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2"/>
  </p:notesMasterIdLst>
  <p:sldIdLst>
    <p:sldId id="256" r:id="rId2"/>
    <p:sldId id="262" r:id="rId3"/>
    <p:sldId id="311" r:id="rId4"/>
    <p:sldId id="257" r:id="rId5"/>
    <p:sldId id="261" r:id="rId6"/>
    <p:sldId id="270" r:id="rId7"/>
    <p:sldId id="283" r:id="rId8"/>
    <p:sldId id="259" r:id="rId9"/>
    <p:sldId id="310" r:id="rId10"/>
    <p:sldId id="260" r:id="rId11"/>
  </p:sldIdLst>
  <p:sldSz cx="9144000" cy="5143500" type="screen16x9"/>
  <p:notesSz cx="6858000" cy="9144000"/>
  <p:embeddedFontLst>
    <p:embeddedFont>
      <p:font typeface="Architects Daughter" panose="020B0604020202020204" charset="0"/>
      <p:regular r:id="rId13"/>
    </p:embeddedFont>
    <p:embeddedFont>
      <p:font typeface="Montserrat" panose="00000500000000000000" pitchFamily="2" charset="0"/>
      <p:regular r:id="rId14"/>
      <p:bold r:id="rId15"/>
      <p:italic r:id="rId16"/>
      <p:boldItalic r:id="rId17"/>
    </p:embeddedFont>
    <p:embeddedFont>
      <p:font typeface="Raleway" pitchFamily="2" charset="0"/>
      <p:regular r:id="rId18"/>
      <p:bold r:id="rId19"/>
      <p:italic r:id="rId20"/>
      <p:boldItalic r:id="rId21"/>
    </p:embeddedFont>
    <p:embeddedFont>
      <p:font typeface="Roboto Condensed Light" panose="02000000000000000000" pitchFamily="2" charset="0"/>
      <p:regular r:id="rId22"/>
      <p:italic r:id="rId23"/>
    </p:embeddedFont>
    <p:embeddedFont>
      <p:font typeface="Titillium Web"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F8305F-E7B0-4C53-AE56-F11DC259780D}">
  <a:tblStyle styleId="{B5F8305F-E7B0-4C53-AE56-F11DC25978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s" userId="a442cad8f90dfd96" providerId="LiveId" clId="{2A1B5315-8160-4EF9-B1EC-28B987D60078}"/>
    <pc:docChg chg="modSld">
      <pc:chgData name="sarah s" userId="a442cad8f90dfd96" providerId="LiveId" clId="{2A1B5315-8160-4EF9-B1EC-28B987D60078}" dt="2024-03-10T16:09:56.130" v="0" actId="20577"/>
      <pc:docMkLst>
        <pc:docMk/>
      </pc:docMkLst>
      <pc:sldChg chg="modSp mod">
        <pc:chgData name="sarah s" userId="a442cad8f90dfd96" providerId="LiveId" clId="{2A1B5315-8160-4EF9-B1EC-28B987D60078}" dt="2024-03-10T16:09:56.130" v="0" actId="20577"/>
        <pc:sldMkLst>
          <pc:docMk/>
          <pc:sldMk cId="0" sldId="262"/>
        </pc:sldMkLst>
        <pc:graphicFrameChg chg="modGraphic">
          <ac:chgData name="sarah s" userId="a442cad8f90dfd96" providerId="LiveId" clId="{2A1B5315-8160-4EF9-B1EC-28B987D60078}" dt="2024-03-10T16:09:56.130" v="0" actId="20577"/>
          <ac:graphicFrameMkLst>
            <pc:docMk/>
            <pc:sldMk cId="0" sldId="262"/>
            <ac:graphicFrameMk id="2" creationId="{630E5FEE-70EA-4A40-ABEC-C85006EABB1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80b10891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80b10891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c6f19fb589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c6f19fb589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c6f19fb589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c6f19fb589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c6f06c5a63_1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c6f06c5a63_1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99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c6f19fb589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c6f19fb589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c6f19fb589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c6f19fb589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c7205f8999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c7205f8999_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c7205f8999_5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c7205f8999_5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c6f06c5a63_1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c6f06c5a63_1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c7205f8999_5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c7205f8999_5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556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1000" y="1075075"/>
            <a:ext cx="3628200" cy="2676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500" b="1">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756650" y="4126675"/>
            <a:ext cx="5630700" cy="29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257859" y="1721233"/>
            <a:ext cx="375486" cy="368036"/>
            <a:chOff x="345125" y="732100"/>
            <a:chExt cx="240650" cy="235875"/>
          </a:xfrm>
        </p:grpSpPr>
        <p:sp>
          <p:nvSpPr>
            <p:cNvPr id="13" name="Google Shape;13;p2"/>
            <p:cNvSpPr/>
            <p:nvPr/>
          </p:nvSpPr>
          <p:spPr>
            <a:xfrm>
              <a:off x="345125" y="743000"/>
              <a:ext cx="192525" cy="220550"/>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1400" y="732100"/>
              <a:ext cx="234375" cy="235875"/>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155688" y="2232180"/>
            <a:ext cx="1196566" cy="538224"/>
            <a:chOff x="811725" y="381250"/>
            <a:chExt cx="1421775" cy="639525"/>
          </a:xfrm>
        </p:grpSpPr>
        <p:sp>
          <p:nvSpPr>
            <p:cNvPr id="16" name="Google Shape;16;p2"/>
            <p:cNvSpPr/>
            <p:nvPr/>
          </p:nvSpPr>
          <p:spPr>
            <a:xfrm>
              <a:off x="811725" y="381250"/>
              <a:ext cx="1407125" cy="532225"/>
            </a:xfrm>
            <a:custGeom>
              <a:avLst/>
              <a:gdLst/>
              <a:ahLst/>
              <a:cxnLst/>
              <a:rect l="l" t="t" r="r" b="b"/>
              <a:pathLst>
                <a:path w="56285" h="21289" extrusionOk="0">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300" y="398050"/>
              <a:ext cx="1420200" cy="622725"/>
            </a:xfrm>
            <a:custGeom>
              <a:avLst/>
              <a:gdLst/>
              <a:ahLst/>
              <a:cxnLst/>
              <a:rect l="l" t="t" r="r" b="b"/>
              <a:pathLst>
                <a:path w="56808" h="24909" extrusionOk="0">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2330650">
            <a:off x="7630497" y="3721270"/>
            <a:ext cx="606832" cy="1747908"/>
            <a:chOff x="3217925" y="402700"/>
            <a:chExt cx="326450" cy="940300"/>
          </a:xfrm>
        </p:grpSpPr>
        <p:sp>
          <p:nvSpPr>
            <p:cNvPr id="19" name="Google Shape;19;p2"/>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1271908" y="4153715"/>
            <a:ext cx="237469" cy="124992"/>
            <a:chOff x="1666175" y="3369125"/>
            <a:chExt cx="237469" cy="197553"/>
          </a:xfrm>
        </p:grpSpPr>
        <p:sp>
          <p:nvSpPr>
            <p:cNvPr id="22" name="Google Shape;22;p2"/>
            <p:cNvSpPr/>
            <p:nvPr/>
          </p:nvSpPr>
          <p:spPr>
            <a:xfrm>
              <a:off x="1681602" y="3369125"/>
              <a:ext cx="222042" cy="197553"/>
            </a:xfrm>
            <a:custGeom>
              <a:avLst/>
              <a:gdLst/>
              <a:ahLst/>
              <a:cxnLst/>
              <a:rect l="l" t="t" r="r" b="b"/>
              <a:pathLst>
                <a:path w="43115" h="14287" extrusionOk="0">
                  <a:moveTo>
                    <a:pt x="43115" y="13199"/>
                  </a:moveTo>
                  <a:cubicBezTo>
                    <a:pt x="28534" y="16844"/>
                    <a:pt x="10628" y="10628"/>
                    <a:pt x="0" y="0"/>
                  </a:cubicBezTo>
                </a:path>
              </a:pathLst>
            </a:custGeom>
            <a:noFill/>
            <a:ln w="9525" cap="flat" cmpd="sng">
              <a:solidFill>
                <a:schemeClr val="dk2"/>
              </a:solidFill>
              <a:prstDash val="solid"/>
              <a:round/>
              <a:headEnd type="none" w="med" len="med"/>
              <a:tailEnd type="none" w="med" len="med"/>
            </a:ln>
          </p:spPr>
        </p:sp>
        <p:sp>
          <p:nvSpPr>
            <p:cNvPr id="23" name="Google Shape;23;p2"/>
            <p:cNvSpPr/>
            <p:nvPr/>
          </p:nvSpPr>
          <p:spPr>
            <a:xfrm>
              <a:off x="1666175" y="3410219"/>
              <a:ext cx="50444" cy="104854"/>
            </a:xfrm>
            <a:custGeom>
              <a:avLst/>
              <a:gdLst/>
              <a:ahLst/>
              <a:cxnLst/>
              <a:rect l="l" t="t" r="r" b="b"/>
              <a:pathLst>
                <a:path w="9795" h="7583" extrusionOk="0">
                  <a:moveTo>
                    <a:pt x="9795" y="7583"/>
                  </a:moveTo>
                  <a:cubicBezTo>
                    <a:pt x="5812" y="6496"/>
                    <a:pt x="1534" y="3834"/>
                    <a:pt x="0" y="0"/>
                  </a:cubicBezTo>
                </a:path>
              </a:pathLst>
            </a:custGeom>
            <a:noFill/>
            <a:ln w="9525" cap="flat" cmpd="sng">
              <a:solidFill>
                <a:schemeClr val="dk2"/>
              </a:solidFill>
              <a:prstDash val="solid"/>
              <a:round/>
              <a:headEnd type="none" w="med" len="med"/>
              <a:tailEnd type="none" w="med" len="med"/>
            </a:ln>
          </p:spPr>
        </p:sp>
      </p:grpSp>
      <p:grpSp>
        <p:nvGrpSpPr>
          <p:cNvPr id="24" name="Google Shape;24;p2"/>
          <p:cNvGrpSpPr/>
          <p:nvPr/>
        </p:nvGrpSpPr>
        <p:grpSpPr>
          <a:xfrm flipH="1">
            <a:off x="8372409" y="1137986"/>
            <a:ext cx="196685" cy="368052"/>
            <a:chOff x="6238667" y="1228635"/>
            <a:chExt cx="66818" cy="124997"/>
          </a:xfrm>
        </p:grpSpPr>
        <p:sp>
          <p:nvSpPr>
            <p:cNvPr id="25" name="Google Shape;25;p2"/>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26" name="Google Shape;26;p2"/>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27" name="Google Shape;27;p2"/>
          <p:cNvGrpSpPr/>
          <p:nvPr/>
        </p:nvGrpSpPr>
        <p:grpSpPr>
          <a:xfrm rot="-1221528">
            <a:off x="2323890" y="-286428"/>
            <a:ext cx="611208" cy="667585"/>
            <a:chOff x="1412400" y="717050"/>
            <a:chExt cx="755375" cy="825050"/>
          </a:xfrm>
        </p:grpSpPr>
        <p:sp>
          <p:nvSpPr>
            <p:cNvPr id="28" name="Google Shape;28;p2"/>
            <p:cNvSpPr/>
            <p:nvPr/>
          </p:nvSpPr>
          <p:spPr>
            <a:xfrm>
              <a:off x="1412400" y="717050"/>
              <a:ext cx="377175" cy="825050"/>
            </a:xfrm>
            <a:custGeom>
              <a:avLst/>
              <a:gdLst/>
              <a:ahLst/>
              <a:cxnLst/>
              <a:rect l="l" t="t" r="r" b="b"/>
              <a:pathLst>
                <a:path w="15087" h="33002" extrusionOk="0">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40650" y="732425"/>
              <a:ext cx="727125" cy="804550"/>
            </a:xfrm>
            <a:custGeom>
              <a:avLst/>
              <a:gdLst/>
              <a:ahLst/>
              <a:cxnLst/>
              <a:rect l="l" t="t" r="r" b="b"/>
              <a:pathLst>
                <a:path w="29085" h="32182" extrusionOk="0">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407014" y="4153729"/>
            <a:ext cx="463101" cy="1312478"/>
            <a:chOff x="2667125" y="535325"/>
            <a:chExt cx="237500" cy="673100"/>
          </a:xfrm>
        </p:grpSpPr>
        <p:sp>
          <p:nvSpPr>
            <p:cNvPr id="31" name="Google Shape;31;p2"/>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7032041" y="-133618"/>
            <a:ext cx="278493" cy="789277"/>
            <a:chOff x="2667125" y="535325"/>
            <a:chExt cx="237500" cy="673100"/>
          </a:xfrm>
        </p:grpSpPr>
        <p:sp>
          <p:nvSpPr>
            <p:cNvPr id="34" name="Google Shape;34;p2"/>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7">
    <p:spTree>
      <p:nvGrpSpPr>
        <p:cNvPr id="1" name="Shape 753"/>
        <p:cNvGrpSpPr/>
        <p:nvPr/>
      </p:nvGrpSpPr>
      <p:grpSpPr>
        <a:xfrm>
          <a:off x="0" y="0"/>
          <a:ext cx="0" cy="0"/>
          <a:chOff x="0" y="0"/>
          <a:chExt cx="0" cy="0"/>
        </a:xfrm>
      </p:grpSpPr>
      <p:grpSp>
        <p:nvGrpSpPr>
          <p:cNvPr id="754" name="Google Shape;754;p38"/>
          <p:cNvGrpSpPr/>
          <p:nvPr/>
        </p:nvGrpSpPr>
        <p:grpSpPr>
          <a:xfrm rot="10800000">
            <a:off x="52590" y="3976889"/>
            <a:ext cx="770533" cy="1541693"/>
            <a:chOff x="7456359" y="4218916"/>
            <a:chExt cx="585867" cy="1172212"/>
          </a:xfrm>
        </p:grpSpPr>
        <p:sp>
          <p:nvSpPr>
            <p:cNvPr id="755" name="Google Shape;755;p38"/>
            <p:cNvSpPr/>
            <p:nvPr/>
          </p:nvSpPr>
          <p:spPr>
            <a:xfrm rot="5544237" flipH="1">
              <a:off x="7238958" y="4599973"/>
              <a:ext cx="1130612" cy="428879"/>
            </a:xfrm>
            <a:custGeom>
              <a:avLst/>
              <a:gdLst/>
              <a:ahLst/>
              <a:cxnLst/>
              <a:rect l="l" t="t" r="r" b="b"/>
              <a:pathLst>
                <a:path w="43210" h="16391" extrusionOk="0">
                  <a:moveTo>
                    <a:pt x="4489" y="8670"/>
                  </a:moveTo>
                  <a:lnTo>
                    <a:pt x="4923" y="9073"/>
                  </a:lnTo>
                  <a:lnTo>
                    <a:pt x="4923" y="9073"/>
                  </a:lnTo>
                  <a:lnTo>
                    <a:pt x="4457" y="8767"/>
                  </a:lnTo>
                  <a:lnTo>
                    <a:pt x="4489" y="8670"/>
                  </a:lnTo>
                  <a:close/>
                  <a:moveTo>
                    <a:pt x="33268" y="9040"/>
                  </a:moveTo>
                  <a:lnTo>
                    <a:pt x="33268" y="9040"/>
                  </a:lnTo>
                  <a:cubicBezTo>
                    <a:pt x="33236" y="9137"/>
                    <a:pt x="33188" y="9233"/>
                    <a:pt x="33155" y="9314"/>
                  </a:cubicBezTo>
                  <a:lnTo>
                    <a:pt x="32946" y="9796"/>
                  </a:lnTo>
                  <a:cubicBezTo>
                    <a:pt x="32914" y="9748"/>
                    <a:pt x="32898" y="9716"/>
                    <a:pt x="32866" y="9684"/>
                  </a:cubicBezTo>
                  <a:cubicBezTo>
                    <a:pt x="32995" y="9475"/>
                    <a:pt x="33139" y="9266"/>
                    <a:pt x="33268" y="9040"/>
                  </a:cubicBezTo>
                  <a:close/>
                  <a:moveTo>
                    <a:pt x="22602" y="12209"/>
                  </a:moveTo>
                  <a:lnTo>
                    <a:pt x="22602" y="12209"/>
                  </a:lnTo>
                  <a:cubicBezTo>
                    <a:pt x="22659" y="12217"/>
                    <a:pt x="22719" y="12222"/>
                    <a:pt x="22779" y="12222"/>
                  </a:cubicBezTo>
                  <a:cubicBezTo>
                    <a:pt x="22840" y="12222"/>
                    <a:pt x="22900" y="12217"/>
                    <a:pt x="22956" y="12209"/>
                  </a:cubicBezTo>
                  <a:lnTo>
                    <a:pt x="22956" y="12209"/>
                  </a:lnTo>
                  <a:cubicBezTo>
                    <a:pt x="22908" y="12290"/>
                    <a:pt x="22860" y="12370"/>
                    <a:pt x="22828" y="12451"/>
                  </a:cubicBezTo>
                  <a:cubicBezTo>
                    <a:pt x="22763" y="12370"/>
                    <a:pt x="22699" y="12306"/>
                    <a:pt x="22619" y="12242"/>
                  </a:cubicBezTo>
                  <a:lnTo>
                    <a:pt x="22602" y="12209"/>
                  </a:lnTo>
                  <a:close/>
                  <a:moveTo>
                    <a:pt x="3347" y="11968"/>
                  </a:moveTo>
                  <a:lnTo>
                    <a:pt x="3347" y="11968"/>
                  </a:lnTo>
                  <a:cubicBezTo>
                    <a:pt x="3234" y="12274"/>
                    <a:pt x="3105" y="12579"/>
                    <a:pt x="2977" y="12869"/>
                  </a:cubicBezTo>
                  <a:cubicBezTo>
                    <a:pt x="3105" y="12579"/>
                    <a:pt x="3218" y="12274"/>
                    <a:pt x="3347" y="11968"/>
                  </a:cubicBezTo>
                  <a:close/>
                  <a:moveTo>
                    <a:pt x="10553" y="14156"/>
                  </a:moveTo>
                  <a:cubicBezTo>
                    <a:pt x="10650" y="14220"/>
                    <a:pt x="10763" y="14285"/>
                    <a:pt x="10875" y="14333"/>
                  </a:cubicBezTo>
                  <a:cubicBezTo>
                    <a:pt x="10907" y="14333"/>
                    <a:pt x="10923" y="14349"/>
                    <a:pt x="10956" y="14365"/>
                  </a:cubicBezTo>
                  <a:lnTo>
                    <a:pt x="11004" y="14381"/>
                  </a:lnTo>
                  <a:lnTo>
                    <a:pt x="10956" y="14478"/>
                  </a:lnTo>
                  <a:cubicBezTo>
                    <a:pt x="10827" y="14365"/>
                    <a:pt x="10698" y="14269"/>
                    <a:pt x="10553" y="14156"/>
                  </a:cubicBezTo>
                  <a:close/>
                  <a:moveTo>
                    <a:pt x="2751" y="13432"/>
                  </a:moveTo>
                  <a:lnTo>
                    <a:pt x="2301" y="14494"/>
                  </a:lnTo>
                  <a:lnTo>
                    <a:pt x="2301" y="14462"/>
                  </a:lnTo>
                  <a:lnTo>
                    <a:pt x="2526" y="13963"/>
                  </a:lnTo>
                  <a:lnTo>
                    <a:pt x="2751" y="13432"/>
                  </a:lnTo>
                  <a:close/>
                  <a:moveTo>
                    <a:pt x="36702" y="1"/>
                  </a:moveTo>
                  <a:cubicBezTo>
                    <a:pt x="36324" y="1"/>
                    <a:pt x="35955" y="176"/>
                    <a:pt x="35761" y="563"/>
                  </a:cubicBezTo>
                  <a:cubicBezTo>
                    <a:pt x="34458" y="3136"/>
                    <a:pt x="33027" y="5646"/>
                    <a:pt x="31691" y="8204"/>
                  </a:cubicBezTo>
                  <a:cubicBezTo>
                    <a:pt x="30356" y="6499"/>
                    <a:pt x="29118" y="4745"/>
                    <a:pt x="27943" y="2927"/>
                  </a:cubicBezTo>
                  <a:cubicBezTo>
                    <a:pt x="27700" y="2536"/>
                    <a:pt x="27336" y="2354"/>
                    <a:pt x="26964" y="2354"/>
                  </a:cubicBezTo>
                  <a:cubicBezTo>
                    <a:pt x="26572" y="2354"/>
                    <a:pt x="26173" y="2556"/>
                    <a:pt x="25900" y="2927"/>
                  </a:cubicBezTo>
                  <a:cubicBezTo>
                    <a:pt x="24581" y="4745"/>
                    <a:pt x="23439" y="6692"/>
                    <a:pt x="22474" y="8735"/>
                  </a:cubicBezTo>
                  <a:cubicBezTo>
                    <a:pt x="21782" y="7946"/>
                    <a:pt x="21026" y="7223"/>
                    <a:pt x="20318" y="6547"/>
                  </a:cubicBezTo>
                  <a:cubicBezTo>
                    <a:pt x="19363" y="5622"/>
                    <a:pt x="17606" y="3824"/>
                    <a:pt x="16114" y="3824"/>
                  </a:cubicBezTo>
                  <a:cubicBezTo>
                    <a:pt x="16024" y="3824"/>
                    <a:pt x="15934" y="3831"/>
                    <a:pt x="15846" y="3844"/>
                  </a:cubicBezTo>
                  <a:cubicBezTo>
                    <a:pt x="14993" y="3973"/>
                    <a:pt x="14543" y="4713"/>
                    <a:pt x="14093" y="5373"/>
                  </a:cubicBezTo>
                  <a:cubicBezTo>
                    <a:pt x="13546" y="6193"/>
                    <a:pt x="13015" y="7046"/>
                    <a:pt x="12484" y="7898"/>
                  </a:cubicBezTo>
                  <a:cubicBezTo>
                    <a:pt x="11985" y="8735"/>
                    <a:pt x="11486" y="9587"/>
                    <a:pt x="11004" y="10456"/>
                  </a:cubicBezTo>
                  <a:cubicBezTo>
                    <a:pt x="10843" y="10778"/>
                    <a:pt x="10650" y="11083"/>
                    <a:pt x="10425" y="11389"/>
                  </a:cubicBezTo>
                  <a:lnTo>
                    <a:pt x="8543" y="9652"/>
                  </a:lnTo>
                  <a:lnTo>
                    <a:pt x="4698" y="6145"/>
                  </a:lnTo>
                  <a:cubicBezTo>
                    <a:pt x="4499" y="5952"/>
                    <a:pt x="4251" y="5863"/>
                    <a:pt x="4007" y="5863"/>
                  </a:cubicBezTo>
                  <a:cubicBezTo>
                    <a:pt x="3580" y="5863"/>
                    <a:pt x="3164" y="6135"/>
                    <a:pt x="3041" y="6595"/>
                  </a:cubicBezTo>
                  <a:cubicBezTo>
                    <a:pt x="2446" y="8767"/>
                    <a:pt x="1706" y="10906"/>
                    <a:pt x="837" y="12982"/>
                  </a:cubicBezTo>
                  <a:cubicBezTo>
                    <a:pt x="531" y="13689"/>
                    <a:pt x="0" y="14462"/>
                    <a:pt x="354" y="15250"/>
                  </a:cubicBezTo>
                  <a:cubicBezTo>
                    <a:pt x="610" y="15846"/>
                    <a:pt x="1154" y="16117"/>
                    <a:pt x="1753" y="16117"/>
                  </a:cubicBezTo>
                  <a:cubicBezTo>
                    <a:pt x="1833" y="16117"/>
                    <a:pt x="1914" y="16112"/>
                    <a:pt x="1995" y="16102"/>
                  </a:cubicBezTo>
                  <a:cubicBezTo>
                    <a:pt x="2075" y="16164"/>
                    <a:pt x="2170" y="16193"/>
                    <a:pt x="2264" y="16193"/>
                  </a:cubicBezTo>
                  <a:cubicBezTo>
                    <a:pt x="2415" y="16193"/>
                    <a:pt x="2566" y="16119"/>
                    <a:pt x="2655" y="15990"/>
                  </a:cubicBezTo>
                  <a:cubicBezTo>
                    <a:pt x="3443" y="14590"/>
                    <a:pt x="4263" y="13223"/>
                    <a:pt x="5020" y="11807"/>
                  </a:cubicBezTo>
                  <a:cubicBezTo>
                    <a:pt x="5824" y="12612"/>
                    <a:pt x="6676" y="13368"/>
                    <a:pt x="7577" y="14059"/>
                  </a:cubicBezTo>
                  <a:cubicBezTo>
                    <a:pt x="8398" y="14687"/>
                    <a:pt x="9379" y="15572"/>
                    <a:pt x="10425" y="15909"/>
                  </a:cubicBezTo>
                  <a:cubicBezTo>
                    <a:pt x="10464" y="16186"/>
                    <a:pt x="10705" y="16390"/>
                    <a:pt x="10951" y="16390"/>
                  </a:cubicBezTo>
                  <a:cubicBezTo>
                    <a:pt x="11106" y="16390"/>
                    <a:pt x="11262" y="16311"/>
                    <a:pt x="11374" y="16119"/>
                  </a:cubicBezTo>
                  <a:cubicBezTo>
                    <a:pt x="12789" y="13818"/>
                    <a:pt x="14173" y="11486"/>
                    <a:pt x="15556" y="9153"/>
                  </a:cubicBezTo>
                  <a:cubicBezTo>
                    <a:pt x="16506" y="9957"/>
                    <a:pt x="17406" y="10826"/>
                    <a:pt x="18275" y="11743"/>
                  </a:cubicBezTo>
                  <a:cubicBezTo>
                    <a:pt x="19353" y="12901"/>
                    <a:pt x="20238" y="14333"/>
                    <a:pt x="21364" y="15427"/>
                  </a:cubicBezTo>
                  <a:cubicBezTo>
                    <a:pt x="21249" y="15784"/>
                    <a:pt x="21611" y="16083"/>
                    <a:pt x="21956" y="16083"/>
                  </a:cubicBezTo>
                  <a:cubicBezTo>
                    <a:pt x="22094" y="16083"/>
                    <a:pt x="22228" y="16035"/>
                    <a:pt x="22329" y="15925"/>
                  </a:cubicBezTo>
                  <a:cubicBezTo>
                    <a:pt x="24163" y="13899"/>
                    <a:pt x="25643" y="11550"/>
                    <a:pt x="27123" y="9233"/>
                  </a:cubicBezTo>
                  <a:lnTo>
                    <a:pt x="28056" y="10183"/>
                  </a:lnTo>
                  <a:cubicBezTo>
                    <a:pt x="28860" y="11630"/>
                    <a:pt x="29761" y="13030"/>
                    <a:pt x="30742" y="14365"/>
                  </a:cubicBezTo>
                  <a:cubicBezTo>
                    <a:pt x="30935" y="14639"/>
                    <a:pt x="31241" y="14799"/>
                    <a:pt x="31563" y="14816"/>
                  </a:cubicBezTo>
                  <a:cubicBezTo>
                    <a:pt x="31660" y="14857"/>
                    <a:pt x="31762" y="14878"/>
                    <a:pt x="31862" y="14878"/>
                  </a:cubicBezTo>
                  <a:cubicBezTo>
                    <a:pt x="32108" y="14878"/>
                    <a:pt x="32343" y="14755"/>
                    <a:pt x="32480" y="14526"/>
                  </a:cubicBezTo>
                  <a:cubicBezTo>
                    <a:pt x="33815" y="12097"/>
                    <a:pt x="35038" y="9603"/>
                    <a:pt x="36276" y="7126"/>
                  </a:cubicBezTo>
                  <a:cubicBezTo>
                    <a:pt x="36421" y="6836"/>
                    <a:pt x="36566" y="6547"/>
                    <a:pt x="36711" y="6257"/>
                  </a:cubicBezTo>
                  <a:cubicBezTo>
                    <a:pt x="36727" y="6225"/>
                    <a:pt x="36743" y="6177"/>
                    <a:pt x="36775" y="6145"/>
                  </a:cubicBezTo>
                  <a:lnTo>
                    <a:pt x="36839" y="6193"/>
                  </a:lnTo>
                  <a:lnTo>
                    <a:pt x="37869" y="6804"/>
                  </a:lnTo>
                  <a:cubicBezTo>
                    <a:pt x="39043" y="7512"/>
                    <a:pt x="40266" y="8429"/>
                    <a:pt x="41601" y="8831"/>
                  </a:cubicBezTo>
                  <a:cubicBezTo>
                    <a:pt x="41679" y="8851"/>
                    <a:pt x="41757" y="8860"/>
                    <a:pt x="41835" y="8860"/>
                  </a:cubicBezTo>
                  <a:cubicBezTo>
                    <a:pt x="42331" y="8860"/>
                    <a:pt x="42782" y="8478"/>
                    <a:pt x="42824" y="7963"/>
                  </a:cubicBezTo>
                  <a:cubicBezTo>
                    <a:pt x="43210" y="7512"/>
                    <a:pt x="43161" y="6836"/>
                    <a:pt x="42711" y="6450"/>
                  </a:cubicBezTo>
                  <a:cubicBezTo>
                    <a:pt x="42357" y="6113"/>
                    <a:pt x="41987" y="5759"/>
                    <a:pt x="41617" y="5421"/>
                  </a:cubicBezTo>
                  <a:cubicBezTo>
                    <a:pt x="40153" y="3957"/>
                    <a:pt x="38850" y="2316"/>
                    <a:pt x="37756" y="563"/>
                  </a:cubicBezTo>
                  <a:cubicBezTo>
                    <a:pt x="37531" y="204"/>
                    <a:pt x="37111" y="1"/>
                    <a:pt x="36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rot="5544237" flipH="1">
              <a:off x="7156148" y="4553126"/>
              <a:ext cx="1152094" cy="503791"/>
            </a:xfrm>
            <a:custGeom>
              <a:avLst/>
              <a:gdLst/>
              <a:ahLst/>
              <a:cxnLst/>
              <a:rect l="l" t="t" r="r" b="b"/>
              <a:pathLst>
                <a:path w="44031" h="19254" extrusionOk="0">
                  <a:moveTo>
                    <a:pt x="37660" y="5210"/>
                  </a:moveTo>
                  <a:lnTo>
                    <a:pt x="41907" y="9199"/>
                  </a:lnTo>
                  <a:cubicBezTo>
                    <a:pt x="41950" y="9242"/>
                    <a:pt x="42007" y="9264"/>
                    <a:pt x="42064" y="9264"/>
                  </a:cubicBezTo>
                  <a:cubicBezTo>
                    <a:pt x="42093" y="9264"/>
                    <a:pt x="42121" y="9258"/>
                    <a:pt x="42148" y="9248"/>
                  </a:cubicBezTo>
                  <a:lnTo>
                    <a:pt x="42148" y="9248"/>
                  </a:lnTo>
                  <a:cubicBezTo>
                    <a:pt x="42196" y="10165"/>
                    <a:pt x="42164" y="11082"/>
                    <a:pt x="42084" y="11982"/>
                  </a:cubicBezTo>
                  <a:cubicBezTo>
                    <a:pt x="40749" y="10776"/>
                    <a:pt x="39494" y="9457"/>
                    <a:pt x="38239" y="8154"/>
                  </a:cubicBezTo>
                  <a:cubicBezTo>
                    <a:pt x="38287" y="8138"/>
                    <a:pt x="38336" y="8073"/>
                    <a:pt x="38320" y="8009"/>
                  </a:cubicBezTo>
                  <a:cubicBezTo>
                    <a:pt x="38207" y="7044"/>
                    <a:pt x="37998" y="6111"/>
                    <a:pt x="37660" y="5210"/>
                  </a:cubicBezTo>
                  <a:close/>
                  <a:moveTo>
                    <a:pt x="43709" y="7285"/>
                  </a:moveTo>
                  <a:lnTo>
                    <a:pt x="43709" y="7285"/>
                  </a:lnTo>
                  <a:cubicBezTo>
                    <a:pt x="43693" y="7848"/>
                    <a:pt x="43693" y="8411"/>
                    <a:pt x="43676" y="8958"/>
                  </a:cubicBezTo>
                  <a:cubicBezTo>
                    <a:pt x="43612" y="8990"/>
                    <a:pt x="43564" y="9039"/>
                    <a:pt x="43548" y="9087"/>
                  </a:cubicBezTo>
                  <a:lnTo>
                    <a:pt x="43564" y="9087"/>
                  </a:lnTo>
                  <a:cubicBezTo>
                    <a:pt x="43258" y="10084"/>
                    <a:pt x="42888" y="11049"/>
                    <a:pt x="42486" y="12015"/>
                  </a:cubicBezTo>
                  <a:cubicBezTo>
                    <a:pt x="42583" y="11049"/>
                    <a:pt x="42599" y="10100"/>
                    <a:pt x="42550" y="9135"/>
                  </a:cubicBezTo>
                  <a:cubicBezTo>
                    <a:pt x="42985" y="8556"/>
                    <a:pt x="43387" y="7945"/>
                    <a:pt x="43709" y="7285"/>
                  </a:cubicBezTo>
                  <a:close/>
                  <a:moveTo>
                    <a:pt x="37210" y="641"/>
                  </a:moveTo>
                  <a:cubicBezTo>
                    <a:pt x="38207" y="1703"/>
                    <a:pt x="39220" y="2749"/>
                    <a:pt x="40266" y="3762"/>
                  </a:cubicBezTo>
                  <a:cubicBezTo>
                    <a:pt x="40797" y="4293"/>
                    <a:pt x="41344" y="4808"/>
                    <a:pt x="41907" y="5323"/>
                  </a:cubicBezTo>
                  <a:cubicBezTo>
                    <a:pt x="42390" y="5773"/>
                    <a:pt x="42888" y="6207"/>
                    <a:pt x="43419" y="6610"/>
                  </a:cubicBezTo>
                  <a:lnTo>
                    <a:pt x="43387" y="6642"/>
                  </a:lnTo>
                  <a:cubicBezTo>
                    <a:pt x="43355" y="6706"/>
                    <a:pt x="43355" y="6770"/>
                    <a:pt x="43371" y="6851"/>
                  </a:cubicBezTo>
                  <a:cubicBezTo>
                    <a:pt x="42969" y="7494"/>
                    <a:pt x="42631" y="8202"/>
                    <a:pt x="42229" y="8862"/>
                  </a:cubicBezTo>
                  <a:lnTo>
                    <a:pt x="42229" y="8846"/>
                  </a:lnTo>
                  <a:lnTo>
                    <a:pt x="37660" y="4550"/>
                  </a:lnTo>
                  <a:cubicBezTo>
                    <a:pt x="37611" y="4501"/>
                    <a:pt x="37546" y="4476"/>
                    <a:pt x="37482" y="4476"/>
                  </a:cubicBezTo>
                  <a:cubicBezTo>
                    <a:pt x="37400" y="4476"/>
                    <a:pt x="37319" y="4517"/>
                    <a:pt x="37274" y="4599"/>
                  </a:cubicBezTo>
                  <a:lnTo>
                    <a:pt x="32400" y="13897"/>
                  </a:lnTo>
                  <a:cubicBezTo>
                    <a:pt x="30550" y="11854"/>
                    <a:pt x="28844" y="9682"/>
                    <a:pt x="27316" y="7382"/>
                  </a:cubicBezTo>
                  <a:cubicBezTo>
                    <a:pt x="27268" y="7301"/>
                    <a:pt x="27187" y="7261"/>
                    <a:pt x="27107" y="7261"/>
                  </a:cubicBezTo>
                  <a:cubicBezTo>
                    <a:pt x="27027" y="7261"/>
                    <a:pt x="26946" y="7301"/>
                    <a:pt x="26898" y="7382"/>
                  </a:cubicBezTo>
                  <a:cubicBezTo>
                    <a:pt x="25305" y="10004"/>
                    <a:pt x="23841" y="12706"/>
                    <a:pt x="22506" y="15457"/>
                  </a:cubicBezTo>
                  <a:cubicBezTo>
                    <a:pt x="20206" y="13109"/>
                    <a:pt x="18227" y="10551"/>
                    <a:pt x="16152" y="7993"/>
                  </a:cubicBezTo>
                  <a:cubicBezTo>
                    <a:pt x="16114" y="7955"/>
                    <a:pt x="16066" y="7937"/>
                    <a:pt x="16019" y="7937"/>
                  </a:cubicBezTo>
                  <a:cubicBezTo>
                    <a:pt x="15946" y="7937"/>
                    <a:pt x="15876" y="7979"/>
                    <a:pt x="15846" y="8057"/>
                  </a:cubicBezTo>
                  <a:cubicBezTo>
                    <a:pt x="15814" y="8073"/>
                    <a:pt x="15798" y="8106"/>
                    <a:pt x="15782" y="8138"/>
                  </a:cubicBezTo>
                  <a:cubicBezTo>
                    <a:pt x="14575" y="10535"/>
                    <a:pt x="13192" y="12835"/>
                    <a:pt x="11648" y="15023"/>
                  </a:cubicBezTo>
                  <a:cubicBezTo>
                    <a:pt x="11463" y="15300"/>
                    <a:pt x="11205" y="15782"/>
                    <a:pt x="10803" y="15782"/>
                  </a:cubicBezTo>
                  <a:cubicBezTo>
                    <a:pt x="10785" y="15782"/>
                    <a:pt x="10766" y="15781"/>
                    <a:pt x="10747" y="15779"/>
                  </a:cubicBezTo>
                  <a:cubicBezTo>
                    <a:pt x="10554" y="15763"/>
                    <a:pt x="10152" y="15216"/>
                    <a:pt x="10023" y="15087"/>
                  </a:cubicBezTo>
                  <a:lnTo>
                    <a:pt x="8462" y="13527"/>
                  </a:lnTo>
                  <a:lnTo>
                    <a:pt x="5342" y="10438"/>
                  </a:lnTo>
                  <a:cubicBezTo>
                    <a:pt x="5295" y="10392"/>
                    <a:pt x="5236" y="10370"/>
                    <a:pt x="5178" y="10370"/>
                  </a:cubicBezTo>
                  <a:cubicBezTo>
                    <a:pt x="5074" y="10370"/>
                    <a:pt x="4970" y="10438"/>
                    <a:pt x="4939" y="10551"/>
                  </a:cubicBezTo>
                  <a:cubicBezTo>
                    <a:pt x="4248" y="12159"/>
                    <a:pt x="3427" y="13720"/>
                    <a:pt x="2510" y="15232"/>
                  </a:cubicBezTo>
                  <a:lnTo>
                    <a:pt x="2510" y="15216"/>
                  </a:lnTo>
                  <a:cubicBezTo>
                    <a:pt x="2495" y="15170"/>
                    <a:pt x="2446" y="15145"/>
                    <a:pt x="2401" y="15145"/>
                  </a:cubicBezTo>
                  <a:cubicBezTo>
                    <a:pt x="2353" y="15145"/>
                    <a:pt x="2309" y="15174"/>
                    <a:pt x="2317" y="15232"/>
                  </a:cubicBezTo>
                  <a:cubicBezTo>
                    <a:pt x="2076" y="15103"/>
                    <a:pt x="1786" y="15023"/>
                    <a:pt x="1529" y="14894"/>
                  </a:cubicBezTo>
                  <a:cubicBezTo>
                    <a:pt x="1159" y="14717"/>
                    <a:pt x="805" y="14524"/>
                    <a:pt x="435" y="14347"/>
                  </a:cubicBezTo>
                  <a:cubicBezTo>
                    <a:pt x="1931" y="11596"/>
                    <a:pt x="3122" y="8653"/>
                    <a:pt x="4232" y="5725"/>
                  </a:cubicBezTo>
                  <a:cubicBezTo>
                    <a:pt x="6387" y="7864"/>
                    <a:pt x="8414" y="10116"/>
                    <a:pt x="10329" y="12465"/>
                  </a:cubicBezTo>
                  <a:cubicBezTo>
                    <a:pt x="10377" y="12513"/>
                    <a:pt x="10441" y="12537"/>
                    <a:pt x="10505" y="12537"/>
                  </a:cubicBezTo>
                  <a:cubicBezTo>
                    <a:pt x="10570" y="12537"/>
                    <a:pt x="10634" y="12513"/>
                    <a:pt x="10682" y="12465"/>
                  </a:cubicBezTo>
                  <a:cubicBezTo>
                    <a:pt x="12758" y="9827"/>
                    <a:pt x="14688" y="7076"/>
                    <a:pt x="16458" y="4229"/>
                  </a:cubicBezTo>
                  <a:cubicBezTo>
                    <a:pt x="18533" y="6079"/>
                    <a:pt x="20351" y="8218"/>
                    <a:pt x="21863" y="10551"/>
                  </a:cubicBezTo>
                  <a:cubicBezTo>
                    <a:pt x="21851" y="10665"/>
                    <a:pt x="21961" y="10778"/>
                    <a:pt x="22071" y="10778"/>
                  </a:cubicBezTo>
                  <a:cubicBezTo>
                    <a:pt x="22117" y="10778"/>
                    <a:pt x="22163" y="10759"/>
                    <a:pt x="22201" y="10712"/>
                  </a:cubicBezTo>
                  <a:lnTo>
                    <a:pt x="22217" y="10679"/>
                  </a:lnTo>
                  <a:cubicBezTo>
                    <a:pt x="22281" y="10647"/>
                    <a:pt x="22329" y="10599"/>
                    <a:pt x="22345" y="10519"/>
                  </a:cubicBezTo>
                  <a:cubicBezTo>
                    <a:pt x="23214" y="9409"/>
                    <a:pt x="23841" y="8089"/>
                    <a:pt x="24501" y="6835"/>
                  </a:cubicBezTo>
                  <a:cubicBezTo>
                    <a:pt x="25273" y="5419"/>
                    <a:pt x="26045" y="3987"/>
                    <a:pt x="26817" y="2556"/>
                  </a:cubicBezTo>
                  <a:cubicBezTo>
                    <a:pt x="28651" y="4824"/>
                    <a:pt x="30405" y="7173"/>
                    <a:pt x="32351" y="9328"/>
                  </a:cubicBezTo>
                  <a:lnTo>
                    <a:pt x="32384" y="9360"/>
                  </a:lnTo>
                  <a:cubicBezTo>
                    <a:pt x="32393" y="9455"/>
                    <a:pt x="32475" y="9511"/>
                    <a:pt x="32561" y="9511"/>
                  </a:cubicBezTo>
                  <a:cubicBezTo>
                    <a:pt x="32621" y="9511"/>
                    <a:pt x="32682" y="9484"/>
                    <a:pt x="32721" y="9425"/>
                  </a:cubicBezTo>
                  <a:cubicBezTo>
                    <a:pt x="34282" y="6529"/>
                    <a:pt x="35746" y="3569"/>
                    <a:pt x="37210" y="641"/>
                  </a:cubicBezTo>
                  <a:close/>
                  <a:moveTo>
                    <a:pt x="37403" y="5403"/>
                  </a:moveTo>
                  <a:cubicBezTo>
                    <a:pt x="37612" y="6127"/>
                    <a:pt x="37789" y="6883"/>
                    <a:pt x="37901" y="7639"/>
                  </a:cubicBezTo>
                  <a:cubicBezTo>
                    <a:pt x="37876" y="7624"/>
                    <a:pt x="37848" y="7617"/>
                    <a:pt x="37820" y="7617"/>
                  </a:cubicBezTo>
                  <a:cubicBezTo>
                    <a:pt x="37757" y="7617"/>
                    <a:pt x="37693" y="7653"/>
                    <a:pt x="37660" y="7719"/>
                  </a:cubicBezTo>
                  <a:lnTo>
                    <a:pt x="37660" y="7703"/>
                  </a:lnTo>
                  <a:cubicBezTo>
                    <a:pt x="36743" y="9199"/>
                    <a:pt x="36003" y="10808"/>
                    <a:pt x="35183" y="12304"/>
                  </a:cubicBezTo>
                  <a:cubicBezTo>
                    <a:pt x="34394" y="13720"/>
                    <a:pt x="33606" y="15119"/>
                    <a:pt x="32818" y="16519"/>
                  </a:cubicBezTo>
                  <a:cubicBezTo>
                    <a:pt x="32898" y="15779"/>
                    <a:pt x="32882" y="15007"/>
                    <a:pt x="32754" y="14267"/>
                  </a:cubicBezTo>
                  <a:lnTo>
                    <a:pt x="37403" y="5403"/>
                  </a:lnTo>
                  <a:close/>
                  <a:moveTo>
                    <a:pt x="27525" y="8524"/>
                  </a:moveTo>
                  <a:lnTo>
                    <a:pt x="27525" y="8524"/>
                  </a:lnTo>
                  <a:cubicBezTo>
                    <a:pt x="28973" y="10615"/>
                    <a:pt x="30566" y="12610"/>
                    <a:pt x="32287" y="14492"/>
                  </a:cubicBezTo>
                  <a:cubicBezTo>
                    <a:pt x="32319" y="14524"/>
                    <a:pt x="32367" y="14540"/>
                    <a:pt x="32416" y="14556"/>
                  </a:cubicBezTo>
                  <a:cubicBezTo>
                    <a:pt x="32512" y="15264"/>
                    <a:pt x="32528" y="15988"/>
                    <a:pt x="32448" y="16712"/>
                  </a:cubicBezTo>
                  <a:cubicBezTo>
                    <a:pt x="31804" y="15827"/>
                    <a:pt x="31113" y="15007"/>
                    <a:pt x="30437" y="14154"/>
                  </a:cubicBezTo>
                  <a:cubicBezTo>
                    <a:pt x="29584" y="13076"/>
                    <a:pt x="28539" y="12015"/>
                    <a:pt x="28008" y="10728"/>
                  </a:cubicBezTo>
                  <a:cubicBezTo>
                    <a:pt x="27976" y="10679"/>
                    <a:pt x="27927" y="10647"/>
                    <a:pt x="27879" y="10631"/>
                  </a:cubicBezTo>
                  <a:cubicBezTo>
                    <a:pt x="27831" y="9923"/>
                    <a:pt x="27718" y="9216"/>
                    <a:pt x="27525" y="8524"/>
                  </a:cubicBezTo>
                  <a:close/>
                  <a:moveTo>
                    <a:pt x="306" y="14701"/>
                  </a:moveTo>
                  <a:lnTo>
                    <a:pt x="306" y="14701"/>
                  </a:lnTo>
                  <a:cubicBezTo>
                    <a:pt x="644" y="14942"/>
                    <a:pt x="1014" y="15152"/>
                    <a:pt x="1384" y="15329"/>
                  </a:cubicBezTo>
                  <a:cubicBezTo>
                    <a:pt x="1706" y="15522"/>
                    <a:pt x="2044" y="15666"/>
                    <a:pt x="2398" y="15747"/>
                  </a:cubicBezTo>
                  <a:cubicBezTo>
                    <a:pt x="2462" y="16326"/>
                    <a:pt x="2559" y="16889"/>
                    <a:pt x="2703" y="17452"/>
                  </a:cubicBezTo>
                  <a:cubicBezTo>
                    <a:pt x="2092" y="17162"/>
                    <a:pt x="1336" y="17082"/>
                    <a:pt x="902" y="16583"/>
                  </a:cubicBezTo>
                  <a:cubicBezTo>
                    <a:pt x="467" y="16069"/>
                    <a:pt x="596" y="15296"/>
                    <a:pt x="306" y="14701"/>
                  </a:cubicBezTo>
                  <a:close/>
                  <a:moveTo>
                    <a:pt x="5149" y="11275"/>
                  </a:moveTo>
                  <a:cubicBezTo>
                    <a:pt x="5197" y="11950"/>
                    <a:pt x="5245" y="12626"/>
                    <a:pt x="5342" y="13286"/>
                  </a:cubicBezTo>
                  <a:cubicBezTo>
                    <a:pt x="5229" y="13318"/>
                    <a:pt x="5213" y="13446"/>
                    <a:pt x="5293" y="13511"/>
                  </a:cubicBezTo>
                  <a:cubicBezTo>
                    <a:pt x="4521" y="14830"/>
                    <a:pt x="3781" y="16165"/>
                    <a:pt x="3057" y="17516"/>
                  </a:cubicBezTo>
                  <a:cubicBezTo>
                    <a:pt x="2961" y="16905"/>
                    <a:pt x="2832" y="16310"/>
                    <a:pt x="2655" y="15731"/>
                  </a:cubicBezTo>
                  <a:cubicBezTo>
                    <a:pt x="2719" y="15682"/>
                    <a:pt x="2752" y="15602"/>
                    <a:pt x="2719" y="15538"/>
                  </a:cubicBezTo>
                  <a:cubicBezTo>
                    <a:pt x="3685" y="14202"/>
                    <a:pt x="4505" y="12787"/>
                    <a:pt x="5149" y="11275"/>
                  </a:cubicBezTo>
                  <a:close/>
                  <a:moveTo>
                    <a:pt x="5358" y="11114"/>
                  </a:moveTo>
                  <a:lnTo>
                    <a:pt x="5358" y="11114"/>
                  </a:lnTo>
                  <a:cubicBezTo>
                    <a:pt x="6564" y="12320"/>
                    <a:pt x="7771" y="13527"/>
                    <a:pt x="8993" y="14717"/>
                  </a:cubicBezTo>
                  <a:cubicBezTo>
                    <a:pt x="9476" y="15200"/>
                    <a:pt x="9991" y="15956"/>
                    <a:pt x="10602" y="16278"/>
                  </a:cubicBezTo>
                  <a:cubicBezTo>
                    <a:pt x="10715" y="16358"/>
                    <a:pt x="10859" y="16390"/>
                    <a:pt x="11004" y="16390"/>
                  </a:cubicBezTo>
                  <a:cubicBezTo>
                    <a:pt x="11085" y="17146"/>
                    <a:pt x="11052" y="17919"/>
                    <a:pt x="10924" y="18691"/>
                  </a:cubicBezTo>
                  <a:lnTo>
                    <a:pt x="10924" y="18675"/>
                  </a:lnTo>
                  <a:cubicBezTo>
                    <a:pt x="9412" y="16792"/>
                    <a:pt x="7545" y="15119"/>
                    <a:pt x="5744" y="13527"/>
                  </a:cubicBezTo>
                  <a:lnTo>
                    <a:pt x="5760" y="13479"/>
                  </a:lnTo>
                  <a:cubicBezTo>
                    <a:pt x="5808" y="13382"/>
                    <a:pt x="5776" y="13269"/>
                    <a:pt x="5663" y="13221"/>
                  </a:cubicBezTo>
                  <a:cubicBezTo>
                    <a:pt x="5583" y="12513"/>
                    <a:pt x="5470" y="11806"/>
                    <a:pt x="5358" y="11114"/>
                  </a:cubicBezTo>
                  <a:close/>
                  <a:moveTo>
                    <a:pt x="27059" y="8057"/>
                  </a:moveTo>
                  <a:cubicBezTo>
                    <a:pt x="27300" y="8862"/>
                    <a:pt x="27445" y="9714"/>
                    <a:pt x="27509" y="10551"/>
                  </a:cubicBezTo>
                  <a:cubicBezTo>
                    <a:pt x="27493" y="10567"/>
                    <a:pt x="27477" y="10567"/>
                    <a:pt x="27477" y="10583"/>
                  </a:cubicBezTo>
                  <a:cubicBezTo>
                    <a:pt x="25756" y="13141"/>
                    <a:pt x="24340" y="15908"/>
                    <a:pt x="23262" y="18787"/>
                  </a:cubicBezTo>
                  <a:cubicBezTo>
                    <a:pt x="23198" y="17774"/>
                    <a:pt x="23118" y="16744"/>
                    <a:pt x="23005" y="15731"/>
                  </a:cubicBezTo>
                  <a:cubicBezTo>
                    <a:pt x="23005" y="15682"/>
                    <a:pt x="22989" y="15650"/>
                    <a:pt x="22957" y="15618"/>
                  </a:cubicBezTo>
                  <a:cubicBezTo>
                    <a:pt x="24228" y="13044"/>
                    <a:pt x="25579" y="10519"/>
                    <a:pt x="27059" y="8057"/>
                  </a:cubicBezTo>
                  <a:close/>
                  <a:moveTo>
                    <a:pt x="15862" y="9023"/>
                  </a:moveTo>
                  <a:cubicBezTo>
                    <a:pt x="15911" y="9714"/>
                    <a:pt x="15959" y="10406"/>
                    <a:pt x="16023" y="11114"/>
                  </a:cubicBezTo>
                  <a:cubicBezTo>
                    <a:pt x="16007" y="11114"/>
                    <a:pt x="15975" y="11146"/>
                    <a:pt x="15959" y="11162"/>
                  </a:cubicBezTo>
                  <a:lnTo>
                    <a:pt x="15975" y="11162"/>
                  </a:lnTo>
                  <a:cubicBezTo>
                    <a:pt x="15090" y="12369"/>
                    <a:pt x="14366" y="13704"/>
                    <a:pt x="13594" y="14975"/>
                  </a:cubicBezTo>
                  <a:cubicBezTo>
                    <a:pt x="13224" y="15586"/>
                    <a:pt x="12854" y="16197"/>
                    <a:pt x="12484" y="16809"/>
                  </a:cubicBezTo>
                  <a:cubicBezTo>
                    <a:pt x="12355" y="17034"/>
                    <a:pt x="11664" y="18417"/>
                    <a:pt x="11262" y="18852"/>
                  </a:cubicBezTo>
                  <a:cubicBezTo>
                    <a:pt x="11455" y="17983"/>
                    <a:pt x="11503" y="17082"/>
                    <a:pt x="11406" y="16197"/>
                  </a:cubicBezTo>
                  <a:cubicBezTo>
                    <a:pt x="11760" y="15908"/>
                    <a:pt x="12034" y="15312"/>
                    <a:pt x="12291" y="14959"/>
                  </a:cubicBezTo>
                  <a:cubicBezTo>
                    <a:pt x="12742" y="14299"/>
                    <a:pt x="13192" y="13623"/>
                    <a:pt x="13626" y="12932"/>
                  </a:cubicBezTo>
                  <a:cubicBezTo>
                    <a:pt x="14431" y="11661"/>
                    <a:pt x="15171" y="10358"/>
                    <a:pt x="15862" y="9023"/>
                  </a:cubicBezTo>
                  <a:close/>
                  <a:moveTo>
                    <a:pt x="16136" y="8653"/>
                  </a:moveTo>
                  <a:lnTo>
                    <a:pt x="16136" y="8653"/>
                  </a:lnTo>
                  <a:cubicBezTo>
                    <a:pt x="17921" y="11323"/>
                    <a:pt x="20158" y="13768"/>
                    <a:pt x="22410" y="16036"/>
                  </a:cubicBezTo>
                  <a:cubicBezTo>
                    <a:pt x="22459" y="16086"/>
                    <a:pt x="22527" y="16107"/>
                    <a:pt x="22592" y="16107"/>
                  </a:cubicBezTo>
                  <a:cubicBezTo>
                    <a:pt x="22612" y="16107"/>
                    <a:pt x="22632" y="16105"/>
                    <a:pt x="22651" y="16101"/>
                  </a:cubicBezTo>
                  <a:cubicBezTo>
                    <a:pt x="22731" y="17034"/>
                    <a:pt x="22828" y="17983"/>
                    <a:pt x="22941" y="18916"/>
                  </a:cubicBezTo>
                  <a:cubicBezTo>
                    <a:pt x="22008" y="17613"/>
                    <a:pt x="20817" y="16439"/>
                    <a:pt x="19755" y="15232"/>
                  </a:cubicBezTo>
                  <a:cubicBezTo>
                    <a:pt x="18661" y="13977"/>
                    <a:pt x="17568" y="12739"/>
                    <a:pt x="16441" y="11516"/>
                  </a:cubicBezTo>
                  <a:cubicBezTo>
                    <a:pt x="16361" y="10551"/>
                    <a:pt x="16248" y="9602"/>
                    <a:pt x="16136" y="8653"/>
                  </a:cubicBezTo>
                  <a:close/>
                  <a:moveTo>
                    <a:pt x="37155" y="0"/>
                  </a:moveTo>
                  <a:cubicBezTo>
                    <a:pt x="37076" y="0"/>
                    <a:pt x="36998" y="37"/>
                    <a:pt x="36952" y="110"/>
                  </a:cubicBezTo>
                  <a:cubicBezTo>
                    <a:pt x="35472" y="3038"/>
                    <a:pt x="33976" y="5950"/>
                    <a:pt x="32560" y="8894"/>
                  </a:cubicBezTo>
                  <a:cubicBezTo>
                    <a:pt x="30807" y="6513"/>
                    <a:pt x="28828" y="4277"/>
                    <a:pt x="26962" y="1960"/>
                  </a:cubicBezTo>
                  <a:cubicBezTo>
                    <a:pt x="26915" y="1913"/>
                    <a:pt x="26854" y="1892"/>
                    <a:pt x="26793" y="1892"/>
                  </a:cubicBezTo>
                  <a:cubicBezTo>
                    <a:pt x="26708" y="1892"/>
                    <a:pt x="26623" y="1934"/>
                    <a:pt x="26576" y="2009"/>
                  </a:cubicBezTo>
                  <a:cubicBezTo>
                    <a:pt x="25128" y="4695"/>
                    <a:pt x="23841" y="7591"/>
                    <a:pt x="22152" y="10133"/>
                  </a:cubicBezTo>
                  <a:cubicBezTo>
                    <a:pt x="20592" y="7736"/>
                    <a:pt x="18726" y="5580"/>
                    <a:pt x="16586" y="3698"/>
                  </a:cubicBezTo>
                  <a:cubicBezTo>
                    <a:pt x="16537" y="3649"/>
                    <a:pt x="16475" y="3624"/>
                    <a:pt x="16415" y="3624"/>
                  </a:cubicBezTo>
                  <a:cubicBezTo>
                    <a:pt x="16337" y="3624"/>
                    <a:pt x="16262" y="3665"/>
                    <a:pt x="16216" y="3746"/>
                  </a:cubicBezTo>
                  <a:cubicBezTo>
                    <a:pt x="14463" y="6577"/>
                    <a:pt x="12565" y="9296"/>
                    <a:pt x="10505" y="11918"/>
                  </a:cubicBezTo>
                  <a:cubicBezTo>
                    <a:pt x="8575" y="9553"/>
                    <a:pt x="6500" y="7285"/>
                    <a:pt x="4312" y="5130"/>
                  </a:cubicBezTo>
                  <a:cubicBezTo>
                    <a:pt x="4266" y="5083"/>
                    <a:pt x="4207" y="5062"/>
                    <a:pt x="4148" y="5062"/>
                  </a:cubicBezTo>
                  <a:cubicBezTo>
                    <a:pt x="4044" y="5062"/>
                    <a:pt x="3941" y="5129"/>
                    <a:pt x="3910" y="5242"/>
                  </a:cubicBezTo>
                  <a:cubicBezTo>
                    <a:pt x="2768" y="8283"/>
                    <a:pt x="1384" y="11242"/>
                    <a:pt x="113" y="14235"/>
                  </a:cubicBezTo>
                  <a:lnTo>
                    <a:pt x="113" y="14251"/>
                  </a:lnTo>
                  <a:cubicBezTo>
                    <a:pt x="1" y="14315"/>
                    <a:pt x="1" y="14476"/>
                    <a:pt x="97" y="14556"/>
                  </a:cubicBezTo>
                  <a:lnTo>
                    <a:pt x="113" y="14556"/>
                  </a:lnTo>
                  <a:cubicBezTo>
                    <a:pt x="113" y="14572"/>
                    <a:pt x="97" y="14572"/>
                    <a:pt x="97" y="14589"/>
                  </a:cubicBezTo>
                  <a:cubicBezTo>
                    <a:pt x="33" y="14991"/>
                    <a:pt x="162" y="15393"/>
                    <a:pt x="242" y="15795"/>
                  </a:cubicBezTo>
                  <a:cubicBezTo>
                    <a:pt x="306" y="16149"/>
                    <a:pt x="339" y="16567"/>
                    <a:pt x="564" y="16857"/>
                  </a:cubicBezTo>
                  <a:cubicBezTo>
                    <a:pt x="805" y="17130"/>
                    <a:pt x="1239" y="17259"/>
                    <a:pt x="1577" y="17388"/>
                  </a:cubicBezTo>
                  <a:cubicBezTo>
                    <a:pt x="1996" y="17565"/>
                    <a:pt x="2430" y="17790"/>
                    <a:pt x="2880" y="17838"/>
                  </a:cubicBezTo>
                  <a:cubicBezTo>
                    <a:pt x="2905" y="17850"/>
                    <a:pt x="2933" y="17856"/>
                    <a:pt x="2960" y="17856"/>
                  </a:cubicBezTo>
                  <a:cubicBezTo>
                    <a:pt x="3040" y="17856"/>
                    <a:pt x="3118" y="17805"/>
                    <a:pt x="3106" y="17709"/>
                  </a:cubicBezTo>
                  <a:lnTo>
                    <a:pt x="3106" y="17693"/>
                  </a:lnTo>
                  <a:cubicBezTo>
                    <a:pt x="3134" y="17722"/>
                    <a:pt x="3176" y="17738"/>
                    <a:pt x="3218" y="17738"/>
                  </a:cubicBezTo>
                  <a:cubicBezTo>
                    <a:pt x="3269" y="17738"/>
                    <a:pt x="3320" y="17714"/>
                    <a:pt x="3347" y="17661"/>
                  </a:cubicBezTo>
                  <a:cubicBezTo>
                    <a:pt x="4119" y="16390"/>
                    <a:pt x="4875" y="15103"/>
                    <a:pt x="5599" y="13800"/>
                  </a:cubicBezTo>
                  <a:cubicBezTo>
                    <a:pt x="7417" y="15554"/>
                    <a:pt x="9090" y="17468"/>
                    <a:pt x="10924" y="19189"/>
                  </a:cubicBezTo>
                  <a:cubicBezTo>
                    <a:pt x="10956" y="19232"/>
                    <a:pt x="11002" y="19254"/>
                    <a:pt x="11049" y="19254"/>
                  </a:cubicBezTo>
                  <a:cubicBezTo>
                    <a:pt x="11072" y="19254"/>
                    <a:pt x="11095" y="19248"/>
                    <a:pt x="11117" y="19238"/>
                  </a:cubicBezTo>
                  <a:cubicBezTo>
                    <a:pt x="11130" y="19239"/>
                    <a:pt x="11143" y="19239"/>
                    <a:pt x="11155" y="19239"/>
                  </a:cubicBezTo>
                  <a:cubicBezTo>
                    <a:pt x="11336" y="19239"/>
                    <a:pt x="11417" y="19131"/>
                    <a:pt x="11567" y="18980"/>
                  </a:cubicBezTo>
                  <a:cubicBezTo>
                    <a:pt x="12195" y="18305"/>
                    <a:pt x="12661" y="17275"/>
                    <a:pt x="13144" y="16503"/>
                  </a:cubicBezTo>
                  <a:cubicBezTo>
                    <a:pt x="14157" y="14926"/>
                    <a:pt x="15235" y="13350"/>
                    <a:pt x="16120" y="11709"/>
                  </a:cubicBezTo>
                  <a:cubicBezTo>
                    <a:pt x="16168" y="11757"/>
                    <a:pt x="16216" y="11789"/>
                    <a:pt x="16281" y="11806"/>
                  </a:cubicBezTo>
                  <a:cubicBezTo>
                    <a:pt x="17294" y="13012"/>
                    <a:pt x="18324" y="14186"/>
                    <a:pt x="19353" y="15377"/>
                  </a:cubicBezTo>
                  <a:cubicBezTo>
                    <a:pt x="20463" y="16632"/>
                    <a:pt x="21509" y="18047"/>
                    <a:pt x="22748" y="19189"/>
                  </a:cubicBezTo>
                  <a:cubicBezTo>
                    <a:pt x="22781" y="19216"/>
                    <a:pt x="22823" y="19229"/>
                    <a:pt x="22865" y="19229"/>
                  </a:cubicBezTo>
                  <a:cubicBezTo>
                    <a:pt x="22924" y="19229"/>
                    <a:pt x="22984" y="19204"/>
                    <a:pt x="23021" y="19157"/>
                  </a:cubicBezTo>
                  <a:cubicBezTo>
                    <a:pt x="23050" y="19196"/>
                    <a:pt x="23103" y="19217"/>
                    <a:pt x="23158" y="19217"/>
                  </a:cubicBezTo>
                  <a:cubicBezTo>
                    <a:pt x="23194" y="19217"/>
                    <a:pt x="23231" y="19208"/>
                    <a:pt x="23262" y="19189"/>
                  </a:cubicBezTo>
                  <a:cubicBezTo>
                    <a:pt x="23284" y="19205"/>
                    <a:pt x="23307" y="19213"/>
                    <a:pt x="23330" y="19213"/>
                  </a:cubicBezTo>
                  <a:cubicBezTo>
                    <a:pt x="23377" y="19213"/>
                    <a:pt x="23423" y="19184"/>
                    <a:pt x="23455" y="19141"/>
                  </a:cubicBezTo>
                  <a:cubicBezTo>
                    <a:pt x="24163" y="17742"/>
                    <a:pt x="24807" y="16310"/>
                    <a:pt x="25547" y="14910"/>
                  </a:cubicBezTo>
                  <a:cubicBezTo>
                    <a:pt x="26254" y="13559"/>
                    <a:pt x="27059" y="12256"/>
                    <a:pt x="27783" y="10921"/>
                  </a:cubicBezTo>
                  <a:cubicBezTo>
                    <a:pt x="28153" y="11950"/>
                    <a:pt x="28877" y="12787"/>
                    <a:pt x="29552" y="13656"/>
                  </a:cubicBezTo>
                  <a:cubicBezTo>
                    <a:pt x="30501" y="14846"/>
                    <a:pt x="31402" y="16085"/>
                    <a:pt x="32400" y="17227"/>
                  </a:cubicBezTo>
                  <a:cubicBezTo>
                    <a:pt x="32432" y="17259"/>
                    <a:pt x="32476" y="17275"/>
                    <a:pt x="32520" y="17275"/>
                  </a:cubicBezTo>
                  <a:cubicBezTo>
                    <a:pt x="32564" y="17275"/>
                    <a:pt x="32609" y="17259"/>
                    <a:pt x="32641" y="17227"/>
                  </a:cubicBezTo>
                  <a:cubicBezTo>
                    <a:pt x="32689" y="17211"/>
                    <a:pt x="32721" y="17179"/>
                    <a:pt x="32721" y="17130"/>
                  </a:cubicBezTo>
                  <a:cubicBezTo>
                    <a:pt x="32721" y="17130"/>
                    <a:pt x="32721" y="17114"/>
                    <a:pt x="32721" y="17114"/>
                  </a:cubicBezTo>
                  <a:cubicBezTo>
                    <a:pt x="32743" y="17123"/>
                    <a:pt x="32766" y="17127"/>
                    <a:pt x="32788" y="17127"/>
                  </a:cubicBezTo>
                  <a:cubicBezTo>
                    <a:pt x="32849" y="17127"/>
                    <a:pt x="32907" y="17097"/>
                    <a:pt x="32930" y="17050"/>
                  </a:cubicBezTo>
                  <a:cubicBezTo>
                    <a:pt x="34652" y="14202"/>
                    <a:pt x="36518" y="11259"/>
                    <a:pt x="37869" y="8202"/>
                  </a:cubicBezTo>
                  <a:cubicBezTo>
                    <a:pt x="39124" y="9795"/>
                    <a:pt x="40604" y="11210"/>
                    <a:pt x="42100" y="12546"/>
                  </a:cubicBezTo>
                  <a:cubicBezTo>
                    <a:pt x="42137" y="12574"/>
                    <a:pt x="42186" y="12591"/>
                    <a:pt x="42235" y="12591"/>
                  </a:cubicBezTo>
                  <a:cubicBezTo>
                    <a:pt x="42271" y="12591"/>
                    <a:pt x="42308" y="12582"/>
                    <a:pt x="42341" y="12562"/>
                  </a:cubicBezTo>
                  <a:cubicBezTo>
                    <a:pt x="42363" y="12598"/>
                    <a:pt x="42398" y="12614"/>
                    <a:pt x="42434" y="12614"/>
                  </a:cubicBezTo>
                  <a:cubicBezTo>
                    <a:pt x="42478" y="12614"/>
                    <a:pt x="42524" y="12590"/>
                    <a:pt x="42550" y="12546"/>
                  </a:cubicBezTo>
                  <a:cubicBezTo>
                    <a:pt x="43113" y="11516"/>
                    <a:pt x="43564" y="10422"/>
                    <a:pt x="43902" y="9296"/>
                  </a:cubicBezTo>
                  <a:cubicBezTo>
                    <a:pt x="43982" y="9280"/>
                    <a:pt x="44030" y="9216"/>
                    <a:pt x="44030" y="9135"/>
                  </a:cubicBezTo>
                  <a:cubicBezTo>
                    <a:pt x="44030" y="8347"/>
                    <a:pt x="44030" y="7559"/>
                    <a:pt x="43982" y="6770"/>
                  </a:cubicBezTo>
                  <a:cubicBezTo>
                    <a:pt x="43966" y="6738"/>
                    <a:pt x="43966" y="6706"/>
                    <a:pt x="43934" y="6690"/>
                  </a:cubicBezTo>
                  <a:cubicBezTo>
                    <a:pt x="43853" y="6336"/>
                    <a:pt x="43500" y="6127"/>
                    <a:pt x="43226" y="5886"/>
                  </a:cubicBezTo>
                  <a:cubicBezTo>
                    <a:pt x="42518" y="5258"/>
                    <a:pt x="41826" y="4615"/>
                    <a:pt x="41151" y="3971"/>
                  </a:cubicBezTo>
                  <a:cubicBezTo>
                    <a:pt x="39832" y="2700"/>
                    <a:pt x="38561" y="1413"/>
                    <a:pt x="37322" y="62"/>
                  </a:cubicBezTo>
                  <a:cubicBezTo>
                    <a:pt x="37274" y="21"/>
                    <a:pt x="37214" y="0"/>
                    <a:pt x="37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8"/>
          <p:cNvGrpSpPr/>
          <p:nvPr/>
        </p:nvGrpSpPr>
        <p:grpSpPr>
          <a:xfrm rot="-5400000" flipH="1">
            <a:off x="8307057" y="97404"/>
            <a:ext cx="639973" cy="1843364"/>
            <a:chOff x="3217925" y="402700"/>
            <a:chExt cx="326450" cy="940300"/>
          </a:xfrm>
        </p:grpSpPr>
        <p:sp>
          <p:nvSpPr>
            <p:cNvPr id="758" name="Google Shape;758;p38"/>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38"/>
          <p:cNvGrpSpPr/>
          <p:nvPr/>
        </p:nvGrpSpPr>
        <p:grpSpPr>
          <a:xfrm rot="1800079" flipH="1">
            <a:off x="1286888" y="545389"/>
            <a:ext cx="566162" cy="560462"/>
            <a:chOff x="6907281" y="1838619"/>
            <a:chExt cx="394389" cy="390408"/>
          </a:xfrm>
        </p:grpSpPr>
        <p:sp>
          <p:nvSpPr>
            <p:cNvPr id="761" name="Google Shape;761;p38"/>
            <p:cNvSpPr/>
            <p:nvPr/>
          </p:nvSpPr>
          <p:spPr>
            <a:xfrm rot="1441807">
              <a:off x="6953198" y="1885138"/>
              <a:ext cx="241781" cy="276976"/>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rot="1441807">
              <a:off x="6959774" y="1885712"/>
              <a:ext cx="294338" cy="296222"/>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38"/>
          <p:cNvGrpSpPr/>
          <p:nvPr/>
        </p:nvGrpSpPr>
        <p:grpSpPr>
          <a:xfrm rot="-1794200">
            <a:off x="5240924" y="3288911"/>
            <a:ext cx="280885" cy="725047"/>
            <a:chOff x="-3700272" y="2182046"/>
            <a:chExt cx="357864" cy="923853"/>
          </a:xfrm>
        </p:grpSpPr>
        <p:sp>
          <p:nvSpPr>
            <p:cNvPr id="764" name="Google Shape;764;p38"/>
            <p:cNvSpPr/>
            <p:nvPr/>
          </p:nvSpPr>
          <p:spPr>
            <a:xfrm>
              <a:off x="-3694097" y="2192873"/>
              <a:ext cx="256728" cy="483701"/>
            </a:xfrm>
            <a:custGeom>
              <a:avLst/>
              <a:gdLst/>
              <a:ahLst/>
              <a:cxnLst/>
              <a:rect l="l" t="t" r="r" b="b"/>
              <a:pathLst>
                <a:path w="3201" h="6031" extrusionOk="0">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3700272" y="2182046"/>
              <a:ext cx="357864" cy="923853"/>
            </a:xfrm>
            <a:custGeom>
              <a:avLst/>
              <a:gdLst/>
              <a:ahLst/>
              <a:cxnLst/>
              <a:rect l="l" t="t" r="r" b="b"/>
              <a:pathLst>
                <a:path w="4462" h="11519" extrusionOk="0">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7_1">
    <p:spTree>
      <p:nvGrpSpPr>
        <p:cNvPr id="1" name="Shape 766"/>
        <p:cNvGrpSpPr/>
        <p:nvPr/>
      </p:nvGrpSpPr>
      <p:grpSpPr>
        <a:xfrm>
          <a:off x="0" y="0"/>
          <a:ext cx="0" cy="0"/>
          <a:chOff x="0" y="0"/>
          <a:chExt cx="0" cy="0"/>
        </a:xfrm>
      </p:grpSpPr>
      <p:grpSp>
        <p:nvGrpSpPr>
          <p:cNvPr id="767" name="Google Shape;767;p39"/>
          <p:cNvGrpSpPr/>
          <p:nvPr/>
        </p:nvGrpSpPr>
        <p:grpSpPr>
          <a:xfrm>
            <a:off x="558561" y="4037112"/>
            <a:ext cx="476401" cy="1350171"/>
            <a:chOff x="2667125" y="535325"/>
            <a:chExt cx="237500" cy="673100"/>
          </a:xfrm>
        </p:grpSpPr>
        <p:sp>
          <p:nvSpPr>
            <p:cNvPr id="768" name="Google Shape;768;p39"/>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9"/>
          <p:cNvGrpSpPr/>
          <p:nvPr/>
        </p:nvGrpSpPr>
        <p:grpSpPr>
          <a:xfrm rot="1222195" flipH="1">
            <a:off x="7357427" y="-438690"/>
            <a:ext cx="576315" cy="1660005"/>
            <a:chOff x="3217925" y="402700"/>
            <a:chExt cx="326450" cy="940300"/>
          </a:xfrm>
        </p:grpSpPr>
        <p:sp>
          <p:nvSpPr>
            <p:cNvPr id="771" name="Google Shape;771;p39"/>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39"/>
          <p:cNvGrpSpPr/>
          <p:nvPr/>
        </p:nvGrpSpPr>
        <p:grpSpPr>
          <a:xfrm rot="-1356156">
            <a:off x="1934754" y="1098127"/>
            <a:ext cx="603892" cy="597760"/>
            <a:chOff x="6907281" y="1838619"/>
            <a:chExt cx="394389" cy="390408"/>
          </a:xfrm>
        </p:grpSpPr>
        <p:sp>
          <p:nvSpPr>
            <p:cNvPr id="774" name="Google Shape;774;p39"/>
            <p:cNvSpPr/>
            <p:nvPr/>
          </p:nvSpPr>
          <p:spPr>
            <a:xfrm rot="1441807">
              <a:off x="6953198" y="1885138"/>
              <a:ext cx="241781" cy="276976"/>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rot="1441807">
              <a:off x="6959774" y="1885712"/>
              <a:ext cx="294338" cy="296222"/>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39"/>
          <p:cNvGrpSpPr/>
          <p:nvPr/>
        </p:nvGrpSpPr>
        <p:grpSpPr>
          <a:xfrm rot="-1336685">
            <a:off x="7702711" y="3078600"/>
            <a:ext cx="302733" cy="781409"/>
            <a:chOff x="-3700272" y="2182046"/>
            <a:chExt cx="357864" cy="923853"/>
          </a:xfrm>
        </p:grpSpPr>
        <p:sp>
          <p:nvSpPr>
            <p:cNvPr id="777" name="Google Shape;777;p39"/>
            <p:cNvSpPr/>
            <p:nvPr/>
          </p:nvSpPr>
          <p:spPr>
            <a:xfrm>
              <a:off x="-3694097" y="2192873"/>
              <a:ext cx="256728" cy="483701"/>
            </a:xfrm>
            <a:custGeom>
              <a:avLst/>
              <a:gdLst/>
              <a:ahLst/>
              <a:cxnLst/>
              <a:rect l="l" t="t" r="r" b="b"/>
              <a:pathLst>
                <a:path w="3201" h="6031" extrusionOk="0">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3700272" y="2182046"/>
              <a:ext cx="357864" cy="923853"/>
            </a:xfrm>
            <a:custGeom>
              <a:avLst/>
              <a:gdLst/>
              <a:ahLst/>
              <a:cxnLst/>
              <a:rect l="l" t="t" r="r" b="b"/>
              <a:pathLst>
                <a:path w="4462" h="11519" extrusionOk="0">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3"/>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3"/>
          <p:cNvSpPr txBox="1">
            <a:spLocks noGrp="1"/>
          </p:cNvSpPr>
          <p:nvPr>
            <p:ph type="title"/>
          </p:nvPr>
        </p:nvSpPr>
        <p:spPr>
          <a:xfrm>
            <a:off x="5207713" y="1873800"/>
            <a:ext cx="2475600" cy="644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Raleway"/>
              <a:buNone/>
              <a:defRPr sz="4000" b="1"/>
            </a:lvl1pPr>
            <a:lvl2pPr lvl="1"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2pPr>
            <a:lvl3pPr lvl="2"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3pPr>
            <a:lvl4pPr lvl="3"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4pPr>
            <a:lvl5pPr lvl="4"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5pPr>
            <a:lvl6pPr lvl="5"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6pPr>
            <a:lvl7pPr lvl="6"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7pPr>
            <a:lvl8pPr lvl="7"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8pPr>
            <a:lvl9pPr lvl="8" algn="ctr" rtl="0">
              <a:spcBef>
                <a:spcPts val="0"/>
              </a:spcBef>
              <a:spcAft>
                <a:spcPts val="0"/>
              </a:spcAft>
              <a:buClr>
                <a:schemeClr val="lt1"/>
              </a:buClr>
              <a:buSzPts val="3600"/>
              <a:buFont typeface="Raleway"/>
              <a:buNone/>
              <a:defRPr sz="3600">
                <a:solidFill>
                  <a:schemeClr val="lt1"/>
                </a:solidFill>
                <a:latin typeface="Raleway"/>
                <a:ea typeface="Raleway"/>
                <a:cs typeface="Raleway"/>
                <a:sym typeface="Raleway"/>
              </a:defRPr>
            </a:lvl9pPr>
          </a:lstStyle>
          <a:p>
            <a:endParaRPr/>
          </a:p>
        </p:txBody>
      </p:sp>
      <p:sp>
        <p:nvSpPr>
          <p:cNvPr id="39" name="Google Shape;39;p3"/>
          <p:cNvSpPr txBox="1">
            <a:spLocks noGrp="1"/>
          </p:cNvSpPr>
          <p:nvPr>
            <p:ph type="title" idx="2" hasCustomPrompt="1"/>
          </p:nvPr>
        </p:nvSpPr>
        <p:spPr>
          <a:xfrm>
            <a:off x="1541438" y="1927350"/>
            <a:ext cx="1517700" cy="128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700"/>
              <a:buNone/>
              <a:defRPr sz="10500" b="1"/>
            </a:lvl1pPr>
            <a:lvl2pPr lvl="1" algn="ctr" rtl="0">
              <a:spcBef>
                <a:spcPts val="0"/>
              </a:spcBef>
              <a:spcAft>
                <a:spcPts val="0"/>
              </a:spcAft>
              <a:buSzPts val="5700"/>
              <a:buNone/>
              <a:defRPr sz="5700"/>
            </a:lvl2pPr>
            <a:lvl3pPr lvl="2" algn="ctr" rtl="0">
              <a:spcBef>
                <a:spcPts val="0"/>
              </a:spcBef>
              <a:spcAft>
                <a:spcPts val="0"/>
              </a:spcAft>
              <a:buSzPts val="5700"/>
              <a:buNone/>
              <a:defRPr sz="5700"/>
            </a:lvl3pPr>
            <a:lvl4pPr lvl="3" algn="ctr" rtl="0">
              <a:spcBef>
                <a:spcPts val="0"/>
              </a:spcBef>
              <a:spcAft>
                <a:spcPts val="0"/>
              </a:spcAft>
              <a:buSzPts val="5700"/>
              <a:buNone/>
              <a:defRPr sz="5700"/>
            </a:lvl4pPr>
            <a:lvl5pPr lvl="4" algn="ctr" rtl="0">
              <a:spcBef>
                <a:spcPts val="0"/>
              </a:spcBef>
              <a:spcAft>
                <a:spcPts val="0"/>
              </a:spcAft>
              <a:buSzPts val="5700"/>
              <a:buNone/>
              <a:defRPr sz="5700"/>
            </a:lvl5pPr>
            <a:lvl6pPr lvl="5" algn="ctr" rtl="0">
              <a:spcBef>
                <a:spcPts val="0"/>
              </a:spcBef>
              <a:spcAft>
                <a:spcPts val="0"/>
              </a:spcAft>
              <a:buSzPts val="5700"/>
              <a:buNone/>
              <a:defRPr sz="5700"/>
            </a:lvl6pPr>
            <a:lvl7pPr lvl="6" algn="ctr" rtl="0">
              <a:spcBef>
                <a:spcPts val="0"/>
              </a:spcBef>
              <a:spcAft>
                <a:spcPts val="0"/>
              </a:spcAft>
              <a:buSzPts val="5700"/>
              <a:buNone/>
              <a:defRPr sz="5700"/>
            </a:lvl7pPr>
            <a:lvl8pPr lvl="7" algn="ctr" rtl="0">
              <a:spcBef>
                <a:spcPts val="0"/>
              </a:spcBef>
              <a:spcAft>
                <a:spcPts val="0"/>
              </a:spcAft>
              <a:buSzPts val="5700"/>
              <a:buNone/>
              <a:defRPr sz="5700"/>
            </a:lvl8pPr>
            <a:lvl9pPr lvl="8" algn="ctr" rtl="0">
              <a:spcBef>
                <a:spcPts val="0"/>
              </a:spcBef>
              <a:spcAft>
                <a:spcPts val="0"/>
              </a:spcAft>
              <a:buSzPts val="5700"/>
              <a:buNone/>
              <a:defRPr sz="5700"/>
            </a:lvl9pPr>
          </a:lstStyle>
          <a:p>
            <a:r>
              <a:t>xx%</a:t>
            </a:r>
          </a:p>
        </p:txBody>
      </p:sp>
      <p:sp>
        <p:nvSpPr>
          <p:cNvPr id="40" name="Google Shape;40;p3"/>
          <p:cNvSpPr txBox="1">
            <a:spLocks noGrp="1"/>
          </p:cNvSpPr>
          <p:nvPr>
            <p:ph type="subTitle" idx="1"/>
          </p:nvPr>
        </p:nvSpPr>
        <p:spPr>
          <a:xfrm>
            <a:off x="5207713" y="2475325"/>
            <a:ext cx="2475600" cy="79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grpSp>
        <p:nvGrpSpPr>
          <p:cNvPr id="41" name="Google Shape;41;p3"/>
          <p:cNvGrpSpPr/>
          <p:nvPr/>
        </p:nvGrpSpPr>
        <p:grpSpPr>
          <a:xfrm rot="-4175407" flipH="1">
            <a:off x="1955433" y="-102617"/>
            <a:ext cx="820447" cy="486920"/>
            <a:chOff x="-6199175" y="2156140"/>
            <a:chExt cx="1882353" cy="1117141"/>
          </a:xfrm>
        </p:grpSpPr>
        <p:sp>
          <p:nvSpPr>
            <p:cNvPr id="42" name="Google Shape;42;p3"/>
            <p:cNvSpPr/>
            <p:nvPr/>
          </p:nvSpPr>
          <p:spPr>
            <a:xfrm>
              <a:off x="-6043821" y="2166165"/>
              <a:ext cx="1708794" cy="984486"/>
            </a:xfrm>
            <a:custGeom>
              <a:avLst/>
              <a:gdLst/>
              <a:ahLst/>
              <a:cxnLst/>
              <a:rect l="l" t="t" r="r" b="b"/>
              <a:pathLst>
                <a:path w="21306" h="12275" extrusionOk="0">
                  <a:moveTo>
                    <a:pt x="9095" y="2473"/>
                  </a:moveTo>
                  <a:cubicBezTo>
                    <a:pt x="10220" y="2969"/>
                    <a:pt x="11362" y="3466"/>
                    <a:pt x="12480" y="3987"/>
                  </a:cubicBezTo>
                  <a:cubicBezTo>
                    <a:pt x="13216" y="4327"/>
                    <a:pt x="13944" y="4682"/>
                    <a:pt x="14664" y="5047"/>
                  </a:cubicBezTo>
                  <a:cubicBezTo>
                    <a:pt x="14987" y="5204"/>
                    <a:pt x="15310" y="5378"/>
                    <a:pt x="15633" y="5551"/>
                  </a:cubicBezTo>
                  <a:lnTo>
                    <a:pt x="13977" y="6114"/>
                  </a:lnTo>
                  <a:lnTo>
                    <a:pt x="9691" y="7562"/>
                  </a:lnTo>
                  <a:cubicBezTo>
                    <a:pt x="8259" y="8042"/>
                    <a:pt x="6828" y="8522"/>
                    <a:pt x="5404" y="9019"/>
                  </a:cubicBezTo>
                  <a:cubicBezTo>
                    <a:pt x="4750" y="9250"/>
                    <a:pt x="4088" y="9466"/>
                    <a:pt x="3435" y="9722"/>
                  </a:cubicBezTo>
                  <a:cubicBezTo>
                    <a:pt x="3666" y="9457"/>
                    <a:pt x="3890" y="9193"/>
                    <a:pt x="4105" y="8919"/>
                  </a:cubicBezTo>
                  <a:cubicBezTo>
                    <a:pt x="4684" y="8175"/>
                    <a:pt x="5264" y="7438"/>
                    <a:pt x="5843" y="6693"/>
                  </a:cubicBezTo>
                  <a:lnTo>
                    <a:pt x="9095" y="2473"/>
                  </a:lnTo>
                  <a:close/>
                  <a:moveTo>
                    <a:pt x="7997" y="1"/>
                  </a:moveTo>
                  <a:cubicBezTo>
                    <a:pt x="7787" y="1"/>
                    <a:pt x="7581" y="108"/>
                    <a:pt x="7465" y="296"/>
                  </a:cubicBezTo>
                  <a:cubicBezTo>
                    <a:pt x="6265" y="2183"/>
                    <a:pt x="5065" y="4062"/>
                    <a:pt x="3824" y="5915"/>
                  </a:cubicBezTo>
                  <a:cubicBezTo>
                    <a:pt x="2574" y="7761"/>
                    <a:pt x="1209" y="9532"/>
                    <a:pt x="100" y="11460"/>
                  </a:cubicBezTo>
                  <a:cubicBezTo>
                    <a:pt x="0" y="11642"/>
                    <a:pt x="42" y="11857"/>
                    <a:pt x="199" y="11990"/>
                  </a:cubicBezTo>
                  <a:cubicBezTo>
                    <a:pt x="216" y="12122"/>
                    <a:pt x="315" y="12230"/>
                    <a:pt x="456" y="12254"/>
                  </a:cubicBezTo>
                  <a:cubicBezTo>
                    <a:pt x="552" y="12268"/>
                    <a:pt x="648" y="12274"/>
                    <a:pt x="746" y="12274"/>
                  </a:cubicBezTo>
                  <a:cubicBezTo>
                    <a:pt x="1469" y="12274"/>
                    <a:pt x="2216" y="11926"/>
                    <a:pt x="2880" y="11700"/>
                  </a:cubicBezTo>
                  <a:cubicBezTo>
                    <a:pt x="3741" y="11410"/>
                    <a:pt x="4593" y="11129"/>
                    <a:pt x="5454" y="10848"/>
                  </a:cubicBezTo>
                  <a:cubicBezTo>
                    <a:pt x="7109" y="10310"/>
                    <a:pt x="8764" y="9780"/>
                    <a:pt x="10419" y="9267"/>
                  </a:cubicBezTo>
                  <a:cubicBezTo>
                    <a:pt x="12074" y="8754"/>
                    <a:pt x="13746" y="8266"/>
                    <a:pt x="15417" y="7794"/>
                  </a:cubicBezTo>
                  <a:cubicBezTo>
                    <a:pt x="16253" y="7554"/>
                    <a:pt x="17097" y="7331"/>
                    <a:pt x="17933" y="7099"/>
                  </a:cubicBezTo>
                  <a:cubicBezTo>
                    <a:pt x="18388" y="6983"/>
                    <a:pt x="18835" y="6859"/>
                    <a:pt x="19290" y="6743"/>
                  </a:cubicBezTo>
                  <a:cubicBezTo>
                    <a:pt x="19663" y="6635"/>
                    <a:pt x="20035" y="6586"/>
                    <a:pt x="20341" y="6362"/>
                  </a:cubicBezTo>
                  <a:cubicBezTo>
                    <a:pt x="20385" y="6371"/>
                    <a:pt x="20428" y="6376"/>
                    <a:pt x="20469" y="6376"/>
                  </a:cubicBezTo>
                  <a:cubicBezTo>
                    <a:pt x="21093" y="6376"/>
                    <a:pt x="21306" y="5363"/>
                    <a:pt x="20614" y="5146"/>
                  </a:cubicBezTo>
                  <a:cubicBezTo>
                    <a:pt x="16353" y="3814"/>
                    <a:pt x="12331" y="2001"/>
                    <a:pt x="8301" y="81"/>
                  </a:cubicBezTo>
                  <a:cubicBezTo>
                    <a:pt x="8205" y="27"/>
                    <a:pt x="8101" y="1"/>
                    <a:pt x="7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199175" y="2156140"/>
              <a:ext cx="1882353" cy="1117141"/>
            </a:xfrm>
            <a:custGeom>
              <a:avLst/>
              <a:gdLst/>
              <a:ahLst/>
              <a:cxnLst/>
              <a:rect l="l" t="t" r="r" b="b"/>
              <a:pathLst>
                <a:path w="23470" h="13929" extrusionOk="0">
                  <a:moveTo>
                    <a:pt x="9774" y="264"/>
                  </a:moveTo>
                  <a:cubicBezTo>
                    <a:pt x="11959" y="1191"/>
                    <a:pt x="14185" y="2019"/>
                    <a:pt x="16394" y="2912"/>
                  </a:cubicBezTo>
                  <a:cubicBezTo>
                    <a:pt x="18645" y="3814"/>
                    <a:pt x="20888" y="4725"/>
                    <a:pt x="23131" y="5643"/>
                  </a:cubicBezTo>
                  <a:lnTo>
                    <a:pt x="23106" y="5643"/>
                  </a:lnTo>
                  <a:cubicBezTo>
                    <a:pt x="19498" y="6719"/>
                    <a:pt x="15923" y="7936"/>
                    <a:pt x="12331" y="9086"/>
                  </a:cubicBezTo>
                  <a:cubicBezTo>
                    <a:pt x="8947" y="10170"/>
                    <a:pt x="5587" y="11328"/>
                    <a:pt x="2144" y="12197"/>
                  </a:cubicBezTo>
                  <a:cubicBezTo>
                    <a:pt x="2136" y="12173"/>
                    <a:pt x="2128" y="12156"/>
                    <a:pt x="2111" y="12148"/>
                  </a:cubicBezTo>
                  <a:cubicBezTo>
                    <a:pt x="2765" y="11229"/>
                    <a:pt x="3295" y="10186"/>
                    <a:pt x="3890" y="9235"/>
                  </a:cubicBezTo>
                  <a:cubicBezTo>
                    <a:pt x="4528" y="8192"/>
                    <a:pt x="5181" y="7158"/>
                    <a:pt x="5843" y="6131"/>
                  </a:cubicBezTo>
                  <a:cubicBezTo>
                    <a:pt x="7126" y="4154"/>
                    <a:pt x="8475" y="2225"/>
                    <a:pt x="9774" y="264"/>
                  </a:cubicBezTo>
                  <a:close/>
                  <a:moveTo>
                    <a:pt x="9576" y="231"/>
                  </a:moveTo>
                  <a:lnTo>
                    <a:pt x="9576" y="231"/>
                  </a:lnTo>
                  <a:cubicBezTo>
                    <a:pt x="8177" y="2093"/>
                    <a:pt x="6894" y="4063"/>
                    <a:pt x="5636" y="6024"/>
                  </a:cubicBezTo>
                  <a:cubicBezTo>
                    <a:pt x="4991" y="7017"/>
                    <a:pt x="4354" y="8027"/>
                    <a:pt x="3733" y="9036"/>
                  </a:cubicBezTo>
                  <a:cubicBezTo>
                    <a:pt x="3096" y="10062"/>
                    <a:pt x="2359" y="11088"/>
                    <a:pt x="1855" y="12189"/>
                  </a:cubicBezTo>
                  <a:cubicBezTo>
                    <a:pt x="1846" y="12197"/>
                    <a:pt x="1846" y="12214"/>
                    <a:pt x="1846" y="12230"/>
                  </a:cubicBezTo>
                  <a:cubicBezTo>
                    <a:pt x="1391" y="12528"/>
                    <a:pt x="961" y="12868"/>
                    <a:pt x="531" y="13207"/>
                  </a:cubicBezTo>
                  <a:cubicBezTo>
                    <a:pt x="1656" y="11146"/>
                    <a:pt x="2839" y="9127"/>
                    <a:pt x="4081" y="7141"/>
                  </a:cubicBezTo>
                  <a:cubicBezTo>
                    <a:pt x="5396" y="5039"/>
                    <a:pt x="6869" y="3028"/>
                    <a:pt x="8185" y="918"/>
                  </a:cubicBezTo>
                  <a:lnTo>
                    <a:pt x="8202" y="910"/>
                  </a:lnTo>
                  <a:cubicBezTo>
                    <a:pt x="8235" y="885"/>
                    <a:pt x="8251" y="852"/>
                    <a:pt x="8243" y="819"/>
                  </a:cubicBezTo>
                  <a:lnTo>
                    <a:pt x="8260" y="794"/>
                  </a:lnTo>
                  <a:cubicBezTo>
                    <a:pt x="8260" y="786"/>
                    <a:pt x="8268" y="777"/>
                    <a:pt x="8268" y="769"/>
                  </a:cubicBezTo>
                  <a:cubicBezTo>
                    <a:pt x="8326" y="769"/>
                    <a:pt x="8384" y="752"/>
                    <a:pt x="8434" y="719"/>
                  </a:cubicBezTo>
                  <a:lnTo>
                    <a:pt x="8665" y="620"/>
                  </a:lnTo>
                  <a:lnTo>
                    <a:pt x="8930" y="521"/>
                  </a:lnTo>
                  <a:cubicBezTo>
                    <a:pt x="9145" y="430"/>
                    <a:pt x="9360" y="330"/>
                    <a:pt x="9576" y="231"/>
                  </a:cubicBezTo>
                  <a:close/>
                  <a:moveTo>
                    <a:pt x="22882" y="5974"/>
                  </a:moveTo>
                  <a:lnTo>
                    <a:pt x="22882" y="5974"/>
                  </a:lnTo>
                  <a:cubicBezTo>
                    <a:pt x="22800" y="6065"/>
                    <a:pt x="22717" y="6156"/>
                    <a:pt x="22634" y="6247"/>
                  </a:cubicBezTo>
                  <a:cubicBezTo>
                    <a:pt x="22543" y="6347"/>
                    <a:pt x="22469" y="6454"/>
                    <a:pt x="22411" y="6570"/>
                  </a:cubicBezTo>
                  <a:cubicBezTo>
                    <a:pt x="18720" y="7919"/>
                    <a:pt x="15012" y="9193"/>
                    <a:pt x="11272" y="10402"/>
                  </a:cubicBezTo>
                  <a:cubicBezTo>
                    <a:pt x="9410" y="10997"/>
                    <a:pt x="7548" y="11577"/>
                    <a:pt x="5686" y="12139"/>
                  </a:cubicBezTo>
                  <a:cubicBezTo>
                    <a:pt x="4751" y="12421"/>
                    <a:pt x="3816" y="12694"/>
                    <a:pt x="2881" y="12967"/>
                  </a:cubicBezTo>
                  <a:cubicBezTo>
                    <a:pt x="2020" y="13215"/>
                    <a:pt x="1135" y="13414"/>
                    <a:pt x="291" y="13695"/>
                  </a:cubicBezTo>
                  <a:cubicBezTo>
                    <a:pt x="853" y="13281"/>
                    <a:pt x="1433" y="12884"/>
                    <a:pt x="1962" y="12437"/>
                  </a:cubicBezTo>
                  <a:cubicBezTo>
                    <a:pt x="3725" y="12106"/>
                    <a:pt x="5446" y="11552"/>
                    <a:pt x="7151" y="11006"/>
                  </a:cubicBezTo>
                  <a:lnTo>
                    <a:pt x="12397" y="9326"/>
                  </a:lnTo>
                  <a:cubicBezTo>
                    <a:pt x="15890" y="8209"/>
                    <a:pt x="19407" y="7158"/>
                    <a:pt x="22882" y="5974"/>
                  </a:cubicBezTo>
                  <a:close/>
                  <a:moveTo>
                    <a:pt x="9784" y="1"/>
                  </a:moveTo>
                  <a:cubicBezTo>
                    <a:pt x="9760" y="1"/>
                    <a:pt x="9735" y="11"/>
                    <a:pt x="9716" y="33"/>
                  </a:cubicBezTo>
                  <a:cubicBezTo>
                    <a:pt x="9708" y="28"/>
                    <a:pt x="9702" y="26"/>
                    <a:pt x="9696" y="26"/>
                  </a:cubicBezTo>
                  <a:cubicBezTo>
                    <a:pt x="9689" y="26"/>
                    <a:pt x="9683" y="28"/>
                    <a:pt x="9675" y="33"/>
                  </a:cubicBezTo>
                  <a:cubicBezTo>
                    <a:pt x="9352" y="124"/>
                    <a:pt x="9038" y="239"/>
                    <a:pt x="8723" y="355"/>
                  </a:cubicBezTo>
                  <a:cubicBezTo>
                    <a:pt x="8525" y="430"/>
                    <a:pt x="8194" y="496"/>
                    <a:pt x="8045" y="637"/>
                  </a:cubicBezTo>
                  <a:cubicBezTo>
                    <a:pt x="7970" y="703"/>
                    <a:pt x="7962" y="802"/>
                    <a:pt x="8011" y="885"/>
                  </a:cubicBezTo>
                  <a:cubicBezTo>
                    <a:pt x="6489" y="2772"/>
                    <a:pt x="5198" y="4890"/>
                    <a:pt x="3915" y="6934"/>
                  </a:cubicBezTo>
                  <a:cubicBezTo>
                    <a:pt x="2550" y="9119"/>
                    <a:pt x="1259" y="11337"/>
                    <a:pt x="34" y="13588"/>
                  </a:cubicBezTo>
                  <a:cubicBezTo>
                    <a:pt x="1" y="13654"/>
                    <a:pt x="26" y="13728"/>
                    <a:pt x="84" y="13770"/>
                  </a:cubicBezTo>
                  <a:cubicBezTo>
                    <a:pt x="21" y="13809"/>
                    <a:pt x="25" y="13928"/>
                    <a:pt x="109" y="13928"/>
                  </a:cubicBezTo>
                  <a:cubicBezTo>
                    <a:pt x="114" y="13928"/>
                    <a:pt x="119" y="13928"/>
                    <a:pt x="125" y="13927"/>
                  </a:cubicBezTo>
                  <a:cubicBezTo>
                    <a:pt x="1011" y="13844"/>
                    <a:pt x="1896" y="13505"/>
                    <a:pt x="2748" y="13257"/>
                  </a:cubicBezTo>
                  <a:cubicBezTo>
                    <a:pt x="3717" y="12975"/>
                    <a:pt x="4685" y="12694"/>
                    <a:pt x="5653" y="12404"/>
                  </a:cubicBezTo>
                  <a:cubicBezTo>
                    <a:pt x="7523" y="11842"/>
                    <a:pt x="9385" y="11262"/>
                    <a:pt x="11239" y="10666"/>
                  </a:cubicBezTo>
                  <a:cubicBezTo>
                    <a:pt x="15012" y="9458"/>
                    <a:pt x="18769" y="8167"/>
                    <a:pt x="22493" y="6802"/>
                  </a:cubicBezTo>
                  <a:cubicBezTo>
                    <a:pt x="22510" y="6802"/>
                    <a:pt x="22526" y="6794"/>
                    <a:pt x="22543" y="6777"/>
                  </a:cubicBezTo>
                  <a:cubicBezTo>
                    <a:pt x="22576" y="6744"/>
                    <a:pt x="22593" y="6694"/>
                    <a:pt x="22576" y="6645"/>
                  </a:cubicBezTo>
                  <a:cubicBezTo>
                    <a:pt x="22642" y="6562"/>
                    <a:pt x="22717" y="6479"/>
                    <a:pt x="22791" y="6413"/>
                  </a:cubicBezTo>
                  <a:cubicBezTo>
                    <a:pt x="22858" y="6347"/>
                    <a:pt x="22924" y="6272"/>
                    <a:pt x="22990" y="6206"/>
                  </a:cubicBezTo>
                  <a:cubicBezTo>
                    <a:pt x="23122" y="6057"/>
                    <a:pt x="23263" y="5908"/>
                    <a:pt x="23395" y="5751"/>
                  </a:cubicBezTo>
                  <a:cubicBezTo>
                    <a:pt x="23470" y="5676"/>
                    <a:pt x="23420" y="5552"/>
                    <a:pt x="23321" y="5544"/>
                  </a:cubicBezTo>
                  <a:cubicBezTo>
                    <a:pt x="23321" y="5486"/>
                    <a:pt x="23288" y="5445"/>
                    <a:pt x="23238" y="5420"/>
                  </a:cubicBezTo>
                  <a:cubicBezTo>
                    <a:pt x="21012" y="4510"/>
                    <a:pt x="18786" y="3607"/>
                    <a:pt x="16552" y="2705"/>
                  </a:cubicBezTo>
                  <a:cubicBezTo>
                    <a:pt x="14334" y="1820"/>
                    <a:pt x="12124" y="877"/>
                    <a:pt x="9873" y="74"/>
                  </a:cubicBezTo>
                  <a:cubicBezTo>
                    <a:pt x="9863" y="28"/>
                    <a:pt x="9824" y="1"/>
                    <a:pt x="9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768001" y="2322241"/>
              <a:ext cx="1026432" cy="633840"/>
            </a:xfrm>
            <a:custGeom>
              <a:avLst/>
              <a:gdLst/>
              <a:ahLst/>
              <a:cxnLst/>
              <a:rect l="l" t="t" r="r" b="b"/>
              <a:pathLst>
                <a:path w="12798" h="7903" extrusionOk="0">
                  <a:moveTo>
                    <a:pt x="5292" y="295"/>
                  </a:moveTo>
                  <a:cubicBezTo>
                    <a:pt x="7510" y="1570"/>
                    <a:pt x="9943" y="2587"/>
                    <a:pt x="12318" y="3523"/>
                  </a:cubicBezTo>
                  <a:cubicBezTo>
                    <a:pt x="11929" y="3680"/>
                    <a:pt x="11540" y="3837"/>
                    <a:pt x="11143" y="4003"/>
                  </a:cubicBezTo>
                  <a:cubicBezTo>
                    <a:pt x="9057" y="2918"/>
                    <a:pt x="6798" y="2190"/>
                    <a:pt x="4638" y="1255"/>
                  </a:cubicBezTo>
                  <a:cubicBezTo>
                    <a:pt x="4862" y="932"/>
                    <a:pt x="5077" y="618"/>
                    <a:pt x="5292" y="295"/>
                  </a:cubicBezTo>
                  <a:close/>
                  <a:moveTo>
                    <a:pt x="4531" y="1404"/>
                  </a:moveTo>
                  <a:cubicBezTo>
                    <a:pt x="5515" y="1934"/>
                    <a:pt x="6575" y="2331"/>
                    <a:pt x="7617" y="2728"/>
                  </a:cubicBezTo>
                  <a:cubicBezTo>
                    <a:pt x="8718" y="3158"/>
                    <a:pt x="9794" y="3614"/>
                    <a:pt x="10861" y="4110"/>
                  </a:cubicBezTo>
                  <a:cubicBezTo>
                    <a:pt x="9413" y="4706"/>
                    <a:pt x="7965" y="5277"/>
                    <a:pt x="6492" y="5815"/>
                  </a:cubicBezTo>
                  <a:cubicBezTo>
                    <a:pt x="4423" y="6560"/>
                    <a:pt x="2329" y="7139"/>
                    <a:pt x="219" y="7718"/>
                  </a:cubicBezTo>
                  <a:cubicBezTo>
                    <a:pt x="194" y="7726"/>
                    <a:pt x="178" y="7743"/>
                    <a:pt x="161" y="7760"/>
                  </a:cubicBezTo>
                  <a:cubicBezTo>
                    <a:pt x="1080" y="6560"/>
                    <a:pt x="1866" y="5252"/>
                    <a:pt x="2718" y="4011"/>
                  </a:cubicBezTo>
                  <a:cubicBezTo>
                    <a:pt x="3314" y="3134"/>
                    <a:pt x="3926" y="2273"/>
                    <a:pt x="4531" y="1404"/>
                  </a:cubicBezTo>
                  <a:close/>
                  <a:moveTo>
                    <a:pt x="5284" y="1"/>
                  </a:moveTo>
                  <a:cubicBezTo>
                    <a:pt x="5251" y="1"/>
                    <a:pt x="5218" y="14"/>
                    <a:pt x="5193" y="47"/>
                  </a:cubicBezTo>
                  <a:cubicBezTo>
                    <a:pt x="4257" y="1288"/>
                    <a:pt x="3397" y="2596"/>
                    <a:pt x="2520" y="3887"/>
                  </a:cubicBezTo>
                  <a:cubicBezTo>
                    <a:pt x="1667" y="5145"/>
                    <a:pt x="765" y="6394"/>
                    <a:pt x="29" y="7718"/>
                  </a:cubicBezTo>
                  <a:cubicBezTo>
                    <a:pt x="0" y="7770"/>
                    <a:pt x="43" y="7817"/>
                    <a:pt x="88" y="7817"/>
                  </a:cubicBezTo>
                  <a:cubicBezTo>
                    <a:pt x="108" y="7817"/>
                    <a:pt x="129" y="7808"/>
                    <a:pt x="145" y="7784"/>
                  </a:cubicBezTo>
                  <a:lnTo>
                    <a:pt x="161" y="7760"/>
                  </a:lnTo>
                  <a:lnTo>
                    <a:pt x="161" y="7760"/>
                  </a:lnTo>
                  <a:cubicBezTo>
                    <a:pt x="131" y="7828"/>
                    <a:pt x="183" y="7902"/>
                    <a:pt x="249" y="7902"/>
                  </a:cubicBezTo>
                  <a:cubicBezTo>
                    <a:pt x="256" y="7902"/>
                    <a:pt x="262" y="7902"/>
                    <a:pt x="269" y="7900"/>
                  </a:cubicBezTo>
                  <a:cubicBezTo>
                    <a:pt x="2412" y="7511"/>
                    <a:pt x="4514" y="6783"/>
                    <a:pt x="6558" y="6038"/>
                  </a:cubicBezTo>
                  <a:cubicBezTo>
                    <a:pt x="8610" y="5294"/>
                    <a:pt x="10638" y="4458"/>
                    <a:pt x="12665" y="3630"/>
                  </a:cubicBezTo>
                  <a:cubicBezTo>
                    <a:pt x="12798" y="3589"/>
                    <a:pt x="12756" y="3398"/>
                    <a:pt x="12649" y="3398"/>
                  </a:cubicBezTo>
                  <a:cubicBezTo>
                    <a:pt x="12632" y="3382"/>
                    <a:pt x="12624" y="3374"/>
                    <a:pt x="12607" y="3374"/>
                  </a:cubicBezTo>
                  <a:cubicBezTo>
                    <a:pt x="10166" y="2364"/>
                    <a:pt x="7808" y="1205"/>
                    <a:pt x="5391" y="146"/>
                  </a:cubicBezTo>
                  <a:cubicBezTo>
                    <a:pt x="5431" y="71"/>
                    <a:pt x="5360" y="1"/>
                    <a:pt x="5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1141447" y="4788050"/>
            <a:ext cx="7289363" cy="33930"/>
          </a:xfrm>
          <a:custGeom>
            <a:avLst/>
            <a:gdLst/>
            <a:ahLst/>
            <a:cxnLst/>
            <a:rect l="l" t="t" r="r" b="b"/>
            <a:pathLst>
              <a:path w="185965" h="3680" extrusionOk="0">
                <a:moveTo>
                  <a:pt x="185965" y="621"/>
                </a:moveTo>
                <a:cubicBezTo>
                  <a:pt x="171888" y="5309"/>
                  <a:pt x="156218" y="-1232"/>
                  <a:pt x="141454" y="244"/>
                </a:cubicBezTo>
                <a:cubicBezTo>
                  <a:pt x="94526" y="4934"/>
                  <a:pt x="47162" y="3262"/>
                  <a:pt x="0" y="3262"/>
                </a:cubicBezTo>
              </a:path>
            </a:pathLst>
          </a:custGeom>
          <a:noFill/>
          <a:ln w="9525" cap="flat" cmpd="sng">
            <a:solidFill>
              <a:schemeClr val="dk2"/>
            </a:solidFill>
            <a:prstDash val="solid"/>
            <a:round/>
            <a:headEnd type="none" w="med" len="med"/>
            <a:tailEnd type="none" w="med" len="med"/>
          </a:ln>
        </p:spPr>
      </p:sp>
      <p:grpSp>
        <p:nvGrpSpPr>
          <p:cNvPr id="46" name="Google Shape;46;p3"/>
          <p:cNvGrpSpPr/>
          <p:nvPr/>
        </p:nvGrpSpPr>
        <p:grpSpPr>
          <a:xfrm>
            <a:off x="8653200" y="4736175"/>
            <a:ext cx="237500" cy="673100"/>
            <a:chOff x="2667125" y="535325"/>
            <a:chExt cx="237500" cy="673100"/>
          </a:xfrm>
        </p:grpSpPr>
        <p:sp>
          <p:nvSpPr>
            <p:cNvPr id="47" name="Google Shape;47;p3"/>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rot="1800176" flipH="1">
            <a:off x="3836695" y="4148229"/>
            <a:ext cx="290008" cy="287047"/>
            <a:chOff x="6907281" y="1838619"/>
            <a:chExt cx="394389" cy="390408"/>
          </a:xfrm>
        </p:grpSpPr>
        <p:sp>
          <p:nvSpPr>
            <p:cNvPr id="50" name="Google Shape;50;p3"/>
            <p:cNvSpPr/>
            <p:nvPr/>
          </p:nvSpPr>
          <p:spPr>
            <a:xfrm rot="1441807">
              <a:off x="6953198" y="1885138"/>
              <a:ext cx="241781" cy="276976"/>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441807">
              <a:off x="6959774" y="1885712"/>
              <a:ext cx="294338" cy="296222"/>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rot="-5400000" flipH="1">
            <a:off x="8898494" y="1107969"/>
            <a:ext cx="393601" cy="1133720"/>
            <a:chOff x="3217925" y="402700"/>
            <a:chExt cx="326450" cy="940300"/>
          </a:xfrm>
        </p:grpSpPr>
        <p:sp>
          <p:nvSpPr>
            <p:cNvPr id="53" name="Google Shape;53;p3"/>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a:off x="5859289" y="156431"/>
            <a:ext cx="198865" cy="513293"/>
            <a:chOff x="-3700272" y="2182046"/>
            <a:chExt cx="357864" cy="923853"/>
          </a:xfrm>
        </p:grpSpPr>
        <p:sp>
          <p:nvSpPr>
            <p:cNvPr id="56" name="Google Shape;56;p3"/>
            <p:cNvSpPr/>
            <p:nvPr/>
          </p:nvSpPr>
          <p:spPr>
            <a:xfrm>
              <a:off x="-3694097" y="2192873"/>
              <a:ext cx="256728" cy="483701"/>
            </a:xfrm>
            <a:custGeom>
              <a:avLst/>
              <a:gdLst/>
              <a:ahLst/>
              <a:cxnLst/>
              <a:rect l="l" t="t" r="r" b="b"/>
              <a:pathLst>
                <a:path w="3201" h="6031" extrusionOk="0">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700272" y="2182046"/>
              <a:ext cx="357864" cy="923853"/>
            </a:xfrm>
            <a:custGeom>
              <a:avLst/>
              <a:gdLst/>
              <a:ahLst/>
              <a:cxnLst/>
              <a:rect l="l" t="t" r="r" b="b"/>
              <a:pathLst>
                <a:path w="4462" h="11519" extrusionOk="0">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rot="-5545821" flipH="1">
            <a:off x="634426" y="494619"/>
            <a:ext cx="45223" cy="110941"/>
            <a:chOff x="6238667" y="1228635"/>
            <a:chExt cx="66818" cy="124997"/>
          </a:xfrm>
        </p:grpSpPr>
        <p:sp>
          <p:nvSpPr>
            <p:cNvPr id="59" name="Google Shape;59;p3"/>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60" name="Google Shape;60;p3"/>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61" name="Google Shape;61;p3"/>
          <p:cNvGrpSpPr/>
          <p:nvPr/>
        </p:nvGrpSpPr>
        <p:grpSpPr>
          <a:xfrm rot="-1475656" flipH="1">
            <a:off x="8284365" y="476999"/>
            <a:ext cx="66819" cy="125000"/>
            <a:chOff x="6238667" y="1228635"/>
            <a:chExt cx="66818" cy="124997"/>
          </a:xfrm>
        </p:grpSpPr>
        <p:sp>
          <p:nvSpPr>
            <p:cNvPr id="62" name="Google Shape;62;p3"/>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63" name="Google Shape;63;p3"/>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64" name="Google Shape;64;p3"/>
          <p:cNvGrpSpPr/>
          <p:nvPr/>
        </p:nvGrpSpPr>
        <p:grpSpPr>
          <a:xfrm rot="-5400000" flipH="1">
            <a:off x="-158899" y="1569437"/>
            <a:ext cx="312360" cy="885261"/>
            <a:chOff x="2667125" y="535325"/>
            <a:chExt cx="237500" cy="673100"/>
          </a:xfrm>
        </p:grpSpPr>
        <p:sp>
          <p:nvSpPr>
            <p:cNvPr id="65" name="Google Shape;65;p3"/>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713238" y="438912"/>
            <a:ext cx="7717500" cy="6768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40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4"/>
          <p:cNvSpPr txBox="1">
            <a:spLocks noGrp="1"/>
          </p:cNvSpPr>
          <p:nvPr>
            <p:ph type="body" idx="1"/>
          </p:nvPr>
        </p:nvSpPr>
        <p:spPr>
          <a:xfrm>
            <a:off x="713238" y="1261025"/>
            <a:ext cx="7717500" cy="3416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Anaheim"/>
              <a:buChar char="●"/>
              <a:defRPr sz="1200"/>
            </a:lvl1pPr>
            <a:lvl2pPr marL="914400" lvl="1" indent="-304800">
              <a:spcBef>
                <a:spcPts val="0"/>
              </a:spcBef>
              <a:spcAft>
                <a:spcPts val="0"/>
              </a:spcAft>
              <a:buClr>
                <a:srgbClr val="434343"/>
              </a:buClr>
              <a:buSzPts val="1200"/>
              <a:buFont typeface="Roboto Condensed Light"/>
              <a:buChar char="○"/>
              <a:defRPr sz="1200"/>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70" name="Google Shape;70;p4"/>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4"/>
          <p:cNvGrpSpPr/>
          <p:nvPr/>
        </p:nvGrpSpPr>
        <p:grpSpPr>
          <a:xfrm>
            <a:off x="8607689" y="4028405"/>
            <a:ext cx="117779" cy="92402"/>
            <a:chOff x="8508239" y="1058805"/>
            <a:chExt cx="117779" cy="92402"/>
          </a:xfrm>
        </p:grpSpPr>
        <p:sp>
          <p:nvSpPr>
            <p:cNvPr id="72" name="Google Shape;72;p4"/>
            <p:cNvSpPr/>
            <p:nvPr/>
          </p:nvSpPr>
          <p:spPr>
            <a:xfrm rot="-2279860">
              <a:off x="8511982" y="1109014"/>
              <a:ext cx="50878" cy="29677"/>
            </a:xfrm>
            <a:custGeom>
              <a:avLst/>
              <a:gdLst/>
              <a:ahLst/>
              <a:cxnLst/>
              <a:rect l="l" t="t" r="r" b="b"/>
              <a:pathLst>
                <a:path w="3067" h="1789" extrusionOk="0">
                  <a:moveTo>
                    <a:pt x="0" y="1789"/>
                  </a:moveTo>
                  <a:cubicBezTo>
                    <a:pt x="1099" y="1350"/>
                    <a:pt x="2120" y="710"/>
                    <a:pt x="3067" y="0"/>
                  </a:cubicBezTo>
                </a:path>
              </a:pathLst>
            </a:custGeom>
            <a:noFill/>
            <a:ln w="9525" cap="flat" cmpd="sng">
              <a:solidFill>
                <a:schemeClr val="dk2"/>
              </a:solidFill>
              <a:prstDash val="solid"/>
              <a:round/>
              <a:headEnd type="none" w="med" len="med"/>
              <a:tailEnd type="none" w="med" len="med"/>
            </a:ln>
          </p:spPr>
        </p:sp>
        <p:sp>
          <p:nvSpPr>
            <p:cNvPr id="73" name="Google Shape;73;p4"/>
            <p:cNvSpPr/>
            <p:nvPr/>
          </p:nvSpPr>
          <p:spPr>
            <a:xfrm rot="-2279860">
              <a:off x="8542371" y="1082211"/>
              <a:ext cx="84802" cy="25447"/>
            </a:xfrm>
            <a:custGeom>
              <a:avLst/>
              <a:gdLst/>
              <a:ahLst/>
              <a:cxnLst/>
              <a:rect l="l" t="t" r="r" b="b"/>
              <a:pathLst>
                <a:path w="5112" h="1534" extrusionOk="0">
                  <a:moveTo>
                    <a:pt x="0" y="1534"/>
                  </a:moveTo>
                  <a:cubicBezTo>
                    <a:pt x="1688" y="971"/>
                    <a:pt x="3425" y="564"/>
                    <a:pt x="5112" y="0"/>
                  </a:cubicBezTo>
                </a:path>
              </a:pathLst>
            </a:custGeom>
            <a:noFill/>
            <a:ln w="9525" cap="flat" cmpd="sng">
              <a:solidFill>
                <a:schemeClr val="dk2"/>
              </a:solidFill>
              <a:prstDash val="solid"/>
              <a:round/>
              <a:headEnd type="none" w="med" len="med"/>
              <a:tailEnd type="none" w="med" len="med"/>
            </a:ln>
          </p:spPr>
        </p:sp>
      </p:grpSp>
      <p:grpSp>
        <p:nvGrpSpPr>
          <p:cNvPr id="74" name="Google Shape;74;p4"/>
          <p:cNvGrpSpPr/>
          <p:nvPr/>
        </p:nvGrpSpPr>
        <p:grpSpPr>
          <a:xfrm rot="-2129064">
            <a:off x="364925" y="3806998"/>
            <a:ext cx="66820" cy="125001"/>
            <a:chOff x="6238667" y="1228635"/>
            <a:chExt cx="66818" cy="124997"/>
          </a:xfrm>
        </p:grpSpPr>
        <p:sp>
          <p:nvSpPr>
            <p:cNvPr id="75" name="Google Shape;75;p4"/>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76" name="Google Shape;76;p4"/>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77" name="Google Shape;77;p4"/>
          <p:cNvGrpSpPr/>
          <p:nvPr/>
        </p:nvGrpSpPr>
        <p:grpSpPr>
          <a:xfrm>
            <a:off x="8318012" y="4081875"/>
            <a:ext cx="240650" cy="235875"/>
            <a:chOff x="345125" y="732100"/>
            <a:chExt cx="240650" cy="235875"/>
          </a:xfrm>
        </p:grpSpPr>
        <p:sp>
          <p:nvSpPr>
            <p:cNvPr id="78" name="Google Shape;78;p4"/>
            <p:cNvSpPr/>
            <p:nvPr/>
          </p:nvSpPr>
          <p:spPr>
            <a:xfrm>
              <a:off x="345125" y="743000"/>
              <a:ext cx="192525" cy="220550"/>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51400" y="732100"/>
              <a:ext cx="234375" cy="235875"/>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p:nvPr/>
        </p:nvSpPr>
        <p:spPr>
          <a:xfrm>
            <a:off x="1141447" y="4788050"/>
            <a:ext cx="7289363" cy="33930"/>
          </a:xfrm>
          <a:custGeom>
            <a:avLst/>
            <a:gdLst/>
            <a:ahLst/>
            <a:cxnLst/>
            <a:rect l="l" t="t" r="r" b="b"/>
            <a:pathLst>
              <a:path w="185965" h="3680" extrusionOk="0">
                <a:moveTo>
                  <a:pt x="185965" y="621"/>
                </a:moveTo>
                <a:cubicBezTo>
                  <a:pt x="171888" y="5309"/>
                  <a:pt x="156218" y="-1232"/>
                  <a:pt x="141454" y="244"/>
                </a:cubicBezTo>
                <a:cubicBezTo>
                  <a:pt x="94526" y="4934"/>
                  <a:pt x="47162" y="3262"/>
                  <a:pt x="0" y="3262"/>
                </a:cubicBezTo>
              </a:path>
            </a:pathLst>
          </a:custGeom>
          <a:noFill/>
          <a:ln w="9525" cap="flat" cmpd="sng">
            <a:solidFill>
              <a:schemeClr val="dk2"/>
            </a:solidFill>
            <a:prstDash val="solid"/>
            <a:round/>
            <a:headEnd type="none" w="med" len="med"/>
            <a:tailEnd type="none" w="med" len="med"/>
          </a:ln>
        </p:spPr>
      </p:sp>
      <p:grpSp>
        <p:nvGrpSpPr>
          <p:cNvPr id="81" name="Google Shape;81;p4"/>
          <p:cNvGrpSpPr/>
          <p:nvPr/>
        </p:nvGrpSpPr>
        <p:grpSpPr>
          <a:xfrm>
            <a:off x="-712087" y="2892568"/>
            <a:ext cx="1196566" cy="538224"/>
            <a:chOff x="811725" y="381250"/>
            <a:chExt cx="1421775" cy="639525"/>
          </a:xfrm>
        </p:grpSpPr>
        <p:sp>
          <p:nvSpPr>
            <p:cNvPr id="82" name="Google Shape;82;p4"/>
            <p:cNvSpPr/>
            <p:nvPr/>
          </p:nvSpPr>
          <p:spPr>
            <a:xfrm>
              <a:off x="811725" y="381250"/>
              <a:ext cx="1407125" cy="532225"/>
            </a:xfrm>
            <a:custGeom>
              <a:avLst/>
              <a:gdLst/>
              <a:ahLst/>
              <a:cxnLst/>
              <a:rect l="l" t="t" r="r" b="b"/>
              <a:pathLst>
                <a:path w="56285" h="21289" extrusionOk="0">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813300" y="398050"/>
              <a:ext cx="1420200" cy="622725"/>
            </a:xfrm>
            <a:custGeom>
              <a:avLst/>
              <a:gdLst/>
              <a:ahLst/>
              <a:cxnLst/>
              <a:rect l="l" t="t" r="r" b="b"/>
              <a:pathLst>
                <a:path w="56808" h="24909" extrusionOk="0">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4"/>
          <p:cNvGrpSpPr/>
          <p:nvPr/>
        </p:nvGrpSpPr>
        <p:grpSpPr>
          <a:xfrm>
            <a:off x="8835513" y="938168"/>
            <a:ext cx="1196566" cy="538224"/>
            <a:chOff x="811725" y="381250"/>
            <a:chExt cx="1421775" cy="639525"/>
          </a:xfrm>
        </p:grpSpPr>
        <p:sp>
          <p:nvSpPr>
            <p:cNvPr id="85" name="Google Shape;85;p4"/>
            <p:cNvSpPr/>
            <p:nvPr/>
          </p:nvSpPr>
          <p:spPr>
            <a:xfrm>
              <a:off x="811725" y="381250"/>
              <a:ext cx="1407125" cy="532225"/>
            </a:xfrm>
            <a:custGeom>
              <a:avLst/>
              <a:gdLst/>
              <a:ahLst/>
              <a:cxnLst/>
              <a:rect l="l" t="t" r="r" b="b"/>
              <a:pathLst>
                <a:path w="56285" h="21289" extrusionOk="0">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13300" y="398050"/>
              <a:ext cx="1420200" cy="622725"/>
            </a:xfrm>
            <a:custGeom>
              <a:avLst/>
              <a:gdLst/>
              <a:ahLst/>
              <a:cxnLst/>
              <a:rect l="l" t="t" r="r" b="b"/>
              <a:pathLst>
                <a:path w="56808" h="24909" extrusionOk="0">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346700" y="438912"/>
            <a:ext cx="6450900" cy="67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000" b="1"/>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02" name="Google Shape;202;p9"/>
          <p:cNvSpPr txBox="1">
            <a:spLocks noGrp="1"/>
          </p:cNvSpPr>
          <p:nvPr>
            <p:ph type="subTitle" idx="1"/>
          </p:nvPr>
        </p:nvSpPr>
        <p:spPr>
          <a:xfrm>
            <a:off x="3121973" y="2318080"/>
            <a:ext cx="2899500" cy="1587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3" name="Google Shape;203;p9"/>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marL="0" lvl="0" indent="0" algn="r" rtl="0">
              <a:spcBef>
                <a:spcPts val="0"/>
              </a:spcBef>
              <a:spcAft>
                <a:spcPts val="0"/>
              </a:spcAft>
              <a:buNone/>
            </a:pPr>
            <a:fld id="{00000000-1234-1234-1234-123412341234}" type="slidenum">
              <a:rPr lang="en"/>
              <a:t>‹#›</a:t>
            </a:fld>
            <a:endParaRPr/>
          </a:p>
        </p:txBody>
      </p:sp>
      <p:grpSp>
        <p:nvGrpSpPr>
          <p:cNvPr id="204" name="Google Shape;204;p9"/>
          <p:cNvGrpSpPr/>
          <p:nvPr/>
        </p:nvGrpSpPr>
        <p:grpSpPr>
          <a:xfrm rot="-1800044">
            <a:off x="7082486" y="1968485"/>
            <a:ext cx="394380" cy="390399"/>
            <a:chOff x="6907281" y="1838619"/>
            <a:chExt cx="394389" cy="390408"/>
          </a:xfrm>
        </p:grpSpPr>
        <p:sp>
          <p:nvSpPr>
            <p:cNvPr id="205" name="Google Shape;205;p9"/>
            <p:cNvSpPr/>
            <p:nvPr/>
          </p:nvSpPr>
          <p:spPr>
            <a:xfrm rot="1441807">
              <a:off x="6953198" y="1885138"/>
              <a:ext cx="241781" cy="276976"/>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rot="1441807">
              <a:off x="6959774" y="1885712"/>
              <a:ext cx="294338" cy="296222"/>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9"/>
          <p:cNvGrpSpPr/>
          <p:nvPr/>
        </p:nvGrpSpPr>
        <p:grpSpPr>
          <a:xfrm rot="10800000">
            <a:off x="7934719" y="-241287"/>
            <a:ext cx="460817" cy="1327327"/>
            <a:chOff x="3217925" y="402700"/>
            <a:chExt cx="326450" cy="940300"/>
          </a:xfrm>
        </p:grpSpPr>
        <p:sp>
          <p:nvSpPr>
            <p:cNvPr id="208" name="Google Shape;208;p9"/>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9"/>
          <p:cNvGrpSpPr/>
          <p:nvPr/>
        </p:nvGrpSpPr>
        <p:grpSpPr>
          <a:xfrm rot="-6713430">
            <a:off x="8455684" y="2145788"/>
            <a:ext cx="108533" cy="203041"/>
            <a:chOff x="6238667" y="1228635"/>
            <a:chExt cx="66818" cy="124997"/>
          </a:xfrm>
        </p:grpSpPr>
        <p:sp>
          <p:nvSpPr>
            <p:cNvPr id="211" name="Google Shape;211;p9"/>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212" name="Google Shape;212;p9"/>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213" name="Google Shape;213;p9"/>
          <p:cNvGrpSpPr/>
          <p:nvPr/>
        </p:nvGrpSpPr>
        <p:grpSpPr>
          <a:xfrm rot="5400000">
            <a:off x="-106550" y="3495512"/>
            <a:ext cx="312360" cy="885261"/>
            <a:chOff x="2667125" y="535325"/>
            <a:chExt cx="237500" cy="673100"/>
          </a:xfrm>
        </p:grpSpPr>
        <p:sp>
          <p:nvSpPr>
            <p:cNvPr id="214" name="Google Shape;214;p9"/>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9"/>
          <p:cNvGrpSpPr/>
          <p:nvPr/>
        </p:nvGrpSpPr>
        <p:grpSpPr>
          <a:xfrm rot="-1221467">
            <a:off x="1207555" y="2344311"/>
            <a:ext cx="416466" cy="454881"/>
            <a:chOff x="1412400" y="717050"/>
            <a:chExt cx="755375" cy="825050"/>
          </a:xfrm>
        </p:grpSpPr>
        <p:sp>
          <p:nvSpPr>
            <p:cNvPr id="217" name="Google Shape;217;p9"/>
            <p:cNvSpPr/>
            <p:nvPr/>
          </p:nvSpPr>
          <p:spPr>
            <a:xfrm>
              <a:off x="1412400" y="717050"/>
              <a:ext cx="377175" cy="825050"/>
            </a:xfrm>
            <a:custGeom>
              <a:avLst/>
              <a:gdLst/>
              <a:ahLst/>
              <a:cxnLst/>
              <a:rect l="l" t="t" r="r" b="b"/>
              <a:pathLst>
                <a:path w="15087" h="33002" extrusionOk="0">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1440650" y="732425"/>
              <a:ext cx="727125" cy="804550"/>
            </a:xfrm>
            <a:custGeom>
              <a:avLst/>
              <a:gdLst/>
              <a:ahLst/>
              <a:cxnLst/>
              <a:rect l="l" t="t" r="r" b="b"/>
              <a:pathLst>
                <a:path w="29085" h="32182" extrusionOk="0">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rot="6713319" flipH="1">
            <a:off x="726959" y="1614510"/>
            <a:ext cx="66817" cy="124995"/>
            <a:chOff x="6238667" y="1228635"/>
            <a:chExt cx="66818" cy="124997"/>
          </a:xfrm>
        </p:grpSpPr>
        <p:sp>
          <p:nvSpPr>
            <p:cNvPr id="220" name="Google Shape;220;p9"/>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221" name="Google Shape;221;p9"/>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222" name="Google Shape;222;p9"/>
          <p:cNvGrpSpPr/>
          <p:nvPr/>
        </p:nvGrpSpPr>
        <p:grpSpPr>
          <a:xfrm rot="5400000">
            <a:off x="-274150" y="-128575"/>
            <a:ext cx="326450" cy="940300"/>
            <a:chOff x="3217925" y="402700"/>
            <a:chExt cx="326450" cy="940300"/>
          </a:xfrm>
        </p:grpSpPr>
        <p:sp>
          <p:nvSpPr>
            <p:cNvPr id="223" name="Google Shape;223;p9"/>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9"/>
          <p:cNvGrpSpPr/>
          <p:nvPr/>
        </p:nvGrpSpPr>
        <p:grpSpPr>
          <a:xfrm rot="-5400000" flipH="1">
            <a:off x="9025150" y="3205975"/>
            <a:ext cx="460817" cy="1327327"/>
            <a:chOff x="3217925" y="402700"/>
            <a:chExt cx="326450" cy="940300"/>
          </a:xfrm>
        </p:grpSpPr>
        <p:sp>
          <p:nvSpPr>
            <p:cNvPr id="226" name="Google Shape;226;p9"/>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9"/>
          <p:cNvSpPr/>
          <p:nvPr/>
        </p:nvSpPr>
        <p:spPr>
          <a:xfrm>
            <a:off x="1141447" y="4788050"/>
            <a:ext cx="7289363" cy="33930"/>
          </a:xfrm>
          <a:custGeom>
            <a:avLst/>
            <a:gdLst/>
            <a:ahLst/>
            <a:cxnLst/>
            <a:rect l="l" t="t" r="r" b="b"/>
            <a:pathLst>
              <a:path w="185965" h="3680" extrusionOk="0">
                <a:moveTo>
                  <a:pt x="185965" y="621"/>
                </a:moveTo>
                <a:cubicBezTo>
                  <a:pt x="171888" y="5309"/>
                  <a:pt x="156218" y="-1232"/>
                  <a:pt x="141454" y="244"/>
                </a:cubicBezTo>
                <a:cubicBezTo>
                  <a:pt x="94526" y="4934"/>
                  <a:pt x="47162" y="3262"/>
                  <a:pt x="0" y="3262"/>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92"/>
        <p:cNvGrpSpPr/>
        <p:nvPr/>
      </p:nvGrpSpPr>
      <p:grpSpPr>
        <a:xfrm>
          <a:off x="0" y="0"/>
          <a:ext cx="0" cy="0"/>
          <a:chOff x="0" y="0"/>
          <a:chExt cx="0" cy="0"/>
        </a:xfrm>
      </p:grpSpPr>
      <p:sp>
        <p:nvSpPr>
          <p:cNvPr id="293" name="Google Shape;293;p14"/>
          <p:cNvSpPr txBox="1">
            <a:spLocks noGrp="1"/>
          </p:cNvSpPr>
          <p:nvPr>
            <p:ph type="title"/>
          </p:nvPr>
        </p:nvSpPr>
        <p:spPr>
          <a:xfrm>
            <a:off x="3063150" y="3756813"/>
            <a:ext cx="3018000" cy="37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2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94" name="Google Shape;294;p14"/>
          <p:cNvSpPr txBox="1">
            <a:spLocks noGrp="1"/>
          </p:cNvSpPr>
          <p:nvPr>
            <p:ph type="subTitle" idx="1"/>
          </p:nvPr>
        </p:nvSpPr>
        <p:spPr>
          <a:xfrm>
            <a:off x="2835600" y="1766925"/>
            <a:ext cx="3473100" cy="152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5" name="Google Shape;295;p14"/>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marL="0" lvl="0" indent="0" algn="r" rtl="0">
              <a:spcBef>
                <a:spcPts val="0"/>
              </a:spcBef>
              <a:spcAft>
                <a:spcPts val="0"/>
              </a:spcAft>
              <a:buNone/>
            </a:pPr>
            <a:fld id="{00000000-1234-1234-1234-123412341234}" type="slidenum">
              <a:rPr lang="en"/>
              <a:t>‹#›</a:t>
            </a:fld>
            <a:endParaRPr/>
          </a:p>
        </p:txBody>
      </p:sp>
      <p:grpSp>
        <p:nvGrpSpPr>
          <p:cNvPr id="296" name="Google Shape;296;p14"/>
          <p:cNvGrpSpPr/>
          <p:nvPr/>
        </p:nvGrpSpPr>
        <p:grpSpPr>
          <a:xfrm rot="10800000">
            <a:off x="7316153" y="-255302"/>
            <a:ext cx="531089" cy="1062610"/>
            <a:chOff x="7456359" y="4218916"/>
            <a:chExt cx="585867" cy="1172212"/>
          </a:xfrm>
        </p:grpSpPr>
        <p:sp>
          <p:nvSpPr>
            <p:cNvPr id="297" name="Google Shape;297;p14"/>
            <p:cNvSpPr/>
            <p:nvPr/>
          </p:nvSpPr>
          <p:spPr>
            <a:xfrm rot="5544237" flipH="1">
              <a:off x="7238958" y="4599973"/>
              <a:ext cx="1130612" cy="428879"/>
            </a:xfrm>
            <a:custGeom>
              <a:avLst/>
              <a:gdLst/>
              <a:ahLst/>
              <a:cxnLst/>
              <a:rect l="l" t="t" r="r" b="b"/>
              <a:pathLst>
                <a:path w="43210" h="16391" extrusionOk="0">
                  <a:moveTo>
                    <a:pt x="4489" y="8670"/>
                  </a:moveTo>
                  <a:lnTo>
                    <a:pt x="4923" y="9073"/>
                  </a:lnTo>
                  <a:lnTo>
                    <a:pt x="4923" y="9073"/>
                  </a:lnTo>
                  <a:lnTo>
                    <a:pt x="4457" y="8767"/>
                  </a:lnTo>
                  <a:lnTo>
                    <a:pt x="4489" y="8670"/>
                  </a:lnTo>
                  <a:close/>
                  <a:moveTo>
                    <a:pt x="33268" y="9040"/>
                  </a:moveTo>
                  <a:lnTo>
                    <a:pt x="33268" y="9040"/>
                  </a:lnTo>
                  <a:cubicBezTo>
                    <a:pt x="33236" y="9137"/>
                    <a:pt x="33188" y="9233"/>
                    <a:pt x="33155" y="9314"/>
                  </a:cubicBezTo>
                  <a:lnTo>
                    <a:pt x="32946" y="9796"/>
                  </a:lnTo>
                  <a:cubicBezTo>
                    <a:pt x="32914" y="9748"/>
                    <a:pt x="32898" y="9716"/>
                    <a:pt x="32866" y="9684"/>
                  </a:cubicBezTo>
                  <a:cubicBezTo>
                    <a:pt x="32995" y="9475"/>
                    <a:pt x="33139" y="9266"/>
                    <a:pt x="33268" y="9040"/>
                  </a:cubicBezTo>
                  <a:close/>
                  <a:moveTo>
                    <a:pt x="22602" y="12209"/>
                  </a:moveTo>
                  <a:lnTo>
                    <a:pt x="22602" y="12209"/>
                  </a:lnTo>
                  <a:cubicBezTo>
                    <a:pt x="22659" y="12217"/>
                    <a:pt x="22719" y="12222"/>
                    <a:pt x="22779" y="12222"/>
                  </a:cubicBezTo>
                  <a:cubicBezTo>
                    <a:pt x="22840" y="12222"/>
                    <a:pt x="22900" y="12217"/>
                    <a:pt x="22956" y="12209"/>
                  </a:cubicBezTo>
                  <a:lnTo>
                    <a:pt x="22956" y="12209"/>
                  </a:lnTo>
                  <a:cubicBezTo>
                    <a:pt x="22908" y="12290"/>
                    <a:pt x="22860" y="12370"/>
                    <a:pt x="22828" y="12451"/>
                  </a:cubicBezTo>
                  <a:cubicBezTo>
                    <a:pt x="22763" y="12370"/>
                    <a:pt x="22699" y="12306"/>
                    <a:pt x="22619" y="12242"/>
                  </a:cubicBezTo>
                  <a:lnTo>
                    <a:pt x="22602" y="12209"/>
                  </a:lnTo>
                  <a:close/>
                  <a:moveTo>
                    <a:pt x="3347" y="11968"/>
                  </a:moveTo>
                  <a:lnTo>
                    <a:pt x="3347" y="11968"/>
                  </a:lnTo>
                  <a:cubicBezTo>
                    <a:pt x="3234" y="12274"/>
                    <a:pt x="3105" y="12579"/>
                    <a:pt x="2977" y="12869"/>
                  </a:cubicBezTo>
                  <a:cubicBezTo>
                    <a:pt x="3105" y="12579"/>
                    <a:pt x="3218" y="12274"/>
                    <a:pt x="3347" y="11968"/>
                  </a:cubicBezTo>
                  <a:close/>
                  <a:moveTo>
                    <a:pt x="10553" y="14156"/>
                  </a:moveTo>
                  <a:cubicBezTo>
                    <a:pt x="10650" y="14220"/>
                    <a:pt x="10763" y="14285"/>
                    <a:pt x="10875" y="14333"/>
                  </a:cubicBezTo>
                  <a:cubicBezTo>
                    <a:pt x="10907" y="14333"/>
                    <a:pt x="10923" y="14349"/>
                    <a:pt x="10956" y="14365"/>
                  </a:cubicBezTo>
                  <a:lnTo>
                    <a:pt x="11004" y="14381"/>
                  </a:lnTo>
                  <a:lnTo>
                    <a:pt x="10956" y="14478"/>
                  </a:lnTo>
                  <a:cubicBezTo>
                    <a:pt x="10827" y="14365"/>
                    <a:pt x="10698" y="14269"/>
                    <a:pt x="10553" y="14156"/>
                  </a:cubicBezTo>
                  <a:close/>
                  <a:moveTo>
                    <a:pt x="2751" y="13432"/>
                  </a:moveTo>
                  <a:lnTo>
                    <a:pt x="2301" y="14494"/>
                  </a:lnTo>
                  <a:lnTo>
                    <a:pt x="2301" y="14462"/>
                  </a:lnTo>
                  <a:lnTo>
                    <a:pt x="2526" y="13963"/>
                  </a:lnTo>
                  <a:lnTo>
                    <a:pt x="2751" y="13432"/>
                  </a:lnTo>
                  <a:close/>
                  <a:moveTo>
                    <a:pt x="36702" y="1"/>
                  </a:moveTo>
                  <a:cubicBezTo>
                    <a:pt x="36324" y="1"/>
                    <a:pt x="35955" y="176"/>
                    <a:pt x="35761" y="563"/>
                  </a:cubicBezTo>
                  <a:cubicBezTo>
                    <a:pt x="34458" y="3136"/>
                    <a:pt x="33027" y="5646"/>
                    <a:pt x="31691" y="8204"/>
                  </a:cubicBezTo>
                  <a:cubicBezTo>
                    <a:pt x="30356" y="6499"/>
                    <a:pt x="29118" y="4745"/>
                    <a:pt x="27943" y="2927"/>
                  </a:cubicBezTo>
                  <a:cubicBezTo>
                    <a:pt x="27700" y="2536"/>
                    <a:pt x="27336" y="2354"/>
                    <a:pt x="26964" y="2354"/>
                  </a:cubicBezTo>
                  <a:cubicBezTo>
                    <a:pt x="26572" y="2354"/>
                    <a:pt x="26173" y="2556"/>
                    <a:pt x="25900" y="2927"/>
                  </a:cubicBezTo>
                  <a:cubicBezTo>
                    <a:pt x="24581" y="4745"/>
                    <a:pt x="23439" y="6692"/>
                    <a:pt x="22474" y="8735"/>
                  </a:cubicBezTo>
                  <a:cubicBezTo>
                    <a:pt x="21782" y="7946"/>
                    <a:pt x="21026" y="7223"/>
                    <a:pt x="20318" y="6547"/>
                  </a:cubicBezTo>
                  <a:cubicBezTo>
                    <a:pt x="19363" y="5622"/>
                    <a:pt x="17606" y="3824"/>
                    <a:pt x="16114" y="3824"/>
                  </a:cubicBezTo>
                  <a:cubicBezTo>
                    <a:pt x="16024" y="3824"/>
                    <a:pt x="15934" y="3831"/>
                    <a:pt x="15846" y="3844"/>
                  </a:cubicBezTo>
                  <a:cubicBezTo>
                    <a:pt x="14993" y="3973"/>
                    <a:pt x="14543" y="4713"/>
                    <a:pt x="14093" y="5373"/>
                  </a:cubicBezTo>
                  <a:cubicBezTo>
                    <a:pt x="13546" y="6193"/>
                    <a:pt x="13015" y="7046"/>
                    <a:pt x="12484" y="7898"/>
                  </a:cubicBezTo>
                  <a:cubicBezTo>
                    <a:pt x="11985" y="8735"/>
                    <a:pt x="11486" y="9587"/>
                    <a:pt x="11004" y="10456"/>
                  </a:cubicBezTo>
                  <a:cubicBezTo>
                    <a:pt x="10843" y="10778"/>
                    <a:pt x="10650" y="11083"/>
                    <a:pt x="10425" y="11389"/>
                  </a:cubicBezTo>
                  <a:lnTo>
                    <a:pt x="8543" y="9652"/>
                  </a:lnTo>
                  <a:lnTo>
                    <a:pt x="4698" y="6145"/>
                  </a:lnTo>
                  <a:cubicBezTo>
                    <a:pt x="4499" y="5952"/>
                    <a:pt x="4251" y="5863"/>
                    <a:pt x="4007" y="5863"/>
                  </a:cubicBezTo>
                  <a:cubicBezTo>
                    <a:pt x="3580" y="5863"/>
                    <a:pt x="3164" y="6135"/>
                    <a:pt x="3041" y="6595"/>
                  </a:cubicBezTo>
                  <a:cubicBezTo>
                    <a:pt x="2446" y="8767"/>
                    <a:pt x="1706" y="10906"/>
                    <a:pt x="837" y="12982"/>
                  </a:cubicBezTo>
                  <a:cubicBezTo>
                    <a:pt x="531" y="13689"/>
                    <a:pt x="0" y="14462"/>
                    <a:pt x="354" y="15250"/>
                  </a:cubicBezTo>
                  <a:cubicBezTo>
                    <a:pt x="610" y="15846"/>
                    <a:pt x="1154" y="16117"/>
                    <a:pt x="1753" y="16117"/>
                  </a:cubicBezTo>
                  <a:cubicBezTo>
                    <a:pt x="1833" y="16117"/>
                    <a:pt x="1914" y="16112"/>
                    <a:pt x="1995" y="16102"/>
                  </a:cubicBezTo>
                  <a:cubicBezTo>
                    <a:pt x="2075" y="16164"/>
                    <a:pt x="2170" y="16193"/>
                    <a:pt x="2264" y="16193"/>
                  </a:cubicBezTo>
                  <a:cubicBezTo>
                    <a:pt x="2415" y="16193"/>
                    <a:pt x="2566" y="16119"/>
                    <a:pt x="2655" y="15990"/>
                  </a:cubicBezTo>
                  <a:cubicBezTo>
                    <a:pt x="3443" y="14590"/>
                    <a:pt x="4263" y="13223"/>
                    <a:pt x="5020" y="11807"/>
                  </a:cubicBezTo>
                  <a:cubicBezTo>
                    <a:pt x="5824" y="12612"/>
                    <a:pt x="6676" y="13368"/>
                    <a:pt x="7577" y="14059"/>
                  </a:cubicBezTo>
                  <a:cubicBezTo>
                    <a:pt x="8398" y="14687"/>
                    <a:pt x="9379" y="15572"/>
                    <a:pt x="10425" y="15909"/>
                  </a:cubicBezTo>
                  <a:cubicBezTo>
                    <a:pt x="10464" y="16186"/>
                    <a:pt x="10705" y="16390"/>
                    <a:pt x="10951" y="16390"/>
                  </a:cubicBezTo>
                  <a:cubicBezTo>
                    <a:pt x="11106" y="16390"/>
                    <a:pt x="11262" y="16311"/>
                    <a:pt x="11374" y="16119"/>
                  </a:cubicBezTo>
                  <a:cubicBezTo>
                    <a:pt x="12789" y="13818"/>
                    <a:pt x="14173" y="11486"/>
                    <a:pt x="15556" y="9153"/>
                  </a:cubicBezTo>
                  <a:cubicBezTo>
                    <a:pt x="16506" y="9957"/>
                    <a:pt x="17406" y="10826"/>
                    <a:pt x="18275" y="11743"/>
                  </a:cubicBezTo>
                  <a:cubicBezTo>
                    <a:pt x="19353" y="12901"/>
                    <a:pt x="20238" y="14333"/>
                    <a:pt x="21364" y="15427"/>
                  </a:cubicBezTo>
                  <a:cubicBezTo>
                    <a:pt x="21249" y="15784"/>
                    <a:pt x="21611" y="16083"/>
                    <a:pt x="21956" y="16083"/>
                  </a:cubicBezTo>
                  <a:cubicBezTo>
                    <a:pt x="22094" y="16083"/>
                    <a:pt x="22228" y="16035"/>
                    <a:pt x="22329" y="15925"/>
                  </a:cubicBezTo>
                  <a:cubicBezTo>
                    <a:pt x="24163" y="13899"/>
                    <a:pt x="25643" y="11550"/>
                    <a:pt x="27123" y="9233"/>
                  </a:cubicBezTo>
                  <a:lnTo>
                    <a:pt x="28056" y="10183"/>
                  </a:lnTo>
                  <a:cubicBezTo>
                    <a:pt x="28860" y="11630"/>
                    <a:pt x="29761" y="13030"/>
                    <a:pt x="30742" y="14365"/>
                  </a:cubicBezTo>
                  <a:cubicBezTo>
                    <a:pt x="30935" y="14639"/>
                    <a:pt x="31241" y="14799"/>
                    <a:pt x="31563" y="14816"/>
                  </a:cubicBezTo>
                  <a:cubicBezTo>
                    <a:pt x="31660" y="14857"/>
                    <a:pt x="31762" y="14878"/>
                    <a:pt x="31862" y="14878"/>
                  </a:cubicBezTo>
                  <a:cubicBezTo>
                    <a:pt x="32108" y="14878"/>
                    <a:pt x="32343" y="14755"/>
                    <a:pt x="32480" y="14526"/>
                  </a:cubicBezTo>
                  <a:cubicBezTo>
                    <a:pt x="33815" y="12097"/>
                    <a:pt x="35038" y="9603"/>
                    <a:pt x="36276" y="7126"/>
                  </a:cubicBezTo>
                  <a:cubicBezTo>
                    <a:pt x="36421" y="6836"/>
                    <a:pt x="36566" y="6547"/>
                    <a:pt x="36711" y="6257"/>
                  </a:cubicBezTo>
                  <a:cubicBezTo>
                    <a:pt x="36727" y="6225"/>
                    <a:pt x="36743" y="6177"/>
                    <a:pt x="36775" y="6145"/>
                  </a:cubicBezTo>
                  <a:lnTo>
                    <a:pt x="36839" y="6193"/>
                  </a:lnTo>
                  <a:lnTo>
                    <a:pt x="37869" y="6804"/>
                  </a:lnTo>
                  <a:cubicBezTo>
                    <a:pt x="39043" y="7512"/>
                    <a:pt x="40266" y="8429"/>
                    <a:pt x="41601" y="8831"/>
                  </a:cubicBezTo>
                  <a:cubicBezTo>
                    <a:pt x="41679" y="8851"/>
                    <a:pt x="41757" y="8860"/>
                    <a:pt x="41835" y="8860"/>
                  </a:cubicBezTo>
                  <a:cubicBezTo>
                    <a:pt x="42331" y="8860"/>
                    <a:pt x="42782" y="8478"/>
                    <a:pt x="42824" y="7963"/>
                  </a:cubicBezTo>
                  <a:cubicBezTo>
                    <a:pt x="43210" y="7512"/>
                    <a:pt x="43161" y="6836"/>
                    <a:pt x="42711" y="6450"/>
                  </a:cubicBezTo>
                  <a:cubicBezTo>
                    <a:pt x="42357" y="6113"/>
                    <a:pt x="41987" y="5759"/>
                    <a:pt x="41617" y="5421"/>
                  </a:cubicBezTo>
                  <a:cubicBezTo>
                    <a:pt x="40153" y="3957"/>
                    <a:pt x="38850" y="2316"/>
                    <a:pt x="37756" y="563"/>
                  </a:cubicBezTo>
                  <a:cubicBezTo>
                    <a:pt x="37531" y="204"/>
                    <a:pt x="37111" y="1"/>
                    <a:pt x="36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rot="5544237" flipH="1">
              <a:off x="7156148" y="4553126"/>
              <a:ext cx="1152094" cy="503791"/>
            </a:xfrm>
            <a:custGeom>
              <a:avLst/>
              <a:gdLst/>
              <a:ahLst/>
              <a:cxnLst/>
              <a:rect l="l" t="t" r="r" b="b"/>
              <a:pathLst>
                <a:path w="44031" h="19254" extrusionOk="0">
                  <a:moveTo>
                    <a:pt x="37660" y="5210"/>
                  </a:moveTo>
                  <a:lnTo>
                    <a:pt x="41907" y="9199"/>
                  </a:lnTo>
                  <a:cubicBezTo>
                    <a:pt x="41950" y="9242"/>
                    <a:pt x="42007" y="9264"/>
                    <a:pt x="42064" y="9264"/>
                  </a:cubicBezTo>
                  <a:cubicBezTo>
                    <a:pt x="42093" y="9264"/>
                    <a:pt x="42121" y="9258"/>
                    <a:pt x="42148" y="9248"/>
                  </a:cubicBezTo>
                  <a:lnTo>
                    <a:pt x="42148" y="9248"/>
                  </a:lnTo>
                  <a:cubicBezTo>
                    <a:pt x="42196" y="10165"/>
                    <a:pt x="42164" y="11082"/>
                    <a:pt x="42084" y="11982"/>
                  </a:cubicBezTo>
                  <a:cubicBezTo>
                    <a:pt x="40749" y="10776"/>
                    <a:pt x="39494" y="9457"/>
                    <a:pt x="38239" y="8154"/>
                  </a:cubicBezTo>
                  <a:cubicBezTo>
                    <a:pt x="38287" y="8138"/>
                    <a:pt x="38336" y="8073"/>
                    <a:pt x="38320" y="8009"/>
                  </a:cubicBezTo>
                  <a:cubicBezTo>
                    <a:pt x="38207" y="7044"/>
                    <a:pt x="37998" y="6111"/>
                    <a:pt x="37660" y="5210"/>
                  </a:cubicBezTo>
                  <a:close/>
                  <a:moveTo>
                    <a:pt x="43709" y="7285"/>
                  </a:moveTo>
                  <a:lnTo>
                    <a:pt x="43709" y="7285"/>
                  </a:lnTo>
                  <a:cubicBezTo>
                    <a:pt x="43693" y="7848"/>
                    <a:pt x="43693" y="8411"/>
                    <a:pt x="43676" y="8958"/>
                  </a:cubicBezTo>
                  <a:cubicBezTo>
                    <a:pt x="43612" y="8990"/>
                    <a:pt x="43564" y="9039"/>
                    <a:pt x="43548" y="9087"/>
                  </a:cubicBezTo>
                  <a:lnTo>
                    <a:pt x="43564" y="9087"/>
                  </a:lnTo>
                  <a:cubicBezTo>
                    <a:pt x="43258" y="10084"/>
                    <a:pt x="42888" y="11049"/>
                    <a:pt x="42486" y="12015"/>
                  </a:cubicBezTo>
                  <a:cubicBezTo>
                    <a:pt x="42583" y="11049"/>
                    <a:pt x="42599" y="10100"/>
                    <a:pt x="42550" y="9135"/>
                  </a:cubicBezTo>
                  <a:cubicBezTo>
                    <a:pt x="42985" y="8556"/>
                    <a:pt x="43387" y="7945"/>
                    <a:pt x="43709" y="7285"/>
                  </a:cubicBezTo>
                  <a:close/>
                  <a:moveTo>
                    <a:pt x="37210" y="641"/>
                  </a:moveTo>
                  <a:cubicBezTo>
                    <a:pt x="38207" y="1703"/>
                    <a:pt x="39220" y="2749"/>
                    <a:pt x="40266" y="3762"/>
                  </a:cubicBezTo>
                  <a:cubicBezTo>
                    <a:pt x="40797" y="4293"/>
                    <a:pt x="41344" y="4808"/>
                    <a:pt x="41907" y="5323"/>
                  </a:cubicBezTo>
                  <a:cubicBezTo>
                    <a:pt x="42390" y="5773"/>
                    <a:pt x="42888" y="6207"/>
                    <a:pt x="43419" y="6610"/>
                  </a:cubicBezTo>
                  <a:lnTo>
                    <a:pt x="43387" y="6642"/>
                  </a:lnTo>
                  <a:cubicBezTo>
                    <a:pt x="43355" y="6706"/>
                    <a:pt x="43355" y="6770"/>
                    <a:pt x="43371" y="6851"/>
                  </a:cubicBezTo>
                  <a:cubicBezTo>
                    <a:pt x="42969" y="7494"/>
                    <a:pt x="42631" y="8202"/>
                    <a:pt x="42229" y="8862"/>
                  </a:cubicBezTo>
                  <a:lnTo>
                    <a:pt x="42229" y="8846"/>
                  </a:lnTo>
                  <a:lnTo>
                    <a:pt x="37660" y="4550"/>
                  </a:lnTo>
                  <a:cubicBezTo>
                    <a:pt x="37611" y="4501"/>
                    <a:pt x="37546" y="4476"/>
                    <a:pt x="37482" y="4476"/>
                  </a:cubicBezTo>
                  <a:cubicBezTo>
                    <a:pt x="37400" y="4476"/>
                    <a:pt x="37319" y="4517"/>
                    <a:pt x="37274" y="4599"/>
                  </a:cubicBezTo>
                  <a:lnTo>
                    <a:pt x="32400" y="13897"/>
                  </a:lnTo>
                  <a:cubicBezTo>
                    <a:pt x="30550" y="11854"/>
                    <a:pt x="28844" y="9682"/>
                    <a:pt x="27316" y="7382"/>
                  </a:cubicBezTo>
                  <a:cubicBezTo>
                    <a:pt x="27268" y="7301"/>
                    <a:pt x="27187" y="7261"/>
                    <a:pt x="27107" y="7261"/>
                  </a:cubicBezTo>
                  <a:cubicBezTo>
                    <a:pt x="27027" y="7261"/>
                    <a:pt x="26946" y="7301"/>
                    <a:pt x="26898" y="7382"/>
                  </a:cubicBezTo>
                  <a:cubicBezTo>
                    <a:pt x="25305" y="10004"/>
                    <a:pt x="23841" y="12706"/>
                    <a:pt x="22506" y="15457"/>
                  </a:cubicBezTo>
                  <a:cubicBezTo>
                    <a:pt x="20206" y="13109"/>
                    <a:pt x="18227" y="10551"/>
                    <a:pt x="16152" y="7993"/>
                  </a:cubicBezTo>
                  <a:cubicBezTo>
                    <a:pt x="16114" y="7955"/>
                    <a:pt x="16066" y="7937"/>
                    <a:pt x="16019" y="7937"/>
                  </a:cubicBezTo>
                  <a:cubicBezTo>
                    <a:pt x="15946" y="7937"/>
                    <a:pt x="15876" y="7979"/>
                    <a:pt x="15846" y="8057"/>
                  </a:cubicBezTo>
                  <a:cubicBezTo>
                    <a:pt x="15814" y="8073"/>
                    <a:pt x="15798" y="8106"/>
                    <a:pt x="15782" y="8138"/>
                  </a:cubicBezTo>
                  <a:cubicBezTo>
                    <a:pt x="14575" y="10535"/>
                    <a:pt x="13192" y="12835"/>
                    <a:pt x="11648" y="15023"/>
                  </a:cubicBezTo>
                  <a:cubicBezTo>
                    <a:pt x="11463" y="15300"/>
                    <a:pt x="11205" y="15782"/>
                    <a:pt x="10803" y="15782"/>
                  </a:cubicBezTo>
                  <a:cubicBezTo>
                    <a:pt x="10785" y="15782"/>
                    <a:pt x="10766" y="15781"/>
                    <a:pt x="10747" y="15779"/>
                  </a:cubicBezTo>
                  <a:cubicBezTo>
                    <a:pt x="10554" y="15763"/>
                    <a:pt x="10152" y="15216"/>
                    <a:pt x="10023" y="15087"/>
                  </a:cubicBezTo>
                  <a:lnTo>
                    <a:pt x="8462" y="13527"/>
                  </a:lnTo>
                  <a:lnTo>
                    <a:pt x="5342" y="10438"/>
                  </a:lnTo>
                  <a:cubicBezTo>
                    <a:pt x="5295" y="10392"/>
                    <a:pt x="5236" y="10370"/>
                    <a:pt x="5178" y="10370"/>
                  </a:cubicBezTo>
                  <a:cubicBezTo>
                    <a:pt x="5074" y="10370"/>
                    <a:pt x="4970" y="10438"/>
                    <a:pt x="4939" y="10551"/>
                  </a:cubicBezTo>
                  <a:cubicBezTo>
                    <a:pt x="4248" y="12159"/>
                    <a:pt x="3427" y="13720"/>
                    <a:pt x="2510" y="15232"/>
                  </a:cubicBezTo>
                  <a:lnTo>
                    <a:pt x="2510" y="15216"/>
                  </a:lnTo>
                  <a:cubicBezTo>
                    <a:pt x="2495" y="15170"/>
                    <a:pt x="2446" y="15145"/>
                    <a:pt x="2401" y="15145"/>
                  </a:cubicBezTo>
                  <a:cubicBezTo>
                    <a:pt x="2353" y="15145"/>
                    <a:pt x="2309" y="15174"/>
                    <a:pt x="2317" y="15232"/>
                  </a:cubicBezTo>
                  <a:cubicBezTo>
                    <a:pt x="2076" y="15103"/>
                    <a:pt x="1786" y="15023"/>
                    <a:pt x="1529" y="14894"/>
                  </a:cubicBezTo>
                  <a:cubicBezTo>
                    <a:pt x="1159" y="14717"/>
                    <a:pt x="805" y="14524"/>
                    <a:pt x="435" y="14347"/>
                  </a:cubicBezTo>
                  <a:cubicBezTo>
                    <a:pt x="1931" y="11596"/>
                    <a:pt x="3122" y="8653"/>
                    <a:pt x="4232" y="5725"/>
                  </a:cubicBezTo>
                  <a:cubicBezTo>
                    <a:pt x="6387" y="7864"/>
                    <a:pt x="8414" y="10116"/>
                    <a:pt x="10329" y="12465"/>
                  </a:cubicBezTo>
                  <a:cubicBezTo>
                    <a:pt x="10377" y="12513"/>
                    <a:pt x="10441" y="12537"/>
                    <a:pt x="10505" y="12537"/>
                  </a:cubicBezTo>
                  <a:cubicBezTo>
                    <a:pt x="10570" y="12537"/>
                    <a:pt x="10634" y="12513"/>
                    <a:pt x="10682" y="12465"/>
                  </a:cubicBezTo>
                  <a:cubicBezTo>
                    <a:pt x="12758" y="9827"/>
                    <a:pt x="14688" y="7076"/>
                    <a:pt x="16458" y="4229"/>
                  </a:cubicBezTo>
                  <a:cubicBezTo>
                    <a:pt x="18533" y="6079"/>
                    <a:pt x="20351" y="8218"/>
                    <a:pt x="21863" y="10551"/>
                  </a:cubicBezTo>
                  <a:cubicBezTo>
                    <a:pt x="21851" y="10665"/>
                    <a:pt x="21961" y="10778"/>
                    <a:pt x="22071" y="10778"/>
                  </a:cubicBezTo>
                  <a:cubicBezTo>
                    <a:pt x="22117" y="10778"/>
                    <a:pt x="22163" y="10759"/>
                    <a:pt x="22201" y="10712"/>
                  </a:cubicBezTo>
                  <a:lnTo>
                    <a:pt x="22217" y="10679"/>
                  </a:lnTo>
                  <a:cubicBezTo>
                    <a:pt x="22281" y="10647"/>
                    <a:pt x="22329" y="10599"/>
                    <a:pt x="22345" y="10519"/>
                  </a:cubicBezTo>
                  <a:cubicBezTo>
                    <a:pt x="23214" y="9409"/>
                    <a:pt x="23841" y="8089"/>
                    <a:pt x="24501" y="6835"/>
                  </a:cubicBezTo>
                  <a:cubicBezTo>
                    <a:pt x="25273" y="5419"/>
                    <a:pt x="26045" y="3987"/>
                    <a:pt x="26817" y="2556"/>
                  </a:cubicBezTo>
                  <a:cubicBezTo>
                    <a:pt x="28651" y="4824"/>
                    <a:pt x="30405" y="7173"/>
                    <a:pt x="32351" y="9328"/>
                  </a:cubicBezTo>
                  <a:lnTo>
                    <a:pt x="32384" y="9360"/>
                  </a:lnTo>
                  <a:cubicBezTo>
                    <a:pt x="32393" y="9455"/>
                    <a:pt x="32475" y="9511"/>
                    <a:pt x="32561" y="9511"/>
                  </a:cubicBezTo>
                  <a:cubicBezTo>
                    <a:pt x="32621" y="9511"/>
                    <a:pt x="32682" y="9484"/>
                    <a:pt x="32721" y="9425"/>
                  </a:cubicBezTo>
                  <a:cubicBezTo>
                    <a:pt x="34282" y="6529"/>
                    <a:pt x="35746" y="3569"/>
                    <a:pt x="37210" y="641"/>
                  </a:cubicBezTo>
                  <a:close/>
                  <a:moveTo>
                    <a:pt x="37403" y="5403"/>
                  </a:moveTo>
                  <a:cubicBezTo>
                    <a:pt x="37612" y="6127"/>
                    <a:pt x="37789" y="6883"/>
                    <a:pt x="37901" y="7639"/>
                  </a:cubicBezTo>
                  <a:cubicBezTo>
                    <a:pt x="37876" y="7624"/>
                    <a:pt x="37848" y="7617"/>
                    <a:pt x="37820" y="7617"/>
                  </a:cubicBezTo>
                  <a:cubicBezTo>
                    <a:pt x="37757" y="7617"/>
                    <a:pt x="37693" y="7653"/>
                    <a:pt x="37660" y="7719"/>
                  </a:cubicBezTo>
                  <a:lnTo>
                    <a:pt x="37660" y="7703"/>
                  </a:lnTo>
                  <a:cubicBezTo>
                    <a:pt x="36743" y="9199"/>
                    <a:pt x="36003" y="10808"/>
                    <a:pt x="35183" y="12304"/>
                  </a:cubicBezTo>
                  <a:cubicBezTo>
                    <a:pt x="34394" y="13720"/>
                    <a:pt x="33606" y="15119"/>
                    <a:pt x="32818" y="16519"/>
                  </a:cubicBezTo>
                  <a:cubicBezTo>
                    <a:pt x="32898" y="15779"/>
                    <a:pt x="32882" y="15007"/>
                    <a:pt x="32754" y="14267"/>
                  </a:cubicBezTo>
                  <a:lnTo>
                    <a:pt x="37403" y="5403"/>
                  </a:lnTo>
                  <a:close/>
                  <a:moveTo>
                    <a:pt x="27525" y="8524"/>
                  </a:moveTo>
                  <a:lnTo>
                    <a:pt x="27525" y="8524"/>
                  </a:lnTo>
                  <a:cubicBezTo>
                    <a:pt x="28973" y="10615"/>
                    <a:pt x="30566" y="12610"/>
                    <a:pt x="32287" y="14492"/>
                  </a:cubicBezTo>
                  <a:cubicBezTo>
                    <a:pt x="32319" y="14524"/>
                    <a:pt x="32367" y="14540"/>
                    <a:pt x="32416" y="14556"/>
                  </a:cubicBezTo>
                  <a:cubicBezTo>
                    <a:pt x="32512" y="15264"/>
                    <a:pt x="32528" y="15988"/>
                    <a:pt x="32448" y="16712"/>
                  </a:cubicBezTo>
                  <a:cubicBezTo>
                    <a:pt x="31804" y="15827"/>
                    <a:pt x="31113" y="15007"/>
                    <a:pt x="30437" y="14154"/>
                  </a:cubicBezTo>
                  <a:cubicBezTo>
                    <a:pt x="29584" y="13076"/>
                    <a:pt x="28539" y="12015"/>
                    <a:pt x="28008" y="10728"/>
                  </a:cubicBezTo>
                  <a:cubicBezTo>
                    <a:pt x="27976" y="10679"/>
                    <a:pt x="27927" y="10647"/>
                    <a:pt x="27879" y="10631"/>
                  </a:cubicBezTo>
                  <a:cubicBezTo>
                    <a:pt x="27831" y="9923"/>
                    <a:pt x="27718" y="9216"/>
                    <a:pt x="27525" y="8524"/>
                  </a:cubicBezTo>
                  <a:close/>
                  <a:moveTo>
                    <a:pt x="306" y="14701"/>
                  </a:moveTo>
                  <a:lnTo>
                    <a:pt x="306" y="14701"/>
                  </a:lnTo>
                  <a:cubicBezTo>
                    <a:pt x="644" y="14942"/>
                    <a:pt x="1014" y="15152"/>
                    <a:pt x="1384" y="15329"/>
                  </a:cubicBezTo>
                  <a:cubicBezTo>
                    <a:pt x="1706" y="15522"/>
                    <a:pt x="2044" y="15666"/>
                    <a:pt x="2398" y="15747"/>
                  </a:cubicBezTo>
                  <a:cubicBezTo>
                    <a:pt x="2462" y="16326"/>
                    <a:pt x="2559" y="16889"/>
                    <a:pt x="2703" y="17452"/>
                  </a:cubicBezTo>
                  <a:cubicBezTo>
                    <a:pt x="2092" y="17162"/>
                    <a:pt x="1336" y="17082"/>
                    <a:pt x="902" y="16583"/>
                  </a:cubicBezTo>
                  <a:cubicBezTo>
                    <a:pt x="467" y="16069"/>
                    <a:pt x="596" y="15296"/>
                    <a:pt x="306" y="14701"/>
                  </a:cubicBezTo>
                  <a:close/>
                  <a:moveTo>
                    <a:pt x="5149" y="11275"/>
                  </a:moveTo>
                  <a:cubicBezTo>
                    <a:pt x="5197" y="11950"/>
                    <a:pt x="5245" y="12626"/>
                    <a:pt x="5342" y="13286"/>
                  </a:cubicBezTo>
                  <a:cubicBezTo>
                    <a:pt x="5229" y="13318"/>
                    <a:pt x="5213" y="13446"/>
                    <a:pt x="5293" y="13511"/>
                  </a:cubicBezTo>
                  <a:cubicBezTo>
                    <a:pt x="4521" y="14830"/>
                    <a:pt x="3781" y="16165"/>
                    <a:pt x="3057" y="17516"/>
                  </a:cubicBezTo>
                  <a:cubicBezTo>
                    <a:pt x="2961" y="16905"/>
                    <a:pt x="2832" y="16310"/>
                    <a:pt x="2655" y="15731"/>
                  </a:cubicBezTo>
                  <a:cubicBezTo>
                    <a:pt x="2719" y="15682"/>
                    <a:pt x="2752" y="15602"/>
                    <a:pt x="2719" y="15538"/>
                  </a:cubicBezTo>
                  <a:cubicBezTo>
                    <a:pt x="3685" y="14202"/>
                    <a:pt x="4505" y="12787"/>
                    <a:pt x="5149" y="11275"/>
                  </a:cubicBezTo>
                  <a:close/>
                  <a:moveTo>
                    <a:pt x="5358" y="11114"/>
                  </a:moveTo>
                  <a:lnTo>
                    <a:pt x="5358" y="11114"/>
                  </a:lnTo>
                  <a:cubicBezTo>
                    <a:pt x="6564" y="12320"/>
                    <a:pt x="7771" y="13527"/>
                    <a:pt x="8993" y="14717"/>
                  </a:cubicBezTo>
                  <a:cubicBezTo>
                    <a:pt x="9476" y="15200"/>
                    <a:pt x="9991" y="15956"/>
                    <a:pt x="10602" y="16278"/>
                  </a:cubicBezTo>
                  <a:cubicBezTo>
                    <a:pt x="10715" y="16358"/>
                    <a:pt x="10859" y="16390"/>
                    <a:pt x="11004" y="16390"/>
                  </a:cubicBezTo>
                  <a:cubicBezTo>
                    <a:pt x="11085" y="17146"/>
                    <a:pt x="11052" y="17919"/>
                    <a:pt x="10924" y="18691"/>
                  </a:cubicBezTo>
                  <a:lnTo>
                    <a:pt x="10924" y="18675"/>
                  </a:lnTo>
                  <a:cubicBezTo>
                    <a:pt x="9412" y="16792"/>
                    <a:pt x="7545" y="15119"/>
                    <a:pt x="5744" y="13527"/>
                  </a:cubicBezTo>
                  <a:lnTo>
                    <a:pt x="5760" y="13479"/>
                  </a:lnTo>
                  <a:cubicBezTo>
                    <a:pt x="5808" y="13382"/>
                    <a:pt x="5776" y="13269"/>
                    <a:pt x="5663" y="13221"/>
                  </a:cubicBezTo>
                  <a:cubicBezTo>
                    <a:pt x="5583" y="12513"/>
                    <a:pt x="5470" y="11806"/>
                    <a:pt x="5358" y="11114"/>
                  </a:cubicBezTo>
                  <a:close/>
                  <a:moveTo>
                    <a:pt x="27059" y="8057"/>
                  </a:moveTo>
                  <a:cubicBezTo>
                    <a:pt x="27300" y="8862"/>
                    <a:pt x="27445" y="9714"/>
                    <a:pt x="27509" y="10551"/>
                  </a:cubicBezTo>
                  <a:cubicBezTo>
                    <a:pt x="27493" y="10567"/>
                    <a:pt x="27477" y="10567"/>
                    <a:pt x="27477" y="10583"/>
                  </a:cubicBezTo>
                  <a:cubicBezTo>
                    <a:pt x="25756" y="13141"/>
                    <a:pt x="24340" y="15908"/>
                    <a:pt x="23262" y="18787"/>
                  </a:cubicBezTo>
                  <a:cubicBezTo>
                    <a:pt x="23198" y="17774"/>
                    <a:pt x="23118" y="16744"/>
                    <a:pt x="23005" y="15731"/>
                  </a:cubicBezTo>
                  <a:cubicBezTo>
                    <a:pt x="23005" y="15682"/>
                    <a:pt x="22989" y="15650"/>
                    <a:pt x="22957" y="15618"/>
                  </a:cubicBezTo>
                  <a:cubicBezTo>
                    <a:pt x="24228" y="13044"/>
                    <a:pt x="25579" y="10519"/>
                    <a:pt x="27059" y="8057"/>
                  </a:cubicBezTo>
                  <a:close/>
                  <a:moveTo>
                    <a:pt x="15862" y="9023"/>
                  </a:moveTo>
                  <a:cubicBezTo>
                    <a:pt x="15911" y="9714"/>
                    <a:pt x="15959" y="10406"/>
                    <a:pt x="16023" y="11114"/>
                  </a:cubicBezTo>
                  <a:cubicBezTo>
                    <a:pt x="16007" y="11114"/>
                    <a:pt x="15975" y="11146"/>
                    <a:pt x="15959" y="11162"/>
                  </a:cubicBezTo>
                  <a:lnTo>
                    <a:pt x="15975" y="11162"/>
                  </a:lnTo>
                  <a:cubicBezTo>
                    <a:pt x="15090" y="12369"/>
                    <a:pt x="14366" y="13704"/>
                    <a:pt x="13594" y="14975"/>
                  </a:cubicBezTo>
                  <a:cubicBezTo>
                    <a:pt x="13224" y="15586"/>
                    <a:pt x="12854" y="16197"/>
                    <a:pt x="12484" y="16809"/>
                  </a:cubicBezTo>
                  <a:cubicBezTo>
                    <a:pt x="12355" y="17034"/>
                    <a:pt x="11664" y="18417"/>
                    <a:pt x="11262" y="18852"/>
                  </a:cubicBezTo>
                  <a:cubicBezTo>
                    <a:pt x="11455" y="17983"/>
                    <a:pt x="11503" y="17082"/>
                    <a:pt x="11406" y="16197"/>
                  </a:cubicBezTo>
                  <a:cubicBezTo>
                    <a:pt x="11760" y="15908"/>
                    <a:pt x="12034" y="15312"/>
                    <a:pt x="12291" y="14959"/>
                  </a:cubicBezTo>
                  <a:cubicBezTo>
                    <a:pt x="12742" y="14299"/>
                    <a:pt x="13192" y="13623"/>
                    <a:pt x="13626" y="12932"/>
                  </a:cubicBezTo>
                  <a:cubicBezTo>
                    <a:pt x="14431" y="11661"/>
                    <a:pt x="15171" y="10358"/>
                    <a:pt x="15862" y="9023"/>
                  </a:cubicBezTo>
                  <a:close/>
                  <a:moveTo>
                    <a:pt x="16136" y="8653"/>
                  </a:moveTo>
                  <a:lnTo>
                    <a:pt x="16136" y="8653"/>
                  </a:lnTo>
                  <a:cubicBezTo>
                    <a:pt x="17921" y="11323"/>
                    <a:pt x="20158" y="13768"/>
                    <a:pt x="22410" y="16036"/>
                  </a:cubicBezTo>
                  <a:cubicBezTo>
                    <a:pt x="22459" y="16086"/>
                    <a:pt x="22527" y="16107"/>
                    <a:pt x="22592" y="16107"/>
                  </a:cubicBezTo>
                  <a:cubicBezTo>
                    <a:pt x="22612" y="16107"/>
                    <a:pt x="22632" y="16105"/>
                    <a:pt x="22651" y="16101"/>
                  </a:cubicBezTo>
                  <a:cubicBezTo>
                    <a:pt x="22731" y="17034"/>
                    <a:pt x="22828" y="17983"/>
                    <a:pt x="22941" y="18916"/>
                  </a:cubicBezTo>
                  <a:cubicBezTo>
                    <a:pt x="22008" y="17613"/>
                    <a:pt x="20817" y="16439"/>
                    <a:pt x="19755" y="15232"/>
                  </a:cubicBezTo>
                  <a:cubicBezTo>
                    <a:pt x="18661" y="13977"/>
                    <a:pt x="17568" y="12739"/>
                    <a:pt x="16441" y="11516"/>
                  </a:cubicBezTo>
                  <a:cubicBezTo>
                    <a:pt x="16361" y="10551"/>
                    <a:pt x="16248" y="9602"/>
                    <a:pt x="16136" y="8653"/>
                  </a:cubicBezTo>
                  <a:close/>
                  <a:moveTo>
                    <a:pt x="37155" y="0"/>
                  </a:moveTo>
                  <a:cubicBezTo>
                    <a:pt x="37076" y="0"/>
                    <a:pt x="36998" y="37"/>
                    <a:pt x="36952" y="110"/>
                  </a:cubicBezTo>
                  <a:cubicBezTo>
                    <a:pt x="35472" y="3038"/>
                    <a:pt x="33976" y="5950"/>
                    <a:pt x="32560" y="8894"/>
                  </a:cubicBezTo>
                  <a:cubicBezTo>
                    <a:pt x="30807" y="6513"/>
                    <a:pt x="28828" y="4277"/>
                    <a:pt x="26962" y="1960"/>
                  </a:cubicBezTo>
                  <a:cubicBezTo>
                    <a:pt x="26915" y="1913"/>
                    <a:pt x="26854" y="1892"/>
                    <a:pt x="26793" y="1892"/>
                  </a:cubicBezTo>
                  <a:cubicBezTo>
                    <a:pt x="26708" y="1892"/>
                    <a:pt x="26623" y="1934"/>
                    <a:pt x="26576" y="2009"/>
                  </a:cubicBezTo>
                  <a:cubicBezTo>
                    <a:pt x="25128" y="4695"/>
                    <a:pt x="23841" y="7591"/>
                    <a:pt x="22152" y="10133"/>
                  </a:cubicBezTo>
                  <a:cubicBezTo>
                    <a:pt x="20592" y="7736"/>
                    <a:pt x="18726" y="5580"/>
                    <a:pt x="16586" y="3698"/>
                  </a:cubicBezTo>
                  <a:cubicBezTo>
                    <a:pt x="16537" y="3649"/>
                    <a:pt x="16475" y="3624"/>
                    <a:pt x="16415" y="3624"/>
                  </a:cubicBezTo>
                  <a:cubicBezTo>
                    <a:pt x="16337" y="3624"/>
                    <a:pt x="16262" y="3665"/>
                    <a:pt x="16216" y="3746"/>
                  </a:cubicBezTo>
                  <a:cubicBezTo>
                    <a:pt x="14463" y="6577"/>
                    <a:pt x="12565" y="9296"/>
                    <a:pt x="10505" y="11918"/>
                  </a:cubicBezTo>
                  <a:cubicBezTo>
                    <a:pt x="8575" y="9553"/>
                    <a:pt x="6500" y="7285"/>
                    <a:pt x="4312" y="5130"/>
                  </a:cubicBezTo>
                  <a:cubicBezTo>
                    <a:pt x="4266" y="5083"/>
                    <a:pt x="4207" y="5062"/>
                    <a:pt x="4148" y="5062"/>
                  </a:cubicBezTo>
                  <a:cubicBezTo>
                    <a:pt x="4044" y="5062"/>
                    <a:pt x="3941" y="5129"/>
                    <a:pt x="3910" y="5242"/>
                  </a:cubicBezTo>
                  <a:cubicBezTo>
                    <a:pt x="2768" y="8283"/>
                    <a:pt x="1384" y="11242"/>
                    <a:pt x="113" y="14235"/>
                  </a:cubicBezTo>
                  <a:lnTo>
                    <a:pt x="113" y="14251"/>
                  </a:lnTo>
                  <a:cubicBezTo>
                    <a:pt x="1" y="14315"/>
                    <a:pt x="1" y="14476"/>
                    <a:pt x="97" y="14556"/>
                  </a:cubicBezTo>
                  <a:lnTo>
                    <a:pt x="113" y="14556"/>
                  </a:lnTo>
                  <a:cubicBezTo>
                    <a:pt x="113" y="14572"/>
                    <a:pt x="97" y="14572"/>
                    <a:pt x="97" y="14589"/>
                  </a:cubicBezTo>
                  <a:cubicBezTo>
                    <a:pt x="33" y="14991"/>
                    <a:pt x="162" y="15393"/>
                    <a:pt x="242" y="15795"/>
                  </a:cubicBezTo>
                  <a:cubicBezTo>
                    <a:pt x="306" y="16149"/>
                    <a:pt x="339" y="16567"/>
                    <a:pt x="564" y="16857"/>
                  </a:cubicBezTo>
                  <a:cubicBezTo>
                    <a:pt x="805" y="17130"/>
                    <a:pt x="1239" y="17259"/>
                    <a:pt x="1577" y="17388"/>
                  </a:cubicBezTo>
                  <a:cubicBezTo>
                    <a:pt x="1996" y="17565"/>
                    <a:pt x="2430" y="17790"/>
                    <a:pt x="2880" y="17838"/>
                  </a:cubicBezTo>
                  <a:cubicBezTo>
                    <a:pt x="2905" y="17850"/>
                    <a:pt x="2933" y="17856"/>
                    <a:pt x="2960" y="17856"/>
                  </a:cubicBezTo>
                  <a:cubicBezTo>
                    <a:pt x="3040" y="17856"/>
                    <a:pt x="3118" y="17805"/>
                    <a:pt x="3106" y="17709"/>
                  </a:cubicBezTo>
                  <a:lnTo>
                    <a:pt x="3106" y="17693"/>
                  </a:lnTo>
                  <a:cubicBezTo>
                    <a:pt x="3134" y="17722"/>
                    <a:pt x="3176" y="17738"/>
                    <a:pt x="3218" y="17738"/>
                  </a:cubicBezTo>
                  <a:cubicBezTo>
                    <a:pt x="3269" y="17738"/>
                    <a:pt x="3320" y="17714"/>
                    <a:pt x="3347" y="17661"/>
                  </a:cubicBezTo>
                  <a:cubicBezTo>
                    <a:pt x="4119" y="16390"/>
                    <a:pt x="4875" y="15103"/>
                    <a:pt x="5599" y="13800"/>
                  </a:cubicBezTo>
                  <a:cubicBezTo>
                    <a:pt x="7417" y="15554"/>
                    <a:pt x="9090" y="17468"/>
                    <a:pt x="10924" y="19189"/>
                  </a:cubicBezTo>
                  <a:cubicBezTo>
                    <a:pt x="10956" y="19232"/>
                    <a:pt x="11002" y="19254"/>
                    <a:pt x="11049" y="19254"/>
                  </a:cubicBezTo>
                  <a:cubicBezTo>
                    <a:pt x="11072" y="19254"/>
                    <a:pt x="11095" y="19248"/>
                    <a:pt x="11117" y="19238"/>
                  </a:cubicBezTo>
                  <a:cubicBezTo>
                    <a:pt x="11130" y="19239"/>
                    <a:pt x="11143" y="19239"/>
                    <a:pt x="11155" y="19239"/>
                  </a:cubicBezTo>
                  <a:cubicBezTo>
                    <a:pt x="11336" y="19239"/>
                    <a:pt x="11417" y="19131"/>
                    <a:pt x="11567" y="18980"/>
                  </a:cubicBezTo>
                  <a:cubicBezTo>
                    <a:pt x="12195" y="18305"/>
                    <a:pt x="12661" y="17275"/>
                    <a:pt x="13144" y="16503"/>
                  </a:cubicBezTo>
                  <a:cubicBezTo>
                    <a:pt x="14157" y="14926"/>
                    <a:pt x="15235" y="13350"/>
                    <a:pt x="16120" y="11709"/>
                  </a:cubicBezTo>
                  <a:cubicBezTo>
                    <a:pt x="16168" y="11757"/>
                    <a:pt x="16216" y="11789"/>
                    <a:pt x="16281" y="11806"/>
                  </a:cubicBezTo>
                  <a:cubicBezTo>
                    <a:pt x="17294" y="13012"/>
                    <a:pt x="18324" y="14186"/>
                    <a:pt x="19353" y="15377"/>
                  </a:cubicBezTo>
                  <a:cubicBezTo>
                    <a:pt x="20463" y="16632"/>
                    <a:pt x="21509" y="18047"/>
                    <a:pt x="22748" y="19189"/>
                  </a:cubicBezTo>
                  <a:cubicBezTo>
                    <a:pt x="22781" y="19216"/>
                    <a:pt x="22823" y="19229"/>
                    <a:pt x="22865" y="19229"/>
                  </a:cubicBezTo>
                  <a:cubicBezTo>
                    <a:pt x="22924" y="19229"/>
                    <a:pt x="22984" y="19204"/>
                    <a:pt x="23021" y="19157"/>
                  </a:cubicBezTo>
                  <a:cubicBezTo>
                    <a:pt x="23050" y="19196"/>
                    <a:pt x="23103" y="19217"/>
                    <a:pt x="23158" y="19217"/>
                  </a:cubicBezTo>
                  <a:cubicBezTo>
                    <a:pt x="23194" y="19217"/>
                    <a:pt x="23231" y="19208"/>
                    <a:pt x="23262" y="19189"/>
                  </a:cubicBezTo>
                  <a:cubicBezTo>
                    <a:pt x="23284" y="19205"/>
                    <a:pt x="23307" y="19213"/>
                    <a:pt x="23330" y="19213"/>
                  </a:cubicBezTo>
                  <a:cubicBezTo>
                    <a:pt x="23377" y="19213"/>
                    <a:pt x="23423" y="19184"/>
                    <a:pt x="23455" y="19141"/>
                  </a:cubicBezTo>
                  <a:cubicBezTo>
                    <a:pt x="24163" y="17742"/>
                    <a:pt x="24807" y="16310"/>
                    <a:pt x="25547" y="14910"/>
                  </a:cubicBezTo>
                  <a:cubicBezTo>
                    <a:pt x="26254" y="13559"/>
                    <a:pt x="27059" y="12256"/>
                    <a:pt x="27783" y="10921"/>
                  </a:cubicBezTo>
                  <a:cubicBezTo>
                    <a:pt x="28153" y="11950"/>
                    <a:pt x="28877" y="12787"/>
                    <a:pt x="29552" y="13656"/>
                  </a:cubicBezTo>
                  <a:cubicBezTo>
                    <a:pt x="30501" y="14846"/>
                    <a:pt x="31402" y="16085"/>
                    <a:pt x="32400" y="17227"/>
                  </a:cubicBezTo>
                  <a:cubicBezTo>
                    <a:pt x="32432" y="17259"/>
                    <a:pt x="32476" y="17275"/>
                    <a:pt x="32520" y="17275"/>
                  </a:cubicBezTo>
                  <a:cubicBezTo>
                    <a:pt x="32564" y="17275"/>
                    <a:pt x="32609" y="17259"/>
                    <a:pt x="32641" y="17227"/>
                  </a:cubicBezTo>
                  <a:cubicBezTo>
                    <a:pt x="32689" y="17211"/>
                    <a:pt x="32721" y="17179"/>
                    <a:pt x="32721" y="17130"/>
                  </a:cubicBezTo>
                  <a:cubicBezTo>
                    <a:pt x="32721" y="17130"/>
                    <a:pt x="32721" y="17114"/>
                    <a:pt x="32721" y="17114"/>
                  </a:cubicBezTo>
                  <a:cubicBezTo>
                    <a:pt x="32743" y="17123"/>
                    <a:pt x="32766" y="17127"/>
                    <a:pt x="32788" y="17127"/>
                  </a:cubicBezTo>
                  <a:cubicBezTo>
                    <a:pt x="32849" y="17127"/>
                    <a:pt x="32907" y="17097"/>
                    <a:pt x="32930" y="17050"/>
                  </a:cubicBezTo>
                  <a:cubicBezTo>
                    <a:pt x="34652" y="14202"/>
                    <a:pt x="36518" y="11259"/>
                    <a:pt x="37869" y="8202"/>
                  </a:cubicBezTo>
                  <a:cubicBezTo>
                    <a:pt x="39124" y="9795"/>
                    <a:pt x="40604" y="11210"/>
                    <a:pt x="42100" y="12546"/>
                  </a:cubicBezTo>
                  <a:cubicBezTo>
                    <a:pt x="42137" y="12574"/>
                    <a:pt x="42186" y="12591"/>
                    <a:pt x="42235" y="12591"/>
                  </a:cubicBezTo>
                  <a:cubicBezTo>
                    <a:pt x="42271" y="12591"/>
                    <a:pt x="42308" y="12582"/>
                    <a:pt x="42341" y="12562"/>
                  </a:cubicBezTo>
                  <a:cubicBezTo>
                    <a:pt x="42363" y="12598"/>
                    <a:pt x="42398" y="12614"/>
                    <a:pt x="42434" y="12614"/>
                  </a:cubicBezTo>
                  <a:cubicBezTo>
                    <a:pt x="42478" y="12614"/>
                    <a:pt x="42524" y="12590"/>
                    <a:pt x="42550" y="12546"/>
                  </a:cubicBezTo>
                  <a:cubicBezTo>
                    <a:pt x="43113" y="11516"/>
                    <a:pt x="43564" y="10422"/>
                    <a:pt x="43902" y="9296"/>
                  </a:cubicBezTo>
                  <a:cubicBezTo>
                    <a:pt x="43982" y="9280"/>
                    <a:pt x="44030" y="9216"/>
                    <a:pt x="44030" y="9135"/>
                  </a:cubicBezTo>
                  <a:cubicBezTo>
                    <a:pt x="44030" y="8347"/>
                    <a:pt x="44030" y="7559"/>
                    <a:pt x="43982" y="6770"/>
                  </a:cubicBezTo>
                  <a:cubicBezTo>
                    <a:pt x="43966" y="6738"/>
                    <a:pt x="43966" y="6706"/>
                    <a:pt x="43934" y="6690"/>
                  </a:cubicBezTo>
                  <a:cubicBezTo>
                    <a:pt x="43853" y="6336"/>
                    <a:pt x="43500" y="6127"/>
                    <a:pt x="43226" y="5886"/>
                  </a:cubicBezTo>
                  <a:cubicBezTo>
                    <a:pt x="42518" y="5258"/>
                    <a:pt x="41826" y="4615"/>
                    <a:pt x="41151" y="3971"/>
                  </a:cubicBezTo>
                  <a:cubicBezTo>
                    <a:pt x="39832" y="2700"/>
                    <a:pt x="38561" y="1413"/>
                    <a:pt x="37322" y="62"/>
                  </a:cubicBezTo>
                  <a:cubicBezTo>
                    <a:pt x="37274" y="21"/>
                    <a:pt x="37214" y="0"/>
                    <a:pt x="37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4"/>
          <p:cNvGrpSpPr/>
          <p:nvPr/>
        </p:nvGrpSpPr>
        <p:grpSpPr>
          <a:xfrm rot="-5400000" flipH="1">
            <a:off x="-121450" y="3205975"/>
            <a:ext cx="460817" cy="1327327"/>
            <a:chOff x="3217925" y="402700"/>
            <a:chExt cx="326450" cy="940300"/>
          </a:xfrm>
        </p:grpSpPr>
        <p:sp>
          <p:nvSpPr>
            <p:cNvPr id="300" name="Google Shape;300;p14"/>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14"/>
          <p:cNvGrpSpPr/>
          <p:nvPr/>
        </p:nvGrpSpPr>
        <p:grpSpPr>
          <a:xfrm rot="5173169" flipH="1">
            <a:off x="554094" y="644938"/>
            <a:ext cx="108534" cy="203038"/>
            <a:chOff x="6238667" y="1228635"/>
            <a:chExt cx="66818" cy="124997"/>
          </a:xfrm>
        </p:grpSpPr>
        <p:sp>
          <p:nvSpPr>
            <p:cNvPr id="303" name="Google Shape;303;p14"/>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304" name="Google Shape;304;p14"/>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305" name="Google Shape;305;p14"/>
          <p:cNvGrpSpPr/>
          <p:nvPr/>
        </p:nvGrpSpPr>
        <p:grpSpPr>
          <a:xfrm rot="1800044" flipH="1">
            <a:off x="1413569" y="2108910"/>
            <a:ext cx="394380" cy="390399"/>
            <a:chOff x="6907281" y="1838619"/>
            <a:chExt cx="394389" cy="390408"/>
          </a:xfrm>
        </p:grpSpPr>
        <p:sp>
          <p:nvSpPr>
            <p:cNvPr id="306" name="Google Shape;306;p14"/>
            <p:cNvSpPr/>
            <p:nvPr/>
          </p:nvSpPr>
          <p:spPr>
            <a:xfrm rot="1441807">
              <a:off x="6953198" y="1885138"/>
              <a:ext cx="241781" cy="276976"/>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rot="1441807">
              <a:off x="6959774" y="1885712"/>
              <a:ext cx="294338" cy="296222"/>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14"/>
          <p:cNvGrpSpPr/>
          <p:nvPr/>
        </p:nvGrpSpPr>
        <p:grpSpPr>
          <a:xfrm rot="-5400000" flipH="1">
            <a:off x="8993526" y="1569437"/>
            <a:ext cx="312360" cy="885261"/>
            <a:chOff x="2667125" y="535325"/>
            <a:chExt cx="237500" cy="673100"/>
          </a:xfrm>
        </p:grpSpPr>
        <p:sp>
          <p:nvSpPr>
            <p:cNvPr id="309" name="Google Shape;309;p14"/>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rot="-6713287">
            <a:off x="7613335" y="2114859"/>
            <a:ext cx="94295" cy="176411"/>
            <a:chOff x="6238667" y="1228635"/>
            <a:chExt cx="66818" cy="124997"/>
          </a:xfrm>
        </p:grpSpPr>
        <p:sp>
          <p:nvSpPr>
            <p:cNvPr id="312" name="Google Shape;312;p14"/>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313" name="Google Shape;313;p14"/>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314" name="Google Shape;314;p14"/>
          <p:cNvGrpSpPr/>
          <p:nvPr/>
        </p:nvGrpSpPr>
        <p:grpSpPr>
          <a:xfrm rot="-3114728">
            <a:off x="2335466" y="-238510"/>
            <a:ext cx="352822" cy="637109"/>
            <a:chOff x="-1647381" y="438903"/>
            <a:chExt cx="649881" cy="1173523"/>
          </a:xfrm>
        </p:grpSpPr>
        <p:sp>
          <p:nvSpPr>
            <p:cNvPr id="315" name="Google Shape;315;p14"/>
            <p:cNvSpPr/>
            <p:nvPr/>
          </p:nvSpPr>
          <p:spPr>
            <a:xfrm>
              <a:off x="-1413107" y="492639"/>
              <a:ext cx="398847" cy="1093962"/>
            </a:xfrm>
            <a:custGeom>
              <a:avLst/>
              <a:gdLst/>
              <a:ahLst/>
              <a:cxnLst/>
              <a:rect l="l" t="t" r="r" b="b"/>
              <a:pathLst>
                <a:path w="4973" h="13640" extrusionOk="0">
                  <a:moveTo>
                    <a:pt x="4373" y="0"/>
                  </a:moveTo>
                  <a:cubicBezTo>
                    <a:pt x="4258" y="0"/>
                    <a:pt x="4142" y="45"/>
                    <a:pt x="4047" y="151"/>
                  </a:cubicBezTo>
                  <a:cubicBezTo>
                    <a:pt x="3485" y="788"/>
                    <a:pt x="2905" y="1409"/>
                    <a:pt x="2334" y="2030"/>
                  </a:cubicBezTo>
                  <a:cubicBezTo>
                    <a:pt x="1871" y="2551"/>
                    <a:pt x="1333" y="3048"/>
                    <a:pt x="911" y="3619"/>
                  </a:cubicBezTo>
                  <a:cubicBezTo>
                    <a:pt x="853" y="3652"/>
                    <a:pt x="820" y="3710"/>
                    <a:pt x="803" y="3776"/>
                  </a:cubicBezTo>
                  <a:cubicBezTo>
                    <a:pt x="770" y="3817"/>
                    <a:pt x="745" y="3850"/>
                    <a:pt x="721" y="3892"/>
                  </a:cubicBezTo>
                  <a:cubicBezTo>
                    <a:pt x="596" y="4057"/>
                    <a:pt x="605" y="4281"/>
                    <a:pt x="745" y="4430"/>
                  </a:cubicBezTo>
                  <a:cubicBezTo>
                    <a:pt x="514" y="7351"/>
                    <a:pt x="1" y="10272"/>
                    <a:pt x="50" y="13202"/>
                  </a:cubicBezTo>
                  <a:cubicBezTo>
                    <a:pt x="59" y="13488"/>
                    <a:pt x="276" y="13640"/>
                    <a:pt x="497" y="13640"/>
                  </a:cubicBezTo>
                  <a:cubicBezTo>
                    <a:pt x="678" y="13640"/>
                    <a:pt x="861" y="13538"/>
                    <a:pt x="936" y="13326"/>
                  </a:cubicBezTo>
                  <a:cubicBezTo>
                    <a:pt x="2343" y="9122"/>
                    <a:pt x="3708" y="4918"/>
                    <a:pt x="4883" y="639"/>
                  </a:cubicBezTo>
                  <a:cubicBezTo>
                    <a:pt x="4973" y="305"/>
                    <a:pt x="4674" y="0"/>
                    <a:pt x="43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1647381" y="438903"/>
              <a:ext cx="649881" cy="1173523"/>
            </a:xfrm>
            <a:custGeom>
              <a:avLst/>
              <a:gdLst/>
              <a:ahLst/>
              <a:cxnLst/>
              <a:rect l="l" t="t" r="r" b="b"/>
              <a:pathLst>
                <a:path w="8103" h="14632" extrusionOk="0">
                  <a:moveTo>
                    <a:pt x="274" y="225"/>
                  </a:moveTo>
                  <a:cubicBezTo>
                    <a:pt x="505" y="260"/>
                    <a:pt x="741" y="270"/>
                    <a:pt x="979" y="270"/>
                  </a:cubicBezTo>
                  <a:cubicBezTo>
                    <a:pt x="1312" y="270"/>
                    <a:pt x="1647" y="250"/>
                    <a:pt x="1970" y="250"/>
                  </a:cubicBezTo>
                  <a:cubicBezTo>
                    <a:pt x="2624" y="250"/>
                    <a:pt x="3269" y="258"/>
                    <a:pt x="3923" y="267"/>
                  </a:cubicBezTo>
                  <a:cubicBezTo>
                    <a:pt x="5197" y="300"/>
                    <a:pt x="6464" y="391"/>
                    <a:pt x="7738" y="432"/>
                  </a:cubicBezTo>
                  <a:cubicBezTo>
                    <a:pt x="7101" y="1069"/>
                    <a:pt x="6348" y="1574"/>
                    <a:pt x="5727" y="2236"/>
                  </a:cubicBezTo>
                  <a:cubicBezTo>
                    <a:pt x="5379" y="2609"/>
                    <a:pt x="5048" y="2989"/>
                    <a:pt x="4709" y="3370"/>
                  </a:cubicBezTo>
                  <a:cubicBezTo>
                    <a:pt x="4428" y="3693"/>
                    <a:pt x="4022" y="4015"/>
                    <a:pt x="3857" y="4429"/>
                  </a:cubicBezTo>
                  <a:cubicBezTo>
                    <a:pt x="3857" y="4413"/>
                    <a:pt x="3857" y="4404"/>
                    <a:pt x="3848" y="4396"/>
                  </a:cubicBezTo>
                  <a:cubicBezTo>
                    <a:pt x="3377" y="3635"/>
                    <a:pt x="2740" y="2948"/>
                    <a:pt x="2152" y="2278"/>
                  </a:cubicBezTo>
                  <a:cubicBezTo>
                    <a:pt x="1854" y="1938"/>
                    <a:pt x="1556" y="1607"/>
                    <a:pt x="1250" y="1285"/>
                  </a:cubicBezTo>
                  <a:cubicBezTo>
                    <a:pt x="1068" y="1103"/>
                    <a:pt x="894" y="912"/>
                    <a:pt x="712" y="738"/>
                  </a:cubicBezTo>
                  <a:cubicBezTo>
                    <a:pt x="621" y="647"/>
                    <a:pt x="530" y="556"/>
                    <a:pt x="439" y="465"/>
                  </a:cubicBezTo>
                  <a:cubicBezTo>
                    <a:pt x="331" y="432"/>
                    <a:pt x="265" y="333"/>
                    <a:pt x="274" y="225"/>
                  </a:cubicBezTo>
                  <a:close/>
                  <a:moveTo>
                    <a:pt x="7730" y="796"/>
                  </a:moveTo>
                  <a:cubicBezTo>
                    <a:pt x="7001" y="3014"/>
                    <a:pt x="6298" y="5240"/>
                    <a:pt x="5586" y="7458"/>
                  </a:cubicBezTo>
                  <a:cubicBezTo>
                    <a:pt x="4941" y="9452"/>
                    <a:pt x="4246" y="11439"/>
                    <a:pt x="3658" y="13441"/>
                  </a:cubicBezTo>
                  <a:cubicBezTo>
                    <a:pt x="3683" y="12953"/>
                    <a:pt x="3691" y="12456"/>
                    <a:pt x="3708" y="11976"/>
                  </a:cubicBezTo>
                  <a:cubicBezTo>
                    <a:pt x="3749" y="11124"/>
                    <a:pt x="3782" y="10280"/>
                    <a:pt x="3815" y="9428"/>
                  </a:cubicBezTo>
                  <a:cubicBezTo>
                    <a:pt x="3840" y="8584"/>
                    <a:pt x="3865" y="7731"/>
                    <a:pt x="3890" y="6887"/>
                  </a:cubicBezTo>
                  <a:cubicBezTo>
                    <a:pt x="3906" y="6134"/>
                    <a:pt x="4031" y="5257"/>
                    <a:pt x="3873" y="4520"/>
                  </a:cubicBezTo>
                  <a:lnTo>
                    <a:pt x="3906" y="4520"/>
                  </a:lnTo>
                  <a:cubicBezTo>
                    <a:pt x="4337" y="4313"/>
                    <a:pt x="4643" y="3817"/>
                    <a:pt x="4949" y="3469"/>
                  </a:cubicBezTo>
                  <a:cubicBezTo>
                    <a:pt x="5313" y="3072"/>
                    <a:pt x="5661" y="2667"/>
                    <a:pt x="6033" y="2278"/>
                  </a:cubicBezTo>
                  <a:cubicBezTo>
                    <a:pt x="6406" y="1897"/>
                    <a:pt x="6795" y="1541"/>
                    <a:pt x="7217" y="1218"/>
                  </a:cubicBezTo>
                  <a:cubicBezTo>
                    <a:pt x="7390" y="1078"/>
                    <a:pt x="7572" y="945"/>
                    <a:pt x="7730" y="796"/>
                  </a:cubicBezTo>
                  <a:close/>
                  <a:moveTo>
                    <a:pt x="406" y="805"/>
                  </a:moveTo>
                  <a:lnTo>
                    <a:pt x="406" y="805"/>
                  </a:lnTo>
                  <a:cubicBezTo>
                    <a:pt x="580" y="970"/>
                    <a:pt x="754" y="1111"/>
                    <a:pt x="811" y="1177"/>
                  </a:cubicBezTo>
                  <a:cubicBezTo>
                    <a:pt x="1829" y="2245"/>
                    <a:pt x="2698" y="3428"/>
                    <a:pt x="3683" y="4520"/>
                  </a:cubicBezTo>
                  <a:cubicBezTo>
                    <a:pt x="3700" y="4537"/>
                    <a:pt x="3724" y="4545"/>
                    <a:pt x="3757" y="4545"/>
                  </a:cubicBezTo>
                  <a:cubicBezTo>
                    <a:pt x="3592" y="5249"/>
                    <a:pt x="3683" y="6068"/>
                    <a:pt x="3666" y="6779"/>
                  </a:cubicBezTo>
                  <a:cubicBezTo>
                    <a:pt x="3650" y="7632"/>
                    <a:pt x="3625" y="8476"/>
                    <a:pt x="3592" y="9328"/>
                  </a:cubicBezTo>
                  <a:cubicBezTo>
                    <a:pt x="3559" y="10139"/>
                    <a:pt x="3526" y="10959"/>
                    <a:pt x="3484" y="11770"/>
                  </a:cubicBezTo>
                  <a:cubicBezTo>
                    <a:pt x="3451" y="12597"/>
                    <a:pt x="3352" y="13449"/>
                    <a:pt x="3369" y="14277"/>
                  </a:cubicBezTo>
                  <a:cubicBezTo>
                    <a:pt x="3087" y="13193"/>
                    <a:pt x="2756" y="12125"/>
                    <a:pt x="2516" y="11033"/>
                  </a:cubicBezTo>
                  <a:cubicBezTo>
                    <a:pt x="2268" y="9850"/>
                    <a:pt x="2036" y="8666"/>
                    <a:pt x="1796" y="7491"/>
                  </a:cubicBezTo>
                  <a:cubicBezTo>
                    <a:pt x="1341" y="5265"/>
                    <a:pt x="952" y="3014"/>
                    <a:pt x="406" y="805"/>
                  </a:cubicBezTo>
                  <a:close/>
                  <a:moveTo>
                    <a:pt x="1184" y="0"/>
                  </a:moveTo>
                  <a:cubicBezTo>
                    <a:pt x="851" y="0"/>
                    <a:pt x="516" y="16"/>
                    <a:pt x="199" y="85"/>
                  </a:cubicBezTo>
                  <a:cubicBezTo>
                    <a:pt x="190" y="82"/>
                    <a:pt x="182" y="81"/>
                    <a:pt x="174" y="81"/>
                  </a:cubicBezTo>
                  <a:cubicBezTo>
                    <a:pt x="153" y="81"/>
                    <a:pt x="134" y="89"/>
                    <a:pt x="116" y="101"/>
                  </a:cubicBezTo>
                  <a:cubicBezTo>
                    <a:pt x="100" y="109"/>
                    <a:pt x="83" y="118"/>
                    <a:pt x="83" y="134"/>
                  </a:cubicBezTo>
                  <a:cubicBezTo>
                    <a:pt x="67" y="143"/>
                    <a:pt x="58" y="159"/>
                    <a:pt x="50" y="176"/>
                  </a:cubicBezTo>
                  <a:cubicBezTo>
                    <a:pt x="0" y="275"/>
                    <a:pt x="58" y="407"/>
                    <a:pt x="166" y="548"/>
                  </a:cubicBezTo>
                  <a:cubicBezTo>
                    <a:pt x="538" y="2923"/>
                    <a:pt x="1101" y="5290"/>
                    <a:pt x="1581" y="7648"/>
                  </a:cubicBezTo>
                  <a:cubicBezTo>
                    <a:pt x="1821" y="8832"/>
                    <a:pt x="2053" y="10007"/>
                    <a:pt x="2309" y="11190"/>
                  </a:cubicBezTo>
                  <a:cubicBezTo>
                    <a:pt x="2549" y="12291"/>
                    <a:pt x="2773" y="13458"/>
                    <a:pt x="3211" y="14500"/>
                  </a:cubicBezTo>
                  <a:cubicBezTo>
                    <a:pt x="3227" y="14533"/>
                    <a:pt x="3261" y="14551"/>
                    <a:pt x="3293" y="14551"/>
                  </a:cubicBezTo>
                  <a:cubicBezTo>
                    <a:pt x="3311" y="14551"/>
                    <a:pt x="3329" y="14545"/>
                    <a:pt x="3344" y="14534"/>
                  </a:cubicBezTo>
                  <a:lnTo>
                    <a:pt x="3344" y="14534"/>
                  </a:lnTo>
                  <a:cubicBezTo>
                    <a:pt x="3329" y="14593"/>
                    <a:pt x="3379" y="14632"/>
                    <a:pt x="3428" y="14632"/>
                  </a:cubicBezTo>
                  <a:cubicBezTo>
                    <a:pt x="3460" y="14632"/>
                    <a:pt x="3491" y="14615"/>
                    <a:pt x="3501" y="14575"/>
                  </a:cubicBezTo>
                  <a:cubicBezTo>
                    <a:pt x="3509" y="14542"/>
                    <a:pt x="3517" y="14517"/>
                    <a:pt x="3526" y="14484"/>
                  </a:cubicBezTo>
                  <a:cubicBezTo>
                    <a:pt x="3542" y="14476"/>
                    <a:pt x="3559" y="14459"/>
                    <a:pt x="3559" y="14434"/>
                  </a:cubicBezTo>
                  <a:lnTo>
                    <a:pt x="3567" y="14385"/>
                  </a:lnTo>
                  <a:cubicBezTo>
                    <a:pt x="4403" y="12134"/>
                    <a:pt x="5073" y="9808"/>
                    <a:pt x="5818" y="7516"/>
                  </a:cubicBezTo>
                  <a:cubicBezTo>
                    <a:pt x="6571" y="5157"/>
                    <a:pt x="7349" y="2816"/>
                    <a:pt x="8094" y="449"/>
                  </a:cubicBezTo>
                  <a:cubicBezTo>
                    <a:pt x="8102" y="416"/>
                    <a:pt x="8094" y="374"/>
                    <a:pt x="8069" y="341"/>
                  </a:cubicBezTo>
                  <a:cubicBezTo>
                    <a:pt x="8061" y="316"/>
                    <a:pt x="8044" y="292"/>
                    <a:pt x="8019" y="275"/>
                  </a:cubicBezTo>
                  <a:cubicBezTo>
                    <a:pt x="8003" y="242"/>
                    <a:pt x="7970" y="217"/>
                    <a:pt x="7928" y="209"/>
                  </a:cubicBezTo>
                  <a:cubicBezTo>
                    <a:pt x="6604" y="76"/>
                    <a:pt x="5255" y="52"/>
                    <a:pt x="3923" y="27"/>
                  </a:cubicBezTo>
                  <a:cubicBezTo>
                    <a:pt x="3277" y="10"/>
                    <a:pt x="2624" y="10"/>
                    <a:pt x="1970" y="10"/>
                  </a:cubicBezTo>
                  <a:cubicBezTo>
                    <a:pt x="1716" y="10"/>
                    <a:pt x="145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4"/>
          <p:cNvGrpSpPr/>
          <p:nvPr/>
        </p:nvGrpSpPr>
        <p:grpSpPr>
          <a:xfrm>
            <a:off x="8022539" y="3571469"/>
            <a:ext cx="198865" cy="513293"/>
            <a:chOff x="-3700272" y="2182046"/>
            <a:chExt cx="357864" cy="923853"/>
          </a:xfrm>
        </p:grpSpPr>
        <p:sp>
          <p:nvSpPr>
            <p:cNvPr id="318" name="Google Shape;318;p14"/>
            <p:cNvSpPr/>
            <p:nvPr/>
          </p:nvSpPr>
          <p:spPr>
            <a:xfrm>
              <a:off x="-3694097" y="2192873"/>
              <a:ext cx="256728" cy="483701"/>
            </a:xfrm>
            <a:custGeom>
              <a:avLst/>
              <a:gdLst/>
              <a:ahLst/>
              <a:cxnLst/>
              <a:rect l="l" t="t" r="r" b="b"/>
              <a:pathLst>
                <a:path w="3201" h="6031" extrusionOk="0">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3700272" y="2182046"/>
              <a:ext cx="357864" cy="923853"/>
            </a:xfrm>
            <a:custGeom>
              <a:avLst/>
              <a:gdLst/>
              <a:ahLst/>
              <a:cxnLst/>
              <a:rect l="l" t="t" r="r" b="b"/>
              <a:pathLst>
                <a:path w="4462" h="11519" extrusionOk="0">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14"/>
          <p:cNvSpPr/>
          <p:nvPr/>
        </p:nvSpPr>
        <p:spPr>
          <a:xfrm>
            <a:off x="1141447" y="4788050"/>
            <a:ext cx="7289363" cy="33930"/>
          </a:xfrm>
          <a:custGeom>
            <a:avLst/>
            <a:gdLst/>
            <a:ahLst/>
            <a:cxnLst/>
            <a:rect l="l" t="t" r="r" b="b"/>
            <a:pathLst>
              <a:path w="185965" h="3680" extrusionOk="0">
                <a:moveTo>
                  <a:pt x="185965" y="621"/>
                </a:moveTo>
                <a:cubicBezTo>
                  <a:pt x="171888" y="5309"/>
                  <a:pt x="156218" y="-1232"/>
                  <a:pt x="141454" y="244"/>
                </a:cubicBezTo>
                <a:cubicBezTo>
                  <a:pt x="94526" y="4934"/>
                  <a:pt x="47162" y="3262"/>
                  <a:pt x="0" y="3262"/>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5_1">
    <p:spTree>
      <p:nvGrpSpPr>
        <p:cNvPr id="1" name="Shape 327"/>
        <p:cNvGrpSpPr/>
        <p:nvPr/>
      </p:nvGrpSpPr>
      <p:grpSpPr>
        <a:xfrm>
          <a:off x="0" y="0"/>
          <a:ext cx="0" cy="0"/>
          <a:chOff x="0" y="0"/>
          <a:chExt cx="0" cy="0"/>
        </a:xfrm>
      </p:grpSpPr>
      <p:sp>
        <p:nvSpPr>
          <p:cNvPr id="328" name="Google Shape;328;p16"/>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marL="0" lvl="0" indent="0" algn="r" rtl="0">
              <a:spcBef>
                <a:spcPts val="0"/>
              </a:spcBef>
              <a:spcAft>
                <a:spcPts val="0"/>
              </a:spcAft>
              <a:buNone/>
            </a:pPr>
            <a:fld id="{00000000-1234-1234-1234-123412341234}" type="slidenum">
              <a:rPr lang="en"/>
              <a:t>‹#›</a:t>
            </a:fld>
            <a:endParaRPr/>
          </a:p>
        </p:txBody>
      </p:sp>
      <p:sp>
        <p:nvSpPr>
          <p:cNvPr id="329" name="Google Shape;329;p16"/>
          <p:cNvSpPr txBox="1">
            <a:spLocks noGrp="1"/>
          </p:cNvSpPr>
          <p:nvPr>
            <p:ph type="title"/>
          </p:nvPr>
        </p:nvSpPr>
        <p:spPr>
          <a:xfrm>
            <a:off x="713225" y="439125"/>
            <a:ext cx="7717500" cy="6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grpSp>
        <p:nvGrpSpPr>
          <p:cNvPr id="330" name="Google Shape;330;p16"/>
          <p:cNvGrpSpPr/>
          <p:nvPr/>
        </p:nvGrpSpPr>
        <p:grpSpPr>
          <a:xfrm rot="5400000">
            <a:off x="-307750" y="2796050"/>
            <a:ext cx="326450" cy="940300"/>
            <a:chOff x="3217925" y="402700"/>
            <a:chExt cx="326450" cy="940300"/>
          </a:xfrm>
        </p:grpSpPr>
        <p:sp>
          <p:nvSpPr>
            <p:cNvPr id="331" name="Google Shape;331;p16"/>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6"/>
          <p:cNvGrpSpPr/>
          <p:nvPr/>
        </p:nvGrpSpPr>
        <p:grpSpPr>
          <a:xfrm rot="-1496791" flipH="1">
            <a:off x="738231" y="457129"/>
            <a:ext cx="198883" cy="513225"/>
            <a:chOff x="-3700272" y="2182046"/>
            <a:chExt cx="357864" cy="923853"/>
          </a:xfrm>
        </p:grpSpPr>
        <p:sp>
          <p:nvSpPr>
            <p:cNvPr id="334" name="Google Shape;334;p16"/>
            <p:cNvSpPr/>
            <p:nvPr/>
          </p:nvSpPr>
          <p:spPr>
            <a:xfrm>
              <a:off x="-3694097" y="2192873"/>
              <a:ext cx="256728" cy="483701"/>
            </a:xfrm>
            <a:custGeom>
              <a:avLst/>
              <a:gdLst/>
              <a:ahLst/>
              <a:cxnLst/>
              <a:rect l="l" t="t" r="r" b="b"/>
              <a:pathLst>
                <a:path w="3201" h="6031" extrusionOk="0">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3700272" y="2182046"/>
              <a:ext cx="357864" cy="923853"/>
            </a:xfrm>
            <a:custGeom>
              <a:avLst/>
              <a:gdLst/>
              <a:ahLst/>
              <a:cxnLst/>
              <a:rect l="l" t="t" r="r" b="b"/>
              <a:pathLst>
                <a:path w="4462" h="11519" extrusionOk="0">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6"/>
          <p:cNvGrpSpPr/>
          <p:nvPr/>
        </p:nvGrpSpPr>
        <p:grpSpPr>
          <a:xfrm>
            <a:off x="8101437" y="1112325"/>
            <a:ext cx="240650" cy="235875"/>
            <a:chOff x="345125" y="732100"/>
            <a:chExt cx="240650" cy="235875"/>
          </a:xfrm>
        </p:grpSpPr>
        <p:sp>
          <p:nvSpPr>
            <p:cNvPr id="337" name="Google Shape;337;p16"/>
            <p:cNvSpPr/>
            <p:nvPr/>
          </p:nvSpPr>
          <p:spPr>
            <a:xfrm>
              <a:off x="345125" y="743000"/>
              <a:ext cx="192525" cy="220550"/>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351400" y="732100"/>
              <a:ext cx="234375" cy="235875"/>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6"/>
          <p:cNvGrpSpPr/>
          <p:nvPr/>
        </p:nvGrpSpPr>
        <p:grpSpPr>
          <a:xfrm>
            <a:off x="8696413" y="4608225"/>
            <a:ext cx="237500" cy="673100"/>
            <a:chOff x="2667125" y="535325"/>
            <a:chExt cx="237500" cy="673100"/>
          </a:xfrm>
        </p:grpSpPr>
        <p:sp>
          <p:nvSpPr>
            <p:cNvPr id="340" name="Google Shape;340;p16"/>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6"/>
          <p:cNvSpPr/>
          <p:nvPr/>
        </p:nvSpPr>
        <p:spPr>
          <a:xfrm>
            <a:off x="1141447" y="4788050"/>
            <a:ext cx="7289363" cy="33930"/>
          </a:xfrm>
          <a:custGeom>
            <a:avLst/>
            <a:gdLst/>
            <a:ahLst/>
            <a:cxnLst/>
            <a:rect l="l" t="t" r="r" b="b"/>
            <a:pathLst>
              <a:path w="185965" h="3680" extrusionOk="0">
                <a:moveTo>
                  <a:pt x="185965" y="621"/>
                </a:moveTo>
                <a:cubicBezTo>
                  <a:pt x="171888" y="5309"/>
                  <a:pt x="156218" y="-1232"/>
                  <a:pt x="141454" y="244"/>
                </a:cubicBezTo>
                <a:cubicBezTo>
                  <a:pt x="94526" y="4934"/>
                  <a:pt x="47162" y="3262"/>
                  <a:pt x="0" y="3262"/>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613"/>
        <p:cNvGrpSpPr/>
        <p:nvPr/>
      </p:nvGrpSpPr>
      <p:grpSpPr>
        <a:xfrm>
          <a:off x="0" y="0"/>
          <a:ext cx="0" cy="0"/>
          <a:chOff x="0" y="0"/>
          <a:chExt cx="0" cy="0"/>
        </a:xfrm>
      </p:grpSpPr>
      <p:sp>
        <p:nvSpPr>
          <p:cNvPr id="614" name="Google Shape;614;p31"/>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marL="0" lvl="0" indent="0" algn="r" rtl="0">
              <a:spcBef>
                <a:spcPts val="0"/>
              </a:spcBef>
              <a:spcAft>
                <a:spcPts val="0"/>
              </a:spcAft>
              <a:buNone/>
            </a:pPr>
            <a:fld id="{00000000-1234-1234-1234-123412341234}" type="slidenum">
              <a:rPr lang="en"/>
              <a:t>‹#›</a:t>
            </a:fld>
            <a:endParaRPr/>
          </a:p>
        </p:txBody>
      </p:sp>
      <p:sp>
        <p:nvSpPr>
          <p:cNvPr id="615" name="Google Shape;615;p31"/>
          <p:cNvSpPr txBox="1">
            <a:spLocks noGrp="1"/>
          </p:cNvSpPr>
          <p:nvPr>
            <p:ph type="title"/>
          </p:nvPr>
        </p:nvSpPr>
        <p:spPr>
          <a:xfrm>
            <a:off x="2525113" y="976850"/>
            <a:ext cx="4092600" cy="67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6" name="Google Shape;616;p31"/>
          <p:cNvSpPr txBox="1">
            <a:spLocks noGrp="1"/>
          </p:cNvSpPr>
          <p:nvPr>
            <p:ph type="body" idx="1"/>
          </p:nvPr>
        </p:nvSpPr>
        <p:spPr>
          <a:xfrm>
            <a:off x="2215350" y="1764300"/>
            <a:ext cx="4713300" cy="2402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1"/>
              </a:buClr>
              <a:buSzPts val="1400"/>
              <a:buFont typeface="Montserrat"/>
              <a:buChar char="●"/>
              <a:defRPr sz="1600">
                <a:solidFill>
                  <a:schemeClr val="dk1"/>
                </a:solidFill>
              </a:defRPr>
            </a:lvl1pPr>
            <a:lvl2pPr marL="914400" lvl="1" indent="-317500" rtl="0">
              <a:lnSpc>
                <a:spcPct val="100000"/>
              </a:lnSpc>
              <a:spcBef>
                <a:spcPts val="0"/>
              </a:spcBef>
              <a:spcAft>
                <a:spcPts val="0"/>
              </a:spcAft>
              <a:buClr>
                <a:schemeClr val="dk1"/>
              </a:buClr>
              <a:buSzPts val="1400"/>
              <a:buFont typeface="Montserrat"/>
              <a:buChar char="○"/>
              <a:defRPr>
                <a:solidFill>
                  <a:schemeClr val="dk1"/>
                </a:solidFill>
              </a:defRPr>
            </a:lvl2pPr>
            <a:lvl3pPr marL="1371600" lvl="2" indent="-317500" rtl="0">
              <a:spcBef>
                <a:spcPts val="0"/>
              </a:spcBef>
              <a:spcAft>
                <a:spcPts val="0"/>
              </a:spcAft>
              <a:buClr>
                <a:schemeClr val="dk1"/>
              </a:buClr>
              <a:buSzPts val="1400"/>
              <a:buFont typeface="Montserrat"/>
              <a:buChar char="■"/>
              <a:defRPr>
                <a:solidFill>
                  <a:schemeClr val="dk1"/>
                </a:solidFill>
              </a:defRPr>
            </a:lvl3pPr>
            <a:lvl4pPr marL="1828800" lvl="3" indent="-317500" rtl="0">
              <a:spcBef>
                <a:spcPts val="0"/>
              </a:spcBef>
              <a:spcAft>
                <a:spcPts val="0"/>
              </a:spcAft>
              <a:buClr>
                <a:schemeClr val="dk1"/>
              </a:buClr>
              <a:buSzPts val="1400"/>
              <a:buFont typeface="Montserrat"/>
              <a:buChar char="●"/>
              <a:defRPr>
                <a:solidFill>
                  <a:schemeClr val="dk1"/>
                </a:solidFill>
              </a:defRPr>
            </a:lvl4pPr>
            <a:lvl5pPr marL="2286000" lvl="4" indent="-317500" rtl="0">
              <a:spcBef>
                <a:spcPts val="0"/>
              </a:spcBef>
              <a:spcAft>
                <a:spcPts val="0"/>
              </a:spcAft>
              <a:buClr>
                <a:schemeClr val="dk1"/>
              </a:buClr>
              <a:buSzPts val="1400"/>
              <a:buFont typeface="Montserrat"/>
              <a:buChar char="○"/>
              <a:defRPr>
                <a:solidFill>
                  <a:schemeClr val="dk1"/>
                </a:solidFill>
              </a:defRPr>
            </a:lvl5pPr>
            <a:lvl6pPr marL="2743200" lvl="5" indent="-317500" rtl="0">
              <a:spcBef>
                <a:spcPts val="0"/>
              </a:spcBef>
              <a:spcAft>
                <a:spcPts val="0"/>
              </a:spcAft>
              <a:buClr>
                <a:schemeClr val="dk1"/>
              </a:buClr>
              <a:buSzPts val="1400"/>
              <a:buFont typeface="Montserrat"/>
              <a:buChar char="■"/>
              <a:defRPr>
                <a:solidFill>
                  <a:schemeClr val="dk1"/>
                </a:solidFill>
              </a:defRPr>
            </a:lvl6pPr>
            <a:lvl7pPr marL="3200400" lvl="6" indent="-317500" rtl="0">
              <a:spcBef>
                <a:spcPts val="0"/>
              </a:spcBef>
              <a:spcAft>
                <a:spcPts val="0"/>
              </a:spcAft>
              <a:buClr>
                <a:schemeClr val="dk1"/>
              </a:buClr>
              <a:buSzPts val="1400"/>
              <a:buFont typeface="Montserrat"/>
              <a:buChar char="●"/>
              <a:defRPr>
                <a:solidFill>
                  <a:schemeClr val="dk1"/>
                </a:solidFill>
              </a:defRPr>
            </a:lvl7pPr>
            <a:lvl8pPr marL="3657600" lvl="7" indent="-317500" rtl="0">
              <a:spcBef>
                <a:spcPts val="0"/>
              </a:spcBef>
              <a:spcAft>
                <a:spcPts val="0"/>
              </a:spcAft>
              <a:buClr>
                <a:schemeClr val="dk1"/>
              </a:buClr>
              <a:buSzPts val="1400"/>
              <a:buFont typeface="Montserrat"/>
              <a:buChar char="○"/>
              <a:defRPr>
                <a:solidFill>
                  <a:schemeClr val="dk1"/>
                </a:solidFill>
              </a:defRPr>
            </a:lvl8pPr>
            <a:lvl9pPr marL="4114800" lvl="8" indent="-317500" rtl="0">
              <a:spcBef>
                <a:spcPts val="0"/>
              </a:spcBef>
              <a:spcAft>
                <a:spcPts val="0"/>
              </a:spcAft>
              <a:buClr>
                <a:schemeClr val="dk1"/>
              </a:buClr>
              <a:buSzPts val="1400"/>
              <a:buFont typeface="Montserrat"/>
              <a:buChar char="■"/>
              <a:defRPr>
                <a:solidFill>
                  <a:schemeClr val="dk1"/>
                </a:solidFill>
              </a:defRPr>
            </a:lvl9pPr>
          </a:lstStyle>
          <a:p>
            <a:endParaRPr/>
          </a:p>
        </p:txBody>
      </p:sp>
      <p:grpSp>
        <p:nvGrpSpPr>
          <p:cNvPr id="617" name="Google Shape;617;p31"/>
          <p:cNvGrpSpPr/>
          <p:nvPr/>
        </p:nvGrpSpPr>
        <p:grpSpPr>
          <a:xfrm rot="-7064080">
            <a:off x="1258918" y="7401"/>
            <a:ext cx="820687" cy="487062"/>
            <a:chOff x="-6199175" y="2156140"/>
            <a:chExt cx="1882353" cy="1117141"/>
          </a:xfrm>
        </p:grpSpPr>
        <p:sp>
          <p:nvSpPr>
            <p:cNvPr id="618" name="Google Shape;618;p31"/>
            <p:cNvSpPr/>
            <p:nvPr/>
          </p:nvSpPr>
          <p:spPr>
            <a:xfrm>
              <a:off x="-6043821" y="2166165"/>
              <a:ext cx="1708794" cy="984486"/>
            </a:xfrm>
            <a:custGeom>
              <a:avLst/>
              <a:gdLst/>
              <a:ahLst/>
              <a:cxnLst/>
              <a:rect l="l" t="t" r="r" b="b"/>
              <a:pathLst>
                <a:path w="21306" h="12275" extrusionOk="0">
                  <a:moveTo>
                    <a:pt x="9095" y="2473"/>
                  </a:moveTo>
                  <a:cubicBezTo>
                    <a:pt x="10220" y="2969"/>
                    <a:pt x="11362" y="3466"/>
                    <a:pt x="12480" y="3987"/>
                  </a:cubicBezTo>
                  <a:cubicBezTo>
                    <a:pt x="13216" y="4327"/>
                    <a:pt x="13944" y="4682"/>
                    <a:pt x="14664" y="5047"/>
                  </a:cubicBezTo>
                  <a:cubicBezTo>
                    <a:pt x="14987" y="5204"/>
                    <a:pt x="15310" y="5378"/>
                    <a:pt x="15633" y="5551"/>
                  </a:cubicBezTo>
                  <a:lnTo>
                    <a:pt x="13977" y="6114"/>
                  </a:lnTo>
                  <a:lnTo>
                    <a:pt x="9691" y="7562"/>
                  </a:lnTo>
                  <a:cubicBezTo>
                    <a:pt x="8259" y="8042"/>
                    <a:pt x="6828" y="8522"/>
                    <a:pt x="5404" y="9019"/>
                  </a:cubicBezTo>
                  <a:cubicBezTo>
                    <a:pt x="4750" y="9250"/>
                    <a:pt x="4088" y="9466"/>
                    <a:pt x="3435" y="9722"/>
                  </a:cubicBezTo>
                  <a:cubicBezTo>
                    <a:pt x="3666" y="9457"/>
                    <a:pt x="3890" y="9193"/>
                    <a:pt x="4105" y="8919"/>
                  </a:cubicBezTo>
                  <a:cubicBezTo>
                    <a:pt x="4684" y="8175"/>
                    <a:pt x="5264" y="7438"/>
                    <a:pt x="5843" y="6693"/>
                  </a:cubicBezTo>
                  <a:lnTo>
                    <a:pt x="9095" y="2473"/>
                  </a:lnTo>
                  <a:close/>
                  <a:moveTo>
                    <a:pt x="7997" y="1"/>
                  </a:moveTo>
                  <a:cubicBezTo>
                    <a:pt x="7787" y="1"/>
                    <a:pt x="7581" y="108"/>
                    <a:pt x="7465" y="296"/>
                  </a:cubicBezTo>
                  <a:cubicBezTo>
                    <a:pt x="6265" y="2183"/>
                    <a:pt x="5065" y="4062"/>
                    <a:pt x="3824" y="5915"/>
                  </a:cubicBezTo>
                  <a:cubicBezTo>
                    <a:pt x="2574" y="7761"/>
                    <a:pt x="1209" y="9532"/>
                    <a:pt x="100" y="11460"/>
                  </a:cubicBezTo>
                  <a:cubicBezTo>
                    <a:pt x="0" y="11642"/>
                    <a:pt x="42" y="11857"/>
                    <a:pt x="199" y="11990"/>
                  </a:cubicBezTo>
                  <a:cubicBezTo>
                    <a:pt x="216" y="12122"/>
                    <a:pt x="315" y="12230"/>
                    <a:pt x="456" y="12254"/>
                  </a:cubicBezTo>
                  <a:cubicBezTo>
                    <a:pt x="552" y="12268"/>
                    <a:pt x="648" y="12274"/>
                    <a:pt x="746" y="12274"/>
                  </a:cubicBezTo>
                  <a:cubicBezTo>
                    <a:pt x="1469" y="12274"/>
                    <a:pt x="2216" y="11926"/>
                    <a:pt x="2880" y="11700"/>
                  </a:cubicBezTo>
                  <a:cubicBezTo>
                    <a:pt x="3741" y="11410"/>
                    <a:pt x="4593" y="11129"/>
                    <a:pt x="5454" y="10848"/>
                  </a:cubicBezTo>
                  <a:cubicBezTo>
                    <a:pt x="7109" y="10310"/>
                    <a:pt x="8764" y="9780"/>
                    <a:pt x="10419" y="9267"/>
                  </a:cubicBezTo>
                  <a:cubicBezTo>
                    <a:pt x="12074" y="8754"/>
                    <a:pt x="13746" y="8266"/>
                    <a:pt x="15417" y="7794"/>
                  </a:cubicBezTo>
                  <a:cubicBezTo>
                    <a:pt x="16253" y="7554"/>
                    <a:pt x="17097" y="7331"/>
                    <a:pt x="17933" y="7099"/>
                  </a:cubicBezTo>
                  <a:cubicBezTo>
                    <a:pt x="18388" y="6983"/>
                    <a:pt x="18835" y="6859"/>
                    <a:pt x="19290" y="6743"/>
                  </a:cubicBezTo>
                  <a:cubicBezTo>
                    <a:pt x="19663" y="6635"/>
                    <a:pt x="20035" y="6586"/>
                    <a:pt x="20341" y="6362"/>
                  </a:cubicBezTo>
                  <a:cubicBezTo>
                    <a:pt x="20385" y="6371"/>
                    <a:pt x="20428" y="6376"/>
                    <a:pt x="20469" y="6376"/>
                  </a:cubicBezTo>
                  <a:cubicBezTo>
                    <a:pt x="21093" y="6376"/>
                    <a:pt x="21306" y="5363"/>
                    <a:pt x="20614" y="5146"/>
                  </a:cubicBezTo>
                  <a:cubicBezTo>
                    <a:pt x="16353" y="3814"/>
                    <a:pt x="12331" y="2001"/>
                    <a:pt x="8301" y="81"/>
                  </a:cubicBezTo>
                  <a:cubicBezTo>
                    <a:pt x="8205" y="27"/>
                    <a:pt x="8101" y="1"/>
                    <a:pt x="79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6199175" y="2156140"/>
              <a:ext cx="1882353" cy="1117141"/>
            </a:xfrm>
            <a:custGeom>
              <a:avLst/>
              <a:gdLst/>
              <a:ahLst/>
              <a:cxnLst/>
              <a:rect l="l" t="t" r="r" b="b"/>
              <a:pathLst>
                <a:path w="23470" h="13929" extrusionOk="0">
                  <a:moveTo>
                    <a:pt x="9774" y="264"/>
                  </a:moveTo>
                  <a:cubicBezTo>
                    <a:pt x="11959" y="1191"/>
                    <a:pt x="14185" y="2019"/>
                    <a:pt x="16394" y="2912"/>
                  </a:cubicBezTo>
                  <a:cubicBezTo>
                    <a:pt x="18645" y="3814"/>
                    <a:pt x="20888" y="4725"/>
                    <a:pt x="23131" y="5643"/>
                  </a:cubicBezTo>
                  <a:lnTo>
                    <a:pt x="23106" y="5643"/>
                  </a:lnTo>
                  <a:cubicBezTo>
                    <a:pt x="19498" y="6719"/>
                    <a:pt x="15923" y="7936"/>
                    <a:pt x="12331" y="9086"/>
                  </a:cubicBezTo>
                  <a:cubicBezTo>
                    <a:pt x="8947" y="10170"/>
                    <a:pt x="5587" y="11328"/>
                    <a:pt x="2144" y="12197"/>
                  </a:cubicBezTo>
                  <a:cubicBezTo>
                    <a:pt x="2136" y="12173"/>
                    <a:pt x="2128" y="12156"/>
                    <a:pt x="2111" y="12148"/>
                  </a:cubicBezTo>
                  <a:cubicBezTo>
                    <a:pt x="2765" y="11229"/>
                    <a:pt x="3295" y="10186"/>
                    <a:pt x="3890" y="9235"/>
                  </a:cubicBezTo>
                  <a:cubicBezTo>
                    <a:pt x="4528" y="8192"/>
                    <a:pt x="5181" y="7158"/>
                    <a:pt x="5843" y="6131"/>
                  </a:cubicBezTo>
                  <a:cubicBezTo>
                    <a:pt x="7126" y="4154"/>
                    <a:pt x="8475" y="2225"/>
                    <a:pt x="9774" y="264"/>
                  </a:cubicBezTo>
                  <a:close/>
                  <a:moveTo>
                    <a:pt x="9576" y="231"/>
                  </a:moveTo>
                  <a:lnTo>
                    <a:pt x="9576" y="231"/>
                  </a:lnTo>
                  <a:cubicBezTo>
                    <a:pt x="8177" y="2093"/>
                    <a:pt x="6894" y="4063"/>
                    <a:pt x="5636" y="6024"/>
                  </a:cubicBezTo>
                  <a:cubicBezTo>
                    <a:pt x="4991" y="7017"/>
                    <a:pt x="4354" y="8027"/>
                    <a:pt x="3733" y="9036"/>
                  </a:cubicBezTo>
                  <a:cubicBezTo>
                    <a:pt x="3096" y="10062"/>
                    <a:pt x="2359" y="11088"/>
                    <a:pt x="1855" y="12189"/>
                  </a:cubicBezTo>
                  <a:cubicBezTo>
                    <a:pt x="1846" y="12197"/>
                    <a:pt x="1846" y="12214"/>
                    <a:pt x="1846" y="12230"/>
                  </a:cubicBezTo>
                  <a:cubicBezTo>
                    <a:pt x="1391" y="12528"/>
                    <a:pt x="961" y="12868"/>
                    <a:pt x="531" y="13207"/>
                  </a:cubicBezTo>
                  <a:cubicBezTo>
                    <a:pt x="1656" y="11146"/>
                    <a:pt x="2839" y="9127"/>
                    <a:pt x="4081" y="7141"/>
                  </a:cubicBezTo>
                  <a:cubicBezTo>
                    <a:pt x="5396" y="5039"/>
                    <a:pt x="6869" y="3028"/>
                    <a:pt x="8185" y="918"/>
                  </a:cubicBezTo>
                  <a:lnTo>
                    <a:pt x="8202" y="910"/>
                  </a:lnTo>
                  <a:cubicBezTo>
                    <a:pt x="8235" y="885"/>
                    <a:pt x="8251" y="852"/>
                    <a:pt x="8243" y="819"/>
                  </a:cubicBezTo>
                  <a:lnTo>
                    <a:pt x="8260" y="794"/>
                  </a:lnTo>
                  <a:cubicBezTo>
                    <a:pt x="8260" y="786"/>
                    <a:pt x="8268" y="777"/>
                    <a:pt x="8268" y="769"/>
                  </a:cubicBezTo>
                  <a:cubicBezTo>
                    <a:pt x="8326" y="769"/>
                    <a:pt x="8384" y="752"/>
                    <a:pt x="8434" y="719"/>
                  </a:cubicBezTo>
                  <a:lnTo>
                    <a:pt x="8665" y="620"/>
                  </a:lnTo>
                  <a:lnTo>
                    <a:pt x="8930" y="521"/>
                  </a:lnTo>
                  <a:cubicBezTo>
                    <a:pt x="9145" y="430"/>
                    <a:pt x="9360" y="330"/>
                    <a:pt x="9576" y="231"/>
                  </a:cubicBezTo>
                  <a:close/>
                  <a:moveTo>
                    <a:pt x="22882" y="5974"/>
                  </a:moveTo>
                  <a:lnTo>
                    <a:pt x="22882" y="5974"/>
                  </a:lnTo>
                  <a:cubicBezTo>
                    <a:pt x="22800" y="6065"/>
                    <a:pt x="22717" y="6156"/>
                    <a:pt x="22634" y="6247"/>
                  </a:cubicBezTo>
                  <a:cubicBezTo>
                    <a:pt x="22543" y="6347"/>
                    <a:pt x="22469" y="6454"/>
                    <a:pt x="22411" y="6570"/>
                  </a:cubicBezTo>
                  <a:cubicBezTo>
                    <a:pt x="18720" y="7919"/>
                    <a:pt x="15012" y="9193"/>
                    <a:pt x="11272" y="10402"/>
                  </a:cubicBezTo>
                  <a:cubicBezTo>
                    <a:pt x="9410" y="10997"/>
                    <a:pt x="7548" y="11577"/>
                    <a:pt x="5686" y="12139"/>
                  </a:cubicBezTo>
                  <a:cubicBezTo>
                    <a:pt x="4751" y="12421"/>
                    <a:pt x="3816" y="12694"/>
                    <a:pt x="2881" y="12967"/>
                  </a:cubicBezTo>
                  <a:cubicBezTo>
                    <a:pt x="2020" y="13215"/>
                    <a:pt x="1135" y="13414"/>
                    <a:pt x="291" y="13695"/>
                  </a:cubicBezTo>
                  <a:cubicBezTo>
                    <a:pt x="853" y="13281"/>
                    <a:pt x="1433" y="12884"/>
                    <a:pt x="1962" y="12437"/>
                  </a:cubicBezTo>
                  <a:cubicBezTo>
                    <a:pt x="3725" y="12106"/>
                    <a:pt x="5446" y="11552"/>
                    <a:pt x="7151" y="11006"/>
                  </a:cubicBezTo>
                  <a:lnTo>
                    <a:pt x="12397" y="9326"/>
                  </a:lnTo>
                  <a:cubicBezTo>
                    <a:pt x="15890" y="8209"/>
                    <a:pt x="19407" y="7158"/>
                    <a:pt x="22882" y="5974"/>
                  </a:cubicBezTo>
                  <a:close/>
                  <a:moveTo>
                    <a:pt x="9784" y="1"/>
                  </a:moveTo>
                  <a:cubicBezTo>
                    <a:pt x="9760" y="1"/>
                    <a:pt x="9735" y="11"/>
                    <a:pt x="9716" y="33"/>
                  </a:cubicBezTo>
                  <a:cubicBezTo>
                    <a:pt x="9708" y="28"/>
                    <a:pt x="9702" y="26"/>
                    <a:pt x="9696" y="26"/>
                  </a:cubicBezTo>
                  <a:cubicBezTo>
                    <a:pt x="9689" y="26"/>
                    <a:pt x="9683" y="28"/>
                    <a:pt x="9675" y="33"/>
                  </a:cubicBezTo>
                  <a:cubicBezTo>
                    <a:pt x="9352" y="124"/>
                    <a:pt x="9038" y="239"/>
                    <a:pt x="8723" y="355"/>
                  </a:cubicBezTo>
                  <a:cubicBezTo>
                    <a:pt x="8525" y="430"/>
                    <a:pt x="8194" y="496"/>
                    <a:pt x="8045" y="637"/>
                  </a:cubicBezTo>
                  <a:cubicBezTo>
                    <a:pt x="7970" y="703"/>
                    <a:pt x="7962" y="802"/>
                    <a:pt x="8011" y="885"/>
                  </a:cubicBezTo>
                  <a:cubicBezTo>
                    <a:pt x="6489" y="2772"/>
                    <a:pt x="5198" y="4890"/>
                    <a:pt x="3915" y="6934"/>
                  </a:cubicBezTo>
                  <a:cubicBezTo>
                    <a:pt x="2550" y="9119"/>
                    <a:pt x="1259" y="11337"/>
                    <a:pt x="34" y="13588"/>
                  </a:cubicBezTo>
                  <a:cubicBezTo>
                    <a:pt x="1" y="13654"/>
                    <a:pt x="26" y="13728"/>
                    <a:pt x="84" y="13770"/>
                  </a:cubicBezTo>
                  <a:cubicBezTo>
                    <a:pt x="21" y="13809"/>
                    <a:pt x="25" y="13928"/>
                    <a:pt x="109" y="13928"/>
                  </a:cubicBezTo>
                  <a:cubicBezTo>
                    <a:pt x="114" y="13928"/>
                    <a:pt x="119" y="13928"/>
                    <a:pt x="125" y="13927"/>
                  </a:cubicBezTo>
                  <a:cubicBezTo>
                    <a:pt x="1011" y="13844"/>
                    <a:pt x="1896" y="13505"/>
                    <a:pt x="2748" y="13257"/>
                  </a:cubicBezTo>
                  <a:cubicBezTo>
                    <a:pt x="3717" y="12975"/>
                    <a:pt x="4685" y="12694"/>
                    <a:pt x="5653" y="12404"/>
                  </a:cubicBezTo>
                  <a:cubicBezTo>
                    <a:pt x="7523" y="11842"/>
                    <a:pt x="9385" y="11262"/>
                    <a:pt x="11239" y="10666"/>
                  </a:cubicBezTo>
                  <a:cubicBezTo>
                    <a:pt x="15012" y="9458"/>
                    <a:pt x="18769" y="8167"/>
                    <a:pt x="22493" y="6802"/>
                  </a:cubicBezTo>
                  <a:cubicBezTo>
                    <a:pt x="22510" y="6802"/>
                    <a:pt x="22526" y="6794"/>
                    <a:pt x="22543" y="6777"/>
                  </a:cubicBezTo>
                  <a:cubicBezTo>
                    <a:pt x="22576" y="6744"/>
                    <a:pt x="22593" y="6694"/>
                    <a:pt x="22576" y="6645"/>
                  </a:cubicBezTo>
                  <a:cubicBezTo>
                    <a:pt x="22642" y="6562"/>
                    <a:pt x="22717" y="6479"/>
                    <a:pt x="22791" y="6413"/>
                  </a:cubicBezTo>
                  <a:cubicBezTo>
                    <a:pt x="22858" y="6347"/>
                    <a:pt x="22924" y="6272"/>
                    <a:pt x="22990" y="6206"/>
                  </a:cubicBezTo>
                  <a:cubicBezTo>
                    <a:pt x="23122" y="6057"/>
                    <a:pt x="23263" y="5908"/>
                    <a:pt x="23395" y="5751"/>
                  </a:cubicBezTo>
                  <a:cubicBezTo>
                    <a:pt x="23470" y="5676"/>
                    <a:pt x="23420" y="5552"/>
                    <a:pt x="23321" y="5544"/>
                  </a:cubicBezTo>
                  <a:cubicBezTo>
                    <a:pt x="23321" y="5486"/>
                    <a:pt x="23288" y="5445"/>
                    <a:pt x="23238" y="5420"/>
                  </a:cubicBezTo>
                  <a:cubicBezTo>
                    <a:pt x="21012" y="4510"/>
                    <a:pt x="18786" y="3607"/>
                    <a:pt x="16552" y="2705"/>
                  </a:cubicBezTo>
                  <a:cubicBezTo>
                    <a:pt x="14334" y="1820"/>
                    <a:pt x="12124" y="877"/>
                    <a:pt x="9873" y="74"/>
                  </a:cubicBezTo>
                  <a:cubicBezTo>
                    <a:pt x="9863" y="28"/>
                    <a:pt x="9824" y="1"/>
                    <a:pt x="9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768001" y="2322241"/>
              <a:ext cx="1026432" cy="633840"/>
            </a:xfrm>
            <a:custGeom>
              <a:avLst/>
              <a:gdLst/>
              <a:ahLst/>
              <a:cxnLst/>
              <a:rect l="l" t="t" r="r" b="b"/>
              <a:pathLst>
                <a:path w="12798" h="7903" extrusionOk="0">
                  <a:moveTo>
                    <a:pt x="5292" y="295"/>
                  </a:moveTo>
                  <a:cubicBezTo>
                    <a:pt x="7510" y="1570"/>
                    <a:pt x="9943" y="2587"/>
                    <a:pt x="12318" y="3523"/>
                  </a:cubicBezTo>
                  <a:cubicBezTo>
                    <a:pt x="11929" y="3680"/>
                    <a:pt x="11540" y="3837"/>
                    <a:pt x="11143" y="4003"/>
                  </a:cubicBezTo>
                  <a:cubicBezTo>
                    <a:pt x="9057" y="2918"/>
                    <a:pt x="6798" y="2190"/>
                    <a:pt x="4638" y="1255"/>
                  </a:cubicBezTo>
                  <a:cubicBezTo>
                    <a:pt x="4862" y="932"/>
                    <a:pt x="5077" y="618"/>
                    <a:pt x="5292" y="295"/>
                  </a:cubicBezTo>
                  <a:close/>
                  <a:moveTo>
                    <a:pt x="4531" y="1404"/>
                  </a:moveTo>
                  <a:cubicBezTo>
                    <a:pt x="5515" y="1934"/>
                    <a:pt x="6575" y="2331"/>
                    <a:pt x="7617" y="2728"/>
                  </a:cubicBezTo>
                  <a:cubicBezTo>
                    <a:pt x="8718" y="3158"/>
                    <a:pt x="9794" y="3614"/>
                    <a:pt x="10861" y="4110"/>
                  </a:cubicBezTo>
                  <a:cubicBezTo>
                    <a:pt x="9413" y="4706"/>
                    <a:pt x="7965" y="5277"/>
                    <a:pt x="6492" y="5815"/>
                  </a:cubicBezTo>
                  <a:cubicBezTo>
                    <a:pt x="4423" y="6560"/>
                    <a:pt x="2329" y="7139"/>
                    <a:pt x="219" y="7718"/>
                  </a:cubicBezTo>
                  <a:cubicBezTo>
                    <a:pt x="194" y="7726"/>
                    <a:pt x="178" y="7743"/>
                    <a:pt x="161" y="7760"/>
                  </a:cubicBezTo>
                  <a:cubicBezTo>
                    <a:pt x="1080" y="6560"/>
                    <a:pt x="1866" y="5252"/>
                    <a:pt x="2718" y="4011"/>
                  </a:cubicBezTo>
                  <a:cubicBezTo>
                    <a:pt x="3314" y="3134"/>
                    <a:pt x="3926" y="2273"/>
                    <a:pt x="4531" y="1404"/>
                  </a:cubicBezTo>
                  <a:close/>
                  <a:moveTo>
                    <a:pt x="5284" y="1"/>
                  </a:moveTo>
                  <a:cubicBezTo>
                    <a:pt x="5251" y="1"/>
                    <a:pt x="5218" y="14"/>
                    <a:pt x="5193" y="47"/>
                  </a:cubicBezTo>
                  <a:cubicBezTo>
                    <a:pt x="4257" y="1288"/>
                    <a:pt x="3397" y="2596"/>
                    <a:pt x="2520" y="3887"/>
                  </a:cubicBezTo>
                  <a:cubicBezTo>
                    <a:pt x="1667" y="5145"/>
                    <a:pt x="765" y="6394"/>
                    <a:pt x="29" y="7718"/>
                  </a:cubicBezTo>
                  <a:cubicBezTo>
                    <a:pt x="0" y="7770"/>
                    <a:pt x="43" y="7817"/>
                    <a:pt x="88" y="7817"/>
                  </a:cubicBezTo>
                  <a:cubicBezTo>
                    <a:pt x="108" y="7817"/>
                    <a:pt x="129" y="7808"/>
                    <a:pt x="145" y="7784"/>
                  </a:cubicBezTo>
                  <a:lnTo>
                    <a:pt x="161" y="7760"/>
                  </a:lnTo>
                  <a:lnTo>
                    <a:pt x="161" y="7760"/>
                  </a:lnTo>
                  <a:cubicBezTo>
                    <a:pt x="131" y="7828"/>
                    <a:pt x="183" y="7902"/>
                    <a:pt x="249" y="7902"/>
                  </a:cubicBezTo>
                  <a:cubicBezTo>
                    <a:pt x="256" y="7902"/>
                    <a:pt x="262" y="7902"/>
                    <a:pt x="269" y="7900"/>
                  </a:cubicBezTo>
                  <a:cubicBezTo>
                    <a:pt x="2412" y="7511"/>
                    <a:pt x="4514" y="6783"/>
                    <a:pt x="6558" y="6038"/>
                  </a:cubicBezTo>
                  <a:cubicBezTo>
                    <a:pt x="8610" y="5294"/>
                    <a:pt x="10638" y="4458"/>
                    <a:pt x="12665" y="3630"/>
                  </a:cubicBezTo>
                  <a:cubicBezTo>
                    <a:pt x="12798" y="3589"/>
                    <a:pt x="12756" y="3398"/>
                    <a:pt x="12649" y="3398"/>
                  </a:cubicBezTo>
                  <a:cubicBezTo>
                    <a:pt x="12632" y="3382"/>
                    <a:pt x="12624" y="3374"/>
                    <a:pt x="12607" y="3374"/>
                  </a:cubicBezTo>
                  <a:cubicBezTo>
                    <a:pt x="10166" y="2364"/>
                    <a:pt x="7808" y="1205"/>
                    <a:pt x="5391" y="146"/>
                  </a:cubicBezTo>
                  <a:cubicBezTo>
                    <a:pt x="5431" y="71"/>
                    <a:pt x="5360" y="1"/>
                    <a:pt x="5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1"/>
          <p:cNvGrpSpPr/>
          <p:nvPr/>
        </p:nvGrpSpPr>
        <p:grpSpPr>
          <a:xfrm flipH="1">
            <a:off x="8684738" y="4608237"/>
            <a:ext cx="312360" cy="885261"/>
            <a:chOff x="2667125" y="535325"/>
            <a:chExt cx="237500" cy="673100"/>
          </a:xfrm>
        </p:grpSpPr>
        <p:sp>
          <p:nvSpPr>
            <p:cNvPr id="622" name="Google Shape;622;p31"/>
            <p:cNvSpPr/>
            <p:nvPr/>
          </p:nvSpPr>
          <p:spPr>
            <a:xfrm>
              <a:off x="2712100" y="595875"/>
              <a:ext cx="191475" cy="612550"/>
            </a:xfrm>
            <a:custGeom>
              <a:avLst/>
              <a:gdLst/>
              <a:ahLst/>
              <a:cxnLst/>
              <a:rect l="l" t="t" r="r" b="b"/>
              <a:pathLst>
                <a:path w="7659" h="24502" extrusionOk="0">
                  <a:moveTo>
                    <a:pt x="4855" y="21766"/>
                  </a:moveTo>
                  <a:lnTo>
                    <a:pt x="4855" y="21913"/>
                  </a:lnTo>
                  <a:lnTo>
                    <a:pt x="4604" y="21913"/>
                  </a:lnTo>
                  <a:cubicBezTo>
                    <a:pt x="4625" y="21892"/>
                    <a:pt x="4667" y="21871"/>
                    <a:pt x="4688" y="21829"/>
                  </a:cubicBezTo>
                  <a:lnTo>
                    <a:pt x="4855" y="21766"/>
                  </a:lnTo>
                  <a:close/>
                  <a:moveTo>
                    <a:pt x="4922" y="1"/>
                  </a:moveTo>
                  <a:cubicBezTo>
                    <a:pt x="4119" y="1"/>
                    <a:pt x="3320" y="72"/>
                    <a:pt x="2512" y="173"/>
                  </a:cubicBezTo>
                  <a:cubicBezTo>
                    <a:pt x="2030" y="236"/>
                    <a:pt x="1738" y="466"/>
                    <a:pt x="1612" y="780"/>
                  </a:cubicBezTo>
                  <a:cubicBezTo>
                    <a:pt x="1507" y="884"/>
                    <a:pt x="1403" y="1010"/>
                    <a:pt x="1382" y="1198"/>
                  </a:cubicBezTo>
                  <a:cubicBezTo>
                    <a:pt x="545" y="5801"/>
                    <a:pt x="252" y="10530"/>
                    <a:pt x="126" y="15196"/>
                  </a:cubicBezTo>
                  <a:cubicBezTo>
                    <a:pt x="43" y="17414"/>
                    <a:pt x="1" y="19611"/>
                    <a:pt x="22" y="21829"/>
                  </a:cubicBezTo>
                  <a:cubicBezTo>
                    <a:pt x="43" y="22666"/>
                    <a:pt x="64" y="23503"/>
                    <a:pt x="796" y="24026"/>
                  </a:cubicBezTo>
                  <a:cubicBezTo>
                    <a:pt x="1329" y="24407"/>
                    <a:pt x="2085" y="24444"/>
                    <a:pt x="2796" y="24444"/>
                  </a:cubicBezTo>
                  <a:cubicBezTo>
                    <a:pt x="2966" y="24444"/>
                    <a:pt x="3134" y="24442"/>
                    <a:pt x="3295" y="24442"/>
                  </a:cubicBezTo>
                  <a:cubicBezTo>
                    <a:pt x="3385" y="24442"/>
                    <a:pt x="3473" y="24442"/>
                    <a:pt x="3558" y="24444"/>
                  </a:cubicBezTo>
                  <a:cubicBezTo>
                    <a:pt x="4010" y="24466"/>
                    <a:pt x="4488" y="24502"/>
                    <a:pt x="4951" y="24502"/>
                  </a:cubicBezTo>
                  <a:cubicBezTo>
                    <a:pt x="6269" y="24502"/>
                    <a:pt x="7461" y="24211"/>
                    <a:pt x="7554" y="22477"/>
                  </a:cubicBezTo>
                  <a:cubicBezTo>
                    <a:pt x="7659" y="20301"/>
                    <a:pt x="7366" y="17958"/>
                    <a:pt x="7324" y="15719"/>
                  </a:cubicBezTo>
                  <a:cubicBezTo>
                    <a:pt x="7220" y="10949"/>
                    <a:pt x="7240" y="6199"/>
                    <a:pt x="7387" y="1428"/>
                  </a:cubicBezTo>
                  <a:cubicBezTo>
                    <a:pt x="7429" y="612"/>
                    <a:pt x="6738" y="89"/>
                    <a:pt x="6006" y="47"/>
                  </a:cubicBezTo>
                  <a:cubicBezTo>
                    <a:pt x="5643" y="15"/>
                    <a:pt x="5282" y="1"/>
                    <a:pt x="49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2667125" y="535325"/>
              <a:ext cx="237500" cy="671300"/>
            </a:xfrm>
            <a:custGeom>
              <a:avLst/>
              <a:gdLst/>
              <a:ahLst/>
              <a:cxnLst/>
              <a:rect l="l" t="t" r="r" b="b"/>
              <a:pathLst>
                <a:path w="9500" h="26852" extrusionOk="0">
                  <a:moveTo>
                    <a:pt x="796" y="168"/>
                  </a:moveTo>
                  <a:lnTo>
                    <a:pt x="1005" y="210"/>
                  </a:lnTo>
                  <a:cubicBezTo>
                    <a:pt x="2115" y="387"/>
                    <a:pt x="3179" y="477"/>
                    <a:pt x="4189" y="477"/>
                  </a:cubicBezTo>
                  <a:cubicBezTo>
                    <a:pt x="4967" y="477"/>
                    <a:pt x="5713" y="424"/>
                    <a:pt x="6424" y="314"/>
                  </a:cubicBezTo>
                  <a:lnTo>
                    <a:pt x="6508" y="314"/>
                  </a:lnTo>
                  <a:lnTo>
                    <a:pt x="6550" y="398"/>
                  </a:lnTo>
                  <a:cubicBezTo>
                    <a:pt x="6926" y="921"/>
                    <a:pt x="7303" y="1360"/>
                    <a:pt x="7721" y="1821"/>
                  </a:cubicBezTo>
                  <a:lnTo>
                    <a:pt x="7868" y="1946"/>
                  </a:lnTo>
                  <a:cubicBezTo>
                    <a:pt x="8182" y="2260"/>
                    <a:pt x="8516" y="2616"/>
                    <a:pt x="8851" y="2888"/>
                  </a:cubicBezTo>
                  <a:lnTo>
                    <a:pt x="9060" y="3055"/>
                  </a:lnTo>
                  <a:lnTo>
                    <a:pt x="8809" y="3118"/>
                  </a:lnTo>
                  <a:cubicBezTo>
                    <a:pt x="8767" y="3118"/>
                    <a:pt x="8747" y="3160"/>
                    <a:pt x="8726" y="3181"/>
                  </a:cubicBezTo>
                  <a:lnTo>
                    <a:pt x="8705" y="3223"/>
                  </a:lnTo>
                  <a:lnTo>
                    <a:pt x="8642" y="3223"/>
                  </a:lnTo>
                  <a:cubicBezTo>
                    <a:pt x="6968" y="3264"/>
                    <a:pt x="5315" y="3411"/>
                    <a:pt x="3788" y="3725"/>
                  </a:cubicBezTo>
                  <a:lnTo>
                    <a:pt x="3725" y="3725"/>
                  </a:lnTo>
                  <a:lnTo>
                    <a:pt x="3683" y="3662"/>
                  </a:lnTo>
                  <a:cubicBezTo>
                    <a:pt x="2574" y="2762"/>
                    <a:pt x="1653" y="1653"/>
                    <a:pt x="921" y="398"/>
                  </a:cubicBezTo>
                  <a:lnTo>
                    <a:pt x="796" y="168"/>
                  </a:lnTo>
                  <a:close/>
                  <a:moveTo>
                    <a:pt x="3450" y="26540"/>
                  </a:moveTo>
                  <a:lnTo>
                    <a:pt x="3411" y="26636"/>
                  </a:lnTo>
                  <a:lnTo>
                    <a:pt x="3620" y="26615"/>
                  </a:lnTo>
                  <a:cubicBezTo>
                    <a:pt x="3624" y="26615"/>
                    <a:pt x="3628" y="26614"/>
                    <a:pt x="3631" y="26614"/>
                  </a:cubicBezTo>
                  <a:lnTo>
                    <a:pt x="3631" y="26614"/>
                  </a:lnTo>
                  <a:cubicBezTo>
                    <a:pt x="3570" y="26591"/>
                    <a:pt x="3509" y="26567"/>
                    <a:pt x="3450" y="26540"/>
                  </a:cubicBezTo>
                  <a:close/>
                  <a:moveTo>
                    <a:pt x="670" y="0"/>
                  </a:moveTo>
                  <a:lnTo>
                    <a:pt x="628" y="42"/>
                  </a:lnTo>
                  <a:lnTo>
                    <a:pt x="607" y="42"/>
                  </a:lnTo>
                  <a:cubicBezTo>
                    <a:pt x="586" y="42"/>
                    <a:pt x="565" y="84"/>
                    <a:pt x="565" y="126"/>
                  </a:cubicBezTo>
                  <a:lnTo>
                    <a:pt x="565" y="147"/>
                  </a:lnTo>
                  <a:lnTo>
                    <a:pt x="524" y="168"/>
                  </a:lnTo>
                  <a:lnTo>
                    <a:pt x="524" y="231"/>
                  </a:lnTo>
                  <a:cubicBezTo>
                    <a:pt x="524" y="1821"/>
                    <a:pt x="586" y="3432"/>
                    <a:pt x="607" y="5001"/>
                  </a:cubicBezTo>
                  <a:cubicBezTo>
                    <a:pt x="670" y="6989"/>
                    <a:pt x="712" y="9039"/>
                    <a:pt x="691" y="11048"/>
                  </a:cubicBezTo>
                  <a:cubicBezTo>
                    <a:pt x="691" y="12785"/>
                    <a:pt x="628" y="14500"/>
                    <a:pt x="586" y="16237"/>
                  </a:cubicBezTo>
                  <a:cubicBezTo>
                    <a:pt x="565" y="17179"/>
                    <a:pt x="503" y="18120"/>
                    <a:pt x="461" y="19083"/>
                  </a:cubicBezTo>
                  <a:cubicBezTo>
                    <a:pt x="461" y="19187"/>
                    <a:pt x="419" y="19334"/>
                    <a:pt x="398" y="19585"/>
                  </a:cubicBezTo>
                  <a:cubicBezTo>
                    <a:pt x="314" y="20213"/>
                    <a:pt x="189" y="21405"/>
                    <a:pt x="356" y="21740"/>
                  </a:cubicBezTo>
                  <a:lnTo>
                    <a:pt x="440" y="21928"/>
                  </a:lnTo>
                  <a:lnTo>
                    <a:pt x="210" y="21928"/>
                  </a:lnTo>
                  <a:cubicBezTo>
                    <a:pt x="168" y="21928"/>
                    <a:pt x="147" y="21949"/>
                    <a:pt x="126" y="21991"/>
                  </a:cubicBezTo>
                  <a:lnTo>
                    <a:pt x="42" y="22054"/>
                  </a:lnTo>
                  <a:cubicBezTo>
                    <a:pt x="0" y="22096"/>
                    <a:pt x="42" y="22158"/>
                    <a:pt x="63" y="22200"/>
                  </a:cubicBezTo>
                  <a:lnTo>
                    <a:pt x="84" y="22221"/>
                  </a:lnTo>
                  <a:lnTo>
                    <a:pt x="84" y="22242"/>
                  </a:lnTo>
                  <a:cubicBezTo>
                    <a:pt x="544" y="23665"/>
                    <a:pt x="1507" y="25088"/>
                    <a:pt x="2804" y="26322"/>
                  </a:cubicBezTo>
                  <a:lnTo>
                    <a:pt x="2867" y="26385"/>
                  </a:lnTo>
                  <a:lnTo>
                    <a:pt x="2825" y="26448"/>
                  </a:lnTo>
                  <a:cubicBezTo>
                    <a:pt x="2825" y="26490"/>
                    <a:pt x="2825" y="26532"/>
                    <a:pt x="2867" y="26552"/>
                  </a:cubicBezTo>
                  <a:cubicBezTo>
                    <a:pt x="2888" y="26594"/>
                    <a:pt x="2909" y="26615"/>
                    <a:pt x="2972" y="26615"/>
                  </a:cubicBezTo>
                  <a:lnTo>
                    <a:pt x="3202" y="26636"/>
                  </a:lnTo>
                  <a:cubicBezTo>
                    <a:pt x="3223" y="26636"/>
                    <a:pt x="3285" y="26615"/>
                    <a:pt x="3306" y="26594"/>
                  </a:cubicBezTo>
                  <a:lnTo>
                    <a:pt x="3348" y="26511"/>
                  </a:lnTo>
                  <a:lnTo>
                    <a:pt x="3432" y="26532"/>
                  </a:lnTo>
                  <a:cubicBezTo>
                    <a:pt x="3438" y="26534"/>
                    <a:pt x="3444" y="26537"/>
                    <a:pt x="3450" y="26540"/>
                  </a:cubicBezTo>
                  <a:lnTo>
                    <a:pt x="3450" y="26540"/>
                  </a:lnTo>
                  <a:lnTo>
                    <a:pt x="3495" y="26427"/>
                  </a:lnTo>
                  <a:cubicBezTo>
                    <a:pt x="3599" y="26113"/>
                    <a:pt x="3599" y="25778"/>
                    <a:pt x="3578" y="25402"/>
                  </a:cubicBezTo>
                  <a:lnTo>
                    <a:pt x="3578" y="25088"/>
                  </a:lnTo>
                  <a:cubicBezTo>
                    <a:pt x="3578" y="24083"/>
                    <a:pt x="3537" y="23058"/>
                    <a:pt x="3537" y="22012"/>
                  </a:cubicBezTo>
                  <a:cubicBezTo>
                    <a:pt x="3537" y="19962"/>
                    <a:pt x="3537" y="17911"/>
                    <a:pt x="3578" y="15860"/>
                  </a:cubicBezTo>
                  <a:cubicBezTo>
                    <a:pt x="3599" y="13831"/>
                    <a:pt x="3620" y="11759"/>
                    <a:pt x="3662" y="9709"/>
                  </a:cubicBezTo>
                  <a:cubicBezTo>
                    <a:pt x="3662" y="9186"/>
                    <a:pt x="3704" y="8663"/>
                    <a:pt x="3725" y="8182"/>
                  </a:cubicBezTo>
                  <a:cubicBezTo>
                    <a:pt x="3767" y="6821"/>
                    <a:pt x="3850" y="5399"/>
                    <a:pt x="3662" y="4101"/>
                  </a:cubicBezTo>
                  <a:lnTo>
                    <a:pt x="3662" y="4143"/>
                  </a:lnTo>
                  <a:cubicBezTo>
                    <a:pt x="3411" y="5399"/>
                    <a:pt x="3411" y="6759"/>
                    <a:pt x="3411" y="8035"/>
                  </a:cubicBezTo>
                  <a:cubicBezTo>
                    <a:pt x="3411" y="8433"/>
                    <a:pt x="3411" y="8830"/>
                    <a:pt x="3390" y="9228"/>
                  </a:cubicBezTo>
                  <a:cubicBezTo>
                    <a:pt x="3327" y="11069"/>
                    <a:pt x="3306" y="12994"/>
                    <a:pt x="3285" y="14835"/>
                  </a:cubicBezTo>
                  <a:cubicBezTo>
                    <a:pt x="3244" y="16697"/>
                    <a:pt x="3244" y="18601"/>
                    <a:pt x="3244" y="20464"/>
                  </a:cubicBezTo>
                  <a:cubicBezTo>
                    <a:pt x="3244" y="20589"/>
                    <a:pt x="3244" y="20882"/>
                    <a:pt x="3285" y="21259"/>
                  </a:cubicBezTo>
                  <a:cubicBezTo>
                    <a:pt x="3327" y="22682"/>
                    <a:pt x="3453" y="25381"/>
                    <a:pt x="3223" y="26218"/>
                  </a:cubicBezTo>
                  <a:lnTo>
                    <a:pt x="3139" y="26448"/>
                  </a:lnTo>
                  <a:lnTo>
                    <a:pt x="2993" y="26280"/>
                  </a:lnTo>
                  <a:cubicBezTo>
                    <a:pt x="1988" y="25130"/>
                    <a:pt x="1298" y="23937"/>
                    <a:pt x="524" y="22472"/>
                  </a:cubicBezTo>
                  <a:lnTo>
                    <a:pt x="482" y="22410"/>
                  </a:lnTo>
                  <a:lnTo>
                    <a:pt x="524" y="22326"/>
                  </a:lnTo>
                  <a:cubicBezTo>
                    <a:pt x="670" y="22158"/>
                    <a:pt x="670" y="21949"/>
                    <a:pt x="691" y="21698"/>
                  </a:cubicBezTo>
                  <a:lnTo>
                    <a:pt x="691" y="21489"/>
                  </a:lnTo>
                  <a:cubicBezTo>
                    <a:pt x="733" y="20568"/>
                    <a:pt x="796" y="19585"/>
                    <a:pt x="858" y="18392"/>
                  </a:cubicBezTo>
                  <a:cubicBezTo>
                    <a:pt x="921" y="16446"/>
                    <a:pt x="1005" y="14459"/>
                    <a:pt x="1026" y="12471"/>
                  </a:cubicBezTo>
                  <a:cubicBezTo>
                    <a:pt x="1088" y="8642"/>
                    <a:pt x="1088" y="4897"/>
                    <a:pt x="775" y="1172"/>
                  </a:cubicBezTo>
                  <a:lnTo>
                    <a:pt x="712" y="586"/>
                  </a:lnTo>
                  <a:lnTo>
                    <a:pt x="1005" y="1109"/>
                  </a:lnTo>
                  <a:cubicBezTo>
                    <a:pt x="1632" y="2176"/>
                    <a:pt x="2448" y="3118"/>
                    <a:pt x="3411" y="3934"/>
                  </a:cubicBezTo>
                  <a:cubicBezTo>
                    <a:pt x="3425" y="3948"/>
                    <a:pt x="3460" y="3973"/>
                    <a:pt x="3487" y="3973"/>
                  </a:cubicBezTo>
                  <a:cubicBezTo>
                    <a:pt x="3499" y="3973"/>
                    <a:pt x="3509" y="3968"/>
                    <a:pt x="3516" y="3955"/>
                  </a:cubicBezTo>
                  <a:lnTo>
                    <a:pt x="3704" y="3934"/>
                  </a:lnTo>
                  <a:lnTo>
                    <a:pt x="3788" y="3934"/>
                  </a:lnTo>
                  <a:cubicBezTo>
                    <a:pt x="5629" y="3725"/>
                    <a:pt x="7345" y="3599"/>
                    <a:pt x="8977" y="3578"/>
                  </a:cubicBezTo>
                  <a:lnTo>
                    <a:pt x="9039" y="3578"/>
                  </a:lnTo>
                  <a:lnTo>
                    <a:pt x="9207" y="3516"/>
                  </a:lnTo>
                  <a:lnTo>
                    <a:pt x="9186" y="3641"/>
                  </a:lnTo>
                  <a:cubicBezTo>
                    <a:pt x="8872" y="9751"/>
                    <a:pt x="8851" y="15986"/>
                    <a:pt x="8830" y="22033"/>
                  </a:cubicBezTo>
                  <a:cubicBezTo>
                    <a:pt x="8830" y="23477"/>
                    <a:pt x="8830" y="24920"/>
                    <a:pt x="8809" y="26343"/>
                  </a:cubicBezTo>
                  <a:lnTo>
                    <a:pt x="8809" y="26385"/>
                  </a:lnTo>
                  <a:lnTo>
                    <a:pt x="8851" y="26532"/>
                  </a:lnTo>
                  <a:lnTo>
                    <a:pt x="8705" y="26552"/>
                  </a:lnTo>
                  <a:cubicBezTo>
                    <a:pt x="8412" y="26594"/>
                    <a:pt x="8119" y="26594"/>
                    <a:pt x="7826" y="26615"/>
                  </a:cubicBezTo>
                  <a:cubicBezTo>
                    <a:pt x="7282" y="26636"/>
                    <a:pt x="6675" y="26699"/>
                    <a:pt x="6110" y="26699"/>
                  </a:cubicBezTo>
                  <a:lnTo>
                    <a:pt x="5901" y="26699"/>
                  </a:lnTo>
                  <a:cubicBezTo>
                    <a:pt x="5608" y="26699"/>
                    <a:pt x="5294" y="26657"/>
                    <a:pt x="5001" y="26636"/>
                  </a:cubicBezTo>
                  <a:cubicBezTo>
                    <a:pt x="4710" y="26610"/>
                    <a:pt x="4411" y="26583"/>
                    <a:pt x="4119" y="26583"/>
                  </a:cubicBezTo>
                  <a:cubicBezTo>
                    <a:pt x="3953" y="26583"/>
                    <a:pt x="3789" y="26592"/>
                    <a:pt x="3631" y="26614"/>
                  </a:cubicBezTo>
                  <a:lnTo>
                    <a:pt x="3631" y="26614"/>
                  </a:lnTo>
                  <a:cubicBezTo>
                    <a:pt x="4216" y="26825"/>
                    <a:pt x="4889" y="26827"/>
                    <a:pt x="5545" y="26845"/>
                  </a:cubicBezTo>
                  <a:lnTo>
                    <a:pt x="5859" y="26845"/>
                  </a:lnTo>
                  <a:cubicBezTo>
                    <a:pt x="6024" y="26849"/>
                    <a:pt x="6198" y="26852"/>
                    <a:pt x="6378" y="26852"/>
                  </a:cubicBezTo>
                  <a:cubicBezTo>
                    <a:pt x="7155" y="26852"/>
                    <a:pt x="8055" y="26806"/>
                    <a:pt x="8956" y="26636"/>
                  </a:cubicBezTo>
                  <a:cubicBezTo>
                    <a:pt x="8977" y="26636"/>
                    <a:pt x="8998" y="26615"/>
                    <a:pt x="8998" y="26594"/>
                  </a:cubicBezTo>
                  <a:cubicBezTo>
                    <a:pt x="9039" y="26552"/>
                    <a:pt x="9039" y="26490"/>
                    <a:pt x="8998" y="26448"/>
                  </a:cubicBezTo>
                  <a:lnTo>
                    <a:pt x="8956" y="26385"/>
                  </a:lnTo>
                  <a:lnTo>
                    <a:pt x="9039" y="26301"/>
                  </a:lnTo>
                  <a:cubicBezTo>
                    <a:pt x="9060" y="26280"/>
                    <a:pt x="9060" y="26239"/>
                    <a:pt x="9081" y="26197"/>
                  </a:cubicBezTo>
                  <a:cubicBezTo>
                    <a:pt x="9102" y="24732"/>
                    <a:pt x="9144" y="23288"/>
                    <a:pt x="9186" y="21824"/>
                  </a:cubicBezTo>
                  <a:cubicBezTo>
                    <a:pt x="9353" y="15860"/>
                    <a:pt x="9500" y="9562"/>
                    <a:pt x="9332" y="3390"/>
                  </a:cubicBezTo>
                  <a:cubicBezTo>
                    <a:pt x="9332" y="3348"/>
                    <a:pt x="9332" y="3348"/>
                    <a:pt x="9291" y="3327"/>
                  </a:cubicBezTo>
                  <a:lnTo>
                    <a:pt x="9144" y="3202"/>
                  </a:lnTo>
                  <a:lnTo>
                    <a:pt x="9332" y="3118"/>
                  </a:lnTo>
                  <a:cubicBezTo>
                    <a:pt x="9353" y="3097"/>
                    <a:pt x="9374" y="3076"/>
                    <a:pt x="9374" y="3055"/>
                  </a:cubicBezTo>
                  <a:cubicBezTo>
                    <a:pt x="9374" y="3013"/>
                    <a:pt x="9374" y="2972"/>
                    <a:pt x="9353" y="2951"/>
                  </a:cubicBezTo>
                  <a:cubicBezTo>
                    <a:pt x="9081" y="2658"/>
                    <a:pt x="8767" y="2365"/>
                    <a:pt x="8454" y="2135"/>
                  </a:cubicBezTo>
                  <a:cubicBezTo>
                    <a:pt x="8244" y="1967"/>
                    <a:pt x="8035" y="1779"/>
                    <a:pt x="7847" y="1612"/>
                  </a:cubicBezTo>
                  <a:cubicBezTo>
                    <a:pt x="7428" y="1193"/>
                    <a:pt x="7010" y="775"/>
                    <a:pt x="6633" y="356"/>
                  </a:cubicBezTo>
                  <a:lnTo>
                    <a:pt x="6570" y="293"/>
                  </a:lnTo>
                  <a:lnTo>
                    <a:pt x="6612" y="210"/>
                  </a:lnTo>
                  <a:cubicBezTo>
                    <a:pt x="6612" y="189"/>
                    <a:pt x="6612" y="147"/>
                    <a:pt x="6570" y="84"/>
                  </a:cubicBezTo>
                  <a:cubicBezTo>
                    <a:pt x="6550" y="63"/>
                    <a:pt x="6529" y="63"/>
                    <a:pt x="6529" y="63"/>
                  </a:cubicBezTo>
                  <a:lnTo>
                    <a:pt x="6319" y="63"/>
                  </a:lnTo>
                  <a:cubicBezTo>
                    <a:pt x="5357" y="84"/>
                    <a:pt x="4421" y="110"/>
                    <a:pt x="3489" y="110"/>
                  </a:cubicBezTo>
                  <a:cubicBezTo>
                    <a:pt x="2558" y="110"/>
                    <a:pt x="1632" y="84"/>
                    <a:pt x="6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1"/>
          <p:cNvGrpSpPr/>
          <p:nvPr/>
        </p:nvGrpSpPr>
        <p:grpSpPr>
          <a:xfrm rot="1800176" flipH="1">
            <a:off x="458458" y="3612004"/>
            <a:ext cx="290008" cy="287047"/>
            <a:chOff x="6907281" y="1838619"/>
            <a:chExt cx="394389" cy="390408"/>
          </a:xfrm>
        </p:grpSpPr>
        <p:sp>
          <p:nvSpPr>
            <p:cNvPr id="625" name="Google Shape;625;p31"/>
            <p:cNvSpPr/>
            <p:nvPr/>
          </p:nvSpPr>
          <p:spPr>
            <a:xfrm rot="1441807">
              <a:off x="6953198" y="1885138"/>
              <a:ext cx="241781" cy="276976"/>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rot="1441807">
              <a:off x="6959774" y="1885712"/>
              <a:ext cx="294338" cy="296222"/>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31"/>
          <p:cNvGrpSpPr/>
          <p:nvPr/>
        </p:nvGrpSpPr>
        <p:grpSpPr>
          <a:xfrm>
            <a:off x="7972889" y="3257506"/>
            <a:ext cx="198865" cy="513293"/>
            <a:chOff x="-3700272" y="2182046"/>
            <a:chExt cx="357864" cy="923853"/>
          </a:xfrm>
        </p:grpSpPr>
        <p:sp>
          <p:nvSpPr>
            <p:cNvPr id="628" name="Google Shape;628;p31"/>
            <p:cNvSpPr/>
            <p:nvPr/>
          </p:nvSpPr>
          <p:spPr>
            <a:xfrm>
              <a:off x="-3694097" y="2192873"/>
              <a:ext cx="256728" cy="483701"/>
            </a:xfrm>
            <a:custGeom>
              <a:avLst/>
              <a:gdLst/>
              <a:ahLst/>
              <a:cxnLst/>
              <a:rect l="l" t="t" r="r" b="b"/>
              <a:pathLst>
                <a:path w="3201" h="6031" extrusionOk="0">
                  <a:moveTo>
                    <a:pt x="1742" y="0"/>
                  </a:moveTo>
                  <a:cubicBezTo>
                    <a:pt x="1564" y="0"/>
                    <a:pt x="1373" y="126"/>
                    <a:pt x="1364" y="336"/>
                  </a:cubicBezTo>
                  <a:cubicBezTo>
                    <a:pt x="1347" y="1321"/>
                    <a:pt x="1107" y="2264"/>
                    <a:pt x="801" y="3191"/>
                  </a:cubicBezTo>
                  <a:cubicBezTo>
                    <a:pt x="520" y="4043"/>
                    <a:pt x="106" y="4937"/>
                    <a:pt x="15" y="5831"/>
                  </a:cubicBezTo>
                  <a:cubicBezTo>
                    <a:pt x="0" y="5963"/>
                    <a:pt x="104" y="6031"/>
                    <a:pt x="211" y="6031"/>
                  </a:cubicBezTo>
                  <a:cubicBezTo>
                    <a:pt x="286" y="6031"/>
                    <a:pt x="363" y="5998"/>
                    <a:pt x="404" y="5930"/>
                  </a:cubicBezTo>
                  <a:lnTo>
                    <a:pt x="429" y="5897"/>
                  </a:lnTo>
                  <a:cubicBezTo>
                    <a:pt x="462" y="5905"/>
                    <a:pt x="495" y="5909"/>
                    <a:pt x="527" y="5909"/>
                  </a:cubicBezTo>
                  <a:cubicBezTo>
                    <a:pt x="559" y="5909"/>
                    <a:pt x="590" y="5905"/>
                    <a:pt x="619" y="5897"/>
                  </a:cubicBezTo>
                  <a:cubicBezTo>
                    <a:pt x="1008" y="5806"/>
                    <a:pt x="1297" y="5483"/>
                    <a:pt x="1637" y="5285"/>
                  </a:cubicBezTo>
                  <a:cubicBezTo>
                    <a:pt x="2026" y="5061"/>
                    <a:pt x="2431" y="4896"/>
                    <a:pt x="2861" y="4788"/>
                  </a:cubicBezTo>
                  <a:cubicBezTo>
                    <a:pt x="3077" y="4722"/>
                    <a:pt x="3201" y="4498"/>
                    <a:pt x="3143" y="4291"/>
                  </a:cubicBezTo>
                  <a:cubicBezTo>
                    <a:pt x="2688" y="2967"/>
                    <a:pt x="2315" y="1619"/>
                    <a:pt x="2042" y="245"/>
                  </a:cubicBezTo>
                  <a:cubicBezTo>
                    <a:pt x="2010" y="75"/>
                    <a:pt x="1880" y="0"/>
                    <a:pt x="17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3700272" y="2182046"/>
              <a:ext cx="357864" cy="923853"/>
            </a:xfrm>
            <a:custGeom>
              <a:avLst/>
              <a:gdLst/>
              <a:ahLst/>
              <a:cxnLst/>
              <a:rect l="l" t="t" r="r" b="b"/>
              <a:pathLst>
                <a:path w="4462" h="11519" extrusionOk="0">
                  <a:moveTo>
                    <a:pt x="1962" y="405"/>
                  </a:moveTo>
                  <a:lnTo>
                    <a:pt x="1962" y="405"/>
                  </a:lnTo>
                  <a:cubicBezTo>
                    <a:pt x="2351" y="1017"/>
                    <a:pt x="3096" y="2622"/>
                    <a:pt x="3178" y="2813"/>
                  </a:cubicBezTo>
                  <a:cubicBezTo>
                    <a:pt x="3534" y="3640"/>
                    <a:pt x="3783" y="4518"/>
                    <a:pt x="4147" y="5337"/>
                  </a:cubicBezTo>
                  <a:cubicBezTo>
                    <a:pt x="3783" y="5039"/>
                    <a:pt x="3435" y="4716"/>
                    <a:pt x="3112" y="4369"/>
                  </a:cubicBezTo>
                  <a:lnTo>
                    <a:pt x="3137" y="4352"/>
                  </a:lnTo>
                  <a:cubicBezTo>
                    <a:pt x="3174" y="4322"/>
                    <a:pt x="3145" y="4267"/>
                    <a:pt x="3103" y="4267"/>
                  </a:cubicBezTo>
                  <a:cubicBezTo>
                    <a:pt x="3098" y="4267"/>
                    <a:pt x="3093" y="4267"/>
                    <a:pt x="3087" y="4269"/>
                  </a:cubicBezTo>
                  <a:cubicBezTo>
                    <a:pt x="3087" y="4261"/>
                    <a:pt x="3087" y="4261"/>
                    <a:pt x="3087" y="4253"/>
                  </a:cubicBezTo>
                  <a:cubicBezTo>
                    <a:pt x="3112" y="4228"/>
                    <a:pt x="3112" y="4187"/>
                    <a:pt x="3104" y="4162"/>
                  </a:cubicBezTo>
                  <a:cubicBezTo>
                    <a:pt x="2790" y="2887"/>
                    <a:pt x="2409" y="1629"/>
                    <a:pt x="1962" y="405"/>
                  </a:cubicBezTo>
                  <a:close/>
                  <a:moveTo>
                    <a:pt x="1763" y="454"/>
                  </a:moveTo>
                  <a:cubicBezTo>
                    <a:pt x="2144" y="1712"/>
                    <a:pt x="2541" y="2962"/>
                    <a:pt x="2864" y="4228"/>
                  </a:cubicBezTo>
                  <a:cubicBezTo>
                    <a:pt x="2872" y="4244"/>
                    <a:pt x="2881" y="4261"/>
                    <a:pt x="2889" y="4278"/>
                  </a:cubicBezTo>
                  <a:cubicBezTo>
                    <a:pt x="2872" y="4302"/>
                    <a:pt x="2872" y="4327"/>
                    <a:pt x="2889" y="4352"/>
                  </a:cubicBezTo>
                  <a:cubicBezTo>
                    <a:pt x="2897" y="4352"/>
                    <a:pt x="2897" y="4360"/>
                    <a:pt x="2905" y="4360"/>
                  </a:cubicBezTo>
                  <a:cubicBezTo>
                    <a:pt x="2012" y="4782"/>
                    <a:pt x="1192" y="5395"/>
                    <a:pt x="439" y="6040"/>
                  </a:cubicBezTo>
                  <a:cubicBezTo>
                    <a:pt x="1101" y="4228"/>
                    <a:pt x="1449" y="2341"/>
                    <a:pt x="1763" y="454"/>
                  </a:cubicBezTo>
                  <a:close/>
                  <a:moveTo>
                    <a:pt x="2856" y="4559"/>
                  </a:moveTo>
                  <a:lnTo>
                    <a:pt x="2856" y="4559"/>
                  </a:lnTo>
                  <a:cubicBezTo>
                    <a:pt x="2343" y="6628"/>
                    <a:pt x="2012" y="8771"/>
                    <a:pt x="1664" y="10873"/>
                  </a:cubicBezTo>
                  <a:lnTo>
                    <a:pt x="1664" y="10881"/>
                  </a:lnTo>
                  <a:cubicBezTo>
                    <a:pt x="1465" y="10137"/>
                    <a:pt x="1209" y="9400"/>
                    <a:pt x="985" y="8664"/>
                  </a:cubicBezTo>
                  <a:cubicBezTo>
                    <a:pt x="779" y="7977"/>
                    <a:pt x="630" y="7141"/>
                    <a:pt x="274" y="6495"/>
                  </a:cubicBezTo>
                  <a:cubicBezTo>
                    <a:pt x="1093" y="5784"/>
                    <a:pt x="1979" y="5188"/>
                    <a:pt x="2856" y="4559"/>
                  </a:cubicBezTo>
                  <a:close/>
                  <a:moveTo>
                    <a:pt x="3046" y="4542"/>
                  </a:moveTo>
                  <a:cubicBezTo>
                    <a:pt x="3394" y="4981"/>
                    <a:pt x="3799" y="5378"/>
                    <a:pt x="4254" y="5709"/>
                  </a:cubicBezTo>
                  <a:cubicBezTo>
                    <a:pt x="3832" y="6537"/>
                    <a:pt x="3609" y="7488"/>
                    <a:pt x="3286" y="8349"/>
                  </a:cubicBezTo>
                  <a:cubicBezTo>
                    <a:pt x="2930" y="9276"/>
                    <a:pt x="2566" y="10393"/>
                    <a:pt x="1871" y="11138"/>
                  </a:cubicBezTo>
                  <a:cubicBezTo>
                    <a:pt x="2285" y="8953"/>
                    <a:pt x="2765" y="6752"/>
                    <a:pt x="3046" y="4542"/>
                  </a:cubicBezTo>
                  <a:close/>
                  <a:moveTo>
                    <a:pt x="1725" y="1"/>
                  </a:moveTo>
                  <a:cubicBezTo>
                    <a:pt x="1695" y="1"/>
                    <a:pt x="1666" y="8"/>
                    <a:pt x="1639" y="24"/>
                  </a:cubicBezTo>
                  <a:cubicBezTo>
                    <a:pt x="1623" y="32"/>
                    <a:pt x="1606" y="49"/>
                    <a:pt x="1598" y="65"/>
                  </a:cubicBezTo>
                  <a:cubicBezTo>
                    <a:pt x="1581" y="82"/>
                    <a:pt x="1573" y="98"/>
                    <a:pt x="1573" y="123"/>
                  </a:cubicBezTo>
                  <a:cubicBezTo>
                    <a:pt x="1217" y="2258"/>
                    <a:pt x="845" y="4393"/>
                    <a:pt x="34" y="6413"/>
                  </a:cubicBezTo>
                  <a:cubicBezTo>
                    <a:pt x="1" y="6479"/>
                    <a:pt x="50" y="6562"/>
                    <a:pt x="125" y="6562"/>
                  </a:cubicBezTo>
                  <a:cubicBezTo>
                    <a:pt x="199" y="7282"/>
                    <a:pt x="539" y="8051"/>
                    <a:pt x="745" y="8730"/>
                  </a:cubicBezTo>
                  <a:cubicBezTo>
                    <a:pt x="1002" y="9566"/>
                    <a:pt x="1225" y="10426"/>
                    <a:pt x="1532" y="11245"/>
                  </a:cubicBezTo>
                  <a:cubicBezTo>
                    <a:pt x="1540" y="11270"/>
                    <a:pt x="1565" y="11295"/>
                    <a:pt x="1590" y="11312"/>
                  </a:cubicBezTo>
                  <a:lnTo>
                    <a:pt x="1581" y="11361"/>
                  </a:lnTo>
                  <a:cubicBezTo>
                    <a:pt x="1570" y="11444"/>
                    <a:pt x="1647" y="11519"/>
                    <a:pt x="1717" y="11519"/>
                  </a:cubicBezTo>
                  <a:cubicBezTo>
                    <a:pt x="1752" y="11519"/>
                    <a:pt x="1785" y="11500"/>
                    <a:pt x="1805" y="11452"/>
                  </a:cubicBezTo>
                  <a:cubicBezTo>
                    <a:pt x="1813" y="11444"/>
                    <a:pt x="1821" y="11427"/>
                    <a:pt x="1821" y="11411"/>
                  </a:cubicBezTo>
                  <a:cubicBezTo>
                    <a:pt x="1846" y="11411"/>
                    <a:pt x="1871" y="11403"/>
                    <a:pt x="1887" y="11386"/>
                  </a:cubicBezTo>
                  <a:cubicBezTo>
                    <a:pt x="2616" y="10765"/>
                    <a:pt x="2996" y="9731"/>
                    <a:pt x="3344" y="8862"/>
                  </a:cubicBezTo>
                  <a:cubicBezTo>
                    <a:pt x="3551" y="8357"/>
                    <a:pt x="3733" y="7844"/>
                    <a:pt x="3923" y="7323"/>
                  </a:cubicBezTo>
                  <a:cubicBezTo>
                    <a:pt x="4105" y="6810"/>
                    <a:pt x="4354" y="6280"/>
                    <a:pt x="4461" y="5742"/>
                  </a:cubicBezTo>
                  <a:cubicBezTo>
                    <a:pt x="4461" y="5693"/>
                    <a:pt x="4453" y="5635"/>
                    <a:pt x="4436" y="5577"/>
                  </a:cubicBezTo>
                  <a:lnTo>
                    <a:pt x="4428" y="5577"/>
                  </a:lnTo>
                  <a:cubicBezTo>
                    <a:pt x="4436" y="5552"/>
                    <a:pt x="4445" y="5527"/>
                    <a:pt x="4436" y="5502"/>
                  </a:cubicBezTo>
                  <a:cubicBezTo>
                    <a:pt x="4285" y="4889"/>
                    <a:pt x="2494" y="1"/>
                    <a:pt x="1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1"/>
          <p:cNvGrpSpPr/>
          <p:nvPr/>
        </p:nvGrpSpPr>
        <p:grpSpPr>
          <a:xfrm>
            <a:off x="8459263" y="1546518"/>
            <a:ext cx="1196566" cy="538224"/>
            <a:chOff x="811725" y="381250"/>
            <a:chExt cx="1421775" cy="639525"/>
          </a:xfrm>
        </p:grpSpPr>
        <p:sp>
          <p:nvSpPr>
            <p:cNvPr id="631" name="Google Shape;631;p31"/>
            <p:cNvSpPr/>
            <p:nvPr/>
          </p:nvSpPr>
          <p:spPr>
            <a:xfrm>
              <a:off x="811725" y="381250"/>
              <a:ext cx="1407125" cy="532225"/>
            </a:xfrm>
            <a:custGeom>
              <a:avLst/>
              <a:gdLst/>
              <a:ahLst/>
              <a:cxnLst/>
              <a:rect l="l" t="t" r="r" b="b"/>
              <a:pathLst>
                <a:path w="56285" h="21289" extrusionOk="0">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813300" y="398050"/>
              <a:ext cx="1420200" cy="622725"/>
            </a:xfrm>
            <a:custGeom>
              <a:avLst/>
              <a:gdLst/>
              <a:ahLst/>
              <a:cxnLst/>
              <a:rect l="l" t="t" r="r" b="b"/>
              <a:pathLst>
                <a:path w="56808" h="24909" extrusionOk="0">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31"/>
          <p:cNvSpPr/>
          <p:nvPr/>
        </p:nvSpPr>
        <p:spPr>
          <a:xfrm>
            <a:off x="1141447" y="4788050"/>
            <a:ext cx="7289363" cy="33930"/>
          </a:xfrm>
          <a:custGeom>
            <a:avLst/>
            <a:gdLst/>
            <a:ahLst/>
            <a:cxnLst/>
            <a:rect l="l" t="t" r="r" b="b"/>
            <a:pathLst>
              <a:path w="185965" h="3680" extrusionOk="0">
                <a:moveTo>
                  <a:pt x="185965" y="621"/>
                </a:moveTo>
                <a:cubicBezTo>
                  <a:pt x="171888" y="5309"/>
                  <a:pt x="156218" y="-1232"/>
                  <a:pt x="141454" y="244"/>
                </a:cubicBezTo>
                <a:cubicBezTo>
                  <a:pt x="94526" y="4934"/>
                  <a:pt x="47162" y="3262"/>
                  <a:pt x="0" y="3262"/>
                </a:cubicBezTo>
              </a:path>
            </a:pathLst>
          </a:custGeom>
          <a:noFill/>
          <a:ln w="9525" cap="flat" cmpd="sng">
            <a:solidFill>
              <a:schemeClr val="dk2"/>
            </a:solidFill>
            <a:prstDash val="solid"/>
            <a:round/>
            <a:headEnd type="none" w="med" len="med"/>
            <a:tailEnd type="none" w="med" len="med"/>
          </a:ln>
        </p:spPr>
      </p:sp>
      <p:grpSp>
        <p:nvGrpSpPr>
          <p:cNvPr id="634" name="Google Shape;634;p31"/>
          <p:cNvGrpSpPr/>
          <p:nvPr/>
        </p:nvGrpSpPr>
        <p:grpSpPr>
          <a:xfrm rot="-5400000" flipH="1">
            <a:off x="-258906" y="1107969"/>
            <a:ext cx="393601" cy="1133720"/>
            <a:chOff x="3217925" y="402700"/>
            <a:chExt cx="326450" cy="940300"/>
          </a:xfrm>
        </p:grpSpPr>
        <p:sp>
          <p:nvSpPr>
            <p:cNvPr id="635" name="Google Shape;635;p31"/>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6">
  <p:cSld name="CUSTOM_3_1_1_1_2">
    <p:spTree>
      <p:nvGrpSpPr>
        <p:cNvPr id="1" name="Shape 706"/>
        <p:cNvGrpSpPr/>
        <p:nvPr/>
      </p:nvGrpSpPr>
      <p:grpSpPr>
        <a:xfrm>
          <a:off x="0" y="0"/>
          <a:ext cx="0" cy="0"/>
          <a:chOff x="0" y="0"/>
          <a:chExt cx="0" cy="0"/>
        </a:xfrm>
      </p:grpSpPr>
      <p:sp>
        <p:nvSpPr>
          <p:cNvPr id="707" name="Google Shape;707;p36"/>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lvl1pPr lvl="0" rtl="0">
              <a:buNone/>
              <a:defRPr sz="1200">
                <a:latin typeface="Architects Daughter"/>
                <a:ea typeface="Architects Daughter"/>
                <a:cs typeface="Architects Daughter"/>
                <a:sym typeface="Architects Daughter"/>
              </a:defRPr>
            </a:lvl1pPr>
            <a:lvl2pPr lvl="1" rtl="0">
              <a:buNone/>
              <a:defRPr sz="1200">
                <a:latin typeface="Architects Daughter"/>
                <a:ea typeface="Architects Daughter"/>
                <a:cs typeface="Architects Daughter"/>
                <a:sym typeface="Architects Daughter"/>
              </a:defRPr>
            </a:lvl2pPr>
            <a:lvl3pPr lvl="2" rtl="0">
              <a:buNone/>
              <a:defRPr sz="1200">
                <a:latin typeface="Architects Daughter"/>
                <a:ea typeface="Architects Daughter"/>
                <a:cs typeface="Architects Daughter"/>
                <a:sym typeface="Architects Daughter"/>
              </a:defRPr>
            </a:lvl3pPr>
            <a:lvl4pPr lvl="3" rtl="0">
              <a:buNone/>
              <a:defRPr sz="1200">
                <a:latin typeface="Architects Daughter"/>
                <a:ea typeface="Architects Daughter"/>
                <a:cs typeface="Architects Daughter"/>
                <a:sym typeface="Architects Daughter"/>
              </a:defRPr>
            </a:lvl4pPr>
            <a:lvl5pPr lvl="4" rtl="0">
              <a:buNone/>
              <a:defRPr sz="1200">
                <a:latin typeface="Architects Daughter"/>
                <a:ea typeface="Architects Daughter"/>
                <a:cs typeface="Architects Daughter"/>
                <a:sym typeface="Architects Daughter"/>
              </a:defRPr>
            </a:lvl5pPr>
            <a:lvl6pPr lvl="5" rtl="0">
              <a:buNone/>
              <a:defRPr sz="1200">
                <a:latin typeface="Architects Daughter"/>
                <a:ea typeface="Architects Daughter"/>
                <a:cs typeface="Architects Daughter"/>
                <a:sym typeface="Architects Daughter"/>
              </a:defRPr>
            </a:lvl6pPr>
            <a:lvl7pPr lvl="6" rtl="0">
              <a:buNone/>
              <a:defRPr sz="1200">
                <a:latin typeface="Architects Daughter"/>
                <a:ea typeface="Architects Daughter"/>
                <a:cs typeface="Architects Daughter"/>
                <a:sym typeface="Architects Daughter"/>
              </a:defRPr>
            </a:lvl7pPr>
            <a:lvl8pPr lvl="7" rtl="0">
              <a:buNone/>
              <a:defRPr sz="1200">
                <a:latin typeface="Architects Daughter"/>
                <a:ea typeface="Architects Daughter"/>
                <a:cs typeface="Architects Daughter"/>
                <a:sym typeface="Architects Daughter"/>
              </a:defRPr>
            </a:lvl8pPr>
            <a:lvl9pPr lvl="8" rtl="0">
              <a:buNone/>
              <a:defRPr sz="1200">
                <a:latin typeface="Architects Daughter"/>
                <a:ea typeface="Architects Daughter"/>
                <a:cs typeface="Architects Daughter"/>
                <a:sym typeface="Architects Daughter"/>
              </a:defRPr>
            </a:lvl9pPr>
          </a:lstStyle>
          <a:p>
            <a:pPr marL="0" lvl="0" indent="0" algn="r" rtl="0">
              <a:spcBef>
                <a:spcPts val="0"/>
              </a:spcBef>
              <a:spcAft>
                <a:spcPts val="0"/>
              </a:spcAft>
              <a:buNone/>
            </a:pPr>
            <a:fld id="{00000000-1234-1234-1234-123412341234}" type="slidenum">
              <a:rPr lang="en"/>
              <a:t>‹#›</a:t>
            </a:fld>
            <a:endParaRPr/>
          </a:p>
        </p:txBody>
      </p:sp>
      <p:sp>
        <p:nvSpPr>
          <p:cNvPr id="708" name="Google Shape;708;p36"/>
          <p:cNvSpPr txBox="1">
            <a:spLocks noGrp="1"/>
          </p:cNvSpPr>
          <p:nvPr>
            <p:ph type="title"/>
          </p:nvPr>
        </p:nvSpPr>
        <p:spPr>
          <a:xfrm>
            <a:off x="1794900" y="1615550"/>
            <a:ext cx="5554200" cy="13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09" name="Google Shape;709;p36"/>
          <p:cNvSpPr txBox="1">
            <a:spLocks noGrp="1"/>
          </p:cNvSpPr>
          <p:nvPr>
            <p:ph type="subTitle" idx="1"/>
          </p:nvPr>
        </p:nvSpPr>
        <p:spPr>
          <a:xfrm>
            <a:off x="1794900" y="2997350"/>
            <a:ext cx="5554200" cy="64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710" name="Google Shape;710;p36"/>
          <p:cNvGrpSpPr/>
          <p:nvPr/>
        </p:nvGrpSpPr>
        <p:grpSpPr>
          <a:xfrm>
            <a:off x="-759737" y="704088"/>
            <a:ext cx="1196566" cy="538224"/>
            <a:chOff x="811725" y="381250"/>
            <a:chExt cx="1421775" cy="639525"/>
          </a:xfrm>
        </p:grpSpPr>
        <p:sp>
          <p:nvSpPr>
            <p:cNvPr id="711" name="Google Shape;711;p36"/>
            <p:cNvSpPr/>
            <p:nvPr/>
          </p:nvSpPr>
          <p:spPr>
            <a:xfrm>
              <a:off x="811725" y="381250"/>
              <a:ext cx="1407125" cy="532225"/>
            </a:xfrm>
            <a:custGeom>
              <a:avLst/>
              <a:gdLst/>
              <a:ahLst/>
              <a:cxnLst/>
              <a:rect l="l" t="t" r="r" b="b"/>
              <a:pathLst>
                <a:path w="56285" h="21289" extrusionOk="0">
                  <a:moveTo>
                    <a:pt x="5922" y="11248"/>
                  </a:moveTo>
                  <a:cubicBezTo>
                    <a:pt x="6089" y="11436"/>
                    <a:pt x="6298" y="11583"/>
                    <a:pt x="6487" y="11771"/>
                  </a:cubicBezTo>
                  <a:lnTo>
                    <a:pt x="5859" y="11373"/>
                  </a:lnTo>
                  <a:cubicBezTo>
                    <a:pt x="5859" y="11332"/>
                    <a:pt x="5880" y="11311"/>
                    <a:pt x="5922" y="11248"/>
                  </a:cubicBezTo>
                  <a:close/>
                  <a:moveTo>
                    <a:pt x="43333" y="11750"/>
                  </a:moveTo>
                  <a:cubicBezTo>
                    <a:pt x="43291" y="11876"/>
                    <a:pt x="43229" y="11980"/>
                    <a:pt x="43187" y="12106"/>
                  </a:cubicBezTo>
                  <a:cubicBezTo>
                    <a:pt x="43103" y="12294"/>
                    <a:pt x="42998" y="12503"/>
                    <a:pt x="42915" y="12712"/>
                  </a:cubicBezTo>
                  <a:cubicBezTo>
                    <a:pt x="42894" y="12671"/>
                    <a:pt x="42873" y="12629"/>
                    <a:pt x="42810" y="12587"/>
                  </a:cubicBezTo>
                  <a:cubicBezTo>
                    <a:pt x="42998" y="12294"/>
                    <a:pt x="43166" y="12043"/>
                    <a:pt x="43333" y="11750"/>
                  </a:cubicBezTo>
                  <a:close/>
                  <a:moveTo>
                    <a:pt x="29440" y="15851"/>
                  </a:moveTo>
                  <a:lnTo>
                    <a:pt x="29440" y="15851"/>
                  </a:lnTo>
                  <a:cubicBezTo>
                    <a:pt x="29524" y="15861"/>
                    <a:pt x="29602" y="15867"/>
                    <a:pt x="29681" y="15867"/>
                  </a:cubicBezTo>
                  <a:cubicBezTo>
                    <a:pt x="29759" y="15867"/>
                    <a:pt x="29837" y="15861"/>
                    <a:pt x="29921" y="15851"/>
                  </a:cubicBezTo>
                  <a:lnTo>
                    <a:pt x="29921" y="15851"/>
                  </a:lnTo>
                  <a:cubicBezTo>
                    <a:pt x="29858" y="15956"/>
                    <a:pt x="29817" y="16060"/>
                    <a:pt x="29733" y="16165"/>
                  </a:cubicBezTo>
                  <a:cubicBezTo>
                    <a:pt x="29649" y="16060"/>
                    <a:pt x="29586" y="15977"/>
                    <a:pt x="29482" y="15914"/>
                  </a:cubicBezTo>
                  <a:cubicBezTo>
                    <a:pt x="29482" y="15872"/>
                    <a:pt x="29440" y="15872"/>
                    <a:pt x="29440" y="15851"/>
                  </a:cubicBezTo>
                  <a:close/>
                  <a:moveTo>
                    <a:pt x="4457" y="15537"/>
                  </a:moveTo>
                  <a:cubicBezTo>
                    <a:pt x="4290" y="15889"/>
                    <a:pt x="4140" y="16241"/>
                    <a:pt x="4006" y="16578"/>
                  </a:cubicBezTo>
                  <a:lnTo>
                    <a:pt x="4006" y="16578"/>
                  </a:lnTo>
                  <a:lnTo>
                    <a:pt x="4415" y="15537"/>
                  </a:lnTo>
                  <a:close/>
                  <a:moveTo>
                    <a:pt x="13789" y="18383"/>
                  </a:moveTo>
                  <a:cubicBezTo>
                    <a:pt x="13915" y="18467"/>
                    <a:pt x="14040" y="18550"/>
                    <a:pt x="14207" y="18592"/>
                  </a:cubicBezTo>
                  <a:cubicBezTo>
                    <a:pt x="14228" y="18634"/>
                    <a:pt x="14249" y="18634"/>
                    <a:pt x="14312" y="18655"/>
                  </a:cubicBezTo>
                  <a:cubicBezTo>
                    <a:pt x="14333" y="18655"/>
                    <a:pt x="14354" y="18676"/>
                    <a:pt x="14396" y="18676"/>
                  </a:cubicBezTo>
                  <a:cubicBezTo>
                    <a:pt x="14354" y="18738"/>
                    <a:pt x="14333" y="18759"/>
                    <a:pt x="14312" y="18801"/>
                  </a:cubicBezTo>
                  <a:cubicBezTo>
                    <a:pt x="14145" y="18676"/>
                    <a:pt x="13977" y="18508"/>
                    <a:pt x="13789" y="18383"/>
                  </a:cubicBezTo>
                  <a:close/>
                  <a:moveTo>
                    <a:pt x="3348" y="18132"/>
                  </a:moveTo>
                  <a:cubicBezTo>
                    <a:pt x="3249" y="18367"/>
                    <a:pt x="3149" y="18602"/>
                    <a:pt x="3055" y="18843"/>
                  </a:cubicBezTo>
                  <a:lnTo>
                    <a:pt x="3055" y="18780"/>
                  </a:lnTo>
                  <a:cubicBezTo>
                    <a:pt x="3160" y="18571"/>
                    <a:pt x="3244" y="18341"/>
                    <a:pt x="3348" y="18132"/>
                  </a:cubicBezTo>
                  <a:close/>
                  <a:moveTo>
                    <a:pt x="47788" y="0"/>
                  </a:moveTo>
                  <a:cubicBezTo>
                    <a:pt x="47296" y="0"/>
                    <a:pt x="46816" y="223"/>
                    <a:pt x="46555" y="723"/>
                  </a:cubicBezTo>
                  <a:cubicBezTo>
                    <a:pt x="44861" y="4071"/>
                    <a:pt x="42998" y="7356"/>
                    <a:pt x="41283" y="10662"/>
                  </a:cubicBezTo>
                  <a:cubicBezTo>
                    <a:pt x="39546" y="8444"/>
                    <a:pt x="37935" y="6163"/>
                    <a:pt x="36407" y="3799"/>
                  </a:cubicBezTo>
                  <a:cubicBezTo>
                    <a:pt x="36092" y="3290"/>
                    <a:pt x="35612" y="3053"/>
                    <a:pt x="35126" y="3053"/>
                  </a:cubicBezTo>
                  <a:cubicBezTo>
                    <a:pt x="34614" y="3053"/>
                    <a:pt x="34094" y="3316"/>
                    <a:pt x="33750" y="3799"/>
                  </a:cubicBezTo>
                  <a:cubicBezTo>
                    <a:pt x="32034" y="6142"/>
                    <a:pt x="30528" y="8716"/>
                    <a:pt x="29273" y="11352"/>
                  </a:cubicBezTo>
                  <a:cubicBezTo>
                    <a:pt x="28373" y="10327"/>
                    <a:pt x="27389" y="9365"/>
                    <a:pt x="26469" y="8507"/>
                  </a:cubicBezTo>
                  <a:cubicBezTo>
                    <a:pt x="25207" y="7284"/>
                    <a:pt x="22960" y="4965"/>
                    <a:pt x="20989" y="4965"/>
                  </a:cubicBezTo>
                  <a:cubicBezTo>
                    <a:pt x="20868" y="4965"/>
                    <a:pt x="20749" y="4974"/>
                    <a:pt x="20631" y="4992"/>
                  </a:cubicBezTo>
                  <a:cubicBezTo>
                    <a:pt x="19543" y="5159"/>
                    <a:pt x="18936" y="6122"/>
                    <a:pt x="18371" y="6979"/>
                  </a:cubicBezTo>
                  <a:cubicBezTo>
                    <a:pt x="17639" y="8067"/>
                    <a:pt x="16948" y="9155"/>
                    <a:pt x="16279" y="10285"/>
                  </a:cubicBezTo>
                  <a:cubicBezTo>
                    <a:pt x="15609" y="11373"/>
                    <a:pt x="14961" y="12503"/>
                    <a:pt x="14333" y="13612"/>
                  </a:cubicBezTo>
                  <a:cubicBezTo>
                    <a:pt x="14103" y="14031"/>
                    <a:pt x="13873" y="14449"/>
                    <a:pt x="13580" y="14826"/>
                  </a:cubicBezTo>
                  <a:cubicBezTo>
                    <a:pt x="12764" y="14073"/>
                    <a:pt x="11927" y="13319"/>
                    <a:pt x="11111" y="12587"/>
                  </a:cubicBezTo>
                  <a:cubicBezTo>
                    <a:pt x="9437" y="11060"/>
                    <a:pt x="7805" y="9511"/>
                    <a:pt x="6131" y="8005"/>
                  </a:cubicBezTo>
                  <a:cubicBezTo>
                    <a:pt x="5864" y="7761"/>
                    <a:pt x="5532" y="7645"/>
                    <a:pt x="5207" y="7645"/>
                  </a:cubicBezTo>
                  <a:cubicBezTo>
                    <a:pt x="4664" y="7645"/>
                    <a:pt x="4138" y="7968"/>
                    <a:pt x="3955" y="8570"/>
                  </a:cubicBezTo>
                  <a:cubicBezTo>
                    <a:pt x="3160" y="11415"/>
                    <a:pt x="2260" y="14177"/>
                    <a:pt x="1109" y="16876"/>
                  </a:cubicBezTo>
                  <a:cubicBezTo>
                    <a:pt x="712" y="17776"/>
                    <a:pt x="0" y="18801"/>
                    <a:pt x="482" y="19827"/>
                  </a:cubicBezTo>
                  <a:cubicBezTo>
                    <a:pt x="809" y="20573"/>
                    <a:pt x="1517" y="20939"/>
                    <a:pt x="2274" y="20939"/>
                  </a:cubicBezTo>
                  <a:cubicBezTo>
                    <a:pt x="2387" y="20939"/>
                    <a:pt x="2502" y="20931"/>
                    <a:pt x="2616" y="20915"/>
                  </a:cubicBezTo>
                  <a:cubicBezTo>
                    <a:pt x="2720" y="20993"/>
                    <a:pt x="2853" y="21035"/>
                    <a:pt x="2987" y="21035"/>
                  </a:cubicBezTo>
                  <a:cubicBezTo>
                    <a:pt x="3175" y="21035"/>
                    <a:pt x="3364" y="20952"/>
                    <a:pt x="3474" y="20768"/>
                  </a:cubicBezTo>
                  <a:cubicBezTo>
                    <a:pt x="4499" y="18969"/>
                    <a:pt x="5608" y="17148"/>
                    <a:pt x="6570" y="15328"/>
                  </a:cubicBezTo>
                  <a:cubicBezTo>
                    <a:pt x="7617" y="16374"/>
                    <a:pt x="8705" y="17337"/>
                    <a:pt x="9897" y="18257"/>
                  </a:cubicBezTo>
                  <a:cubicBezTo>
                    <a:pt x="10964" y="19073"/>
                    <a:pt x="12241" y="20224"/>
                    <a:pt x="13580" y="20663"/>
                  </a:cubicBezTo>
                  <a:cubicBezTo>
                    <a:pt x="13632" y="21017"/>
                    <a:pt x="13955" y="21289"/>
                    <a:pt x="14286" y="21289"/>
                  </a:cubicBezTo>
                  <a:cubicBezTo>
                    <a:pt x="14485" y="21289"/>
                    <a:pt x="14686" y="21191"/>
                    <a:pt x="14835" y="20956"/>
                  </a:cubicBezTo>
                  <a:cubicBezTo>
                    <a:pt x="16656" y="17943"/>
                    <a:pt x="18476" y="14909"/>
                    <a:pt x="20275" y="11876"/>
                  </a:cubicBezTo>
                  <a:cubicBezTo>
                    <a:pt x="21510" y="12943"/>
                    <a:pt x="22682" y="14073"/>
                    <a:pt x="23811" y="15244"/>
                  </a:cubicBezTo>
                  <a:cubicBezTo>
                    <a:pt x="25213" y="16772"/>
                    <a:pt x="26364" y="18592"/>
                    <a:pt x="27829" y="20036"/>
                  </a:cubicBezTo>
                  <a:cubicBezTo>
                    <a:pt x="27679" y="20500"/>
                    <a:pt x="28151" y="20889"/>
                    <a:pt x="28592" y="20889"/>
                  </a:cubicBezTo>
                  <a:cubicBezTo>
                    <a:pt x="28767" y="20889"/>
                    <a:pt x="28938" y="20827"/>
                    <a:pt x="29063" y="20684"/>
                  </a:cubicBezTo>
                  <a:cubicBezTo>
                    <a:pt x="31449" y="18048"/>
                    <a:pt x="33374" y="15014"/>
                    <a:pt x="35319" y="11980"/>
                  </a:cubicBezTo>
                  <a:lnTo>
                    <a:pt x="36533" y="13215"/>
                  </a:lnTo>
                  <a:cubicBezTo>
                    <a:pt x="37621" y="15098"/>
                    <a:pt x="38751" y="16939"/>
                    <a:pt x="40048" y="18655"/>
                  </a:cubicBezTo>
                  <a:cubicBezTo>
                    <a:pt x="40320" y="19031"/>
                    <a:pt x="40718" y="19199"/>
                    <a:pt x="41115" y="19220"/>
                  </a:cubicBezTo>
                  <a:cubicBezTo>
                    <a:pt x="41246" y="19272"/>
                    <a:pt x="41387" y="19300"/>
                    <a:pt x="41527" y="19300"/>
                  </a:cubicBezTo>
                  <a:cubicBezTo>
                    <a:pt x="41832" y="19300"/>
                    <a:pt x="42129" y="19166"/>
                    <a:pt x="42287" y="18864"/>
                  </a:cubicBezTo>
                  <a:cubicBezTo>
                    <a:pt x="44045" y="15684"/>
                    <a:pt x="45614" y="12440"/>
                    <a:pt x="47225" y="9239"/>
                  </a:cubicBezTo>
                  <a:cubicBezTo>
                    <a:pt x="47413" y="8863"/>
                    <a:pt x="47602" y="8465"/>
                    <a:pt x="47790" y="8109"/>
                  </a:cubicBezTo>
                  <a:cubicBezTo>
                    <a:pt x="47811" y="8047"/>
                    <a:pt x="47832" y="8005"/>
                    <a:pt x="47874" y="7984"/>
                  </a:cubicBezTo>
                  <a:cubicBezTo>
                    <a:pt x="47895" y="8005"/>
                    <a:pt x="47915" y="8005"/>
                    <a:pt x="47936" y="8026"/>
                  </a:cubicBezTo>
                  <a:cubicBezTo>
                    <a:pt x="48397" y="8298"/>
                    <a:pt x="48836" y="8570"/>
                    <a:pt x="49275" y="8842"/>
                  </a:cubicBezTo>
                  <a:cubicBezTo>
                    <a:pt x="50824" y="9783"/>
                    <a:pt x="52393" y="10955"/>
                    <a:pt x="54151" y="11478"/>
                  </a:cubicBezTo>
                  <a:cubicBezTo>
                    <a:pt x="54262" y="11510"/>
                    <a:pt x="54372" y="11525"/>
                    <a:pt x="54478" y="11525"/>
                  </a:cubicBezTo>
                  <a:cubicBezTo>
                    <a:pt x="55133" y="11525"/>
                    <a:pt x="55669" y="10960"/>
                    <a:pt x="55741" y="10348"/>
                  </a:cubicBezTo>
                  <a:cubicBezTo>
                    <a:pt x="56201" y="9783"/>
                    <a:pt x="56285" y="8988"/>
                    <a:pt x="55615" y="8381"/>
                  </a:cubicBezTo>
                  <a:lnTo>
                    <a:pt x="54193" y="7042"/>
                  </a:lnTo>
                  <a:cubicBezTo>
                    <a:pt x="52288" y="5117"/>
                    <a:pt x="50636" y="3025"/>
                    <a:pt x="49171" y="723"/>
                  </a:cubicBezTo>
                  <a:cubicBezTo>
                    <a:pt x="48876" y="265"/>
                    <a:pt x="48325" y="0"/>
                    <a:pt x="47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813300" y="398050"/>
              <a:ext cx="1420200" cy="622725"/>
            </a:xfrm>
            <a:custGeom>
              <a:avLst/>
              <a:gdLst/>
              <a:ahLst/>
              <a:cxnLst/>
              <a:rect l="l" t="t" r="r" b="b"/>
              <a:pathLst>
                <a:path w="56808" h="24909" extrusionOk="0">
                  <a:moveTo>
                    <a:pt x="48459" y="6056"/>
                  </a:moveTo>
                  <a:lnTo>
                    <a:pt x="54464" y="11706"/>
                  </a:lnTo>
                  <a:cubicBezTo>
                    <a:pt x="54501" y="11730"/>
                    <a:pt x="54523" y="11740"/>
                    <a:pt x="54548" y="11740"/>
                  </a:cubicBezTo>
                  <a:cubicBezTo>
                    <a:pt x="54566" y="11740"/>
                    <a:pt x="54585" y="11735"/>
                    <a:pt x="54611" y="11727"/>
                  </a:cubicBezTo>
                  <a:lnTo>
                    <a:pt x="54820" y="11643"/>
                  </a:lnTo>
                  <a:lnTo>
                    <a:pt x="54820" y="11852"/>
                  </a:lnTo>
                  <a:cubicBezTo>
                    <a:pt x="54862" y="13087"/>
                    <a:pt x="54841" y="14300"/>
                    <a:pt x="54736" y="15451"/>
                  </a:cubicBezTo>
                  <a:lnTo>
                    <a:pt x="54715" y="15765"/>
                  </a:lnTo>
                  <a:lnTo>
                    <a:pt x="54464" y="15556"/>
                  </a:lnTo>
                  <a:cubicBezTo>
                    <a:pt x="52958" y="14196"/>
                    <a:pt x="51514" y="12689"/>
                    <a:pt x="50112" y="11266"/>
                  </a:cubicBezTo>
                  <a:lnTo>
                    <a:pt x="49296" y="10429"/>
                  </a:lnTo>
                  <a:lnTo>
                    <a:pt x="49505" y="10325"/>
                  </a:lnTo>
                  <a:cubicBezTo>
                    <a:pt x="49526" y="10325"/>
                    <a:pt x="49526" y="10283"/>
                    <a:pt x="49526" y="10283"/>
                  </a:cubicBezTo>
                  <a:cubicBezTo>
                    <a:pt x="49401" y="9090"/>
                    <a:pt x="49108" y="7877"/>
                    <a:pt x="48689" y="6684"/>
                  </a:cubicBezTo>
                  <a:lnTo>
                    <a:pt x="48459" y="6056"/>
                  </a:lnTo>
                  <a:close/>
                  <a:moveTo>
                    <a:pt x="3082" y="20239"/>
                  </a:moveTo>
                  <a:lnTo>
                    <a:pt x="3076" y="20243"/>
                  </a:lnTo>
                  <a:lnTo>
                    <a:pt x="3097" y="20347"/>
                  </a:lnTo>
                  <a:cubicBezTo>
                    <a:pt x="3098" y="20353"/>
                    <a:pt x="3100" y="20358"/>
                    <a:pt x="3101" y="20364"/>
                  </a:cubicBezTo>
                  <a:lnTo>
                    <a:pt x="3101" y="20364"/>
                  </a:lnTo>
                  <a:cubicBezTo>
                    <a:pt x="3100" y="20351"/>
                    <a:pt x="3098" y="20339"/>
                    <a:pt x="3097" y="20326"/>
                  </a:cubicBezTo>
                  <a:lnTo>
                    <a:pt x="3082" y="20239"/>
                  </a:lnTo>
                  <a:close/>
                  <a:moveTo>
                    <a:pt x="48229" y="323"/>
                  </a:moveTo>
                  <a:lnTo>
                    <a:pt x="48376" y="512"/>
                  </a:lnTo>
                  <a:cubicBezTo>
                    <a:pt x="49715" y="1934"/>
                    <a:pt x="51054" y="3294"/>
                    <a:pt x="52351" y="4550"/>
                  </a:cubicBezTo>
                  <a:cubicBezTo>
                    <a:pt x="53042" y="5240"/>
                    <a:pt x="53774" y="5910"/>
                    <a:pt x="54464" y="6579"/>
                  </a:cubicBezTo>
                  <a:lnTo>
                    <a:pt x="54506" y="6600"/>
                  </a:lnTo>
                  <a:cubicBezTo>
                    <a:pt x="55343" y="7354"/>
                    <a:pt x="55992" y="7939"/>
                    <a:pt x="56410" y="8211"/>
                  </a:cubicBezTo>
                  <a:lnTo>
                    <a:pt x="56536" y="8295"/>
                  </a:lnTo>
                  <a:lnTo>
                    <a:pt x="56431" y="8463"/>
                  </a:lnTo>
                  <a:lnTo>
                    <a:pt x="56410" y="8483"/>
                  </a:lnTo>
                  <a:cubicBezTo>
                    <a:pt x="56389" y="8504"/>
                    <a:pt x="56389" y="8567"/>
                    <a:pt x="56410" y="8588"/>
                  </a:cubicBezTo>
                  <a:lnTo>
                    <a:pt x="56431" y="8672"/>
                  </a:lnTo>
                  <a:lnTo>
                    <a:pt x="56389" y="8735"/>
                  </a:lnTo>
                  <a:cubicBezTo>
                    <a:pt x="56117" y="9153"/>
                    <a:pt x="55866" y="9634"/>
                    <a:pt x="55615" y="10053"/>
                  </a:cubicBezTo>
                  <a:cubicBezTo>
                    <a:pt x="55385" y="10471"/>
                    <a:pt x="55155" y="10911"/>
                    <a:pt x="54883" y="11329"/>
                  </a:cubicBezTo>
                  <a:lnTo>
                    <a:pt x="54778" y="11496"/>
                  </a:lnTo>
                  <a:lnTo>
                    <a:pt x="54757" y="11455"/>
                  </a:lnTo>
                  <a:lnTo>
                    <a:pt x="48689" y="5763"/>
                  </a:lnTo>
                  <a:cubicBezTo>
                    <a:pt x="48668" y="5742"/>
                    <a:pt x="48585" y="5701"/>
                    <a:pt x="48543" y="5701"/>
                  </a:cubicBezTo>
                  <a:cubicBezTo>
                    <a:pt x="48480" y="5701"/>
                    <a:pt x="48459" y="5742"/>
                    <a:pt x="48459" y="5763"/>
                  </a:cubicBezTo>
                  <a:lnTo>
                    <a:pt x="42015" y="18213"/>
                  </a:lnTo>
                  <a:lnTo>
                    <a:pt x="41868" y="18025"/>
                  </a:lnTo>
                  <a:cubicBezTo>
                    <a:pt x="39441" y="15367"/>
                    <a:pt x="37202" y="12522"/>
                    <a:pt x="35256" y="9530"/>
                  </a:cubicBezTo>
                  <a:cubicBezTo>
                    <a:pt x="35215" y="9488"/>
                    <a:pt x="35152" y="9446"/>
                    <a:pt x="35110" y="9446"/>
                  </a:cubicBezTo>
                  <a:cubicBezTo>
                    <a:pt x="35089" y="9446"/>
                    <a:pt x="35026" y="9446"/>
                    <a:pt x="34984" y="9530"/>
                  </a:cubicBezTo>
                  <a:cubicBezTo>
                    <a:pt x="32934" y="12940"/>
                    <a:pt x="31009" y="16455"/>
                    <a:pt x="29272" y="20012"/>
                  </a:cubicBezTo>
                  <a:lnTo>
                    <a:pt x="29189" y="20222"/>
                  </a:lnTo>
                  <a:lnTo>
                    <a:pt x="29021" y="20075"/>
                  </a:lnTo>
                  <a:cubicBezTo>
                    <a:pt x="26510" y="17502"/>
                    <a:pt x="24230" y="14677"/>
                    <a:pt x="22075" y="11957"/>
                  </a:cubicBezTo>
                  <a:lnTo>
                    <a:pt x="22033" y="11936"/>
                  </a:lnTo>
                  <a:cubicBezTo>
                    <a:pt x="21614" y="11413"/>
                    <a:pt x="21175" y="10890"/>
                    <a:pt x="20756" y="10346"/>
                  </a:cubicBezTo>
                  <a:cubicBezTo>
                    <a:pt x="20756" y="10304"/>
                    <a:pt x="20735" y="10304"/>
                    <a:pt x="20735" y="10304"/>
                  </a:cubicBezTo>
                  <a:cubicBezTo>
                    <a:pt x="20715" y="10304"/>
                    <a:pt x="20673" y="10346"/>
                    <a:pt x="20652" y="10367"/>
                  </a:cubicBezTo>
                  <a:lnTo>
                    <a:pt x="20631" y="10388"/>
                  </a:lnTo>
                  <a:lnTo>
                    <a:pt x="20610" y="10408"/>
                  </a:lnTo>
                  <a:cubicBezTo>
                    <a:pt x="20568" y="10408"/>
                    <a:pt x="20568" y="10450"/>
                    <a:pt x="20547" y="10471"/>
                  </a:cubicBezTo>
                  <a:cubicBezTo>
                    <a:pt x="18957" y="13652"/>
                    <a:pt x="17116" y="16665"/>
                    <a:pt x="15170" y="19447"/>
                  </a:cubicBezTo>
                  <a:cubicBezTo>
                    <a:pt x="15128" y="19489"/>
                    <a:pt x="15086" y="19552"/>
                    <a:pt x="15065" y="19594"/>
                  </a:cubicBezTo>
                  <a:cubicBezTo>
                    <a:pt x="14793" y="19991"/>
                    <a:pt x="14458" y="20494"/>
                    <a:pt x="13935" y="20494"/>
                  </a:cubicBezTo>
                  <a:lnTo>
                    <a:pt x="13852" y="20494"/>
                  </a:lnTo>
                  <a:cubicBezTo>
                    <a:pt x="13621" y="20452"/>
                    <a:pt x="13349" y="20159"/>
                    <a:pt x="13015" y="19761"/>
                  </a:cubicBezTo>
                  <a:lnTo>
                    <a:pt x="12994" y="19719"/>
                  </a:lnTo>
                  <a:cubicBezTo>
                    <a:pt x="12910" y="19657"/>
                    <a:pt x="12868" y="19573"/>
                    <a:pt x="12805" y="19510"/>
                  </a:cubicBezTo>
                  <a:lnTo>
                    <a:pt x="9834" y="16560"/>
                  </a:lnTo>
                  <a:cubicBezTo>
                    <a:pt x="8788" y="15535"/>
                    <a:pt x="7763" y="14489"/>
                    <a:pt x="6717" y="13484"/>
                  </a:cubicBezTo>
                  <a:cubicBezTo>
                    <a:pt x="6696" y="13442"/>
                    <a:pt x="6633" y="13421"/>
                    <a:pt x="6612" y="13421"/>
                  </a:cubicBezTo>
                  <a:cubicBezTo>
                    <a:pt x="6549" y="13421"/>
                    <a:pt x="6507" y="13484"/>
                    <a:pt x="6486" y="13547"/>
                  </a:cubicBezTo>
                  <a:cubicBezTo>
                    <a:pt x="5712" y="15409"/>
                    <a:pt x="4729" y="17292"/>
                    <a:pt x="3285" y="19678"/>
                  </a:cubicBezTo>
                  <a:lnTo>
                    <a:pt x="3097" y="19991"/>
                  </a:lnTo>
                  <a:lnTo>
                    <a:pt x="3055" y="19866"/>
                  </a:lnTo>
                  <a:lnTo>
                    <a:pt x="2825" y="19761"/>
                  </a:lnTo>
                  <a:cubicBezTo>
                    <a:pt x="2637" y="19678"/>
                    <a:pt x="2448" y="19594"/>
                    <a:pt x="2302" y="19510"/>
                  </a:cubicBezTo>
                  <a:cubicBezTo>
                    <a:pt x="2134" y="19468"/>
                    <a:pt x="1946" y="19385"/>
                    <a:pt x="1800" y="19301"/>
                  </a:cubicBezTo>
                  <a:cubicBezTo>
                    <a:pt x="1486" y="19155"/>
                    <a:pt x="1172" y="18987"/>
                    <a:pt x="879" y="18841"/>
                  </a:cubicBezTo>
                  <a:lnTo>
                    <a:pt x="837" y="18820"/>
                  </a:lnTo>
                  <a:cubicBezTo>
                    <a:pt x="670" y="18736"/>
                    <a:pt x="544" y="18652"/>
                    <a:pt x="377" y="18569"/>
                  </a:cubicBezTo>
                  <a:lnTo>
                    <a:pt x="230" y="18506"/>
                  </a:lnTo>
                  <a:lnTo>
                    <a:pt x="314" y="18338"/>
                  </a:lnTo>
                  <a:cubicBezTo>
                    <a:pt x="2323" y="14635"/>
                    <a:pt x="3913" y="10597"/>
                    <a:pt x="5231" y="7144"/>
                  </a:cubicBezTo>
                  <a:lnTo>
                    <a:pt x="5294" y="6914"/>
                  </a:lnTo>
                  <a:lnTo>
                    <a:pt x="5482" y="7103"/>
                  </a:lnTo>
                  <a:cubicBezTo>
                    <a:pt x="8307" y="9885"/>
                    <a:pt x="10985" y="12856"/>
                    <a:pt x="13433" y="15890"/>
                  </a:cubicBezTo>
                  <a:cubicBezTo>
                    <a:pt x="13433" y="15911"/>
                    <a:pt x="13496" y="15911"/>
                    <a:pt x="13538" y="15911"/>
                  </a:cubicBezTo>
                  <a:cubicBezTo>
                    <a:pt x="13600" y="15911"/>
                    <a:pt x="13621" y="15890"/>
                    <a:pt x="13621" y="15890"/>
                  </a:cubicBezTo>
                  <a:cubicBezTo>
                    <a:pt x="16321" y="12459"/>
                    <a:pt x="18852" y="8881"/>
                    <a:pt x="21133" y="5178"/>
                  </a:cubicBezTo>
                  <a:lnTo>
                    <a:pt x="21238" y="5031"/>
                  </a:lnTo>
                  <a:lnTo>
                    <a:pt x="21384" y="5157"/>
                  </a:lnTo>
                  <a:cubicBezTo>
                    <a:pt x="24104" y="7584"/>
                    <a:pt x="26489" y="10388"/>
                    <a:pt x="28456" y="13421"/>
                  </a:cubicBezTo>
                  <a:lnTo>
                    <a:pt x="28477" y="13484"/>
                  </a:lnTo>
                  <a:lnTo>
                    <a:pt x="28477" y="13526"/>
                  </a:lnTo>
                  <a:cubicBezTo>
                    <a:pt x="28477" y="13547"/>
                    <a:pt x="28498" y="13610"/>
                    <a:pt x="28561" y="13631"/>
                  </a:cubicBezTo>
                  <a:cubicBezTo>
                    <a:pt x="28575" y="13638"/>
                    <a:pt x="28584" y="13640"/>
                    <a:pt x="28591" y="13640"/>
                  </a:cubicBezTo>
                  <a:cubicBezTo>
                    <a:pt x="28605" y="13640"/>
                    <a:pt x="28610" y="13631"/>
                    <a:pt x="28624" y="13631"/>
                  </a:cubicBezTo>
                  <a:lnTo>
                    <a:pt x="28707" y="13547"/>
                  </a:lnTo>
                  <a:cubicBezTo>
                    <a:pt x="28770" y="13526"/>
                    <a:pt x="28791" y="13505"/>
                    <a:pt x="28791" y="13442"/>
                  </a:cubicBezTo>
                  <a:lnTo>
                    <a:pt x="28791" y="13401"/>
                  </a:lnTo>
                  <a:lnTo>
                    <a:pt x="28812" y="13380"/>
                  </a:lnTo>
                  <a:cubicBezTo>
                    <a:pt x="29712" y="12229"/>
                    <a:pt x="30402" y="10890"/>
                    <a:pt x="31093" y="9613"/>
                  </a:cubicBezTo>
                  <a:lnTo>
                    <a:pt x="31637" y="8588"/>
                  </a:lnTo>
                  <a:cubicBezTo>
                    <a:pt x="32641" y="6726"/>
                    <a:pt x="33645" y="4864"/>
                    <a:pt x="34650" y="3022"/>
                  </a:cubicBezTo>
                  <a:lnTo>
                    <a:pt x="34754" y="2813"/>
                  </a:lnTo>
                  <a:lnTo>
                    <a:pt x="34901" y="2981"/>
                  </a:lnTo>
                  <a:cubicBezTo>
                    <a:pt x="35612" y="3859"/>
                    <a:pt x="36303" y="4717"/>
                    <a:pt x="36951" y="5575"/>
                  </a:cubicBezTo>
                  <a:cubicBezTo>
                    <a:pt x="38604" y="7667"/>
                    <a:pt x="40299" y="9823"/>
                    <a:pt x="42078" y="11810"/>
                  </a:cubicBezTo>
                  <a:lnTo>
                    <a:pt x="42119" y="11831"/>
                  </a:lnTo>
                  <a:lnTo>
                    <a:pt x="42161" y="11873"/>
                  </a:lnTo>
                  <a:cubicBezTo>
                    <a:pt x="42161" y="11936"/>
                    <a:pt x="42203" y="11957"/>
                    <a:pt x="42224" y="11957"/>
                  </a:cubicBezTo>
                  <a:cubicBezTo>
                    <a:pt x="42224" y="11957"/>
                    <a:pt x="42266" y="11957"/>
                    <a:pt x="42287" y="11936"/>
                  </a:cubicBezTo>
                  <a:cubicBezTo>
                    <a:pt x="43856" y="9027"/>
                    <a:pt x="45363" y="6014"/>
                    <a:pt x="46806" y="3127"/>
                  </a:cubicBezTo>
                  <a:cubicBezTo>
                    <a:pt x="47246" y="2248"/>
                    <a:pt x="47664" y="1390"/>
                    <a:pt x="48124" y="532"/>
                  </a:cubicBezTo>
                  <a:lnTo>
                    <a:pt x="48229" y="323"/>
                  </a:lnTo>
                  <a:close/>
                  <a:moveTo>
                    <a:pt x="35215" y="10053"/>
                  </a:moveTo>
                  <a:lnTo>
                    <a:pt x="35780" y="10869"/>
                  </a:lnTo>
                  <a:cubicBezTo>
                    <a:pt x="37663" y="13589"/>
                    <a:pt x="39755" y="16204"/>
                    <a:pt x="41952" y="18610"/>
                  </a:cubicBezTo>
                  <a:cubicBezTo>
                    <a:pt x="41973" y="18631"/>
                    <a:pt x="41994" y="18631"/>
                    <a:pt x="42015" y="18631"/>
                  </a:cubicBezTo>
                  <a:lnTo>
                    <a:pt x="42161" y="18652"/>
                  </a:lnTo>
                  <a:lnTo>
                    <a:pt x="42182" y="18799"/>
                  </a:lnTo>
                  <a:cubicBezTo>
                    <a:pt x="42287" y="19761"/>
                    <a:pt x="42308" y="20682"/>
                    <a:pt x="42203" y="21623"/>
                  </a:cubicBezTo>
                  <a:lnTo>
                    <a:pt x="42161" y="22042"/>
                  </a:lnTo>
                  <a:lnTo>
                    <a:pt x="41889" y="21686"/>
                  </a:lnTo>
                  <a:cubicBezTo>
                    <a:pt x="41324" y="20912"/>
                    <a:pt x="40697" y="20117"/>
                    <a:pt x="40090" y="19364"/>
                  </a:cubicBezTo>
                  <a:cubicBezTo>
                    <a:pt x="39818" y="19029"/>
                    <a:pt x="39546" y="18715"/>
                    <a:pt x="39274" y="18380"/>
                  </a:cubicBezTo>
                  <a:lnTo>
                    <a:pt x="38500" y="17439"/>
                  </a:lnTo>
                  <a:cubicBezTo>
                    <a:pt x="37579" y="16330"/>
                    <a:pt x="36637" y="15200"/>
                    <a:pt x="36093" y="13903"/>
                  </a:cubicBezTo>
                  <a:cubicBezTo>
                    <a:pt x="36093" y="13903"/>
                    <a:pt x="36093" y="13882"/>
                    <a:pt x="36052" y="13882"/>
                  </a:cubicBezTo>
                  <a:lnTo>
                    <a:pt x="35926" y="13840"/>
                  </a:lnTo>
                  <a:lnTo>
                    <a:pt x="35926" y="13714"/>
                  </a:lnTo>
                  <a:cubicBezTo>
                    <a:pt x="35884" y="12773"/>
                    <a:pt x="35717" y="11852"/>
                    <a:pt x="35487" y="10994"/>
                  </a:cubicBezTo>
                  <a:lnTo>
                    <a:pt x="35215" y="10053"/>
                  </a:lnTo>
                  <a:close/>
                  <a:moveTo>
                    <a:pt x="105" y="19092"/>
                  </a:moveTo>
                  <a:cubicBezTo>
                    <a:pt x="63" y="19406"/>
                    <a:pt x="147" y="19761"/>
                    <a:pt x="230" y="20096"/>
                  </a:cubicBezTo>
                  <a:cubicBezTo>
                    <a:pt x="251" y="20201"/>
                    <a:pt x="272" y="20305"/>
                    <a:pt x="272" y="20389"/>
                  </a:cubicBezTo>
                  <a:cubicBezTo>
                    <a:pt x="314" y="20452"/>
                    <a:pt x="314" y="20535"/>
                    <a:pt x="335" y="20640"/>
                  </a:cubicBezTo>
                  <a:cubicBezTo>
                    <a:pt x="377" y="21038"/>
                    <a:pt x="460" y="21435"/>
                    <a:pt x="670" y="21686"/>
                  </a:cubicBezTo>
                  <a:cubicBezTo>
                    <a:pt x="900" y="21958"/>
                    <a:pt x="1276" y="22105"/>
                    <a:pt x="1632" y="22230"/>
                  </a:cubicBezTo>
                  <a:cubicBezTo>
                    <a:pt x="1737" y="22272"/>
                    <a:pt x="1820" y="22314"/>
                    <a:pt x="1904" y="22335"/>
                  </a:cubicBezTo>
                  <a:cubicBezTo>
                    <a:pt x="2030" y="22398"/>
                    <a:pt x="2134" y="22440"/>
                    <a:pt x="2260" y="22502"/>
                  </a:cubicBezTo>
                  <a:cubicBezTo>
                    <a:pt x="2678" y="22691"/>
                    <a:pt x="3097" y="22858"/>
                    <a:pt x="3557" y="22921"/>
                  </a:cubicBezTo>
                  <a:lnTo>
                    <a:pt x="3662" y="22921"/>
                  </a:lnTo>
                  <a:lnTo>
                    <a:pt x="3620" y="22649"/>
                  </a:lnTo>
                  <a:cubicBezTo>
                    <a:pt x="3516" y="21860"/>
                    <a:pt x="3289" y="21051"/>
                    <a:pt x="3101" y="20364"/>
                  </a:cubicBezTo>
                  <a:lnTo>
                    <a:pt x="3101" y="20364"/>
                  </a:lnTo>
                  <a:cubicBezTo>
                    <a:pt x="3185" y="21045"/>
                    <a:pt x="3310" y="21804"/>
                    <a:pt x="3494" y="22523"/>
                  </a:cubicBezTo>
                  <a:lnTo>
                    <a:pt x="3578" y="22858"/>
                  </a:lnTo>
                  <a:lnTo>
                    <a:pt x="3264" y="22712"/>
                  </a:lnTo>
                  <a:cubicBezTo>
                    <a:pt x="2992" y="22586"/>
                    <a:pt x="2720" y="22502"/>
                    <a:pt x="2448" y="22398"/>
                  </a:cubicBezTo>
                  <a:cubicBezTo>
                    <a:pt x="1883" y="22209"/>
                    <a:pt x="1297" y="22000"/>
                    <a:pt x="879" y="21540"/>
                  </a:cubicBezTo>
                  <a:cubicBezTo>
                    <a:pt x="523" y="21121"/>
                    <a:pt x="440" y="20598"/>
                    <a:pt x="356" y="20096"/>
                  </a:cubicBezTo>
                  <a:cubicBezTo>
                    <a:pt x="314" y="19761"/>
                    <a:pt x="230" y="19385"/>
                    <a:pt x="105" y="19092"/>
                  </a:cubicBezTo>
                  <a:close/>
                  <a:moveTo>
                    <a:pt x="48165" y="1"/>
                  </a:moveTo>
                  <a:cubicBezTo>
                    <a:pt x="48151" y="1"/>
                    <a:pt x="48137" y="3"/>
                    <a:pt x="48124" y="9"/>
                  </a:cubicBezTo>
                  <a:cubicBezTo>
                    <a:pt x="48062" y="9"/>
                    <a:pt x="48041" y="30"/>
                    <a:pt x="48020" y="51"/>
                  </a:cubicBezTo>
                  <a:cubicBezTo>
                    <a:pt x="47539" y="993"/>
                    <a:pt x="47078" y="1913"/>
                    <a:pt x="46597" y="2855"/>
                  </a:cubicBezTo>
                  <a:lnTo>
                    <a:pt x="46555" y="2960"/>
                  </a:lnTo>
                  <a:cubicBezTo>
                    <a:pt x="45132" y="5742"/>
                    <a:pt x="43668" y="8609"/>
                    <a:pt x="42308" y="11455"/>
                  </a:cubicBezTo>
                  <a:lnTo>
                    <a:pt x="42203" y="11706"/>
                  </a:lnTo>
                  <a:lnTo>
                    <a:pt x="42057" y="11496"/>
                  </a:lnTo>
                  <a:cubicBezTo>
                    <a:pt x="40508" y="9404"/>
                    <a:pt x="38813" y="7333"/>
                    <a:pt x="37140" y="5366"/>
                  </a:cubicBezTo>
                  <a:cubicBezTo>
                    <a:pt x="36344" y="4424"/>
                    <a:pt x="35528" y="3462"/>
                    <a:pt x="34754" y="2499"/>
                  </a:cubicBezTo>
                  <a:cubicBezTo>
                    <a:pt x="34733" y="2457"/>
                    <a:pt x="34671" y="2457"/>
                    <a:pt x="34650" y="2457"/>
                  </a:cubicBezTo>
                  <a:cubicBezTo>
                    <a:pt x="34587" y="2457"/>
                    <a:pt x="34545" y="2499"/>
                    <a:pt x="34524" y="2541"/>
                  </a:cubicBezTo>
                  <a:cubicBezTo>
                    <a:pt x="33938" y="3608"/>
                    <a:pt x="33373" y="4738"/>
                    <a:pt x="32808" y="5805"/>
                  </a:cubicBezTo>
                  <a:cubicBezTo>
                    <a:pt x="31553" y="8274"/>
                    <a:pt x="30277" y="10806"/>
                    <a:pt x="28728" y="13108"/>
                  </a:cubicBezTo>
                  <a:lnTo>
                    <a:pt x="28603" y="13317"/>
                  </a:lnTo>
                  <a:lnTo>
                    <a:pt x="28477" y="13108"/>
                  </a:lnTo>
                  <a:cubicBezTo>
                    <a:pt x="26427" y="9990"/>
                    <a:pt x="24020" y="7207"/>
                    <a:pt x="21279" y="4801"/>
                  </a:cubicBezTo>
                  <a:cubicBezTo>
                    <a:pt x="21238" y="4759"/>
                    <a:pt x="21175" y="4738"/>
                    <a:pt x="21154" y="4738"/>
                  </a:cubicBezTo>
                  <a:cubicBezTo>
                    <a:pt x="21133" y="4738"/>
                    <a:pt x="21070" y="4759"/>
                    <a:pt x="21049" y="4822"/>
                  </a:cubicBezTo>
                  <a:cubicBezTo>
                    <a:pt x="18769" y="8504"/>
                    <a:pt x="16279" y="12082"/>
                    <a:pt x="13621" y="15472"/>
                  </a:cubicBezTo>
                  <a:lnTo>
                    <a:pt x="13496" y="15618"/>
                  </a:lnTo>
                  <a:lnTo>
                    <a:pt x="13349" y="15472"/>
                  </a:lnTo>
                  <a:cubicBezTo>
                    <a:pt x="10839" y="12375"/>
                    <a:pt x="8118" y="9425"/>
                    <a:pt x="5294" y="6642"/>
                  </a:cubicBezTo>
                  <a:cubicBezTo>
                    <a:pt x="5252" y="6600"/>
                    <a:pt x="5189" y="6600"/>
                    <a:pt x="5168" y="6600"/>
                  </a:cubicBezTo>
                  <a:cubicBezTo>
                    <a:pt x="5126" y="6600"/>
                    <a:pt x="5064" y="6642"/>
                    <a:pt x="5043" y="6726"/>
                  </a:cubicBezTo>
                  <a:cubicBezTo>
                    <a:pt x="4017" y="9446"/>
                    <a:pt x="2846" y="12145"/>
                    <a:pt x="1695" y="14761"/>
                  </a:cubicBezTo>
                  <a:cubicBezTo>
                    <a:pt x="1172" y="15953"/>
                    <a:pt x="628" y="17209"/>
                    <a:pt x="105" y="18443"/>
                  </a:cubicBezTo>
                  <a:lnTo>
                    <a:pt x="63" y="18506"/>
                  </a:lnTo>
                  <a:lnTo>
                    <a:pt x="21" y="18548"/>
                  </a:lnTo>
                  <a:cubicBezTo>
                    <a:pt x="0" y="18548"/>
                    <a:pt x="0" y="18569"/>
                    <a:pt x="0" y="18610"/>
                  </a:cubicBezTo>
                  <a:cubicBezTo>
                    <a:pt x="0" y="18631"/>
                    <a:pt x="0" y="18652"/>
                    <a:pt x="21" y="18652"/>
                  </a:cubicBezTo>
                  <a:lnTo>
                    <a:pt x="272" y="18841"/>
                  </a:lnTo>
                  <a:cubicBezTo>
                    <a:pt x="691" y="19134"/>
                    <a:pt x="1151" y="19385"/>
                    <a:pt x="1674" y="19657"/>
                  </a:cubicBezTo>
                  <a:cubicBezTo>
                    <a:pt x="1737" y="19678"/>
                    <a:pt x="1820" y="19719"/>
                    <a:pt x="1925" y="19782"/>
                  </a:cubicBezTo>
                  <a:cubicBezTo>
                    <a:pt x="2239" y="19929"/>
                    <a:pt x="2616" y="20117"/>
                    <a:pt x="2950" y="20180"/>
                  </a:cubicBezTo>
                  <a:lnTo>
                    <a:pt x="3076" y="20201"/>
                  </a:lnTo>
                  <a:lnTo>
                    <a:pt x="3082" y="20239"/>
                  </a:lnTo>
                  <a:lnTo>
                    <a:pt x="3082" y="20239"/>
                  </a:lnTo>
                  <a:lnTo>
                    <a:pt x="3181" y="20180"/>
                  </a:lnTo>
                  <a:cubicBezTo>
                    <a:pt x="3201" y="20180"/>
                    <a:pt x="3201" y="20138"/>
                    <a:pt x="3201" y="20117"/>
                  </a:cubicBezTo>
                  <a:lnTo>
                    <a:pt x="3160" y="20033"/>
                  </a:lnTo>
                  <a:lnTo>
                    <a:pt x="3201" y="19971"/>
                  </a:lnTo>
                  <a:cubicBezTo>
                    <a:pt x="4394" y="18401"/>
                    <a:pt x="5398" y="16581"/>
                    <a:pt x="6340" y="14447"/>
                  </a:cubicBezTo>
                  <a:lnTo>
                    <a:pt x="6528" y="14007"/>
                  </a:lnTo>
                  <a:lnTo>
                    <a:pt x="6507" y="13819"/>
                  </a:lnTo>
                  <a:lnTo>
                    <a:pt x="6863" y="14175"/>
                  </a:lnTo>
                  <a:cubicBezTo>
                    <a:pt x="8077" y="15388"/>
                    <a:pt x="9311" y="16581"/>
                    <a:pt x="10504" y="17794"/>
                  </a:cubicBezTo>
                  <a:lnTo>
                    <a:pt x="11613" y="18862"/>
                  </a:lnTo>
                  <a:cubicBezTo>
                    <a:pt x="11822" y="19071"/>
                    <a:pt x="11989" y="19280"/>
                    <a:pt x="12199" y="19552"/>
                  </a:cubicBezTo>
                  <a:cubicBezTo>
                    <a:pt x="12659" y="20075"/>
                    <a:pt x="13119" y="20598"/>
                    <a:pt x="13642" y="20870"/>
                  </a:cubicBezTo>
                  <a:cubicBezTo>
                    <a:pt x="13852" y="20975"/>
                    <a:pt x="13956" y="21017"/>
                    <a:pt x="14082" y="21017"/>
                  </a:cubicBezTo>
                  <a:lnTo>
                    <a:pt x="14249" y="20975"/>
                  </a:lnTo>
                  <a:lnTo>
                    <a:pt x="14270" y="21142"/>
                  </a:lnTo>
                  <a:cubicBezTo>
                    <a:pt x="14375" y="22126"/>
                    <a:pt x="14354" y="23151"/>
                    <a:pt x="14165" y="24176"/>
                  </a:cubicBezTo>
                  <a:lnTo>
                    <a:pt x="14124" y="24532"/>
                  </a:lnTo>
                  <a:lnTo>
                    <a:pt x="13872" y="24260"/>
                  </a:lnTo>
                  <a:cubicBezTo>
                    <a:pt x="11948" y="21875"/>
                    <a:pt x="9583" y="19719"/>
                    <a:pt x="7135" y="17585"/>
                  </a:cubicBezTo>
                  <a:lnTo>
                    <a:pt x="7030" y="17502"/>
                  </a:lnTo>
                  <a:lnTo>
                    <a:pt x="7135" y="17355"/>
                  </a:lnTo>
                  <a:cubicBezTo>
                    <a:pt x="7156" y="17313"/>
                    <a:pt x="7156" y="17292"/>
                    <a:pt x="7135" y="17271"/>
                  </a:cubicBezTo>
                  <a:cubicBezTo>
                    <a:pt x="7135" y="17250"/>
                    <a:pt x="7114" y="17209"/>
                    <a:pt x="7072" y="17209"/>
                  </a:cubicBezTo>
                  <a:lnTo>
                    <a:pt x="7010" y="17188"/>
                  </a:lnTo>
                  <a:lnTo>
                    <a:pt x="7010" y="17104"/>
                  </a:lnTo>
                  <a:cubicBezTo>
                    <a:pt x="6905" y="16330"/>
                    <a:pt x="6800" y="15535"/>
                    <a:pt x="6696" y="14886"/>
                  </a:cubicBezTo>
                  <a:lnTo>
                    <a:pt x="6696" y="14886"/>
                  </a:lnTo>
                  <a:cubicBezTo>
                    <a:pt x="6738" y="15577"/>
                    <a:pt x="6800" y="16351"/>
                    <a:pt x="6905" y="17167"/>
                  </a:cubicBezTo>
                  <a:lnTo>
                    <a:pt x="6926" y="17292"/>
                  </a:lnTo>
                  <a:lnTo>
                    <a:pt x="6821" y="17355"/>
                  </a:lnTo>
                  <a:lnTo>
                    <a:pt x="6800" y="17376"/>
                  </a:lnTo>
                  <a:lnTo>
                    <a:pt x="6905" y="17460"/>
                  </a:lnTo>
                  <a:lnTo>
                    <a:pt x="6821" y="17585"/>
                  </a:lnTo>
                  <a:cubicBezTo>
                    <a:pt x="5775" y="19364"/>
                    <a:pt x="4771" y="21226"/>
                    <a:pt x="3913" y="22795"/>
                  </a:cubicBezTo>
                  <a:lnTo>
                    <a:pt x="3892" y="22816"/>
                  </a:lnTo>
                  <a:lnTo>
                    <a:pt x="3913" y="22837"/>
                  </a:lnTo>
                  <a:cubicBezTo>
                    <a:pt x="3934" y="22837"/>
                    <a:pt x="3934" y="22858"/>
                    <a:pt x="3976" y="22858"/>
                  </a:cubicBezTo>
                  <a:lnTo>
                    <a:pt x="3997" y="22837"/>
                  </a:lnTo>
                  <a:cubicBezTo>
                    <a:pt x="4875" y="21351"/>
                    <a:pt x="5922" y="19594"/>
                    <a:pt x="6926" y="17815"/>
                  </a:cubicBezTo>
                  <a:lnTo>
                    <a:pt x="7030" y="17627"/>
                  </a:lnTo>
                  <a:lnTo>
                    <a:pt x="7177" y="17794"/>
                  </a:lnTo>
                  <a:cubicBezTo>
                    <a:pt x="8223" y="18820"/>
                    <a:pt x="9248" y="19887"/>
                    <a:pt x="10253" y="20912"/>
                  </a:cubicBezTo>
                  <a:cubicBezTo>
                    <a:pt x="11508" y="22209"/>
                    <a:pt x="12784" y="23548"/>
                    <a:pt x="14124" y="24804"/>
                  </a:cubicBezTo>
                  <a:cubicBezTo>
                    <a:pt x="14144" y="24825"/>
                    <a:pt x="14165" y="24825"/>
                    <a:pt x="14165" y="24825"/>
                  </a:cubicBezTo>
                  <a:lnTo>
                    <a:pt x="14228" y="24825"/>
                  </a:lnTo>
                  <a:lnTo>
                    <a:pt x="14291" y="24427"/>
                  </a:lnTo>
                  <a:cubicBezTo>
                    <a:pt x="14542" y="23339"/>
                    <a:pt x="14584" y="22209"/>
                    <a:pt x="14479" y="21038"/>
                  </a:cubicBezTo>
                  <a:lnTo>
                    <a:pt x="14479" y="20954"/>
                  </a:lnTo>
                  <a:lnTo>
                    <a:pt x="14563" y="20912"/>
                  </a:lnTo>
                  <a:cubicBezTo>
                    <a:pt x="14877" y="20661"/>
                    <a:pt x="15128" y="20201"/>
                    <a:pt x="15379" y="19803"/>
                  </a:cubicBezTo>
                  <a:cubicBezTo>
                    <a:pt x="15484" y="19615"/>
                    <a:pt x="15588" y="19468"/>
                    <a:pt x="15693" y="19301"/>
                  </a:cubicBezTo>
                  <a:cubicBezTo>
                    <a:pt x="16279" y="18443"/>
                    <a:pt x="16865" y="17564"/>
                    <a:pt x="17430" y="16686"/>
                  </a:cubicBezTo>
                  <a:cubicBezTo>
                    <a:pt x="18434" y="15116"/>
                    <a:pt x="19375" y="13442"/>
                    <a:pt x="20338" y="11622"/>
                  </a:cubicBezTo>
                  <a:lnTo>
                    <a:pt x="20610" y="11099"/>
                  </a:lnTo>
                  <a:lnTo>
                    <a:pt x="20631" y="11664"/>
                  </a:lnTo>
                  <a:cubicBezTo>
                    <a:pt x="20673" y="12584"/>
                    <a:pt x="20756" y="13505"/>
                    <a:pt x="20840" y="14384"/>
                  </a:cubicBezTo>
                  <a:lnTo>
                    <a:pt x="20840" y="14489"/>
                  </a:lnTo>
                  <a:lnTo>
                    <a:pt x="20756" y="14551"/>
                  </a:lnTo>
                  <a:lnTo>
                    <a:pt x="20735" y="14572"/>
                  </a:lnTo>
                  <a:cubicBezTo>
                    <a:pt x="19919" y="15702"/>
                    <a:pt x="19187" y="16958"/>
                    <a:pt x="18476" y="18150"/>
                  </a:cubicBezTo>
                  <a:lnTo>
                    <a:pt x="18455" y="18192"/>
                  </a:lnTo>
                  <a:cubicBezTo>
                    <a:pt x="18204" y="18631"/>
                    <a:pt x="17911" y="19092"/>
                    <a:pt x="17639" y="19552"/>
                  </a:cubicBezTo>
                  <a:lnTo>
                    <a:pt x="17325" y="20033"/>
                  </a:lnTo>
                  <a:cubicBezTo>
                    <a:pt x="16969" y="20661"/>
                    <a:pt x="16572" y="21289"/>
                    <a:pt x="16174" y="21916"/>
                  </a:cubicBezTo>
                  <a:cubicBezTo>
                    <a:pt x="16153" y="21979"/>
                    <a:pt x="16069" y="22105"/>
                    <a:pt x="16007" y="22293"/>
                  </a:cubicBezTo>
                  <a:lnTo>
                    <a:pt x="16007" y="22314"/>
                  </a:lnTo>
                  <a:cubicBezTo>
                    <a:pt x="15651" y="22963"/>
                    <a:pt x="15023" y="24176"/>
                    <a:pt x="14584" y="24616"/>
                  </a:cubicBezTo>
                  <a:lnTo>
                    <a:pt x="14354" y="24846"/>
                  </a:lnTo>
                  <a:cubicBezTo>
                    <a:pt x="14458" y="24846"/>
                    <a:pt x="14500" y="24783"/>
                    <a:pt x="14668" y="24616"/>
                  </a:cubicBezTo>
                  <a:lnTo>
                    <a:pt x="14709" y="24574"/>
                  </a:lnTo>
                  <a:cubicBezTo>
                    <a:pt x="15274" y="23988"/>
                    <a:pt x="15714" y="23172"/>
                    <a:pt x="16153" y="22398"/>
                  </a:cubicBezTo>
                  <a:cubicBezTo>
                    <a:pt x="16362" y="22021"/>
                    <a:pt x="16551" y="21686"/>
                    <a:pt x="16760" y="21372"/>
                  </a:cubicBezTo>
                  <a:cubicBezTo>
                    <a:pt x="17116" y="20766"/>
                    <a:pt x="17513" y="20180"/>
                    <a:pt x="17911" y="19594"/>
                  </a:cubicBezTo>
                  <a:cubicBezTo>
                    <a:pt x="18852" y="18150"/>
                    <a:pt x="19794" y="16665"/>
                    <a:pt x="20631" y="15158"/>
                  </a:cubicBezTo>
                  <a:lnTo>
                    <a:pt x="20756" y="14907"/>
                  </a:lnTo>
                  <a:lnTo>
                    <a:pt x="20924" y="15158"/>
                  </a:lnTo>
                  <a:cubicBezTo>
                    <a:pt x="20945" y="15179"/>
                    <a:pt x="20966" y="15200"/>
                    <a:pt x="20987" y="15200"/>
                  </a:cubicBezTo>
                  <a:lnTo>
                    <a:pt x="21070" y="15200"/>
                  </a:lnTo>
                  <a:lnTo>
                    <a:pt x="21133" y="15263"/>
                  </a:lnTo>
                  <a:cubicBezTo>
                    <a:pt x="22493" y="16874"/>
                    <a:pt x="23853" y="18443"/>
                    <a:pt x="25129" y="19908"/>
                  </a:cubicBezTo>
                  <a:cubicBezTo>
                    <a:pt x="25569" y="20410"/>
                    <a:pt x="25987" y="20933"/>
                    <a:pt x="26406" y="21456"/>
                  </a:cubicBezTo>
                  <a:cubicBezTo>
                    <a:pt x="27368" y="22628"/>
                    <a:pt x="28393" y="23862"/>
                    <a:pt x="29523" y="24888"/>
                  </a:cubicBezTo>
                  <a:cubicBezTo>
                    <a:pt x="29523" y="24888"/>
                    <a:pt x="29544" y="24908"/>
                    <a:pt x="29565" y="24908"/>
                  </a:cubicBezTo>
                  <a:cubicBezTo>
                    <a:pt x="29607" y="24908"/>
                    <a:pt x="29628" y="24888"/>
                    <a:pt x="29649" y="24888"/>
                  </a:cubicBezTo>
                  <a:lnTo>
                    <a:pt x="29649" y="24846"/>
                  </a:lnTo>
                  <a:lnTo>
                    <a:pt x="29565" y="24741"/>
                  </a:lnTo>
                  <a:cubicBezTo>
                    <a:pt x="28728" y="23569"/>
                    <a:pt x="27724" y="22440"/>
                    <a:pt x="26720" y="21372"/>
                  </a:cubicBezTo>
                  <a:lnTo>
                    <a:pt x="26699" y="21351"/>
                  </a:lnTo>
                  <a:cubicBezTo>
                    <a:pt x="26280" y="20870"/>
                    <a:pt x="25841" y="20410"/>
                    <a:pt x="25422" y="19929"/>
                  </a:cubicBezTo>
                  <a:cubicBezTo>
                    <a:pt x="23979" y="18297"/>
                    <a:pt x="22556" y="16665"/>
                    <a:pt x="21091" y="15095"/>
                  </a:cubicBezTo>
                  <a:lnTo>
                    <a:pt x="21070" y="15053"/>
                  </a:lnTo>
                  <a:lnTo>
                    <a:pt x="21070" y="14991"/>
                  </a:lnTo>
                  <a:cubicBezTo>
                    <a:pt x="20966" y="13861"/>
                    <a:pt x="20840" y="12689"/>
                    <a:pt x="20673" y="11287"/>
                  </a:cubicBezTo>
                  <a:lnTo>
                    <a:pt x="20610" y="10597"/>
                  </a:lnTo>
                  <a:lnTo>
                    <a:pt x="20610" y="10597"/>
                  </a:lnTo>
                  <a:lnTo>
                    <a:pt x="20987" y="11183"/>
                  </a:lnTo>
                  <a:cubicBezTo>
                    <a:pt x="23393" y="14802"/>
                    <a:pt x="26469" y="18087"/>
                    <a:pt x="29126" y="20766"/>
                  </a:cubicBezTo>
                  <a:cubicBezTo>
                    <a:pt x="29141" y="20796"/>
                    <a:pt x="29190" y="20816"/>
                    <a:pt x="29240" y="20816"/>
                  </a:cubicBezTo>
                  <a:cubicBezTo>
                    <a:pt x="29258" y="20816"/>
                    <a:pt x="29276" y="20813"/>
                    <a:pt x="29293" y="20807"/>
                  </a:cubicBezTo>
                  <a:lnTo>
                    <a:pt x="29461" y="20745"/>
                  </a:lnTo>
                  <a:lnTo>
                    <a:pt x="29502" y="20954"/>
                  </a:lnTo>
                  <a:cubicBezTo>
                    <a:pt x="29607" y="22209"/>
                    <a:pt x="29733" y="23444"/>
                    <a:pt x="29879" y="24616"/>
                  </a:cubicBezTo>
                  <a:lnTo>
                    <a:pt x="29942" y="24846"/>
                  </a:lnTo>
                  <a:cubicBezTo>
                    <a:pt x="29942" y="24846"/>
                    <a:pt x="29963" y="24888"/>
                    <a:pt x="29984" y="24888"/>
                  </a:cubicBezTo>
                  <a:lnTo>
                    <a:pt x="30026" y="24888"/>
                  </a:lnTo>
                  <a:lnTo>
                    <a:pt x="29984" y="24490"/>
                  </a:lnTo>
                  <a:cubicBezTo>
                    <a:pt x="29921" y="23151"/>
                    <a:pt x="29816" y="21812"/>
                    <a:pt x="29649" y="20515"/>
                  </a:cubicBezTo>
                  <a:cubicBezTo>
                    <a:pt x="29649" y="20494"/>
                    <a:pt x="29649" y="20494"/>
                    <a:pt x="29628" y="20452"/>
                  </a:cubicBezTo>
                  <a:lnTo>
                    <a:pt x="29565" y="20389"/>
                  </a:lnTo>
                  <a:lnTo>
                    <a:pt x="29628" y="20284"/>
                  </a:lnTo>
                  <a:cubicBezTo>
                    <a:pt x="31281" y="16937"/>
                    <a:pt x="33059" y="13610"/>
                    <a:pt x="34963" y="10408"/>
                  </a:cubicBezTo>
                  <a:lnTo>
                    <a:pt x="35152" y="10116"/>
                  </a:lnTo>
                  <a:lnTo>
                    <a:pt x="35256" y="10471"/>
                  </a:lnTo>
                  <a:cubicBezTo>
                    <a:pt x="35549" y="11601"/>
                    <a:pt x="35780" y="12668"/>
                    <a:pt x="35821" y="13777"/>
                  </a:cubicBezTo>
                  <a:lnTo>
                    <a:pt x="35821" y="13840"/>
                  </a:lnTo>
                  <a:lnTo>
                    <a:pt x="35738" y="13924"/>
                  </a:lnTo>
                  <a:cubicBezTo>
                    <a:pt x="33687" y="16958"/>
                    <a:pt x="31783" y="20640"/>
                    <a:pt x="30277" y="24574"/>
                  </a:cubicBezTo>
                  <a:lnTo>
                    <a:pt x="30151" y="24888"/>
                  </a:lnTo>
                  <a:lnTo>
                    <a:pt x="30235" y="24888"/>
                  </a:lnTo>
                  <a:cubicBezTo>
                    <a:pt x="30590" y="24155"/>
                    <a:pt x="30967" y="23423"/>
                    <a:pt x="31302" y="22691"/>
                  </a:cubicBezTo>
                  <a:cubicBezTo>
                    <a:pt x="31825" y="21582"/>
                    <a:pt x="32369" y="20473"/>
                    <a:pt x="32955" y="19364"/>
                  </a:cubicBezTo>
                  <a:cubicBezTo>
                    <a:pt x="33436" y="18401"/>
                    <a:pt x="34001" y="17460"/>
                    <a:pt x="34524" y="16539"/>
                  </a:cubicBezTo>
                  <a:cubicBezTo>
                    <a:pt x="34963" y="15765"/>
                    <a:pt x="35424" y="14970"/>
                    <a:pt x="35842" y="14196"/>
                  </a:cubicBezTo>
                  <a:lnTo>
                    <a:pt x="35884" y="14133"/>
                  </a:lnTo>
                  <a:lnTo>
                    <a:pt x="36093" y="14091"/>
                  </a:lnTo>
                  <a:lnTo>
                    <a:pt x="36135" y="14217"/>
                  </a:lnTo>
                  <a:cubicBezTo>
                    <a:pt x="36554" y="15388"/>
                    <a:pt x="37370" y="16393"/>
                    <a:pt x="38123" y="17355"/>
                  </a:cubicBezTo>
                  <a:lnTo>
                    <a:pt x="38416" y="17711"/>
                  </a:lnTo>
                  <a:cubicBezTo>
                    <a:pt x="38772" y="18192"/>
                    <a:pt x="39148" y="18652"/>
                    <a:pt x="39483" y="19113"/>
                  </a:cubicBezTo>
                  <a:cubicBezTo>
                    <a:pt x="40320" y="20201"/>
                    <a:pt x="41178" y="21331"/>
                    <a:pt x="42098" y="22356"/>
                  </a:cubicBezTo>
                  <a:cubicBezTo>
                    <a:pt x="42105" y="22363"/>
                    <a:pt x="42117" y="22365"/>
                    <a:pt x="42129" y="22365"/>
                  </a:cubicBezTo>
                  <a:cubicBezTo>
                    <a:pt x="42154" y="22365"/>
                    <a:pt x="42182" y="22356"/>
                    <a:pt x="42182" y="22356"/>
                  </a:cubicBezTo>
                  <a:lnTo>
                    <a:pt x="42203" y="22314"/>
                  </a:lnTo>
                  <a:lnTo>
                    <a:pt x="42203" y="22293"/>
                  </a:lnTo>
                  <a:lnTo>
                    <a:pt x="42224" y="22105"/>
                  </a:lnTo>
                  <a:lnTo>
                    <a:pt x="42266" y="22105"/>
                  </a:lnTo>
                  <a:lnTo>
                    <a:pt x="42329" y="21477"/>
                  </a:lnTo>
                  <a:cubicBezTo>
                    <a:pt x="42433" y="20515"/>
                    <a:pt x="42433" y="19552"/>
                    <a:pt x="42266" y="18610"/>
                  </a:cubicBezTo>
                  <a:lnTo>
                    <a:pt x="42266" y="18548"/>
                  </a:lnTo>
                  <a:lnTo>
                    <a:pt x="48501" y="6600"/>
                  </a:lnTo>
                  <a:lnTo>
                    <a:pt x="48606" y="6998"/>
                  </a:lnTo>
                  <a:cubicBezTo>
                    <a:pt x="48878" y="7939"/>
                    <a:pt x="49108" y="8881"/>
                    <a:pt x="49275" y="9927"/>
                  </a:cubicBezTo>
                  <a:lnTo>
                    <a:pt x="49317" y="10241"/>
                  </a:lnTo>
                  <a:lnTo>
                    <a:pt x="49024" y="10074"/>
                  </a:lnTo>
                  <a:cubicBezTo>
                    <a:pt x="49017" y="10066"/>
                    <a:pt x="49009" y="10061"/>
                    <a:pt x="48999" y="10061"/>
                  </a:cubicBezTo>
                  <a:cubicBezTo>
                    <a:pt x="48982" y="10061"/>
                    <a:pt x="48959" y="10076"/>
                    <a:pt x="48920" y="10116"/>
                  </a:cubicBezTo>
                  <a:cubicBezTo>
                    <a:pt x="48166" y="11308"/>
                    <a:pt x="47497" y="12626"/>
                    <a:pt x="46827" y="13903"/>
                  </a:cubicBezTo>
                  <a:cubicBezTo>
                    <a:pt x="46471" y="14614"/>
                    <a:pt x="46074" y="15367"/>
                    <a:pt x="45676" y="16079"/>
                  </a:cubicBezTo>
                  <a:cubicBezTo>
                    <a:pt x="44630" y="17983"/>
                    <a:pt x="43542" y="19908"/>
                    <a:pt x="42601" y="21540"/>
                  </a:cubicBezTo>
                  <a:lnTo>
                    <a:pt x="42287" y="22084"/>
                  </a:lnTo>
                  <a:lnTo>
                    <a:pt x="42391" y="22105"/>
                  </a:lnTo>
                  <a:cubicBezTo>
                    <a:pt x="42404" y="22118"/>
                    <a:pt x="42417" y="22123"/>
                    <a:pt x="42429" y="22123"/>
                  </a:cubicBezTo>
                  <a:cubicBezTo>
                    <a:pt x="42455" y="22123"/>
                    <a:pt x="42475" y="22098"/>
                    <a:pt x="42475" y="22084"/>
                  </a:cubicBezTo>
                  <a:cubicBezTo>
                    <a:pt x="42789" y="21561"/>
                    <a:pt x="43124" y="21017"/>
                    <a:pt x="43438" y="20494"/>
                  </a:cubicBezTo>
                  <a:cubicBezTo>
                    <a:pt x="45363" y="17292"/>
                    <a:pt x="47350" y="14007"/>
                    <a:pt x="48857" y="10639"/>
                  </a:cubicBezTo>
                  <a:lnTo>
                    <a:pt x="48961" y="10388"/>
                  </a:lnTo>
                  <a:lnTo>
                    <a:pt x="49108" y="10597"/>
                  </a:lnTo>
                  <a:cubicBezTo>
                    <a:pt x="50845" y="12752"/>
                    <a:pt x="52853" y="14635"/>
                    <a:pt x="54611" y="16204"/>
                  </a:cubicBezTo>
                  <a:cubicBezTo>
                    <a:pt x="54632" y="16225"/>
                    <a:pt x="54647" y="16230"/>
                    <a:pt x="54663" y="16230"/>
                  </a:cubicBezTo>
                  <a:cubicBezTo>
                    <a:pt x="54679" y="16230"/>
                    <a:pt x="54694" y="16225"/>
                    <a:pt x="54715" y="16225"/>
                  </a:cubicBezTo>
                  <a:lnTo>
                    <a:pt x="54862" y="16016"/>
                  </a:lnTo>
                  <a:lnTo>
                    <a:pt x="54925" y="15472"/>
                  </a:lnTo>
                  <a:cubicBezTo>
                    <a:pt x="55050" y="14154"/>
                    <a:pt x="55071" y="12961"/>
                    <a:pt x="54987" y="11789"/>
                  </a:cubicBezTo>
                  <a:lnTo>
                    <a:pt x="54987" y="11706"/>
                  </a:lnTo>
                  <a:lnTo>
                    <a:pt x="55029" y="11643"/>
                  </a:lnTo>
                  <a:cubicBezTo>
                    <a:pt x="55552" y="10952"/>
                    <a:pt x="56117" y="10136"/>
                    <a:pt x="56515" y="9258"/>
                  </a:cubicBezTo>
                  <a:lnTo>
                    <a:pt x="56808" y="8609"/>
                  </a:lnTo>
                  <a:lnTo>
                    <a:pt x="56808" y="8588"/>
                  </a:lnTo>
                  <a:cubicBezTo>
                    <a:pt x="56724" y="8274"/>
                    <a:pt x="56452" y="8065"/>
                    <a:pt x="56180" y="7856"/>
                  </a:cubicBezTo>
                  <a:cubicBezTo>
                    <a:pt x="56096" y="7772"/>
                    <a:pt x="55992" y="7688"/>
                    <a:pt x="55908" y="7626"/>
                  </a:cubicBezTo>
                  <a:cubicBezTo>
                    <a:pt x="55029" y="6810"/>
                    <a:pt x="54109" y="5973"/>
                    <a:pt x="53209" y="5115"/>
                  </a:cubicBezTo>
                  <a:cubicBezTo>
                    <a:pt x="51577" y="3545"/>
                    <a:pt x="49945" y="1872"/>
                    <a:pt x="48250" y="30"/>
                  </a:cubicBezTo>
                  <a:cubicBezTo>
                    <a:pt x="48235" y="16"/>
                    <a:pt x="48199" y="1"/>
                    <a:pt x="481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6"/>
          <p:cNvGrpSpPr/>
          <p:nvPr/>
        </p:nvGrpSpPr>
        <p:grpSpPr>
          <a:xfrm flipH="1">
            <a:off x="8635884" y="4392842"/>
            <a:ext cx="393601" cy="1133720"/>
            <a:chOff x="3217925" y="402700"/>
            <a:chExt cx="326450" cy="940300"/>
          </a:xfrm>
        </p:grpSpPr>
        <p:sp>
          <p:nvSpPr>
            <p:cNvPr id="714" name="Google Shape;714;p36"/>
            <p:cNvSpPr/>
            <p:nvPr/>
          </p:nvSpPr>
          <p:spPr>
            <a:xfrm>
              <a:off x="3217925" y="402700"/>
              <a:ext cx="269425" cy="925950"/>
            </a:xfrm>
            <a:custGeom>
              <a:avLst/>
              <a:gdLst/>
              <a:ahLst/>
              <a:cxnLst/>
              <a:rect l="l" t="t" r="r" b="b"/>
              <a:pathLst>
                <a:path w="10777" h="37038" extrusionOk="0">
                  <a:moveTo>
                    <a:pt x="6027" y="8507"/>
                  </a:moveTo>
                  <a:lnTo>
                    <a:pt x="6027" y="8507"/>
                  </a:lnTo>
                  <a:cubicBezTo>
                    <a:pt x="6655" y="8821"/>
                    <a:pt x="7324" y="9093"/>
                    <a:pt x="7847" y="9511"/>
                  </a:cubicBezTo>
                  <a:cubicBezTo>
                    <a:pt x="7345" y="9218"/>
                    <a:pt x="6801" y="8988"/>
                    <a:pt x="6341" y="8737"/>
                  </a:cubicBezTo>
                  <a:lnTo>
                    <a:pt x="6027" y="8507"/>
                  </a:lnTo>
                  <a:close/>
                  <a:moveTo>
                    <a:pt x="7847" y="24953"/>
                  </a:moveTo>
                  <a:lnTo>
                    <a:pt x="7847" y="24953"/>
                  </a:lnTo>
                  <a:cubicBezTo>
                    <a:pt x="7973" y="25099"/>
                    <a:pt x="8119" y="25225"/>
                    <a:pt x="8224" y="25371"/>
                  </a:cubicBezTo>
                  <a:cubicBezTo>
                    <a:pt x="8182" y="25350"/>
                    <a:pt x="8161" y="25329"/>
                    <a:pt x="8119" y="25308"/>
                  </a:cubicBezTo>
                  <a:cubicBezTo>
                    <a:pt x="8057" y="25267"/>
                    <a:pt x="8036" y="25246"/>
                    <a:pt x="7973" y="25225"/>
                  </a:cubicBezTo>
                  <a:cubicBezTo>
                    <a:pt x="7931" y="25141"/>
                    <a:pt x="7910" y="25036"/>
                    <a:pt x="7847" y="24953"/>
                  </a:cubicBezTo>
                  <a:close/>
                  <a:moveTo>
                    <a:pt x="3684" y="32945"/>
                  </a:moveTo>
                  <a:lnTo>
                    <a:pt x="3684" y="32945"/>
                  </a:lnTo>
                  <a:cubicBezTo>
                    <a:pt x="3663" y="33092"/>
                    <a:pt x="3642" y="33217"/>
                    <a:pt x="3621" y="33385"/>
                  </a:cubicBezTo>
                  <a:lnTo>
                    <a:pt x="3579" y="33385"/>
                  </a:lnTo>
                  <a:lnTo>
                    <a:pt x="3579" y="33343"/>
                  </a:lnTo>
                  <a:cubicBezTo>
                    <a:pt x="3621" y="33217"/>
                    <a:pt x="3642" y="33071"/>
                    <a:pt x="3684" y="32945"/>
                  </a:cubicBezTo>
                  <a:close/>
                  <a:moveTo>
                    <a:pt x="4397" y="0"/>
                  </a:moveTo>
                  <a:cubicBezTo>
                    <a:pt x="4320" y="0"/>
                    <a:pt x="4242" y="11"/>
                    <a:pt x="4165" y="33"/>
                  </a:cubicBezTo>
                  <a:cubicBezTo>
                    <a:pt x="1382" y="849"/>
                    <a:pt x="1" y="4448"/>
                    <a:pt x="1466" y="6937"/>
                  </a:cubicBezTo>
                  <a:cubicBezTo>
                    <a:pt x="2177" y="8172"/>
                    <a:pt x="3474" y="8862"/>
                    <a:pt x="4625" y="9637"/>
                  </a:cubicBezTo>
                  <a:cubicBezTo>
                    <a:pt x="5713" y="10327"/>
                    <a:pt x="6989" y="11290"/>
                    <a:pt x="6383" y="12733"/>
                  </a:cubicBezTo>
                  <a:cubicBezTo>
                    <a:pt x="5734" y="14365"/>
                    <a:pt x="3956" y="15223"/>
                    <a:pt x="2930" y="16562"/>
                  </a:cubicBezTo>
                  <a:cubicBezTo>
                    <a:pt x="1759" y="18090"/>
                    <a:pt x="1549" y="20098"/>
                    <a:pt x="2533" y="21772"/>
                  </a:cubicBezTo>
                  <a:cubicBezTo>
                    <a:pt x="3453" y="23279"/>
                    <a:pt x="5127" y="24011"/>
                    <a:pt x="6173" y="25392"/>
                  </a:cubicBezTo>
                  <a:cubicBezTo>
                    <a:pt x="7199" y="26731"/>
                    <a:pt x="6717" y="27861"/>
                    <a:pt x="5567" y="28886"/>
                  </a:cubicBezTo>
                  <a:cubicBezTo>
                    <a:pt x="4520" y="29765"/>
                    <a:pt x="3307" y="30476"/>
                    <a:pt x="2533" y="31669"/>
                  </a:cubicBezTo>
                  <a:cubicBezTo>
                    <a:pt x="2156" y="32339"/>
                    <a:pt x="1968" y="33113"/>
                    <a:pt x="2052" y="33908"/>
                  </a:cubicBezTo>
                  <a:cubicBezTo>
                    <a:pt x="2198" y="35059"/>
                    <a:pt x="2888" y="35833"/>
                    <a:pt x="3579" y="36670"/>
                  </a:cubicBezTo>
                  <a:cubicBezTo>
                    <a:pt x="3642" y="36733"/>
                    <a:pt x="3663" y="36754"/>
                    <a:pt x="3725" y="36775"/>
                  </a:cubicBezTo>
                  <a:cubicBezTo>
                    <a:pt x="3844" y="36937"/>
                    <a:pt x="4025" y="37037"/>
                    <a:pt x="4240" y="37037"/>
                  </a:cubicBezTo>
                  <a:cubicBezTo>
                    <a:pt x="4328" y="37037"/>
                    <a:pt x="4423" y="37020"/>
                    <a:pt x="4520" y="36984"/>
                  </a:cubicBezTo>
                  <a:cubicBezTo>
                    <a:pt x="5316" y="36691"/>
                    <a:pt x="5964" y="36230"/>
                    <a:pt x="6550" y="35624"/>
                  </a:cubicBezTo>
                  <a:cubicBezTo>
                    <a:pt x="6864" y="35289"/>
                    <a:pt x="6655" y="34808"/>
                    <a:pt x="6299" y="34682"/>
                  </a:cubicBezTo>
                  <a:cubicBezTo>
                    <a:pt x="5818" y="33343"/>
                    <a:pt x="7282" y="31857"/>
                    <a:pt x="8140" y="31021"/>
                  </a:cubicBezTo>
                  <a:cubicBezTo>
                    <a:pt x="9186" y="30037"/>
                    <a:pt x="10316" y="28928"/>
                    <a:pt x="10484" y="27422"/>
                  </a:cubicBezTo>
                  <a:cubicBezTo>
                    <a:pt x="10693" y="25790"/>
                    <a:pt x="9793" y="24430"/>
                    <a:pt x="8642" y="23383"/>
                  </a:cubicBezTo>
                  <a:cubicBezTo>
                    <a:pt x="7513" y="22358"/>
                    <a:pt x="6027" y="21626"/>
                    <a:pt x="5211" y="20308"/>
                  </a:cubicBezTo>
                  <a:cubicBezTo>
                    <a:pt x="3788" y="18006"/>
                    <a:pt x="6822" y="16500"/>
                    <a:pt x="8266" y="15307"/>
                  </a:cubicBezTo>
                  <a:cubicBezTo>
                    <a:pt x="9166" y="14575"/>
                    <a:pt x="9961" y="13717"/>
                    <a:pt x="10337" y="12587"/>
                  </a:cubicBezTo>
                  <a:cubicBezTo>
                    <a:pt x="10777" y="11122"/>
                    <a:pt x="10316" y="9469"/>
                    <a:pt x="9186" y="8423"/>
                  </a:cubicBezTo>
                  <a:cubicBezTo>
                    <a:pt x="8015" y="7356"/>
                    <a:pt x="6173" y="7147"/>
                    <a:pt x="5127" y="5933"/>
                  </a:cubicBezTo>
                  <a:cubicBezTo>
                    <a:pt x="4248" y="4950"/>
                    <a:pt x="4374" y="3150"/>
                    <a:pt x="5420" y="2313"/>
                  </a:cubicBezTo>
                  <a:cubicBezTo>
                    <a:pt x="6027" y="1832"/>
                    <a:pt x="5734" y="974"/>
                    <a:pt x="5211" y="744"/>
                  </a:cubicBezTo>
                  <a:cubicBezTo>
                    <a:pt x="5190" y="681"/>
                    <a:pt x="5148" y="639"/>
                    <a:pt x="5148" y="577"/>
                  </a:cubicBezTo>
                  <a:cubicBezTo>
                    <a:pt x="5096" y="231"/>
                    <a:pt x="4760" y="0"/>
                    <a:pt x="43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3226300" y="403625"/>
              <a:ext cx="318075" cy="939375"/>
            </a:xfrm>
            <a:custGeom>
              <a:avLst/>
              <a:gdLst/>
              <a:ahLst/>
              <a:cxnLst/>
              <a:rect l="l" t="t" r="r" b="b"/>
              <a:pathLst>
                <a:path w="12723" h="37575" extrusionOk="0">
                  <a:moveTo>
                    <a:pt x="4709" y="268"/>
                  </a:moveTo>
                  <a:lnTo>
                    <a:pt x="4813" y="309"/>
                  </a:lnTo>
                  <a:cubicBezTo>
                    <a:pt x="5294" y="540"/>
                    <a:pt x="5734" y="728"/>
                    <a:pt x="6152" y="833"/>
                  </a:cubicBezTo>
                  <a:lnTo>
                    <a:pt x="6173" y="833"/>
                  </a:lnTo>
                  <a:lnTo>
                    <a:pt x="6173" y="854"/>
                  </a:lnTo>
                  <a:lnTo>
                    <a:pt x="6173" y="895"/>
                  </a:lnTo>
                  <a:cubicBezTo>
                    <a:pt x="6278" y="1628"/>
                    <a:pt x="6403" y="2423"/>
                    <a:pt x="6571" y="3218"/>
                  </a:cubicBezTo>
                  <a:lnTo>
                    <a:pt x="6592" y="3302"/>
                  </a:lnTo>
                  <a:lnTo>
                    <a:pt x="6592" y="3302"/>
                  </a:lnTo>
                  <a:lnTo>
                    <a:pt x="6529" y="3239"/>
                  </a:lnTo>
                  <a:cubicBezTo>
                    <a:pt x="6173" y="3009"/>
                    <a:pt x="5797" y="2778"/>
                    <a:pt x="5420" y="2527"/>
                  </a:cubicBezTo>
                  <a:lnTo>
                    <a:pt x="5399" y="2527"/>
                  </a:lnTo>
                  <a:lnTo>
                    <a:pt x="5399" y="2506"/>
                  </a:lnTo>
                  <a:cubicBezTo>
                    <a:pt x="5336" y="2109"/>
                    <a:pt x="5232" y="1690"/>
                    <a:pt x="5106" y="1251"/>
                  </a:cubicBezTo>
                  <a:cubicBezTo>
                    <a:pt x="5085" y="1209"/>
                    <a:pt x="5085" y="1167"/>
                    <a:pt x="5043" y="1126"/>
                  </a:cubicBezTo>
                  <a:cubicBezTo>
                    <a:pt x="4981" y="854"/>
                    <a:pt x="4897" y="602"/>
                    <a:pt x="4771" y="372"/>
                  </a:cubicBezTo>
                  <a:lnTo>
                    <a:pt x="4709" y="268"/>
                  </a:lnTo>
                  <a:close/>
                  <a:moveTo>
                    <a:pt x="5294" y="2799"/>
                  </a:moveTo>
                  <a:cubicBezTo>
                    <a:pt x="5734" y="3092"/>
                    <a:pt x="6173" y="3343"/>
                    <a:pt x="6634" y="3615"/>
                  </a:cubicBezTo>
                  <a:lnTo>
                    <a:pt x="6654" y="3636"/>
                  </a:lnTo>
                  <a:lnTo>
                    <a:pt x="6634" y="3657"/>
                  </a:lnTo>
                  <a:cubicBezTo>
                    <a:pt x="6424" y="3887"/>
                    <a:pt x="6320" y="4201"/>
                    <a:pt x="6362" y="4515"/>
                  </a:cubicBezTo>
                  <a:cubicBezTo>
                    <a:pt x="6424" y="4975"/>
                    <a:pt x="6738" y="5415"/>
                    <a:pt x="7157" y="5666"/>
                  </a:cubicBezTo>
                  <a:cubicBezTo>
                    <a:pt x="7491" y="5875"/>
                    <a:pt x="7889" y="5980"/>
                    <a:pt x="8245" y="6126"/>
                  </a:cubicBezTo>
                  <a:cubicBezTo>
                    <a:pt x="8517" y="6189"/>
                    <a:pt x="8768" y="6273"/>
                    <a:pt x="8998" y="6377"/>
                  </a:cubicBezTo>
                  <a:cubicBezTo>
                    <a:pt x="9709" y="6670"/>
                    <a:pt x="10316" y="7172"/>
                    <a:pt x="10776" y="7821"/>
                  </a:cubicBezTo>
                  <a:cubicBezTo>
                    <a:pt x="11718" y="9056"/>
                    <a:pt x="12032" y="10562"/>
                    <a:pt x="11760" y="12152"/>
                  </a:cubicBezTo>
                  <a:cubicBezTo>
                    <a:pt x="11488" y="13596"/>
                    <a:pt x="10714" y="15019"/>
                    <a:pt x="9584" y="16128"/>
                  </a:cubicBezTo>
                  <a:cubicBezTo>
                    <a:pt x="9249" y="16483"/>
                    <a:pt x="8831" y="16797"/>
                    <a:pt x="8433" y="17069"/>
                  </a:cubicBezTo>
                  <a:cubicBezTo>
                    <a:pt x="7826" y="17530"/>
                    <a:pt x="7198" y="17990"/>
                    <a:pt x="6780" y="18597"/>
                  </a:cubicBezTo>
                  <a:cubicBezTo>
                    <a:pt x="6173" y="19476"/>
                    <a:pt x="6362" y="20564"/>
                    <a:pt x="7261" y="21338"/>
                  </a:cubicBezTo>
                  <a:cubicBezTo>
                    <a:pt x="7638" y="21652"/>
                    <a:pt x="8098" y="21882"/>
                    <a:pt x="8538" y="22133"/>
                  </a:cubicBezTo>
                  <a:cubicBezTo>
                    <a:pt x="8726" y="22196"/>
                    <a:pt x="8893" y="22300"/>
                    <a:pt x="9061" y="22384"/>
                  </a:cubicBezTo>
                  <a:cubicBezTo>
                    <a:pt x="9814" y="22802"/>
                    <a:pt x="10463" y="23346"/>
                    <a:pt x="10965" y="24037"/>
                  </a:cubicBezTo>
                  <a:cubicBezTo>
                    <a:pt x="11927" y="25313"/>
                    <a:pt x="12325" y="26903"/>
                    <a:pt x="12095" y="28431"/>
                  </a:cubicBezTo>
                  <a:cubicBezTo>
                    <a:pt x="11969" y="29289"/>
                    <a:pt x="11613" y="30126"/>
                    <a:pt x="11132" y="30879"/>
                  </a:cubicBezTo>
                  <a:cubicBezTo>
                    <a:pt x="10672" y="31569"/>
                    <a:pt x="10086" y="32009"/>
                    <a:pt x="9479" y="32511"/>
                  </a:cubicBezTo>
                  <a:cubicBezTo>
                    <a:pt x="9312" y="32616"/>
                    <a:pt x="9186" y="32741"/>
                    <a:pt x="9040" y="32846"/>
                  </a:cubicBezTo>
                  <a:cubicBezTo>
                    <a:pt x="8579" y="33118"/>
                    <a:pt x="8035" y="33787"/>
                    <a:pt x="8015" y="34478"/>
                  </a:cubicBezTo>
                  <a:cubicBezTo>
                    <a:pt x="7994" y="34833"/>
                    <a:pt x="8119" y="35147"/>
                    <a:pt x="8370" y="35419"/>
                  </a:cubicBezTo>
                  <a:lnTo>
                    <a:pt x="8433" y="35461"/>
                  </a:lnTo>
                  <a:lnTo>
                    <a:pt x="8349" y="35461"/>
                  </a:lnTo>
                  <a:cubicBezTo>
                    <a:pt x="7889" y="35440"/>
                    <a:pt x="7408" y="35377"/>
                    <a:pt x="6968" y="35336"/>
                  </a:cubicBezTo>
                  <a:cubicBezTo>
                    <a:pt x="6759" y="35315"/>
                    <a:pt x="6529" y="35273"/>
                    <a:pt x="6278" y="35252"/>
                  </a:cubicBezTo>
                  <a:cubicBezTo>
                    <a:pt x="5608" y="34729"/>
                    <a:pt x="5378" y="33850"/>
                    <a:pt x="5692" y="33118"/>
                  </a:cubicBezTo>
                  <a:cubicBezTo>
                    <a:pt x="5922" y="32595"/>
                    <a:pt x="6445" y="32281"/>
                    <a:pt x="6906" y="31967"/>
                  </a:cubicBezTo>
                  <a:cubicBezTo>
                    <a:pt x="7073" y="31862"/>
                    <a:pt x="7198" y="31779"/>
                    <a:pt x="7324" y="31695"/>
                  </a:cubicBezTo>
                  <a:cubicBezTo>
                    <a:pt x="8307" y="31025"/>
                    <a:pt x="9040" y="30105"/>
                    <a:pt x="9479" y="29059"/>
                  </a:cubicBezTo>
                  <a:cubicBezTo>
                    <a:pt x="9772" y="28368"/>
                    <a:pt x="10191" y="27071"/>
                    <a:pt x="9835" y="25753"/>
                  </a:cubicBezTo>
                  <a:cubicBezTo>
                    <a:pt x="9563" y="24685"/>
                    <a:pt x="8663" y="23974"/>
                    <a:pt x="7805" y="23325"/>
                  </a:cubicBezTo>
                  <a:cubicBezTo>
                    <a:pt x="7638" y="23200"/>
                    <a:pt x="7471" y="23074"/>
                    <a:pt x="7303" y="22928"/>
                  </a:cubicBezTo>
                  <a:cubicBezTo>
                    <a:pt x="7178" y="22823"/>
                    <a:pt x="7010" y="22698"/>
                    <a:pt x="6864" y="22572"/>
                  </a:cubicBezTo>
                  <a:cubicBezTo>
                    <a:pt x="5734" y="21714"/>
                    <a:pt x="4353" y="20605"/>
                    <a:pt x="4750" y="19057"/>
                  </a:cubicBezTo>
                  <a:cubicBezTo>
                    <a:pt x="5022" y="17906"/>
                    <a:pt x="5964" y="17216"/>
                    <a:pt x="6885" y="16525"/>
                  </a:cubicBezTo>
                  <a:cubicBezTo>
                    <a:pt x="7198" y="16295"/>
                    <a:pt x="7512" y="16065"/>
                    <a:pt x="7805" y="15814"/>
                  </a:cubicBezTo>
                  <a:cubicBezTo>
                    <a:pt x="9709" y="14140"/>
                    <a:pt x="10358" y="11525"/>
                    <a:pt x="9395" y="9474"/>
                  </a:cubicBezTo>
                  <a:cubicBezTo>
                    <a:pt x="8768" y="8135"/>
                    <a:pt x="7680" y="7507"/>
                    <a:pt x="6382" y="6880"/>
                  </a:cubicBezTo>
                  <a:cubicBezTo>
                    <a:pt x="5546" y="6461"/>
                    <a:pt x="4771" y="6022"/>
                    <a:pt x="4290" y="5289"/>
                  </a:cubicBezTo>
                  <a:cubicBezTo>
                    <a:pt x="3955" y="4766"/>
                    <a:pt x="3913" y="3992"/>
                    <a:pt x="4165" y="3469"/>
                  </a:cubicBezTo>
                  <a:cubicBezTo>
                    <a:pt x="4290" y="3197"/>
                    <a:pt x="4583" y="2841"/>
                    <a:pt x="5190" y="2799"/>
                  </a:cubicBezTo>
                  <a:close/>
                  <a:moveTo>
                    <a:pt x="6173" y="35482"/>
                  </a:moveTo>
                  <a:cubicBezTo>
                    <a:pt x="6822" y="35670"/>
                    <a:pt x="7596" y="35691"/>
                    <a:pt x="8161" y="35733"/>
                  </a:cubicBezTo>
                  <a:lnTo>
                    <a:pt x="8245" y="35733"/>
                  </a:lnTo>
                  <a:lnTo>
                    <a:pt x="8224" y="35754"/>
                  </a:lnTo>
                  <a:cubicBezTo>
                    <a:pt x="7617" y="36361"/>
                    <a:pt x="6947" y="36905"/>
                    <a:pt x="6131" y="37428"/>
                  </a:cubicBezTo>
                  <a:lnTo>
                    <a:pt x="6069" y="37428"/>
                  </a:lnTo>
                  <a:cubicBezTo>
                    <a:pt x="5818" y="37323"/>
                    <a:pt x="5546" y="37261"/>
                    <a:pt x="5253" y="37240"/>
                  </a:cubicBezTo>
                  <a:cubicBezTo>
                    <a:pt x="5190" y="37240"/>
                    <a:pt x="5106" y="37219"/>
                    <a:pt x="5022" y="37198"/>
                  </a:cubicBezTo>
                  <a:lnTo>
                    <a:pt x="4960" y="37198"/>
                  </a:lnTo>
                  <a:cubicBezTo>
                    <a:pt x="4709" y="37135"/>
                    <a:pt x="4499" y="37114"/>
                    <a:pt x="4269" y="37093"/>
                  </a:cubicBezTo>
                  <a:lnTo>
                    <a:pt x="4165" y="37093"/>
                  </a:lnTo>
                  <a:lnTo>
                    <a:pt x="4248" y="37030"/>
                  </a:lnTo>
                  <a:cubicBezTo>
                    <a:pt x="4458" y="36905"/>
                    <a:pt x="4667" y="36738"/>
                    <a:pt x="4876" y="36591"/>
                  </a:cubicBezTo>
                  <a:cubicBezTo>
                    <a:pt x="4939" y="36528"/>
                    <a:pt x="5002" y="36486"/>
                    <a:pt x="5085" y="36424"/>
                  </a:cubicBezTo>
                  <a:cubicBezTo>
                    <a:pt x="5127" y="36382"/>
                    <a:pt x="5211" y="36361"/>
                    <a:pt x="5253" y="36298"/>
                  </a:cubicBezTo>
                  <a:cubicBezTo>
                    <a:pt x="5566" y="36068"/>
                    <a:pt x="5880" y="35796"/>
                    <a:pt x="6131" y="35524"/>
                  </a:cubicBezTo>
                  <a:lnTo>
                    <a:pt x="6152" y="35482"/>
                  </a:lnTo>
                  <a:close/>
                  <a:moveTo>
                    <a:pt x="4777" y="1"/>
                  </a:moveTo>
                  <a:cubicBezTo>
                    <a:pt x="4761" y="1"/>
                    <a:pt x="4740" y="6"/>
                    <a:pt x="4709" y="17"/>
                  </a:cubicBezTo>
                  <a:lnTo>
                    <a:pt x="4646" y="100"/>
                  </a:lnTo>
                  <a:lnTo>
                    <a:pt x="4646" y="121"/>
                  </a:lnTo>
                  <a:lnTo>
                    <a:pt x="4604" y="100"/>
                  </a:lnTo>
                  <a:lnTo>
                    <a:pt x="4541" y="100"/>
                  </a:lnTo>
                  <a:cubicBezTo>
                    <a:pt x="4499" y="121"/>
                    <a:pt x="4478" y="142"/>
                    <a:pt x="4499" y="184"/>
                  </a:cubicBezTo>
                  <a:cubicBezTo>
                    <a:pt x="4541" y="435"/>
                    <a:pt x="4646" y="665"/>
                    <a:pt x="4709" y="916"/>
                  </a:cubicBezTo>
                  <a:cubicBezTo>
                    <a:pt x="4771" y="1021"/>
                    <a:pt x="4813" y="1146"/>
                    <a:pt x="4855" y="1272"/>
                  </a:cubicBezTo>
                  <a:cubicBezTo>
                    <a:pt x="4960" y="1586"/>
                    <a:pt x="5022" y="1900"/>
                    <a:pt x="5127" y="2193"/>
                  </a:cubicBezTo>
                  <a:lnTo>
                    <a:pt x="5190" y="2402"/>
                  </a:lnTo>
                  <a:lnTo>
                    <a:pt x="5169" y="2402"/>
                  </a:lnTo>
                  <a:cubicBezTo>
                    <a:pt x="4750" y="2444"/>
                    <a:pt x="4374" y="2653"/>
                    <a:pt x="4123" y="3009"/>
                  </a:cubicBezTo>
                  <a:cubicBezTo>
                    <a:pt x="3809" y="3385"/>
                    <a:pt x="3662" y="3887"/>
                    <a:pt x="3746" y="4390"/>
                  </a:cubicBezTo>
                  <a:cubicBezTo>
                    <a:pt x="3913" y="5645"/>
                    <a:pt x="5169" y="6419"/>
                    <a:pt x="6069" y="6900"/>
                  </a:cubicBezTo>
                  <a:cubicBezTo>
                    <a:pt x="7722" y="7737"/>
                    <a:pt x="8998" y="8512"/>
                    <a:pt x="9458" y="10269"/>
                  </a:cubicBezTo>
                  <a:cubicBezTo>
                    <a:pt x="9877" y="11901"/>
                    <a:pt x="9354" y="13680"/>
                    <a:pt x="8098" y="15040"/>
                  </a:cubicBezTo>
                  <a:cubicBezTo>
                    <a:pt x="7680" y="15479"/>
                    <a:pt x="7198" y="15835"/>
                    <a:pt x="6696" y="16211"/>
                  </a:cubicBezTo>
                  <a:cubicBezTo>
                    <a:pt x="6048" y="16714"/>
                    <a:pt x="5336" y="17237"/>
                    <a:pt x="4876" y="17969"/>
                  </a:cubicBezTo>
                  <a:cubicBezTo>
                    <a:pt x="4185" y="19036"/>
                    <a:pt x="4248" y="20208"/>
                    <a:pt x="5064" y="21212"/>
                  </a:cubicBezTo>
                  <a:cubicBezTo>
                    <a:pt x="5650" y="21945"/>
                    <a:pt x="6445" y="22530"/>
                    <a:pt x="7198" y="23116"/>
                  </a:cubicBezTo>
                  <a:cubicBezTo>
                    <a:pt x="7701" y="23514"/>
                    <a:pt x="8224" y="23890"/>
                    <a:pt x="8684" y="24351"/>
                  </a:cubicBezTo>
                  <a:cubicBezTo>
                    <a:pt x="10107" y="25669"/>
                    <a:pt x="9793" y="27719"/>
                    <a:pt x="9061" y="29205"/>
                  </a:cubicBezTo>
                  <a:cubicBezTo>
                    <a:pt x="8663" y="30021"/>
                    <a:pt x="8056" y="30732"/>
                    <a:pt x="7366" y="31256"/>
                  </a:cubicBezTo>
                  <a:cubicBezTo>
                    <a:pt x="7178" y="31381"/>
                    <a:pt x="6968" y="31507"/>
                    <a:pt x="6759" y="31632"/>
                  </a:cubicBezTo>
                  <a:cubicBezTo>
                    <a:pt x="6362" y="31904"/>
                    <a:pt x="5943" y="32155"/>
                    <a:pt x="5650" y="32532"/>
                  </a:cubicBezTo>
                  <a:cubicBezTo>
                    <a:pt x="5022" y="33348"/>
                    <a:pt x="5190" y="34499"/>
                    <a:pt x="5964" y="35168"/>
                  </a:cubicBezTo>
                  <a:lnTo>
                    <a:pt x="6006" y="35189"/>
                  </a:lnTo>
                  <a:lnTo>
                    <a:pt x="6006" y="35231"/>
                  </a:lnTo>
                  <a:lnTo>
                    <a:pt x="6006" y="35273"/>
                  </a:lnTo>
                  <a:lnTo>
                    <a:pt x="6006" y="35315"/>
                  </a:lnTo>
                  <a:lnTo>
                    <a:pt x="5964" y="35315"/>
                  </a:lnTo>
                  <a:cubicBezTo>
                    <a:pt x="5734" y="35461"/>
                    <a:pt x="5525" y="35649"/>
                    <a:pt x="5315" y="35859"/>
                  </a:cubicBezTo>
                  <a:cubicBezTo>
                    <a:pt x="5190" y="35984"/>
                    <a:pt x="5064" y="36089"/>
                    <a:pt x="4918" y="36193"/>
                  </a:cubicBezTo>
                  <a:cubicBezTo>
                    <a:pt x="4813" y="36277"/>
                    <a:pt x="4709" y="36382"/>
                    <a:pt x="4583" y="36465"/>
                  </a:cubicBezTo>
                  <a:cubicBezTo>
                    <a:pt x="4395" y="36591"/>
                    <a:pt x="4185" y="36738"/>
                    <a:pt x="4039" y="36926"/>
                  </a:cubicBezTo>
                  <a:lnTo>
                    <a:pt x="4018" y="36947"/>
                  </a:lnTo>
                  <a:lnTo>
                    <a:pt x="3976" y="36926"/>
                  </a:lnTo>
                  <a:cubicBezTo>
                    <a:pt x="2302" y="35796"/>
                    <a:pt x="1737" y="33766"/>
                    <a:pt x="2595" y="32092"/>
                  </a:cubicBezTo>
                  <a:cubicBezTo>
                    <a:pt x="3077" y="31193"/>
                    <a:pt x="3872" y="30670"/>
                    <a:pt x="4667" y="30147"/>
                  </a:cubicBezTo>
                  <a:cubicBezTo>
                    <a:pt x="5106" y="29833"/>
                    <a:pt x="5608" y="29561"/>
                    <a:pt x="6006" y="29163"/>
                  </a:cubicBezTo>
                  <a:cubicBezTo>
                    <a:pt x="6989" y="28222"/>
                    <a:pt x="7303" y="26862"/>
                    <a:pt x="6801" y="25711"/>
                  </a:cubicBezTo>
                  <a:cubicBezTo>
                    <a:pt x="6424" y="24769"/>
                    <a:pt x="5587" y="24121"/>
                    <a:pt x="4792" y="23493"/>
                  </a:cubicBezTo>
                  <a:cubicBezTo>
                    <a:pt x="4437" y="23200"/>
                    <a:pt x="4060" y="22907"/>
                    <a:pt x="3746" y="22614"/>
                  </a:cubicBezTo>
                  <a:cubicBezTo>
                    <a:pt x="2449" y="21338"/>
                    <a:pt x="1298" y="19245"/>
                    <a:pt x="2470" y="17467"/>
                  </a:cubicBezTo>
                  <a:cubicBezTo>
                    <a:pt x="2972" y="16735"/>
                    <a:pt x="3725" y="16274"/>
                    <a:pt x="4458" y="15814"/>
                  </a:cubicBezTo>
                  <a:cubicBezTo>
                    <a:pt x="4876" y="15563"/>
                    <a:pt x="5315" y="15291"/>
                    <a:pt x="5692" y="14977"/>
                  </a:cubicBezTo>
                  <a:cubicBezTo>
                    <a:pt x="6738" y="14119"/>
                    <a:pt x="7157" y="12926"/>
                    <a:pt x="6906" y="11608"/>
                  </a:cubicBezTo>
                  <a:cubicBezTo>
                    <a:pt x="6675" y="10374"/>
                    <a:pt x="5901" y="9265"/>
                    <a:pt x="4562" y="8281"/>
                  </a:cubicBezTo>
                  <a:cubicBezTo>
                    <a:pt x="4185" y="8030"/>
                    <a:pt x="3767" y="7800"/>
                    <a:pt x="3307" y="7549"/>
                  </a:cubicBezTo>
                  <a:cubicBezTo>
                    <a:pt x="2072" y="6900"/>
                    <a:pt x="691" y="6147"/>
                    <a:pt x="524" y="4703"/>
                  </a:cubicBezTo>
                  <a:cubicBezTo>
                    <a:pt x="398" y="3427"/>
                    <a:pt x="1089" y="2465"/>
                    <a:pt x="1654" y="1858"/>
                  </a:cubicBezTo>
                  <a:cubicBezTo>
                    <a:pt x="2386" y="1105"/>
                    <a:pt x="3349" y="540"/>
                    <a:pt x="4353" y="289"/>
                  </a:cubicBezTo>
                  <a:cubicBezTo>
                    <a:pt x="4395" y="268"/>
                    <a:pt x="4437" y="205"/>
                    <a:pt x="4437" y="163"/>
                  </a:cubicBezTo>
                  <a:cubicBezTo>
                    <a:pt x="4437" y="111"/>
                    <a:pt x="4394" y="74"/>
                    <a:pt x="4356" y="74"/>
                  </a:cubicBezTo>
                  <a:cubicBezTo>
                    <a:pt x="4347" y="74"/>
                    <a:pt x="4339" y="76"/>
                    <a:pt x="4332" y="79"/>
                  </a:cubicBezTo>
                  <a:cubicBezTo>
                    <a:pt x="2721" y="289"/>
                    <a:pt x="1026" y="1732"/>
                    <a:pt x="419" y="3343"/>
                  </a:cubicBezTo>
                  <a:cubicBezTo>
                    <a:pt x="147" y="4139"/>
                    <a:pt x="1" y="5289"/>
                    <a:pt x="984" y="6335"/>
                  </a:cubicBezTo>
                  <a:cubicBezTo>
                    <a:pt x="1570" y="6984"/>
                    <a:pt x="2386" y="7424"/>
                    <a:pt x="3139" y="7842"/>
                  </a:cubicBezTo>
                  <a:cubicBezTo>
                    <a:pt x="3830" y="8219"/>
                    <a:pt x="4499" y="8595"/>
                    <a:pt x="5085" y="9118"/>
                  </a:cubicBezTo>
                  <a:cubicBezTo>
                    <a:pt x="6027" y="9997"/>
                    <a:pt x="6654" y="11211"/>
                    <a:pt x="6675" y="12299"/>
                  </a:cubicBezTo>
                  <a:cubicBezTo>
                    <a:pt x="6696" y="13094"/>
                    <a:pt x="6424" y="13868"/>
                    <a:pt x="5859" y="14454"/>
                  </a:cubicBezTo>
                  <a:cubicBezTo>
                    <a:pt x="5399" y="14956"/>
                    <a:pt x="4792" y="15333"/>
                    <a:pt x="4227" y="15688"/>
                  </a:cubicBezTo>
                  <a:cubicBezTo>
                    <a:pt x="3600" y="16086"/>
                    <a:pt x="2909" y="16483"/>
                    <a:pt x="2449" y="17069"/>
                  </a:cubicBezTo>
                  <a:cubicBezTo>
                    <a:pt x="1612" y="18095"/>
                    <a:pt x="1465" y="19559"/>
                    <a:pt x="2093" y="20940"/>
                  </a:cubicBezTo>
                  <a:cubicBezTo>
                    <a:pt x="2658" y="22154"/>
                    <a:pt x="3600" y="22907"/>
                    <a:pt x="4562" y="23723"/>
                  </a:cubicBezTo>
                  <a:cubicBezTo>
                    <a:pt x="4876" y="23974"/>
                    <a:pt x="5190" y="24246"/>
                    <a:pt x="5483" y="24497"/>
                  </a:cubicBezTo>
                  <a:cubicBezTo>
                    <a:pt x="6424" y="25376"/>
                    <a:pt x="6843" y="26276"/>
                    <a:pt x="6696" y="27280"/>
                  </a:cubicBezTo>
                  <a:cubicBezTo>
                    <a:pt x="6550" y="28410"/>
                    <a:pt x="5713" y="29142"/>
                    <a:pt x="5002" y="29623"/>
                  </a:cubicBezTo>
                  <a:cubicBezTo>
                    <a:pt x="4897" y="29686"/>
                    <a:pt x="4813" y="29770"/>
                    <a:pt x="4709" y="29812"/>
                  </a:cubicBezTo>
                  <a:cubicBezTo>
                    <a:pt x="3411" y="30732"/>
                    <a:pt x="2156" y="31590"/>
                    <a:pt x="1947" y="33285"/>
                  </a:cubicBezTo>
                  <a:cubicBezTo>
                    <a:pt x="1737" y="34833"/>
                    <a:pt x="2512" y="36361"/>
                    <a:pt x="3872" y="37093"/>
                  </a:cubicBezTo>
                  <a:lnTo>
                    <a:pt x="3913" y="37114"/>
                  </a:lnTo>
                  <a:lnTo>
                    <a:pt x="3872" y="37156"/>
                  </a:lnTo>
                  <a:lnTo>
                    <a:pt x="3872" y="37198"/>
                  </a:lnTo>
                  <a:lnTo>
                    <a:pt x="3913" y="37198"/>
                  </a:lnTo>
                  <a:cubicBezTo>
                    <a:pt x="3955" y="37198"/>
                    <a:pt x="3976" y="37156"/>
                    <a:pt x="4039" y="37135"/>
                  </a:cubicBezTo>
                  <a:cubicBezTo>
                    <a:pt x="4332" y="37240"/>
                    <a:pt x="4646" y="37323"/>
                    <a:pt x="4960" y="37407"/>
                  </a:cubicBezTo>
                  <a:lnTo>
                    <a:pt x="4981" y="37407"/>
                  </a:lnTo>
                  <a:cubicBezTo>
                    <a:pt x="5064" y="37428"/>
                    <a:pt x="5127" y="37428"/>
                    <a:pt x="5211" y="37449"/>
                  </a:cubicBezTo>
                  <a:cubicBezTo>
                    <a:pt x="5483" y="37512"/>
                    <a:pt x="5755" y="37574"/>
                    <a:pt x="6027" y="37574"/>
                  </a:cubicBezTo>
                  <a:lnTo>
                    <a:pt x="6069" y="37574"/>
                  </a:lnTo>
                  <a:cubicBezTo>
                    <a:pt x="6989" y="37114"/>
                    <a:pt x="7805" y="36486"/>
                    <a:pt x="8579" y="35670"/>
                  </a:cubicBezTo>
                  <a:cubicBezTo>
                    <a:pt x="8621" y="35649"/>
                    <a:pt x="8621" y="35629"/>
                    <a:pt x="8621" y="35587"/>
                  </a:cubicBezTo>
                  <a:cubicBezTo>
                    <a:pt x="8621" y="35566"/>
                    <a:pt x="8579" y="35545"/>
                    <a:pt x="8559" y="35524"/>
                  </a:cubicBezTo>
                  <a:lnTo>
                    <a:pt x="8538" y="35482"/>
                  </a:lnTo>
                  <a:lnTo>
                    <a:pt x="8538" y="35461"/>
                  </a:lnTo>
                  <a:cubicBezTo>
                    <a:pt x="8538" y="35440"/>
                    <a:pt x="8559" y="35419"/>
                    <a:pt x="8517" y="35357"/>
                  </a:cubicBezTo>
                  <a:cubicBezTo>
                    <a:pt x="8224" y="35064"/>
                    <a:pt x="8098" y="34750"/>
                    <a:pt x="8119" y="34436"/>
                  </a:cubicBezTo>
                  <a:cubicBezTo>
                    <a:pt x="8245" y="33662"/>
                    <a:pt x="9207" y="32908"/>
                    <a:pt x="10002" y="32302"/>
                  </a:cubicBezTo>
                  <a:cubicBezTo>
                    <a:pt x="10337" y="32009"/>
                    <a:pt x="10672" y="31779"/>
                    <a:pt x="10881" y="31548"/>
                  </a:cubicBezTo>
                  <a:cubicBezTo>
                    <a:pt x="11697" y="30628"/>
                    <a:pt x="12220" y="29477"/>
                    <a:pt x="12388" y="28263"/>
                  </a:cubicBezTo>
                  <a:cubicBezTo>
                    <a:pt x="12722" y="25941"/>
                    <a:pt x="11592" y="23535"/>
                    <a:pt x="9584" y="22258"/>
                  </a:cubicBezTo>
                  <a:cubicBezTo>
                    <a:pt x="9375" y="22133"/>
                    <a:pt x="9103" y="21986"/>
                    <a:pt x="8851" y="21840"/>
                  </a:cubicBezTo>
                  <a:cubicBezTo>
                    <a:pt x="7994" y="21400"/>
                    <a:pt x="6947" y="20815"/>
                    <a:pt x="6696" y="19978"/>
                  </a:cubicBezTo>
                  <a:cubicBezTo>
                    <a:pt x="6592" y="19580"/>
                    <a:pt x="6675" y="19183"/>
                    <a:pt x="6906" y="18743"/>
                  </a:cubicBezTo>
                  <a:cubicBezTo>
                    <a:pt x="7303" y="18074"/>
                    <a:pt x="8015" y="17551"/>
                    <a:pt x="8663" y="17069"/>
                  </a:cubicBezTo>
                  <a:cubicBezTo>
                    <a:pt x="9082" y="16797"/>
                    <a:pt x="9500" y="16483"/>
                    <a:pt x="9835" y="16107"/>
                  </a:cubicBezTo>
                  <a:cubicBezTo>
                    <a:pt x="11718" y="14203"/>
                    <a:pt x="12513" y="11776"/>
                    <a:pt x="11969" y="9579"/>
                  </a:cubicBezTo>
                  <a:cubicBezTo>
                    <a:pt x="11655" y="8323"/>
                    <a:pt x="10944" y="7235"/>
                    <a:pt x="10002" y="6524"/>
                  </a:cubicBezTo>
                  <a:cubicBezTo>
                    <a:pt x="9584" y="6231"/>
                    <a:pt x="9103" y="5980"/>
                    <a:pt x="8454" y="5771"/>
                  </a:cubicBezTo>
                  <a:cubicBezTo>
                    <a:pt x="8056" y="5645"/>
                    <a:pt x="6738" y="5185"/>
                    <a:pt x="6550" y="4473"/>
                  </a:cubicBezTo>
                  <a:cubicBezTo>
                    <a:pt x="6487" y="4201"/>
                    <a:pt x="6571" y="3950"/>
                    <a:pt x="6864" y="3678"/>
                  </a:cubicBezTo>
                  <a:cubicBezTo>
                    <a:pt x="6906" y="3636"/>
                    <a:pt x="6885" y="3553"/>
                    <a:pt x="6885" y="3532"/>
                  </a:cubicBezTo>
                  <a:cubicBezTo>
                    <a:pt x="6885" y="3490"/>
                    <a:pt x="6864" y="3469"/>
                    <a:pt x="6843" y="3448"/>
                  </a:cubicBezTo>
                  <a:lnTo>
                    <a:pt x="6780" y="3427"/>
                  </a:lnTo>
                  <a:lnTo>
                    <a:pt x="6780" y="3385"/>
                  </a:lnTo>
                  <a:cubicBezTo>
                    <a:pt x="6654" y="2444"/>
                    <a:pt x="6550" y="1607"/>
                    <a:pt x="6424" y="854"/>
                  </a:cubicBezTo>
                  <a:lnTo>
                    <a:pt x="6424" y="833"/>
                  </a:lnTo>
                  <a:cubicBezTo>
                    <a:pt x="6424" y="812"/>
                    <a:pt x="6445" y="812"/>
                    <a:pt x="6445" y="770"/>
                  </a:cubicBezTo>
                  <a:cubicBezTo>
                    <a:pt x="6445" y="770"/>
                    <a:pt x="6445" y="749"/>
                    <a:pt x="6424" y="749"/>
                  </a:cubicBezTo>
                  <a:cubicBezTo>
                    <a:pt x="5901" y="540"/>
                    <a:pt x="5336" y="309"/>
                    <a:pt x="4813" y="17"/>
                  </a:cubicBezTo>
                  <a:cubicBezTo>
                    <a:pt x="4803" y="6"/>
                    <a:pt x="4792" y="1"/>
                    <a:pt x="47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6"/>
          <p:cNvGrpSpPr/>
          <p:nvPr/>
        </p:nvGrpSpPr>
        <p:grpSpPr>
          <a:xfrm rot="1800176" flipH="1">
            <a:off x="695138" y="3000954"/>
            <a:ext cx="290008" cy="287047"/>
            <a:chOff x="6907281" y="1838619"/>
            <a:chExt cx="394389" cy="390408"/>
          </a:xfrm>
        </p:grpSpPr>
        <p:sp>
          <p:nvSpPr>
            <p:cNvPr id="717" name="Google Shape;717;p36"/>
            <p:cNvSpPr/>
            <p:nvPr/>
          </p:nvSpPr>
          <p:spPr>
            <a:xfrm rot="1441807">
              <a:off x="6953198" y="1885138"/>
              <a:ext cx="241781" cy="276976"/>
            </a:xfrm>
            <a:custGeom>
              <a:avLst/>
              <a:gdLst/>
              <a:ahLst/>
              <a:cxnLst/>
              <a:rect l="l" t="t" r="r" b="b"/>
              <a:pathLst>
                <a:path w="7701" h="8822" extrusionOk="0">
                  <a:moveTo>
                    <a:pt x="1737" y="204"/>
                  </a:moveTo>
                  <a:cubicBezTo>
                    <a:pt x="899" y="204"/>
                    <a:pt x="385" y="1160"/>
                    <a:pt x="565" y="1904"/>
                  </a:cubicBezTo>
                  <a:cubicBezTo>
                    <a:pt x="649" y="2281"/>
                    <a:pt x="712" y="2657"/>
                    <a:pt x="775" y="3034"/>
                  </a:cubicBezTo>
                  <a:cubicBezTo>
                    <a:pt x="754" y="3285"/>
                    <a:pt x="712" y="3557"/>
                    <a:pt x="691" y="3787"/>
                  </a:cubicBezTo>
                  <a:cubicBezTo>
                    <a:pt x="545" y="4917"/>
                    <a:pt x="482" y="6089"/>
                    <a:pt x="168" y="7156"/>
                  </a:cubicBezTo>
                  <a:cubicBezTo>
                    <a:pt x="1" y="7763"/>
                    <a:pt x="377" y="8558"/>
                    <a:pt x="1047" y="8662"/>
                  </a:cubicBezTo>
                  <a:cubicBezTo>
                    <a:pt x="1659" y="8770"/>
                    <a:pt x="2274" y="8822"/>
                    <a:pt x="2887" y="8822"/>
                  </a:cubicBezTo>
                  <a:cubicBezTo>
                    <a:pt x="4180" y="8822"/>
                    <a:pt x="5468" y="8593"/>
                    <a:pt x="6717" y="8181"/>
                  </a:cubicBezTo>
                  <a:cubicBezTo>
                    <a:pt x="7428" y="7951"/>
                    <a:pt x="7700" y="7323"/>
                    <a:pt x="7596" y="6591"/>
                  </a:cubicBezTo>
                  <a:cubicBezTo>
                    <a:pt x="7449" y="5587"/>
                    <a:pt x="7324" y="4603"/>
                    <a:pt x="7156" y="3599"/>
                  </a:cubicBezTo>
                  <a:cubicBezTo>
                    <a:pt x="7052" y="2867"/>
                    <a:pt x="7073" y="1925"/>
                    <a:pt x="6633" y="1276"/>
                  </a:cubicBezTo>
                  <a:cubicBezTo>
                    <a:pt x="5775" y="0"/>
                    <a:pt x="3202" y="314"/>
                    <a:pt x="1842" y="209"/>
                  </a:cubicBezTo>
                  <a:cubicBezTo>
                    <a:pt x="1806" y="206"/>
                    <a:pt x="1771" y="204"/>
                    <a:pt x="1737" y="2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rot="1441807">
              <a:off x="6959774" y="1885712"/>
              <a:ext cx="294338" cy="296222"/>
            </a:xfrm>
            <a:custGeom>
              <a:avLst/>
              <a:gdLst/>
              <a:ahLst/>
              <a:cxnLst/>
              <a:rect l="l" t="t" r="r" b="b"/>
              <a:pathLst>
                <a:path w="9375" h="9435" extrusionOk="0">
                  <a:moveTo>
                    <a:pt x="4058" y="1"/>
                  </a:moveTo>
                  <a:cubicBezTo>
                    <a:pt x="3799" y="1"/>
                    <a:pt x="3547" y="15"/>
                    <a:pt x="3307" y="59"/>
                  </a:cubicBezTo>
                  <a:cubicBezTo>
                    <a:pt x="2490" y="227"/>
                    <a:pt x="1737" y="1315"/>
                    <a:pt x="1172" y="2131"/>
                  </a:cubicBezTo>
                  <a:cubicBezTo>
                    <a:pt x="1047" y="2340"/>
                    <a:pt x="921" y="2528"/>
                    <a:pt x="796" y="2675"/>
                  </a:cubicBezTo>
                  <a:lnTo>
                    <a:pt x="817" y="2759"/>
                  </a:lnTo>
                  <a:lnTo>
                    <a:pt x="1005" y="2570"/>
                  </a:lnTo>
                  <a:cubicBezTo>
                    <a:pt x="1382" y="2194"/>
                    <a:pt x="1779" y="1775"/>
                    <a:pt x="2156" y="1357"/>
                  </a:cubicBezTo>
                  <a:lnTo>
                    <a:pt x="2281" y="1189"/>
                  </a:lnTo>
                  <a:cubicBezTo>
                    <a:pt x="2907" y="504"/>
                    <a:pt x="3442" y="350"/>
                    <a:pt x="4330" y="350"/>
                  </a:cubicBezTo>
                  <a:cubicBezTo>
                    <a:pt x="4392" y="350"/>
                    <a:pt x="4455" y="351"/>
                    <a:pt x="4520" y="352"/>
                  </a:cubicBezTo>
                  <a:cubicBezTo>
                    <a:pt x="4918" y="352"/>
                    <a:pt x="5294" y="373"/>
                    <a:pt x="5671" y="373"/>
                  </a:cubicBezTo>
                  <a:lnTo>
                    <a:pt x="5713" y="373"/>
                  </a:lnTo>
                  <a:cubicBezTo>
                    <a:pt x="6206" y="396"/>
                    <a:pt x="6712" y="413"/>
                    <a:pt x="7221" y="413"/>
                  </a:cubicBezTo>
                  <a:cubicBezTo>
                    <a:pt x="7639" y="413"/>
                    <a:pt x="8059" y="402"/>
                    <a:pt x="8475" y="373"/>
                  </a:cubicBezTo>
                  <a:lnTo>
                    <a:pt x="8851" y="352"/>
                  </a:lnTo>
                  <a:lnTo>
                    <a:pt x="8600" y="645"/>
                  </a:lnTo>
                  <a:cubicBezTo>
                    <a:pt x="7910" y="1566"/>
                    <a:pt x="7094" y="2256"/>
                    <a:pt x="6152" y="2821"/>
                  </a:cubicBezTo>
                  <a:lnTo>
                    <a:pt x="6068" y="2884"/>
                  </a:lnTo>
                  <a:lnTo>
                    <a:pt x="5985" y="2863"/>
                  </a:lnTo>
                  <a:cubicBezTo>
                    <a:pt x="5828" y="2800"/>
                    <a:pt x="5629" y="2780"/>
                    <a:pt x="5412" y="2780"/>
                  </a:cubicBezTo>
                  <a:cubicBezTo>
                    <a:pt x="5195" y="2780"/>
                    <a:pt x="4959" y="2800"/>
                    <a:pt x="4729" y="2821"/>
                  </a:cubicBezTo>
                  <a:cubicBezTo>
                    <a:pt x="4562" y="2821"/>
                    <a:pt x="4374" y="2842"/>
                    <a:pt x="4248" y="2842"/>
                  </a:cubicBezTo>
                  <a:cubicBezTo>
                    <a:pt x="3327" y="2842"/>
                    <a:pt x="2218" y="2842"/>
                    <a:pt x="1151" y="2863"/>
                  </a:cubicBezTo>
                  <a:lnTo>
                    <a:pt x="796" y="2863"/>
                  </a:lnTo>
                  <a:lnTo>
                    <a:pt x="754" y="2884"/>
                  </a:lnTo>
                  <a:cubicBezTo>
                    <a:pt x="733" y="2926"/>
                    <a:pt x="712" y="2947"/>
                    <a:pt x="712" y="2989"/>
                  </a:cubicBezTo>
                  <a:cubicBezTo>
                    <a:pt x="712" y="3052"/>
                    <a:pt x="712" y="3093"/>
                    <a:pt x="733" y="3135"/>
                  </a:cubicBezTo>
                  <a:lnTo>
                    <a:pt x="754" y="3156"/>
                  </a:lnTo>
                  <a:lnTo>
                    <a:pt x="796" y="3093"/>
                  </a:lnTo>
                  <a:lnTo>
                    <a:pt x="796" y="3177"/>
                  </a:lnTo>
                  <a:lnTo>
                    <a:pt x="4729" y="3177"/>
                  </a:lnTo>
                  <a:cubicBezTo>
                    <a:pt x="4792" y="3177"/>
                    <a:pt x="4876" y="3177"/>
                    <a:pt x="4980" y="3156"/>
                  </a:cubicBezTo>
                  <a:cubicBezTo>
                    <a:pt x="5158" y="3146"/>
                    <a:pt x="5320" y="3130"/>
                    <a:pt x="5456" y="3130"/>
                  </a:cubicBezTo>
                  <a:cubicBezTo>
                    <a:pt x="5592" y="3130"/>
                    <a:pt x="5702" y="3146"/>
                    <a:pt x="5776" y="3198"/>
                  </a:cubicBezTo>
                  <a:cubicBezTo>
                    <a:pt x="6152" y="3407"/>
                    <a:pt x="6152" y="3616"/>
                    <a:pt x="6173" y="3826"/>
                  </a:cubicBezTo>
                  <a:cubicBezTo>
                    <a:pt x="6173" y="3909"/>
                    <a:pt x="6173" y="3972"/>
                    <a:pt x="6194" y="4035"/>
                  </a:cubicBezTo>
                  <a:cubicBezTo>
                    <a:pt x="6278" y="4558"/>
                    <a:pt x="6257" y="5165"/>
                    <a:pt x="6236" y="5709"/>
                  </a:cubicBezTo>
                  <a:cubicBezTo>
                    <a:pt x="6236" y="5897"/>
                    <a:pt x="6194" y="6085"/>
                    <a:pt x="6194" y="6274"/>
                  </a:cubicBezTo>
                  <a:lnTo>
                    <a:pt x="6194" y="6797"/>
                  </a:lnTo>
                  <a:cubicBezTo>
                    <a:pt x="6194" y="7278"/>
                    <a:pt x="6236" y="7843"/>
                    <a:pt x="6089" y="8261"/>
                  </a:cubicBezTo>
                  <a:cubicBezTo>
                    <a:pt x="5858" y="9026"/>
                    <a:pt x="5326" y="9126"/>
                    <a:pt x="4722" y="9126"/>
                  </a:cubicBezTo>
                  <a:cubicBezTo>
                    <a:pt x="4614" y="9126"/>
                    <a:pt x="4505" y="9123"/>
                    <a:pt x="4395" y="9119"/>
                  </a:cubicBezTo>
                  <a:lnTo>
                    <a:pt x="4164" y="9119"/>
                  </a:lnTo>
                  <a:cubicBezTo>
                    <a:pt x="2930" y="9098"/>
                    <a:pt x="1716" y="9057"/>
                    <a:pt x="503" y="9036"/>
                  </a:cubicBezTo>
                  <a:lnTo>
                    <a:pt x="314" y="9036"/>
                  </a:lnTo>
                  <a:lnTo>
                    <a:pt x="335" y="8847"/>
                  </a:lnTo>
                  <a:cubicBezTo>
                    <a:pt x="398" y="8429"/>
                    <a:pt x="440" y="7989"/>
                    <a:pt x="503" y="7550"/>
                  </a:cubicBezTo>
                  <a:cubicBezTo>
                    <a:pt x="670" y="6169"/>
                    <a:pt x="879" y="4746"/>
                    <a:pt x="733" y="3449"/>
                  </a:cubicBezTo>
                  <a:lnTo>
                    <a:pt x="733" y="3449"/>
                  </a:lnTo>
                  <a:cubicBezTo>
                    <a:pt x="335" y="4704"/>
                    <a:pt x="231" y="6127"/>
                    <a:pt x="126" y="7529"/>
                  </a:cubicBezTo>
                  <a:cubicBezTo>
                    <a:pt x="105" y="8094"/>
                    <a:pt x="42" y="8617"/>
                    <a:pt x="1" y="9140"/>
                  </a:cubicBezTo>
                  <a:cubicBezTo>
                    <a:pt x="1" y="9161"/>
                    <a:pt x="1" y="9203"/>
                    <a:pt x="22" y="9203"/>
                  </a:cubicBezTo>
                  <a:cubicBezTo>
                    <a:pt x="42" y="9224"/>
                    <a:pt x="105" y="9245"/>
                    <a:pt x="147" y="9245"/>
                  </a:cubicBezTo>
                  <a:lnTo>
                    <a:pt x="3453" y="9329"/>
                  </a:lnTo>
                  <a:cubicBezTo>
                    <a:pt x="3683" y="9329"/>
                    <a:pt x="3955" y="9350"/>
                    <a:pt x="4227" y="9370"/>
                  </a:cubicBezTo>
                  <a:cubicBezTo>
                    <a:pt x="4555" y="9406"/>
                    <a:pt x="4877" y="9434"/>
                    <a:pt x="5180" y="9434"/>
                  </a:cubicBezTo>
                  <a:cubicBezTo>
                    <a:pt x="5419" y="9434"/>
                    <a:pt x="5647" y="9416"/>
                    <a:pt x="5859" y="9370"/>
                  </a:cubicBezTo>
                  <a:cubicBezTo>
                    <a:pt x="5964" y="9350"/>
                    <a:pt x="6068" y="9308"/>
                    <a:pt x="6152" y="9224"/>
                  </a:cubicBezTo>
                  <a:lnTo>
                    <a:pt x="6215" y="9140"/>
                  </a:lnTo>
                  <a:lnTo>
                    <a:pt x="6320" y="9203"/>
                  </a:lnTo>
                  <a:lnTo>
                    <a:pt x="6382" y="9203"/>
                  </a:lnTo>
                  <a:cubicBezTo>
                    <a:pt x="7638" y="8408"/>
                    <a:pt x="8663" y="7278"/>
                    <a:pt x="9186" y="6023"/>
                  </a:cubicBezTo>
                  <a:cubicBezTo>
                    <a:pt x="9186" y="6002"/>
                    <a:pt x="9186" y="6002"/>
                    <a:pt x="9165" y="5960"/>
                  </a:cubicBezTo>
                  <a:lnTo>
                    <a:pt x="9102" y="5897"/>
                  </a:lnTo>
                  <a:lnTo>
                    <a:pt x="9102" y="5813"/>
                  </a:lnTo>
                  <a:cubicBezTo>
                    <a:pt x="9374" y="4014"/>
                    <a:pt x="9270" y="2089"/>
                    <a:pt x="9186" y="373"/>
                  </a:cubicBezTo>
                  <a:lnTo>
                    <a:pt x="9186" y="373"/>
                  </a:lnTo>
                  <a:lnTo>
                    <a:pt x="9165" y="813"/>
                  </a:lnTo>
                  <a:cubicBezTo>
                    <a:pt x="9123" y="1378"/>
                    <a:pt x="9102" y="1922"/>
                    <a:pt x="9061" y="2466"/>
                  </a:cubicBezTo>
                  <a:lnTo>
                    <a:pt x="9061" y="2507"/>
                  </a:lnTo>
                  <a:cubicBezTo>
                    <a:pt x="8977" y="3616"/>
                    <a:pt x="8914" y="4746"/>
                    <a:pt x="8914" y="5876"/>
                  </a:cubicBezTo>
                  <a:lnTo>
                    <a:pt x="8956" y="5960"/>
                  </a:lnTo>
                  <a:lnTo>
                    <a:pt x="8914" y="6002"/>
                  </a:lnTo>
                  <a:cubicBezTo>
                    <a:pt x="8328" y="7153"/>
                    <a:pt x="7596" y="8052"/>
                    <a:pt x="6696" y="8722"/>
                  </a:cubicBezTo>
                  <a:lnTo>
                    <a:pt x="6361" y="8973"/>
                  </a:lnTo>
                  <a:lnTo>
                    <a:pt x="6361" y="8973"/>
                  </a:lnTo>
                  <a:lnTo>
                    <a:pt x="6445" y="8554"/>
                  </a:lnTo>
                  <a:cubicBezTo>
                    <a:pt x="6550" y="8094"/>
                    <a:pt x="6508" y="7508"/>
                    <a:pt x="6487" y="7027"/>
                  </a:cubicBezTo>
                  <a:cubicBezTo>
                    <a:pt x="6487" y="6797"/>
                    <a:pt x="6466" y="6567"/>
                    <a:pt x="6466" y="6399"/>
                  </a:cubicBezTo>
                  <a:cubicBezTo>
                    <a:pt x="6466" y="6169"/>
                    <a:pt x="6487" y="5960"/>
                    <a:pt x="6487" y="5709"/>
                  </a:cubicBezTo>
                  <a:cubicBezTo>
                    <a:pt x="6550" y="4976"/>
                    <a:pt x="6571" y="4202"/>
                    <a:pt x="6466" y="3512"/>
                  </a:cubicBezTo>
                  <a:cubicBezTo>
                    <a:pt x="6403" y="3261"/>
                    <a:pt x="6382" y="3135"/>
                    <a:pt x="6299" y="3031"/>
                  </a:cubicBezTo>
                  <a:lnTo>
                    <a:pt x="6173" y="2863"/>
                  </a:lnTo>
                  <a:lnTo>
                    <a:pt x="6361" y="2759"/>
                  </a:lnTo>
                  <a:cubicBezTo>
                    <a:pt x="7387" y="2256"/>
                    <a:pt x="8224" y="1566"/>
                    <a:pt x="8872" y="687"/>
                  </a:cubicBezTo>
                  <a:lnTo>
                    <a:pt x="9102" y="373"/>
                  </a:lnTo>
                  <a:lnTo>
                    <a:pt x="8977" y="269"/>
                  </a:lnTo>
                  <a:lnTo>
                    <a:pt x="8977" y="227"/>
                  </a:lnTo>
                  <a:cubicBezTo>
                    <a:pt x="8977" y="164"/>
                    <a:pt x="8914" y="143"/>
                    <a:pt x="8872" y="143"/>
                  </a:cubicBezTo>
                  <a:cubicBezTo>
                    <a:pt x="8161" y="59"/>
                    <a:pt x="7449" y="59"/>
                    <a:pt x="6759" y="59"/>
                  </a:cubicBezTo>
                  <a:lnTo>
                    <a:pt x="5985" y="59"/>
                  </a:lnTo>
                  <a:cubicBezTo>
                    <a:pt x="5713" y="59"/>
                    <a:pt x="5420" y="39"/>
                    <a:pt x="5127" y="39"/>
                  </a:cubicBezTo>
                  <a:cubicBezTo>
                    <a:pt x="4766" y="26"/>
                    <a:pt x="4406" y="1"/>
                    <a:pt x="40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6"/>
          <p:cNvGrpSpPr/>
          <p:nvPr/>
        </p:nvGrpSpPr>
        <p:grpSpPr>
          <a:xfrm rot="-1221632">
            <a:off x="6615436" y="348497"/>
            <a:ext cx="349761" cy="382022"/>
            <a:chOff x="1412400" y="717050"/>
            <a:chExt cx="755375" cy="825050"/>
          </a:xfrm>
        </p:grpSpPr>
        <p:sp>
          <p:nvSpPr>
            <p:cNvPr id="720" name="Google Shape;720;p36"/>
            <p:cNvSpPr/>
            <p:nvPr/>
          </p:nvSpPr>
          <p:spPr>
            <a:xfrm>
              <a:off x="1412400" y="717050"/>
              <a:ext cx="377175" cy="825050"/>
            </a:xfrm>
            <a:custGeom>
              <a:avLst/>
              <a:gdLst/>
              <a:ahLst/>
              <a:cxnLst/>
              <a:rect l="l" t="t" r="r" b="b"/>
              <a:pathLst>
                <a:path w="15087" h="33002" extrusionOk="0">
                  <a:moveTo>
                    <a:pt x="8705" y="12752"/>
                  </a:moveTo>
                  <a:lnTo>
                    <a:pt x="8705" y="12752"/>
                  </a:lnTo>
                  <a:cubicBezTo>
                    <a:pt x="8161" y="14530"/>
                    <a:pt x="7554" y="16288"/>
                    <a:pt x="6884" y="18024"/>
                  </a:cubicBezTo>
                  <a:cubicBezTo>
                    <a:pt x="6868" y="18057"/>
                    <a:pt x="6852" y="18093"/>
                    <a:pt x="6836" y="18130"/>
                  </a:cubicBezTo>
                  <a:lnTo>
                    <a:pt x="6836" y="18130"/>
                  </a:lnTo>
                  <a:cubicBezTo>
                    <a:pt x="6910" y="17904"/>
                    <a:pt x="6963" y="17695"/>
                    <a:pt x="7031" y="17459"/>
                  </a:cubicBezTo>
                  <a:cubicBezTo>
                    <a:pt x="7554" y="15890"/>
                    <a:pt x="8140" y="14321"/>
                    <a:pt x="8705" y="12752"/>
                  </a:cubicBezTo>
                  <a:close/>
                  <a:moveTo>
                    <a:pt x="11390" y="0"/>
                  </a:moveTo>
                  <a:cubicBezTo>
                    <a:pt x="10938" y="0"/>
                    <a:pt x="10510" y="207"/>
                    <a:pt x="10295" y="700"/>
                  </a:cubicBezTo>
                  <a:cubicBezTo>
                    <a:pt x="7701" y="6579"/>
                    <a:pt x="5566" y="12731"/>
                    <a:pt x="3599" y="18840"/>
                  </a:cubicBezTo>
                  <a:cubicBezTo>
                    <a:pt x="2637" y="21853"/>
                    <a:pt x="1737" y="24887"/>
                    <a:pt x="984" y="27984"/>
                  </a:cubicBezTo>
                  <a:cubicBezTo>
                    <a:pt x="691" y="29156"/>
                    <a:pt x="1" y="30809"/>
                    <a:pt x="377" y="32001"/>
                  </a:cubicBezTo>
                  <a:cubicBezTo>
                    <a:pt x="419" y="32064"/>
                    <a:pt x="440" y="32106"/>
                    <a:pt x="440" y="32169"/>
                  </a:cubicBezTo>
                  <a:cubicBezTo>
                    <a:pt x="440" y="32190"/>
                    <a:pt x="440" y="32231"/>
                    <a:pt x="461" y="32273"/>
                  </a:cubicBezTo>
                  <a:cubicBezTo>
                    <a:pt x="593" y="32735"/>
                    <a:pt x="1011" y="33002"/>
                    <a:pt x="1448" y="33002"/>
                  </a:cubicBezTo>
                  <a:cubicBezTo>
                    <a:pt x="1566" y="33002"/>
                    <a:pt x="1685" y="32983"/>
                    <a:pt x="1800" y="32943"/>
                  </a:cubicBezTo>
                  <a:lnTo>
                    <a:pt x="2030" y="32859"/>
                  </a:lnTo>
                  <a:cubicBezTo>
                    <a:pt x="2093" y="32838"/>
                    <a:pt x="2135" y="32817"/>
                    <a:pt x="2198" y="32754"/>
                  </a:cubicBezTo>
                  <a:cubicBezTo>
                    <a:pt x="3160" y="32127"/>
                    <a:pt x="3599" y="30746"/>
                    <a:pt x="4143" y="29804"/>
                  </a:cubicBezTo>
                  <a:cubicBezTo>
                    <a:pt x="4248" y="29595"/>
                    <a:pt x="4395" y="29407"/>
                    <a:pt x="4499" y="29197"/>
                  </a:cubicBezTo>
                  <a:cubicBezTo>
                    <a:pt x="4625" y="29051"/>
                    <a:pt x="4729" y="28925"/>
                    <a:pt x="4855" y="28758"/>
                  </a:cubicBezTo>
                  <a:cubicBezTo>
                    <a:pt x="5859" y="27607"/>
                    <a:pt x="6843" y="26456"/>
                    <a:pt x="7805" y="25285"/>
                  </a:cubicBezTo>
                  <a:cubicBezTo>
                    <a:pt x="8726" y="24176"/>
                    <a:pt x="9646" y="23046"/>
                    <a:pt x="10609" y="21958"/>
                  </a:cubicBezTo>
                  <a:cubicBezTo>
                    <a:pt x="11509" y="20933"/>
                    <a:pt x="12597" y="19949"/>
                    <a:pt x="13350" y="18819"/>
                  </a:cubicBezTo>
                  <a:cubicBezTo>
                    <a:pt x="13399" y="18827"/>
                    <a:pt x="13447" y="18831"/>
                    <a:pt x="13495" y="18831"/>
                  </a:cubicBezTo>
                  <a:cubicBezTo>
                    <a:pt x="13709" y="18831"/>
                    <a:pt x="13899" y="18746"/>
                    <a:pt x="14019" y="18506"/>
                  </a:cubicBezTo>
                  <a:cubicBezTo>
                    <a:pt x="15087" y="16204"/>
                    <a:pt x="14626" y="12940"/>
                    <a:pt x="14438" y="10429"/>
                  </a:cubicBezTo>
                  <a:cubicBezTo>
                    <a:pt x="14229" y="7562"/>
                    <a:pt x="13789" y="4717"/>
                    <a:pt x="13203" y="1913"/>
                  </a:cubicBezTo>
                  <a:cubicBezTo>
                    <a:pt x="13141" y="1725"/>
                    <a:pt x="13078" y="1557"/>
                    <a:pt x="12973" y="1432"/>
                  </a:cubicBezTo>
                  <a:cubicBezTo>
                    <a:pt x="13013" y="612"/>
                    <a:pt x="12166" y="0"/>
                    <a:pt x="113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1440650" y="732425"/>
              <a:ext cx="727125" cy="804550"/>
            </a:xfrm>
            <a:custGeom>
              <a:avLst/>
              <a:gdLst/>
              <a:ahLst/>
              <a:cxnLst/>
              <a:rect l="l" t="t" r="r" b="b"/>
              <a:pathLst>
                <a:path w="29085" h="32182" extrusionOk="0">
                  <a:moveTo>
                    <a:pt x="12366" y="19531"/>
                  </a:moveTo>
                  <a:lnTo>
                    <a:pt x="12366" y="19579"/>
                  </a:lnTo>
                  <a:lnTo>
                    <a:pt x="12366" y="19579"/>
                  </a:lnTo>
                  <a:lnTo>
                    <a:pt x="12387" y="19564"/>
                  </a:lnTo>
                  <a:lnTo>
                    <a:pt x="12366" y="19531"/>
                  </a:lnTo>
                  <a:close/>
                  <a:moveTo>
                    <a:pt x="11613" y="64"/>
                  </a:moveTo>
                  <a:lnTo>
                    <a:pt x="11843" y="398"/>
                  </a:lnTo>
                  <a:cubicBezTo>
                    <a:pt x="15819" y="6550"/>
                    <a:pt x="20024" y="12681"/>
                    <a:pt x="24104" y="18623"/>
                  </a:cubicBezTo>
                  <a:cubicBezTo>
                    <a:pt x="25527" y="20673"/>
                    <a:pt x="26950" y="22787"/>
                    <a:pt x="28394" y="24900"/>
                  </a:cubicBezTo>
                  <a:lnTo>
                    <a:pt x="28687" y="25318"/>
                  </a:lnTo>
                  <a:lnTo>
                    <a:pt x="28185" y="25235"/>
                  </a:lnTo>
                  <a:cubicBezTo>
                    <a:pt x="22284" y="23749"/>
                    <a:pt x="17095" y="21364"/>
                    <a:pt x="12785" y="19209"/>
                  </a:cubicBezTo>
                  <a:cubicBezTo>
                    <a:pt x="12774" y="19188"/>
                    <a:pt x="12759" y="19177"/>
                    <a:pt x="12743" y="19177"/>
                  </a:cubicBezTo>
                  <a:cubicBezTo>
                    <a:pt x="12727" y="19177"/>
                    <a:pt x="12712" y="19188"/>
                    <a:pt x="12701" y="19209"/>
                  </a:cubicBezTo>
                  <a:lnTo>
                    <a:pt x="12450" y="19271"/>
                  </a:lnTo>
                  <a:lnTo>
                    <a:pt x="12450" y="19020"/>
                  </a:lnTo>
                  <a:cubicBezTo>
                    <a:pt x="12387" y="17995"/>
                    <a:pt x="12345" y="16970"/>
                    <a:pt x="12304" y="15924"/>
                  </a:cubicBezTo>
                  <a:cubicBezTo>
                    <a:pt x="12094" y="10965"/>
                    <a:pt x="11864" y="5839"/>
                    <a:pt x="11362" y="838"/>
                  </a:cubicBezTo>
                  <a:lnTo>
                    <a:pt x="11362" y="775"/>
                  </a:lnTo>
                  <a:lnTo>
                    <a:pt x="11613" y="64"/>
                  </a:lnTo>
                  <a:close/>
                  <a:moveTo>
                    <a:pt x="11571" y="1"/>
                  </a:moveTo>
                  <a:cubicBezTo>
                    <a:pt x="11550" y="1"/>
                    <a:pt x="11550" y="22"/>
                    <a:pt x="11550" y="22"/>
                  </a:cubicBezTo>
                  <a:lnTo>
                    <a:pt x="11508" y="126"/>
                  </a:lnTo>
                  <a:lnTo>
                    <a:pt x="11404" y="126"/>
                  </a:lnTo>
                  <a:cubicBezTo>
                    <a:pt x="11341" y="126"/>
                    <a:pt x="11320" y="147"/>
                    <a:pt x="11299" y="210"/>
                  </a:cubicBezTo>
                  <a:cubicBezTo>
                    <a:pt x="7847" y="10776"/>
                    <a:pt x="4039" y="21448"/>
                    <a:pt x="21" y="31993"/>
                  </a:cubicBezTo>
                  <a:cubicBezTo>
                    <a:pt x="21" y="31993"/>
                    <a:pt x="0" y="32035"/>
                    <a:pt x="42" y="32077"/>
                  </a:cubicBezTo>
                  <a:cubicBezTo>
                    <a:pt x="87" y="32092"/>
                    <a:pt x="121" y="32106"/>
                    <a:pt x="159" y="32106"/>
                  </a:cubicBezTo>
                  <a:cubicBezTo>
                    <a:pt x="175" y="32106"/>
                    <a:pt x="191" y="32104"/>
                    <a:pt x="210" y="32098"/>
                  </a:cubicBezTo>
                  <a:lnTo>
                    <a:pt x="231" y="32077"/>
                  </a:lnTo>
                  <a:lnTo>
                    <a:pt x="482" y="31784"/>
                  </a:lnTo>
                  <a:cubicBezTo>
                    <a:pt x="3097" y="28875"/>
                    <a:pt x="5901" y="26072"/>
                    <a:pt x="8600" y="23393"/>
                  </a:cubicBezTo>
                  <a:cubicBezTo>
                    <a:pt x="9856" y="22117"/>
                    <a:pt x="11111" y="20841"/>
                    <a:pt x="12366" y="19585"/>
                  </a:cubicBezTo>
                  <a:lnTo>
                    <a:pt x="12366" y="19579"/>
                  </a:lnTo>
                  <a:lnTo>
                    <a:pt x="12366" y="19579"/>
                  </a:lnTo>
                  <a:lnTo>
                    <a:pt x="12241" y="19669"/>
                  </a:lnTo>
                  <a:cubicBezTo>
                    <a:pt x="8182" y="23100"/>
                    <a:pt x="4520" y="26992"/>
                    <a:pt x="1172" y="30675"/>
                  </a:cubicBezTo>
                  <a:lnTo>
                    <a:pt x="461" y="31470"/>
                  </a:lnTo>
                  <a:lnTo>
                    <a:pt x="461" y="31470"/>
                  </a:lnTo>
                  <a:lnTo>
                    <a:pt x="837" y="30507"/>
                  </a:lnTo>
                  <a:cubicBezTo>
                    <a:pt x="4415" y="21196"/>
                    <a:pt x="7805" y="11613"/>
                    <a:pt x="10985" y="2051"/>
                  </a:cubicBezTo>
                  <a:lnTo>
                    <a:pt x="11341" y="942"/>
                  </a:lnTo>
                  <a:lnTo>
                    <a:pt x="11362" y="2093"/>
                  </a:lnTo>
                  <a:cubicBezTo>
                    <a:pt x="11446" y="6696"/>
                    <a:pt x="11760" y="11383"/>
                    <a:pt x="12052" y="15903"/>
                  </a:cubicBezTo>
                  <a:cubicBezTo>
                    <a:pt x="12136" y="17054"/>
                    <a:pt x="12199" y="18204"/>
                    <a:pt x="12262" y="19355"/>
                  </a:cubicBezTo>
                  <a:cubicBezTo>
                    <a:pt x="12262" y="19376"/>
                    <a:pt x="12262" y="19376"/>
                    <a:pt x="12283" y="19397"/>
                  </a:cubicBezTo>
                  <a:lnTo>
                    <a:pt x="12366" y="19531"/>
                  </a:lnTo>
                  <a:lnTo>
                    <a:pt x="12366" y="19502"/>
                  </a:lnTo>
                  <a:lnTo>
                    <a:pt x="12366" y="19481"/>
                  </a:lnTo>
                  <a:lnTo>
                    <a:pt x="12450" y="19397"/>
                  </a:lnTo>
                  <a:lnTo>
                    <a:pt x="12555" y="19251"/>
                  </a:lnTo>
                  <a:lnTo>
                    <a:pt x="12701" y="19355"/>
                  </a:lnTo>
                  <a:cubicBezTo>
                    <a:pt x="16698" y="21824"/>
                    <a:pt x="21677" y="23812"/>
                    <a:pt x="27431" y="25277"/>
                  </a:cubicBezTo>
                  <a:lnTo>
                    <a:pt x="28143" y="25444"/>
                  </a:lnTo>
                  <a:lnTo>
                    <a:pt x="27452" y="25653"/>
                  </a:lnTo>
                  <a:cubicBezTo>
                    <a:pt x="23121" y="26909"/>
                    <a:pt x="18790" y="28059"/>
                    <a:pt x="14668" y="29043"/>
                  </a:cubicBezTo>
                  <a:cubicBezTo>
                    <a:pt x="12366" y="29587"/>
                    <a:pt x="10002" y="30089"/>
                    <a:pt x="7742" y="30549"/>
                  </a:cubicBezTo>
                  <a:cubicBezTo>
                    <a:pt x="5441" y="31051"/>
                    <a:pt x="3034" y="31554"/>
                    <a:pt x="691" y="32098"/>
                  </a:cubicBezTo>
                  <a:lnTo>
                    <a:pt x="482" y="32139"/>
                  </a:lnTo>
                  <a:lnTo>
                    <a:pt x="482" y="32181"/>
                  </a:lnTo>
                  <a:cubicBezTo>
                    <a:pt x="5043" y="31575"/>
                    <a:pt x="9584" y="30466"/>
                    <a:pt x="14019" y="29419"/>
                  </a:cubicBezTo>
                  <a:lnTo>
                    <a:pt x="14480" y="29315"/>
                  </a:lnTo>
                  <a:cubicBezTo>
                    <a:pt x="19083" y="28227"/>
                    <a:pt x="23812" y="26971"/>
                    <a:pt x="28561" y="25569"/>
                  </a:cubicBezTo>
                  <a:lnTo>
                    <a:pt x="28603" y="25549"/>
                  </a:lnTo>
                  <a:lnTo>
                    <a:pt x="28917" y="25632"/>
                  </a:lnTo>
                  <a:cubicBezTo>
                    <a:pt x="28934" y="25638"/>
                    <a:pt x="28949" y="25640"/>
                    <a:pt x="28963" y="25640"/>
                  </a:cubicBezTo>
                  <a:cubicBezTo>
                    <a:pt x="29001" y="25640"/>
                    <a:pt x="29027" y="25621"/>
                    <a:pt x="29042" y="25590"/>
                  </a:cubicBezTo>
                  <a:cubicBezTo>
                    <a:pt x="29084" y="25528"/>
                    <a:pt x="29084" y="25507"/>
                    <a:pt x="29042" y="25486"/>
                  </a:cubicBezTo>
                  <a:cubicBezTo>
                    <a:pt x="27431" y="23100"/>
                    <a:pt x="25841" y="20736"/>
                    <a:pt x="24293" y="18455"/>
                  </a:cubicBezTo>
                  <a:cubicBezTo>
                    <a:pt x="20192" y="12367"/>
                    <a:pt x="15944" y="6090"/>
                    <a:pt x="11613" y="22"/>
                  </a:cubicBezTo>
                  <a:cubicBezTo>
                    <a:pt x="11613" y="1"/>
                    <a:pt x="11571" y="1"/>
                    <a:pt x="115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6"/>
          <p:cNvSpPr/>
          <p:nvPr/>
        </p:nvSpPr>
        <p:spPr>
          <a:xfrm>
            <a:off x="1141447" y="4788050"/>
            <a:ext cx="7289363" cy="33930"/>
          </a:xfrm>
          <a:custGeom>
            <a:avLst/>
            <a:gdLst/>
            <a:ahLst/>
            <a:cxnLst/>
            <a:rect l="l" t="t" r="r" b="b"/>
            <a:pathLst>
              <a:path w="185965" h="3680" extrusionOk="0">
                <a:moveTo>
                  <a:pt x="185965" y="621"/>
                </a:moveTo>
                <a:cubicBezTo>
                  <a:pt x="171888" y="5309"/>
                  <a:pt x="156218" y="-1232"/>
                  <a:pt x="141454" y="244"/>
                </a:cubicBezTo>
                <a:cubicBezTo>
                  <a:pt x="94526" y="4934"/>
                  <a:pt x="47162" y="3262"/>
                  <a:pt x="0" y="3262"/>
                </a:cubicBezTo>
              </a:path>
            </a:pathLst>
          </a:custGeom>
          <a:noFill/>
          <a:ln w="9525" cap="flat" cmpd="sng">
            <a:solidFill>
              <a:schemeClr val="dk2"/>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1pPr>
            <a:lvl2pPr lvl="1">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2pPr>
            <a:lvl3pPr lvl="2">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3pPr>
            <a:lvl4pPr lvl="3">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4pPr>
            <a:lvl5pPr lvl="4">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5pPr>
            <a:lvl6pPr lvl="5">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6pPr>
            <a:lvl7pPr lvl="6">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7pPr>
            <a:lvl8pPr lvl="7">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8pPr>
            <a:lvl9pPr lvl="8">
              <a:spcBef>
                <a:spcPts val="0"/>
              </a:spcBef>
              <a:spcAft>
                <a:spcPts val="0"/>
              </a:spcAft>
              <a:buClr>
                <a:schemeClr val="dk1"/>
              </a:buClr>
              <a:buSzPts val="2800"/>
              <a:buFont typeface="Architects Daughter"/>
              <a:buNone/>
              <a:defRPr sz="2800">
                <a:solidFill>
                  <a:schemeClr val="dk1"/>
                </a:solidFill>
                <a:latin typeface="Architects Daughter"/>
                <a:ea typeface="Architects Daughter"/>
                <a:cs typeface="Architects Daughter"/>
                <a:sym typeface="Architects Daught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1pPr>
            <a:lvl2pPr marL="914400" lvl="1"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2pPr>
            <a:lvl3pPr marL="1371600" lvl="2"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3pPr>
            <a:lvl4pPr marL="1828800" lvl="3"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4pPr>
            <a:lvl5pPr marL="2286000" lvl="4"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5pPr>
            <a:lvl6pPr marL="2743200" lvl="5"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6pPr>
            <a:lvl7pPr marL="3200400" lvl="6"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7pPr>
            <a:lvl8pPr marL="3657600" lvl="7"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8pPr>
            <a:lvl9pPr marL="4114800" lvl="8" indent="-317500">
              <a:lnSpc>
                <a:spcPct val="100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Titillium Web"/>
                <a:ea typeface="Titillium Web"/>
                <a:cs typeface="Titillium Web"/>
                <a:sym typeface="Titillium Web"/>
              </a:defRPr>
            </a:lvl1pPr>
            <a:lvl2pPr lvl="1" algn="r" rtl="0">
              <a:buNone/>
              <a:defRPr sz="1300">
                <a:solidFill>
                  <a:schemeClr val="dk2"/>
                </a:solidFill>
                <a:latin typeface="Titillium Web"/>
                <a:ea typeface="Titillium Web"/>
                <a:cs typeface="Titillium Web"/>
                <a:sym typeface="Titillium Web"/>
              </a:defRPr>
            </a:lvl2pPr>
            <a:lvl3pPr lvl="2" algn="r" rtl="0">
              <a:buNone/>
              <a:defRPr sz="1300">
                <a:solidFill>
                  <a:schemeClr val="dk2"/>
                </a:solidFill>
                <a:latin typeface="Titillium Web"/>
                <a:ea typeface="Titillium Web"/>
                <a:cs typeface="Titillium Web"/>
                <a:sym typeface="Titillium Web"/>
              </a:defRPr>
            </a:lvl3pPr>
            <a:lvl4pPr lvl="3" algn="r" rtl="0">
              <a:buNone/>
              <a:defRPr sz="1300">
                <a:solidFill>
                  <a:schemeClr val="dk2"/>
                </a:solidFill>
                <a:latin typeface="Titillium Web"/>
                <a:ea typeface="Titillium Web"/>
                <a:cs typeface="Titillium Web"/>
                <a:sym typeface="Titillium Web"/>
              </a:defRPr>
            </a:lvl4pPr>
            <a:lvl5pPr lvl="4" algn="r" rtl="0">
              <a:buNone/>
              <a:defRPr sz="1300">
                <a:solidFill>
                  <a:schemeClr val="dk2"/>
                </a:solidFill>
                <a:latin typeface="Titillium Web"/>
                <a:ea typeface="Titillium Web"/>
                <a:cs typeface="Titillium Web"/>
                <a:sym typeface="Titillium Web"/>
              </a:defRPr>
            </a:lvl5pPr>
            <a:lvl6pPr lvl="5" algn="r" rtl="0">
              <a:buNone/>
              <a:defRPr sz="1300">
                <a:solidFill>
                  <a:schemeClr val="dk2"/>
                </a:solidFill>
                <a:latin typeface="Titillium Web"/>
                <a:ea typeface="Titillium Web"/>
                <a:cs typeface="Titillium Web"/>
                <a:sym typeface="Titillium Web"/>
              </a:defRPr>
            </a:lvl6pPr>
            <a:lvl7pPr lvl="6" algn="r" rtl="0">
              <a:buNone/>
              <a:defRPr sz="1300">
                <a:solidFill>
                  <a:schemeClr val="dk2"/>
                </a:solidFill>
                <a:latin typeface="Titillium Web"/>
                <a:ea typeface="Titillium Web"/>
                <a:cs typeface="Titillium Web"/>
                <a:sym typeface="Titillium Web"/>
              </a:defRPr>
            </a:lvl7pPr>
            <a:lvl8pPr lvl="7" algn="r" rtl="0">
              <a:buNone/>
              <a:defRPr sz="1300">
                <a:solidFill>
                  <a:schemeClr val="dk2"/>
                </a:solidFill>
                <a:latin typeface="Titillium Web"/>
                <a:ea typeface="Titillium Web"/>
                <a:cs typeface="Titillium Web"/>
                <a:sym typeface="Titillium Web"/>
              </a:defRPr>
            </a:lvl8pPr>
            <a:lvl9pPr lvl="8" algn="r" rtl="0">
              <a:buNone/>
              <a:defRPr sz="1300">
                <a:solidFill>
                  <a:schemeClr val="dk2"/>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2" r:id="rId7"/>
    <p:sldLayoutId id="2147483677" r:id="rId8"/>
    <p:sldLayoutId id="2147483682" r:id="rId9"/>
    <p:sldLayoutId id="2147483684" r:id="rId10"/>
    <p:sldLayoutId id="214748368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4"/>
          <p:cNvSpPr txBox="1">
            <a:spLocks noGrp="1"/>
          </p:cNvSpPr>
          <p:nvPr>
            <p:ph type="ctrTitle"/>
          </p:nvPr>
        </p:nvSpPr>
        <p:spPr>
          <a:xfrm>
            <a:off x="479779" y="1629994"/>
            <a:ext cx="5003125" cy="267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t>
            </a:r>
            <a:r>
              <a:rPr lang="en" dirty="0"/>
              <a:t>raining presentation</a:t>
            </a:r>
            <a:endParaRPr dirty="0">
              <a:solidFill>
                <a:schemeClr val="accent5"/>
              </a:solidFill>
            </a:endParaRPr>
          </a:p>
        </p:txBody>
      </p:sp>
      <p:grpSp>
        <p:nvGrpSpPr>
          <p:cNvPr id="793" name="Google Shape;793;p44"/>
          <p:cNvGrpSpPr/>
          <p:nvPr/>
        </p:nvGrpSpPr>
        <p:grpSpPr>
          <a:xfrm>
            <a:off x="4939258" y="1051577"/>
            <a:ext cx="2517098" cy="2723896"/>
            <a:chOff x="5296074" y="1045043"/>
            <a:chExt cx="1477864" cy="1599281"/>
          </a:xfrm>
        </p:grpSpPr>
        <p:grpSp>
          <p:nvGrpSpPr>
            <p:cNvPr id="794" name="Google Shape;794;p44"/>
            <p:cNvGrpSpPr/>
            <p:nvPr/>
          </p:nvGrpSpPr>
          <p:grpSpPr>
            <a:xfrm rot="4690545">
              <a:off x="6387165" y="2461253"/>
              <a:ext cx="110509" cy="152225"/>
              <a:chOff x="6238667" y="1228635"/>
              <a:chExt cx="66818" cy="124997"/>
            </a:xfrm>
          </p:grpSpPr>
          <p:sp>
            <p:nvSpPr>
              <p:cNvPr id="795" name="Google Shape;795;p44"/>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796" name="Google Shape;796;p44"/>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nvGrpSpPr>
            <p:cNvPr id="797" name="Google Shape;797;p44"/>
            <p:cNvGrpSpPr/>
            <p:nvPr/>
          </p:nvGrpSpPr>
          <p:grpSpPr>
            <a:xfrm rot="1169263">
              <a:off x="5482101" y="1192111"/>
              <a:ext cx="1105810" cy="1305146"/>
              <a:chOff x="2373525" y="1598150"/>
              <a:chExt cx="1105825" cy="1305164"/>
            </a:xfrm>
          </p:grpSpPr>
          <p:sp>
            <p:nvSpPr>
              <p:cNvPr id="798" name="Google Shape;798;p44"/>
              <p:cNvSpPr/>
              <p:nvPr/>
            </p:nvSpPr>
            <p:spPr>
              <a:xfrm>
                <a:off x="2381057" y="1641344"/>
                <a:ext cx="1033523" cy="1261970"/>
              </a:xfrm>
              <a:custGeom>
                <a:avLst/>
                <a:gdLst/>
                <a:ahLst/>
                <a:cxnLst/>
                <a:rect l="l" t="t" r="r" b="b"/>
                <a:pathLst>
                  <a:path w="42965" h="51646" extrusionOk="0">
                    <a:moveTo>
                      <a:pt x="25048" y="0"/>
                    </a:moveTo>
                    <a:cubicBezTo>
                      <a:pt x="23552" y="0"/>
                      <a:pt x="22062" y="93"/>
                      <a:pt x="20615" y="278"/>
                    </a:cubicBezTo>
                    <a:cubicBezTo>
                      <a:pt x="17915" y="636"/>
                      <a:pt x="15170" y="721"/>
                      <a:pt x="12417" y="721"/>
                    </a:cubicBezTo>
                    <a:cubicBezTo>
                      <a:pt x="11836" y="721"/>
                      <a:pt x="11255" y="717"/>
                      <a:pt x="10674" y="711"/>
                    </a:cubicBezTo>
                    <a:cubicBezTo>
                      <a:pt x="8906" y="711"/>
                      <a:pt x="7205" y="678"/>
                      <a:pt x="5437" y="611"/>
                    </a:cubicBezTo>
                    <a:cubicBezTo>
                      <a:pt x="4820" y="611"/>
                      <a:pt x="4134" y="563"/>
                      <a:pt x="3451" y="563"/>
                    </a:cubicBezTo>
                    <a:cubicBezTo>
                      <a:pt x="2621" y="563"/>
                      <a:pt x="1796" y="634"/>
                      <a:pt x="1101" y="945"/>
                    </a:cubicBezTo>
                    <a:cubicBezTo>
                      <a:pt x="100" y="1412"/>
                      <a:pt x="200" y="2512"/>
                      <a:pt x="167" y="3680"/>
                    </a:cubicBezTo>
                    <a:cubicBezTo>
                      <a:pt x="0" y="8083"/>
                      <a:pt x="234" y="11119"/>
                      <a:pt x="367" y="15689"/>
                    </a:cubicBezTo>
                    <a:cubicBezTo>
                      <a:pt x="434" y="19458"/>
                      <a:pt x="767" y="39939"/>
                      <a:pt x="701" y="43041"/>
                    </a:cubicBezTo>
                    <a:cubicBezTo>
                      <a:pt x="667" y="44543"/>
                      <a:pt x="667" y="46077"/>
                      <a:pt x="767" y="47578"/>
                    </a:cubicBezTo>
                    <a:cubicBezTo>
                      <a:pt x="867" y="48779"/>
                      <a:pt x="934" y="50247"/>
                      <a:pt x="2068" y="51047"/>
                    </a:cubicBezTo>
                    <a:cubicBezTo>
                      <a:pt x="2775" y="51549"/>
                      <a:pt x="3670" y="51645"/>
                      <a:pt x="4560" y="51645"/>
                    </a:cubicBezTo>
                    <a:cubicBezTo>
                      <a:pt x="4971" y="51645"/>
                      <a:pt x="5381" y="51625"/>
                      <a:pt x="5771" y="51614"/>
                    </a:cubicBezTo>
                    <a:cubicBezTo>
                      <a:pt x="7472" y="51548"/>
                      <a:pt x="9207" y="51481"/>
                      <a:pt x="10941" y="51414"/>
                    </a:cubicBezTo>
                    <a:cubicBezTo>
                      <a:pt x="14344" y="51281"/>
                      <a:pt x="17746" y="51147"/>
                      <a:pt x="21115" y="51047"/>
                    </a:cubicBezTo>
                    <a:cubicBezTo>
                      <a:pt x="24518" y="50914"/>
                      <a:pt x="27853" y="50780"/>
                      <a:pt x="31222" y="50647"/>
                    </a:cubicBezTo>
                    <a:cubicBezTo>
                      <a:pt x="32924" y="50580"/>
                      <a:pt x="34625" y="50547"/>
                      <a:pt x="36393" y="50447"/>
                    </a:cubicBezTo>
                    <a:cubicBezTo>
                      <a:pt x="37727" y="50413"/>
                      <a:pt x="39395" y="50547"/>
                      <a:pt x="40562" y="49780"/>
                    </a:cubicBezTo>
                    <a:cubicBezTo>
                      <a:pt x="41630" y="49079"/>
                      <a:pt x="41897" y="47812"/>
                      <a:pt x="41930" y="46611"/>
                    </a:cubicBezTo>
                    <a:cubicBezTo>
                      <a:pt x="42030" y="45076"/>
                      <a:pt x="41963" y="43542"/>
                      <a:pt x="41963" y="42041"/>
                    </a:cubicBezTo>
                    <a:cubicBezTo>
                      <a:pt x="41930" y="38905"/>
                      <a:pt x="41863" y="35770"/>
                      <a:pt x="41797" y="32601"/>
                    </a:cubicBezTo>
                    <a:cubicBezTo>
                      <a:pt x="41763" y="29398"/>
                      <a:pt x="41797" y="26229"/>
                      <a:pt x="42130" y="23061"/>
                    </a:cubicBezTo>
                    <a:cubicBezTo>
                      <a:pt x="42264" y="21593"/>
                      <a:pt x="42530" y="20125"/>
                      <a:pt x="42731" y="18691"/>
                    </a:cubicBezTo>
                    <a:cubicBezTo>
                      <a:pt x="42864" y="17523"/>
                      <a:pt x="42964" y="16289"/>
                      <a:pt x="42797" y="15188"/>
                    </a:cubicBezTo>
                    <a:cubicBezTo>
                      <a:pt x="42630" y="14087"/>
                      <a:pt x="42564" y="9584"/>
                      <a:pt x="41696" y="8850"/>
                    </a:cubicBezTo>
                    <a:cubicBezTo>
                      <a:pt x="41370" y="8591"/>
                      <a:pt x="40860" y="8511"/>
                      <a:pt x="40278" y="8511"/>
                    </a:cubicBezTo>
                    <a:cubicBezTo>
                      <a:pt x="39357" y="8511"/>
                      <a:pt x="38256" y="8710"/>
                      <a:pt x="37407" y="8710"/>
                    </a:cubicBezTo>
                    <a:cubicBezTo>
                      <a:pt x="36930" y="8710"/>
                      <a:pt x="36532" y="8647"/>
                      <a:pt x="36293" y="8450"/>
                    </a:cubicBezTo>
                    <a:cubicBezTo>
                      <a:pt x="34558" y="7016"/>
                      <a:pt x="35359" y="5381"/>
                      <a:pt x="35726" y="3713"/>
                    </a:cubicBezTo>
                    <a:cubicBezTo>
                      <a:pt x="35926" y="2713"/>
                      <a:pt x="36126" y="1612"/>
                      <a:pt x="35425" y="778"/>
                    </a:cubicBezTo>
                    <a:cubicBezTo>
                      <a:pt x="35065" y="351"/>
                      <a:pt x="34385" y="234"/>
                      <a:pt x="33610" y="234"/>
                    </a:cubicBezTo>
                    <a:cubicBezTo>
                      <a:pt x="32664" y="234"/>
                      <a:pt x="31577" y="409"/>
                      <a:pt x="30763" y="409"/>
                    </a:cubicBezTo>
                    <a:cubicBezTo>
                      <a:pt x="30578" y="409"/>
                      <a:pt x="30407" y="400"/>
                      <a:pt x="30255" y="378"/>
                    </a:cubicBezTo>
                    <a:cubicBezTo>
                      <a:pt x="28549" y="126"/>
                      <a:pt x="26794" y="0"/>
                      <a:pt x="25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2414400" y="1629950"/>
                <a:ext cx="1042425" cy="1237275"/>
              </a:xfrm>
              <a:custGeom>
                <a:avLst/>
                <a:gdLst/>
                <a:ahLst/>
                <a:cxnLst/>
                <a:rect l="l" t="t" r="r" b="b"/>
                <a:pathLst>
                  <a:path w="41697" h="49491" extrusionOk="0">
                    <a:moveTo>
                      <a:pt x="1168" y="0"/>
                    </a:moveTo>
                    <a:cubicBezTo>
                      <a:pt x="1101" y="34"/>
                      <a:pt x="1068" y="67"/>
                      <a:pt x="1068" y="134"/>
                    </a:cubicBezTo>
                    <a:cubicBezTo>
                      <a:pt x="234" y="3870"/>
                      <a:pt x="401" y="7839"/>
                      <a:pt x="334" y="11675"/>
                    </a:cubicBezTo>
                    <a:cubicBezTo>
                      <a:pt x="234" y="15745"/>
                      <a:pt x="167" y="19881"/>
                      <a:pt x="100" y="23984"/>
                    </a:cubicBezTo>
                    <a:cubicBezTo>
                      <a:pt x="34" y="32157"/>
                      <a:pt x="0" y="40362"/>
                      <a:pt x="34" y="48568"/>
                    </a:cubicBezTo>
                    <a:cubicBezTo>
                      <a:pt x="34" y="48772"/>
                      <a:pt x="189" y="48859"/>
                      <a:pt x="352" y="48859"/>
                    </a:cubicBezTo>
                    <a:cubicBezTo>
                      <a:pt x="402" y="48859"/>
                      <a:pt x="453" y="48851"/>
                      <a:pt x="501" y="48835"/>
                    </a:cubicBezTo>
                    <a:cubicBezTo>
                      <a:pt x="534" y="48902"/>
                      <a:pt x="567" y="49002"/>
                      <a:pt x="701" y="49002"/>
                    </a:cubicBezTo>
                    <a:cubicBezTo>
                      <a:pt x="6153" y="49338"/>
                      <a:pt x="11627" y="49490"/>
                      <a:pt x="17105" y="49490"/>
                    </a:cubicBezTo>
                    <a:cubicBezTo>
                      <a:pt x="25201" y="49490"/>
                      <a:pt x="33306" y="49159"/>
                      <a:pt x="41363" y="48602"/>
                    </a:cubicBezTo>
                    <a:cubicBezTo>
                      <a:pt x="41563" y="48602"/>
                      <a:pt x="41697" y="48402"/>
                      <a:pt x="41597" y="48235"/>
                    </a:cubicBezTo>
                    <a:cubicBezTo>
                      <a:pt x="41630" y="48235"/>
                      <a:pt x="41663" y="48168"/>
                      <a:pt x="41663" y="48101"/>
                    </a:cubicBezTo>
                    <a:lnTo>
                      <a:pt x="41663" y="48001"/>
                    </a:lnTo>
                    <a:lnTo>
                      <a:pt x="41263" y="47935"/>
                    </a:lnTo>
                    <a:cubicBezTo>
                      <a:pt x="33208" y="48490"/>
                      <a:pt x="25166" y="48715"/>
                      <a:pt x="17113" y="48715"/>
                    </a:cubicBezTo>
                    <a:cubicBezTo>
                      <a:pt x="11627" y="48715"/>
                      <a:pt x="6136" y="48611"/>
                      <a:pt x="634" y="48435"/>
                    </a:cubicBezTo>
                    <a:lnTo>
                      <a:pt x="601" y="48435"/>
                    </a:lnTo>
                    <a:cubicBezTo>
                      <a:pt x="567" y="40396"/>
                      <a:pt x="601" y="32323"/>
                      <a:pt x="701" y="24218"/>
                    </a:cubicBezTo>
                    <a:cubicBezTo>
                      <a:pt x="834" y="16245"/>
                      <a:pt x="534" y="8073"/>
                      <a:pt x="1501" y="167"/>
                    </a:cubicBezTo>
                    <a:cubicBezTo>
                      <a:pt x="1501" y="67"/>
                      <a:pt x="1435" y="34"/>
                      <a:pt x="1401" y="0"/>
                    </a:cubicBezTo>
                    <a:close/>
                  </a:path>
                </a:pathLst>
              </a:custGeom>
              <a:solidFill>
                <a:srgbClr val="3E3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3292525" y="1622425"/>
                <a:ext cx="140125" cy="177675"/>
              </a:xfrm>
              <a:custGeom>
                <a:avLst/>
                <a:gdLst/>
                <a:ahLst/>
                <a:cxnLst/>
                <a:rect l="l" t="t" r="r" b="b"/>
                <a:pathLst>
                  <a:path w="5605" h="7107" extrusionOk="0">
                    <a:moveTo>
                      <a:pt x="768" y="1"/>
                    </a:moveTo>
                    <a:cubicBezTo>
                      <a:pt x="501" y="2303"/>
                      <a:pt x="267" y="4538"/>
                      <a:pt x="0" y="6806"/>
                    </a:cubicBezTo>
                    <a:cubicBezTo>
                      <a:pt x="1902" y="6973"/>
                      <a:pt x="3736" y="7006"/>
                      <a:pt x="5604" y="7106"/>
                    </a:cubicBezTo>
                    <a:cubicBezTo>
                      <a:pt x="4070" y="4671"/>
                      <a:pt x="2402" y="2336"/>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2437750" y="1598150"/>
                <a:ext cx="1029100" cy="1232675"/>
              </a:xfrm>
              <a:custGeom>
                <a:avLst/>
                <a:gdLst/>
                <a:ahLst/>
                <a:cxnLst/>
                <a:rect l="l" t="t" r="r" b="b"/>
                <a:pathLst>
                  <a:path w="41164" h="49307" extrusionOk="0">
                    <a:moveTo>
                      <a:pt x="34959" y="972"/>
                    </a:moveTo>
                    <a:cubicBezTo>
                      <a:pt x="36593" y="3340"/>
                      <a:pt x="38261" y="5642"/>
                      <a:pt x="39795" y="8077"/>
                    </a:cubicBezTo>
                    <a:cubicBezTo>
                      <a:pt x="37927" y="8010"/>
                      <a:pt x="36093" y="7944"/>
                      <a:pt x="34191" y="7743"/>
                    </a:cubicBezTo>
                    <a:lnTo>
                      <a:pt x="34959" y="972"/>
                    </a:lnTo>
                    <a:close/>
                    <a:moveTo>
                      <a:pt x="34663" y="0"/>
                    </a:moveTo>
                    <a:cubicBezTo>
                      <a:pt x="34567" y="0"/>
                      <a:pt x="34479" y="66"/>
                      <a:pt x="34458" y="171"/>
                    </a:cubicBezTo>
                    <a:cubicBezTo>
                      <a:pt x="34425" y="105"/>
                      <a:pt x="34325" y="71"/>
                      <a:pt x="34191" y="71"/>
                    </a:cubicBezTo>
                    <a:cubicBezTo>
                      <a:pt x="22950" y="438"/>
                      <a:pt x="11642" y="372"/>
                      <a:pt x="334" y="705"/>
                    </a:cubicBezTo>
                    <a:cubicBezTo>
                      <a:pt x="67" y="772"/>
                      <a:pt x="0" y="1139"/>
                      <a:pt x="267" y="1172"/>
                    </a:cubicBezTo>
                    <a:lnTo>
                      <a:pt x="467" y="1172"/>
                    </a:lnTo>
                    <a:cubicBezTo>
                      <a:pt x="3056" y="1249"/>
                      <a:pt x="5649" y="1282"/>
                      <a:pt x="8246" y="1282"/>
                    </a:cubicBezTo>
                    <a:cubicBezTo>
                      <a:pt x="16893" y="1282"/>
                      <a:pt x="25572" y="921"/>
                      <a:pt x="34191" y="638"/>
                    </a:cubicBezTo>
                    <a:cubicBezTo>
                      <a:pt x="34291" y="638"/>
                      <a:pt x="34325" y="638"/>
                      <a:pt x="34358" y="605"/>
                    </a:cubicBezTo>
                    <a:lnTo>
                      <a:pt x="34358" y="605"/>
                    </a:lnTo>
                    <a:cubicBezTo>
                      <a:pt x="34291" y="1239"/>
                      <a:pt x="34225" y="1906"/>
                      <a:pt x="34158" y="2506"/>
                    </a:cubicBezTo>
                    <a:cubicBezTo>
                      <a:pt x="34125" y="2573"/>
                      <a:pt x="34125" y="2573"/>
                      <a:pt x="34125" y="2606"/>
                    </a:cubicBezTo>
                    <a:cubicBezTo>
                      <a:pt x="34025" y="3440"/>
                      <a:pt x="33958" y="4241"/>
                      <a:pt x="33858" y="5075"/>
                    </a:cubicBezTo>
                    <a:cubicBezTo>
                      <a:pt x="33724" y="6109"/>
                      <a:pt x="33658" y="7110"/>
                      <a:pt x="33524" y="8110"/>
                    </a:cubicBezTo>
                    <a:cubicBezTo>
                      <a:pt x="33505" y="8302"/>
                      <a:pt x="33651" y="8394"/>
                      <a:pt x="33797" y="8394"/>
                    </a:cubicBezTo>
                    <a:cubicBezTo>
                      <a:pt x="33906" y="8394"/>
                      <a:pt x="34015" y="8343"/>
                      <a:pt x="34058" y="8244"/>
                    </a:cubicBezTo>
                    <a:cubicBezTo>
                      <a:pt x="35496" y="8521"/>
                      <a:pt x="36992" y="8704"/>
                      <a:pt x="38459" y="8704"/>
                    </a:cubicBezTo>
                    <a:cubicBezTo>
                      <a:pt x="38930" y="8704"/>
                      <a:pt x="39399" y="8685"/>
                      <a:pt x="39862" y="8644"/>
                    </a:cubicBezTo>
                    <a:cubicBezTo>
                      <a:pt x="40096" y="15416"/>
                      <a:pt x="40262" y="22154"/>
                      <a:pt x="40296" y="28925"/>
                    </a:cubicBezTo>
                    <a:cubicBezTo>
                      <a:pt x="40362" y="35697"/>
                      <a:pt x="40129" y="42502"/>
                      <a:pt x="40329" y="49273"/>
                    </a:cubicBezTo>
                    <a:lnTo>
                      <a:pt x="40729" y="49307"/>
                    </a:lnTo>
                    <a:cubicBezTo>
                      <a:pt x="41163" y="42502"/>
                      <a:pt x="40963" y="35663"/>
                      <a:pt x="40930" y="28925"/>
                    </a:cubicBezTo>
                    <a:cubicBezTo>
                      <a:pt x="40863" y="22020"/>
                      <a:pt x="40696" y="15149"/>
                      <a:pt x="40496" y="8277"/>
                    </a:cubicBezTo>
                    <a:cubicBezTo>
                      <a:pt x="40496" y="8177"/>
                      <a:pt x="40463" y="8110"/>
                      <a:pt x="40429" y="8077"/>
                    </a:cubicBezTo>
                    <a:cubicBezTo>
                      <a:pt x="40429" y="8010"/>
                      <a:pt x="40429" y="7977"/>
                      <a:pt x="40362" y="7944"/>
                    </a:cubicBezTo>
                    <a:cubicBezTo>
                      <a:pt x="38661" y="5242"/>
                      <a:pt x="36860" y="2506"/>
                      <a:pt x="34825" y="71"/>
                    </a:cubicBezTo>
                    <a:cubicBezTo>
                      <a:pt x="34776" y="22"/>
                      <a:pt x="34718" y="0"/>
                      <a:pt x="34663" y="0"/>
                    </a:cubicBezTo>
                    <a:close/>
                  </a:path>
                </a:pathLst>
              </a:custGeom>
              <a:solidFill>
                <a:srgbClr val="3E3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2677075" y="1709050"/>
                <a:ext cx="122625" cy="135025"/>
              </a:xfrm>
              <a:custGeom>
                <a:avLst/>
                <a:gdLst/>
                <a:ahLst/>
                <a:cxnLst/>
                <a:rect l="l" t="t" r="r" b="b"/>
                <a:pathLst>
                  <a:path w="4905" h="5401" extrusionOk="0">
                    <a:moveTo>
                      <a:pt x="1406" y="660"/>
                    </a:moveTo>
                    <a:cubicBezTo>
                      <a:pt x="1779" y="660"/>
                      <a:pt x="2227" y="740"/>
                      <a:pt x="2403" y="806"/>
                    </a:cubicBezTo>
                    <a:cubicBezTo>
                      <a:pt x="3537" y="1073"/>
                      <a:pt x="4337" y="2674"/>
                      <a:pt x="3737" y="3741"/>
                    </a:cubicBezTo>
                    <a:cubicBezTo>
                      <a:pt x="3293" y="4569"/>
                      <a:pt x="2221" y="4820"/>
                      <a:pt x="1333" y="4820"/>
                    </a:cubicBezTo>
                    <a:cubicBezTo>
                      <a:pt x="1219" y="4820"/>
                      <a:pt x="1108" y="4816"/>
                      <a:pt x="1002" y="4809"/>
                    </a:cubicBezTo>
                    <a:cubicBezTo>
                      <a:pt x="1002" y="3875"/>
                      <a:pt x="935" y="2941"/>
                      <a:pt x="868" y="2040"/>
                    </a:cubicBezTo>
                    <a:cubicBezTo>
                      <a:pt x="868" y="1706"/>
                      <a:pt x="701" y="906"/>
                      <a:pt x="935" y="739"/>
                    </a:cubicBezTo>
                    <a:cubicBezTo>
                      <a:pt x="1038" y="682"/>
                      <a:pt x="1212" y="660"/>
                      <a:pt x="1406" y="660"/>
                    </a:cubicBezTo>
                    <a:close/>
                    <a:moveTo>
                      <a:pt x="1213" y="1"/>
                    </a:moveTo>
                    <a:cubicBezTo>
                      <a:pt x="871" y="1"/>
                      <a:pt x="543" y="46"/>
                      <a:pt x="368" y="205"/>
                    </a:cubicBezTo>
                    <a:cubicBezTo>
                      <a:pt x="1" y="539"/>
                      <a:pt x="201" y="1406"/>
                      <a:pt x="234" y="1840"/>
                    </a:cubicBezTo>
                    <a:cubicBezTo>
                      <a:pt x="268" y="2907"/>
                      <a:pt x="301" y="4008"/>
                      <a:pt x="468" y="5075"/>
                    </a:cubicBezTo>
                    <a:cubicBezTo>
                      <a:pt x="468" y="5209"/>
                      <a:pt x="568" y="5309"/>
                      <a:pt x="701" y="5342"/>
                    </a:cubicBezTo>
                    <a:cubicBezTo>
                      <a:pt x="933" y="5381"/>
                      <a:pt x="1175" y="5401"/>
                      <a:pt x="1421" y="5401"/>
                    </a:cubicBezTo>
                    <a:cubicBezTo>
                      <a:pt x="2453" y="5401"/>
                      <a:pt x="3551" y="5049"/>
                      <a:pt x="4170" y="4241"/>
                    </a:cubicBezTo>
                    <a:cubicBezTo>
                      <a:pt x="4904" y="3241"/>
                      <a:pt x="4537" y="1640"/>
                      <a:pt x="3670" y="739"/>
                    </a:cubicBezTo>
                    <a:cubicBezTo>
                      <a:pt x="3236" y="372"/>
                      <a:pt x="2736" y="172"/>
                      <a:pt x="2202" y="72"/>
                    </a:cubicBezTo>
                    <a:cubicBezTo>
                      <a:pt x="1976" y="54"/>
                      <a:pt x="1586" y="1"/>
                      <a:pt x="1213"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2813025" y="1700000"/>
                <a:ext cx="126775" cy="145750"/>
              </a:xfrm>
              <a:custGeom>
                <a:avLst/>
                <a:gdLst/>
                <a:ahLst/>
                <a:cxnLst/>
                <a:rect l="l" t="t" r="r" b="b"/>
                <a:pathLst>
                  <a:path w="5071" h="5830" extrusionOk="0">
                    <a:moveTo>
                      <a:pt x="2602" y="567"/>
                    </a:moveTo>
                    <a:cubicBezTo>
                      <a:pt x="2735" y="767"/>
                      <a:pt x="2902" y="801"/>
                      <a:pt x="3136" y="1034"/>
                    </a:cubicBezTo>
                    <a:cubicBezTo>
                      <a:pt x="3503" y="1368"/>
                      <a:pt x="3803" y="1735"/>
                      <a:pt x="4070" y="2135"/>
                    </a:cubicBezTo>
                    <a:cubicBezTo>
                      <a:pt x="4570" y="3202"/>
                      <a:pt x="4403" y="4870"/>
                      <a:pt x="3069" y="5204"/>
                    </a:cubicBezTo>
                    <a:cubicBezTo>
                      <a:pt x="2877" y="5252"/>
                      <a:pt x="2697" y="5274"/>
                      <a:pt x="2530" y="5274"/>
                    </a:cubicBezTo>
                    <a:cubicBezTo>
                      <a:pt x="140" y="5274"/>
                      <a:pt x="264" y="692"/>
                      <a:pt x="2602" y="567"/>
                    </a:cubicBezTo>
                    <a:close/>
                    <a:moveTo>
                      <a:pt x="2902" y="0"/>
                    </a:moveTo>
                    <a:cubicBezTo>
                      <a:pt x="2769" y="0"/>
                      <a:pt x="2669" y="34"/>
                      <a:pt x="2635" y="100"/>
                    </a:cubicBezTo>
                    <a:cubicBezTo>
                      <a:pt x="2605" y="99"/>
                      <a:pt x="2576" y="98"/>
                      <a:pt x="2546" y="98"/>
                    </a:cubicBezTo>
                    <a:cubicBezTo>
                      <a:pt x="1356" y="98"/>
                      <a:pt x="462" y="1396"/>
                      <a:pt x="267" y="2535"/>
                    </a:cubicBezTo>
                    <a:cubicBezTo>
                      <a:pt x="0" y="3903"/>
                      <a:pt x="667" y="5337"/>
                      <a:pt x="2102" y="5738"/>
                    </a:cubicBezTo>
                    <a:cubicBezTo>
                      <a:pt x="2322" y="5800"/>
                      <a:pt x="2540" y="5829"/>
                      <a:pt x="2753" y="5829"/>
                    </a:cubicBezTo>
                    <a:cubicBezTo>
                      <a:pt x="3795" y="5829"/>
                      <a:pt x="4693" y="5117"/>
                      <a:pt x="4970" y="4036"/>
                    </a:cubicBezTo>
                    <a:cubicBezTo>
                      <a:pt x="5070" y="3303"/>
                      <a:pt x="4970" y="2602"/>
                      <a:pt x="4670" y="1935"/>
                    </a:cubicBezTo>
                    <a:cubicBezTo>
                      <a:pt x="4303" y="1168"/>
                      <a:pt x="3669" y="767"/>
                      <a:pt x="3169" y="200"/>
                    </a:cubicBezTo>
                    <a:cubicBezTo>
                      <a:pt x="3136" y="67"/>
                      <a:pt x="3069" y="0"/>
                      <a:pt x="2935"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000650" y="1710700"/>
                <a:ext cx="77575" cy="128375"/>
              </a:xfrm>
              <a:custGeom>
                <a:avLst/>
                <a:gdLst/>
                <a:ahLst/>
                <a:cxnLst/>
                <a:rect l="l" t="t" r="r" b="b"/>
                <a:pathLst>
                  <a:path w="3103" h="5135" extrusionOk="0">
                    <a:moveTo>
                      <a:pt x="716" y="0"/>
                    </a:moveTo>
                    <a:cubicBezTo>
                      <a:pt x="452" y="0"/>
                      <a:pt x="201" y="34"/>
                      <a:pt x="34" y="273"/>
                    </a:cubicBezTo>
                    <a:cubicBezTo>
                      <a:pt x="0" y="306"/>
                      <a:pt x="0" y="406"/>
                      <a:pt x="34" y="439"/>
                    </a:cubicBezTo>
                    <a:cubicBezTo>
                      <a:pt x="196" y="642"/>
                      <a:pt x="395" y="672"/>
                      <a:pt x="609" y="672"/>
                    </a:cubicBezTo>
                    <a:cubicBezTo>
                      <a:pt x="700" y="672"/>
                      <a:pt x="793" y="667"/>
                      <a:pt x="887" y="667"/>
                    </a:cubicBezTo>
                    <a:cubicBezTo>
                      <a:pt x="936" y="667"/>
                      <a:pt x="985" y="669"/>
                      <a:pt x="1034" y="673"/>
                    </a:cubicBezTo>
                    <a:lnTo>
                      <a:pt x="1301" y="673"/>
                    </a:lnTo>
                    <a:cubicBezTo>
                      <a:pt x="1268" y="1307"/>
                      <a:pt x="1335" y="1941"/>
                      <a:pt x="1335" y="2574"/>
                    </a:cubicBezTo>
                    <a:cubicBezTo>
                      <a:pt x="1335" y="3175"/>
                      <a:pt x="1335" y="3842"/>
                      <a:pt x="1368" y="4476"/>
                    </a:cubicBezTo>
                    <a:cubicBezTo>
                      <a:pt x="1034" y="4476"/>
                      <a:pt x="701" y="4509"/>
                      <a:pt x="367" y="4542"/>
                    </a:cubicBezTo>
                    <a:cubicBezTo>
                      <a:pt x="100" y="4609"/>
                      <a:pt x="100" y="5009"/>
                      <a:pt x="367" y="5009"/>
                    </a:cubicBezTo>
                    <a:cubicBezTo>
                      <a:pt x="768" y="5043"/>
                      <a:pt x="1135" y="5109"/>
                      <a:pt x="1501" y="5109"/>
                    </a:cubicBezTo>
                    <a:cubicBezTo>
                      <a:pt x="1551" y="5126"/>
                      <a:pt x="1602" y="5135"/>
                      <a:pt x="1652" y="5135"/>
                    </a:cubicBezTo>
                    <a:cubicBezTo>
                      <a:pt x="1702" y="5135"/>
                      <a:pt x="1752" y="5126"/>
                      <a:pt x="1802" y="5109"/>
                    </a:cubicBezTo>
                    <a:cubicBezTo>
                      <a:pt x="2135" y="5109"/>
                      <a:pt x="2469" y="5109"/>
                      <a:pt x="2769" y="5043"/>
                    </a:cubicBezTo>
                    <a:cubicBezTo>
                      <a:pt x="2779" y="5044"/>
                      <a:pt x="2788" y="5044"/>
                      <a:pt x="2797" y="5044"/>
                    </a:cubicBezTo>
                    <a:cubicBezTo>
                      <a:pt x="3102" y="5044"/>
                      <a:pt x="3092" y="4508"/>
                      <a:pt x="2736" y="4476"/>
                    </a:cubicBezTo>
                    <a:cubicBezTo>
                      <a:pt x="2469" y="4442"/>
                      <a:pt x="2235" y="4442"/>
                      <a:pt x="1935" y="4442"/>
                    </a:cubicBezTo>
                    <a:cubicBezTo>
                      <a:pt x="2002" y="3241"/>
                      <a:pt x="2102" y="1807"/>
                      <a:pt x="1802" y="640"/>
                    </a:cubicBezTo>
                    <a:cubicBezTo>
                      <a:pt x="2035" y="640"/>
                      <a:pt x="2269" y="640"/>
                      <a:pt x="2502" y="606"/>
                    </a:cubicBezTo>
                    <a:cubicBezTo>
                      <a:pt x="2769" y="573"/>
                      <a:pt x="2769" y="139"/>
                      <a:pt x="2502" y="73"/>
                    </a:cubicBezTo>
                    <a:cubicBezTo>
                      <a:pt x="2222" y="13"/>
                      <a:pt x="1918" y="1"/>
                      <a:pt x="1618" y="1"/>
                    </a:cubicBezTo>
                    <a:cubicBezTo>
                      <a:pt x="1419" y="1"/>
                      <a:pt x="1221" y="6"/>
                      <a:pt x="1034" y="6"/>
                    </a:cubicBezTo>
                    <a:cubicBezTo>
                      <a:pt x="930" y="6"/>
                      <a:pt x="822" y="0"/>
                      <a:pt x="716"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102375" y="1706525"/>
                <a:ext cx="68425" cy="127125"/>
              </a:xfrm>
              <a:custGeom>
                <a:avLst/>
                <a:gdLst/>
                <a:ahLst/>
                <a:cxnLst/>
                <a:rect l="l" t="t" r="r" b="b"/>
                <a:pathLst>
                  <a:path w="2737" h="5085" extrusionOk="0">
                    <a:moveTo>
                      <a:pt x="711" y="1"/>
                    </a:moveTo>
                    <a:cubicBezTo>
                      <a:pt x="439" y="1"/>
                      <a:pt x="177" y="35"/>
                      <a:pt x="34" y="273"/>
                    </a:cubicBezTo>
                    <a:cubicBezTo>
                      <a:pt x="1" y="306"/>
                      <a:pt x="1" y="406"/>
                      <a:pt x="34" y="440"/>
                    </a:cubicBezTo>
                    <a:cubicBezTo>
                      <a:pt x="173" y="648"/>
                      <a:pt x="375" y="680"/>
                      <a:pt x="587" y="680"/>
                    </a:cubicBezTo>
                    <a:cubicBezTo>
                      <a:pt x="680" y="680"/>
                      <a:pt x="776" y="673"/>
                      <a:pt x="868" y="673"/>
                    </a:cubicBezTo>
                    <a:cubicBezTo>
                      <a:pt x="1168" y="2074"/>
                      <a:pt x="1202" y="3408"/>
                      <a:pt x="1202" y="4809"/>
                    </a:cubicBezTo>
                    <a:cubicBezTo>
                      <a:pt x="1202" y="4993"/>
                      <a:pt x="1335" y="5085"/>
                      <a:pt x="1473" y="5085"/>
                    </a:cubicBezTo>
                    <a:cubicBezTo>
                      <a:pt x="1610" y="5085"/>
                      <a:pt x="1752" y="4993"/>
                      <a:pt x="1769" y="4809"/>
                    </a:cubicBezTo>
                    <a:cubicBezTo>
                      <a:pt x="1902" y="3442"/>
                      <a:pt x="1736" y="2074"/>
                      <a:pt x="1502" y="673"/>
                    </a:cubicBezTo>
                    <a:cubicBezTo>
                      <a:pt x="1836" y="673"/>
                      <a:pt x="2169" y="673"/>
                      <a:pt x="2503" y="640"/>
                    </a:cubicBezTo>
                    <a:cubicBezTo>
                      <a:pt x="2736" y="506"/>
                      <a:pt x="2736" y="106"/>
                      <a:pt x="2503" y="73"/>
                    </a:cubicBezTo>
                    <a:cubicBezTo>
                      <a:pt x="2223" y="13"/>
                      <a:pt x="1918" y="1"/>
                      <a:pt x="1619" y="1"/>
                    </a:cubicBezTo>
                    <a:cubicBezTo>
                      <a:pt x="1419" y="1"/>
                      <a:pt x="1222" y="6"/>
                      <a:pt x="1035" y="6"/>
                    </a:cubicBezTo>
                    <a:cubicBezTo>
                      <a:pt x="930" y="6"/>
                      <a:pt x="820" y="1"/>
                      <a:pt x="711"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206625" y="1723225"/>
                <a:ext cx="29000" cy="27275"/>
              </a:xfrm>
              <a:custGeom>
                <a:avLst/>
                <a:gdLst/>
                <a:ahLst/>
                <a:cxnLst/>
                <a:rect l="l" t="t" r="r" b="b"/>
                <a:pathLst>
                  <a:path w="1160" h="1091" extrusionOk="0">
                    <a:moveTo>
                      <a:pt x="597" y="0"/>
                    </a:moveTo>
                    <a:cubicBezTo>
                      <a:pt x="576" y="0"/>
                      <a:pt x="555" y="2"/>
                      <a:pt x="534" y="5"/>
                    </a:cubicBezTo>
                    <a:cubicBezTo>
                      <a:pt x="334" y="72"/>
                      <a:pt x="101" y="172"/>
                      <a:pt x="67" y="439"/>
                    </a:cubicBezTo>
                    <a:cubicBezTo>
                      <a:pt x="1" y="672"/>
                      <a:pt x="201" y="973"/>
                      <a:pt x="434" y="1073"/>
                    </a:cubicBezTo>
                    <a:cubicBezTo>
                      <a:pt x="483" y="1085"/>
                      <a:pt x="532" y="1091"/>
                      <a:pt x="578" y="1091"/>
                    </a:cubicBezTo>
                    <a:cubicBezTo>
                      <a:pt x="911" y="1091"/>
                      <a:pt x="1160" y="798"/>
                      <a:pt x="1101" y="506"/>
                    </a:cubicBezTo>
                    <a:cubicBezTo>
                      <a:pt x="1068" y="439"/>
                      <a:pt x="1068" y="405"/>
                      <a:pt x="1068" y="339"/>
                    </a:cubicBezTo>
                    <a:cubicBezTo>
                      <a:pt x="1008" y="129"/>
                      <a:pt x="787" y="0"/>
                      <a:pt x="597"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206625" y="1791725"/>
                <a:ext cx="35050" cy="28650"/>
              </a:xfrm>
              <a:custGeom>
                <a:avLst/>
                <a:gdLst/>
                <a:ahLst/>
                <a:cxnLst/>
                <a:rect l="l" t="t" r="r" b="b"/>
                <a:pathLst>
                  <a:path w="1402" h="1146" extrusionOk="0">
                    <a:moveTo>
                      <a:pt x="701" y="0"/>
                    </a:moveTo>
                    <a:cubicBezTo>
                      <a:pt x="234" y="0"/>
                      <a:pt x="1" y="568"/>
                      <a:pt x="267" y="901"/>
                    </a:cubicBezTo>
                    <a:lnTo>
                      <a:pt x="368" y="968"/>
                    </a:lnTo>
                    <a:cubicBezTo>
                      <a:pt x="368" y="1035"/>
                      <a:pt x="401" y="1035"/>
                      <a:pt x="401" y="1068"/>
                    </a:cubicBezTo>
                    <a:cubicBezTo>
                      <a:pt x="456" y="1124"/>
                      <a:pt x="527" y="1146"/>
                      <a:pt x="601" y="1146"/>
                    </a:cubicBezTo>
                    <a:cubicBezTo>
                      <a:pt x="749" y="1146"/>
                      <a:pt x="912" y="1057"/>
                      <a:pt x="1001" y="968"/>
                    </a:cubicBezTo>
                    <a:cubicBezTo>
                      <a:pt x="1402" y="668"/>
                      <a:pt x="1168" y="34"/>
                      <a:pt x="70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2581175" y="1986075"/>
                <a:ext cx="755575" cy="21775"/>
              </a:xfrm>
              <a:custGeom>
                <a:avLst/>
                <a:gdLst/>
                <a:ahLst/>
                <a:cxnLst/>
                <a:rect l="l" t="t" r="r" b="b"/>
                <a:pathLst>
                  <a:path w="30223" h="871" extrusionOk="0">
                    <a:moveTo>
                      <a:pt x="18907" y="0"/>
                    </a:moveTo>
                    <a:cubicBezTo>
                      <a:pt x="12679" y="0"/>
                      <a:pt x="6443" y="81"/>
                      <a:pt x="234" y="332"/>
                    </a:cubicBezTo>
                    <a:cubicBezTo>
                      <a:pt x="1" y="332"/>
                      <a:pt x="1" y="766"/>
                      <a:pt x="234" y="766"/>
                    </a:cubicBezTo>
                    <a:cubicBezTo>
                      <a:pt x="3345" y="839"/>
                      <a:pt x="6462" y="870"/>
                      <a:pt x="9582" y="870"/>
                    </a:cubicBezTo>
                    <a:cubicBezTo>
                      <a:pt x="16365" y="870"/>
                      <a:pt x="23159" y="726"/>
                      <a:pt x="29922" y="566"/>
                    </a:cubicBezTo>
                    <a:cubicBezTo>
                      <a:pt x="30222" y="566"/>
                      <a:pt x="30222" y="65"/>
                      <a:pt x="29922" y="65"/>
                    </a:cubicBezTo>
                    <a:cubicBezTo>
                      <a:pt x="26257" y="28"/>
                      <a:pt x="22583" y="0"/>
                      <a:pt x="18907"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2581175" y="2147625"/>
                <a:ext cx="755575" cy="21975"/>
              </a:xfrm>
              <a:custGeom>
                <a:avLst/>
                <a:gdLst/>
                <a:ahLst/>
                <a:cxnLst/>
                <a:rect l="l" t="t" r="r" b="b"/>
                <a:pathLst>
                  <a:path w="30223" h="879" extrusionOk="0">
                    <a:moveTo>
                      <a:pt x="20031" y="1"/>
                    </a:moveTo>
                    <a:cubicBezTo>
                      <a:pt x="13429" y="1"/>
                      <a:pt x="6817" y="75"/>
                      <a:pt x="234" y="342"/>
                    </a:cubicBezTo>
                    <a:cubicBezTo>
                      <a:pt x="1" y="342"/>
                      <a:pt x="1" y="775"/>
                      <a:pt x="234" y="775"/>
                    </a:cubicBezTo>
                    <a:cubicBezTo>
                      <a:pt x="3294" y="848"/>
                      <a:pt x="6359" y="878"/>
                      <a:pt x="9428" y="878"/>
                    </a:cubicBezTo>
                    <a:cubicBezTo>
                      <a:pt x="16262" y="878"/>
                      <a:pt x="23108" y="726"/>
                      <a:pt x="29922" y="542"/>
                    </a:cubicBezTo>
                    <a:cubicBezTo>
                      <a:pt x="30222" y="542"/>
                      <a:pt x="30222" y="41"/>
                      <a:pt x="29922" y="41"/>
                    </a:cubicBezTo>
                    <a:cubicBezTo>
                      <a:pt x="26631" y="19"/>
                      <a:pt x="23332" y="1"/>
                      <a:pt x="20031"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2581175" y="2278825"/>
                <a:ext cx="755575" cy="22100"/>
              </a:xfrm>
              <a:custGeom>
                <a:avLst/>
                <a:gdLst/>
                <a:ahLst/>
                <a:cxnLst/>
                <a:rect l="l" t="t" r="r" b="b"/>
                <a:pathLst>
                  <a:path w="30223" h="884" extrusionOk="0">
                    <a:moveTo>
                      <a:pt x="19227" y="0"/>
                    </a:moveTo>
                    <a:cubicBezTo>
                      <a:pt x="12892" y="0"/>
                      <a:pt x="6550" y="87"/>
                      <a:pt x="234" y="364"/>
                    </a:cubicBezTo>
                    <a:cubicBezTo>
                      <a:pt x="1" y="364"/>
                      <a:pt x="1" y="764"/>
                      <a:pt x="234" y="764"/>
                    </a:cubicBezTo>
                    <a:cubicBezTo>
                      <a:pt x="3363" y="849"/>
                      <a:pt x="6498" y="883"/>
                      <a:pt x="9636" y="883"/>
                    </a:cubicBezTo>
                    <a:cubicBezTo>
                      <a:pt x="16401" y="883"/>
                      <a:pt x="23177" y="724"/>
                      <a:pt x="29922" y="564"/>
                    </a:cubicBezTo>
                    <a:cubicBezTo>
                      <a:pt x="30222" y="564"/>
                      <a:pt x="30222" y="64"/>
                      <a:pt x="29922" y="64"/>
                    </a:cubicBezTo>
                    <a:cubicBezTo>
                      <a:pt x="26364" y="28"/>
                      <a:pt x="22797" y="0"/>
                      <a:pt x="19227"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2487775" y="1946350"/>
                <a:ext cx="40050" cy="35575"/>
              </a:xfrm>
              <a:custGeom>
                <a:avLst/>
                <a:gdLst/>
                <a:ahLst/>
                <a:cxnLst/>
                <a:rect l="l" t="t" r="r" b="b"/>
                <a:pathLst>
                  <a:path w="1602" h="1423" extrusionOk="0">
                    <a:moveTo>
                      <a:pt x="830" y="0"/>
                    </a:moveTo>
                    <a:cubicBezTo>
                      <a:pt x="613" y="0"/>
                      <a:pt x="399" y="89"/>
                      <a:pt x="268" y="220"/>
                    </a:cubicBezTo>
                    <a:cubicBezTo>
                      <a:pt x="234" y="320"/>
                      <a:pt x="168" y="354"/>
                      <a:pt x="134" y="420"/>
                    </a:cubicBezTo>
                    <a:lnTo>
                      <a:pt x="134" y="487"/>
                    </a:lnTo>
                    <a:cubicBezTo>
                      <a:pt x="1" y="754"/>
                      <a:pt x="67" y="1087"/>
                      <a:pt x="334" y="1321"/>
                    </a:cubicBezTo>
                    <a:cubicBezTo>
                      <a:pt x="452" y="1394"/>
                      <a:pt x="563" y="1422"/>
                      <a:pt x="673" y="1422"/>
                    </a:cubicBezTo>
                    <a:cubicBezTo>
                      <a:pt x="813" y="1422"/>
                      <a:pt x="952" y="1377"/>
                      <a:pt x="1102" y="1321"/>
                    </a:cubicBezTo>
                    <a:cubicBezTo>
                      <a:pt x="1235" y="1254"/>
                      <a:pt x="1335" y="1187"/>
                      <a:pt x="1435" y="1054"/>
                    </a:cubicBezTo>
                    <a:cubicBezTo>
                      <a:pt x="1602" y="754"/>
                      <a:pt x="1535" y="387"/>
                      <a:pt x="1302" y="187"/>
                    </a:cubicBezTo>
                    <a:cubicBezTo>
                      <a:pt x="1170" y="55"/>
                      <a:pt x="999" y="0"/>
                      <a:pt x="830"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2481100" y="2104450"/>
                <a:ext cx="55075" cy="15025"/>
              </a:xfrm>
              <a:custGeom>
                <a:avLst/>
                <a:gdLst/>
                <a:ahLst/>
                <a:cxnLst/>
                <a:rect l="l" t="t" r="r" b="b"/>
                <a:pathLst>
                  <a:path w="2203" h="601" extrusionOk="0">
                    <a:moveTo>
                      <a:pt x="1769" y="0"/>
                    </a:moveTo>
                    <a:cubicBezTo>
                      <a:pt x="1268" y="0"/>
                      <a:pt x="768" y="0"/>
                      <a:pt x="334" y="34"/>
                    </a:cubicBezTo>
                    <a:cubicBezTo>
                      <a:pt x="1" y="67"/>
                      <a:pt x="1" y="534"/>
                      <a:pt x="334" y="568"/>
                    </a:cubicBezTo>
                    <a:cubicBezTo>
                      <a:pt x="835" y="601"/>
                      <a:pt x="1335" y="601"/>
                      <a:pt x="1769" y="601"/>
                    </a:cubicBezTo>
                    <a:cubicBezTo>
                      <a:pt x="2202" y="568"/>
                      <a:pt x="2202" y="0"/>
                      <a:pt x="1769"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2486950" y="2258000"/>
                <a:ext cx="39225" cy="39250"/>
              </a:xfrm>
              <a:custGeom>
                <a:avLst/>
                <a:gdLst/>
                <a:ahLst/>
                <a:cxnLst/>
                <a:rect l="l" t="t" r="r" b="b"/>
                <a:pathLst>
                  <a:path w="1569" h="1570" extrusionOk="0">
                    <a:moveTo>
                      <a:pt x="866" y="1"/>
                    </a:moveTo>
                    <a:cubicBezTo>
                      <a:pt x="634" y="1"/>
                      <a:pt x="406" y="71"/>
                      <a:pt x="234" y="263"/>
                    </a:cubicBezTo>
                    <a:cubicBezTo>
                      <a:pt x="34" y="530"/>
                      <a:pt x="0" y="863"/>
                      <a:pt x="201" y="1097"/>
                    </a:cubicBezTo>
                    <a:cubicBezTo>
                      <a:pt x="100" y="1130"/>
                      <a:pt x="100" y="1364"/>
                      <a:pt x="234" y="1397"/>
                    </a:cubicBezTo>
                    <a:cubicBezTo>
                      <a:pt x="501" y="1431"/>
                      <a:pt x="701" y="1464"/>
                      <a:pt x="968" y="1531"/>
                    </a:cubicBezTo>
                    <a:cubicBezTo>
                      <a:pt x="1064" y="1550"/>
                      <a:pt x="1160" y="1569"/>
                      <a:pt x="1257" y="1569"/>
                    </a:cubicBezTo>
                    <a:cubicBezTo>
                      <a:pt x="1327" y="1569"/>
                      <a:pt x="1398" y="1559"/>
                      <a:pt x="1468" y="1531"/>
                    </a:cubicBezTo>
                    <a:cubicBezTo>
                      <a:pt x="1568" y="1397"/>
                      <a:pt x="1568" y="1230"/>
                      <a:pt x="1568" y="1064"/>
                    </a:cubicBezTo>
                    <a:cubicBezTo>
                      <a:pt x="1568" y="797"/>
                      <a:pt x="1568" y="563"/>
                      <a:pt x="1535" y="296"/>
                    </a:cubicBezTo>
                    <a:cubicBezTo>
                      <a:pt x="1535" y="230"/>
                      <a:pt x="1468" y="96"/>
                      <a:pt x="1368" y="96"/>
                    </a:cubicBezTo>
                    <a:cubicBezTo>
                      <a:pt x="1212" y="39"/>
                      <a:pt x="1038" y="1"/>
                      <a:pt x="866"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2581175" y="2464325"/>
                <a:ext cx="755575" cy="21900"/>
              </a:xfrm>
              <a:custGeom>
                <a:avLst/>
                <a:gdLst/>
                <a:ahLst/>
                <a:cxnLst/>
                <a:rect l="l" t="t" r="r" b="b"/>
                <a:pathLst>
                  <a:path w="30223" h="876" extrusionOk="0">
                    <a:moveTo>
                      <a:pt x="19086" y="0"/>
                    </a:moveTo>
                    <a:cubicBezTo>
                      <a:pt x="12798" y="0"/>
                      <a:pt x="6503" y="74"/>
                      <a:pt x="234" y="349"/>
                    </a:cubicBezTo>
                    <a:cubicBezTo>
                      <a:pt x="1" y="349"/>
                      <a:pt x="1" y="750"/>
                      <a:pt x="234" y="750"/>
                    </a:cubicBezTo>
                    <a:cubicBezTo>
                      <a:pt x="3525" y="839"/>
                      <a:pt x="6824" y="876"/>
                      <a:pt x="10125" y="876"/>
                    </a:cubicBezTo>
                    <a:cubicBezTo>
                      <a:pt x="16727" y="876"/>
                      <a:pt x="23340" y="727"/>
                      <a:pt x="29922" y="549"/>
                    </a:cubicBezTo>
                    <a:cubicBezTo>
                      <a:pt x="30222" y="549"/>
                      <a:pt x="30222" y="49"/>
                      <a:pt x="29922" y="49"/>
                    </a:cubicBezTo>
                    <a:cubicBezTo>
                      <a:pt x="26317" y="25"/>
                      <a:pt x="22702" y="0"/>
                      <a:pt x="19086"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581175" y="2626100"/>
                <a:ext cx="755575" cy="21725"/>
              </a:xfrm>
              <a:custGeom>
                <a:avLst/>
                <a:gdLst/>
                <a:ahLst/>
                <a:cxnLst/>
                <a:rect l="l" t="t" r="r" b="b"/>
                <a:pathLst>
                  <a:path w="30223" h="869" extrusionOk="0">
                    <a:moveTo>
                      <a:pt x="19086" y="1"/>
                    </a:moveTo>
                    <a:cubicBezTo>
                      <a:pt x="12798" y="1"/>
                      <a:pt x="6503" y="74"/>
                      <a:pt x="234" y="350"/>
                    </a:cubicBezTo>
                    <a:cubicBezTo>
                      <a:pt x="1" y="350"/>
                      <a:pt x="1" y="750"/>
                      <a:pt x="234" y="750"/>
                    </a:cubicBezTo>
                    <a:cubicBezTo>
                      <a:pt x="3363" y="834"/>
                      <a:pt x="6498" y="869"/>
                      <a:pt x="9636" y="869"/>
                    </a:cubicBezTo>
                    <a:cubicBezTo>
                      <a:pt x="16401" y="869"/>
                      <a:pt x="23177" y="709"/>
                      <a:pt x="29922" y="550"/>
                    </a:cubicBezTo>
                    <a:cubicBezTo>
                      <a:pt x="30222" y="550"/>
                      <a:pt x="30222" y="49"/>
                      <a:pt x="29922" y="49"/>
                    </a:cubicBezTo>
                    <a:cubicBezTo>
                      <a:pt x="26317" y="25"/>
                      <a:pt x="22702" y="1"/>
                      <a:pt x="19086"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2581175" y="2757450"/>
                <a:ext cx="755575" cy="21775"/>
              </a:xfrm>
              <a:custGeom>
                <a:avLst/>
                <a:gdLst/>
                <a:ahLst/>
                <a:cxnLst/>
                <a:rect l="l" t="t" r="r" b="b"/>
                <a:pathLst>
                  <a:path w="30223" h="871" extrusionOk="0">
                    <a:moveTo>
                      <a:pt x="18907" y="1"/>
                    </a:moveTo>
                    <a:cubicBezTo>
                      <a:pt x="12679" y="1"/>
                      <a:pt x="6443" y="81"/>
                      <a:pt x="234" y="333"/>
                    </a:cubicBezTo>
                    <a:cubicBezTo>
                      <a:pt x="1" y="333"/>
                      <a:pt x="1" y="766"/>
                      <a:pt x="234" y="766"/>
                    </a:cubicBezTo>
                    <a:cubicBezTo>
                      <a:pt x="3345" y="840"/>
                      <a:pt x="6462" y="870"/>
                      <a:pt x="9582" y="870"/>
                    </a:cubicBezTo>
                    <a:cubicBezTo>
                      <a:pt x="16365" y="870"/>
                      <a:pt x="23159" y="726"/>
                      <a:pt x="29922" y="566"/>
                    </a:cubicBezTo>
                    <a:cubicBezTo>
                      <a:pt x="30222" y="499"/>
                      <a:pt x="30222" y="66"/>
                      <a:pt x="29922" y="66"/>
                    </a:cubicBezTo>
                    <a:cubicBezTo>
                      <a:pt x="26257" y="29"/>
                      <a:pt x="22583" y="1"/>
                      <a:pt x="18907"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2487775" y="2423775"/>
                <a:ext cx="40050" cy="35450"/>
              </a:xfrm>
              <a:custGeom>
                <a:avLst/>
                <a:gdLst/>
                <a:ahLst/>
                <a:cxnLst/>
                <a:rect l="l" t="t" r="r" b="b"/>
                <a:pathLst>
                  <a:path w="1602" h="1418" extrusionOk="0">
                    <a:moveTo>
                      <a:pt x="831" y="0"/>
                    </a:moveTo>
                    <a:cubicBezTo>
                      <a:pt x="614" y="0"/>
                      <a:pt x="399" y="87"/>
                      <a:pt x="268" y="237"/>
                    </a:cubicBezTo>
                    <a:cubicBezTo>
                      <a:pt x="234" y="303"/>
                      <a:pt x="168" y="337"/>
                      <a:pt x="134" y="437"/>
                    </a:cubicBezTo>
                    <a:lnTo>
                      <a:pt x="134" y="470"/>
                    </a:lnTo>
                    <a:cubicBezTo>
                      <a:pt x="1" y="770"/>
                      <a:pt x="67" y="1104"/>
                      <a:pt x="334" y="1304"/>
                    </a:cubicBezTo>
                    <a:cubicBezTo>
                      <a:pt x="460" y="1383"/>
                      <a:pt x="579" y="1417"/>
                      <a:pt x="697" y="1417"/>
                    </a:cubicBezTo>
                    <a:cubicBezTo>
                      <a:pt x="829" y="1417"/>
                      <a:pt x="961" y="1375"/>
                      <a:pt x="1102" y="1304"/>
                    </a:cubicBezTo>
                    <a:cubicBezTo>
                      <a:pt x="1235" y="1271"/>
                      <a:pt x="1335" y="1171"/>
                      <a:pt x="1435" y="1071"/>
                    </a:cubicBezTo>
                    <a:cubicBezTo>
                      <a:pt x="1602" y="804"/>
                      <a:pt x="1535" y="437"/>
                      <a:pt x="1302" y="170"/>
                    </a:cubicBezTo>
                    <a:cubicBezTo>
                      <a:pt x="1170" y="53"/>
                      <a:pt x="1000" y="0"/>
                      <a:pt x="831" y="0"/>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481100" y="2581450"/>
                <a:ext cx="55075" cy="15875"/>
              </a:xfrm>
              <a:custGeom>
                <a:avLst/>
                <a:gdLst/>
                <a:ahLst/>
                <a:cxnLst/>
                <a:rect l="l" t="t" r="r" b="b"/>
                <a:pathLst>
                  <a:path w="2203" h="635" extrusionOk="0">
                    <a:moveTo>
                      <a:pt x="1769" y="1"/>
                    </a:moveTo>
                    <a:cubicBezTo>
                      <a:pt x="1268" y="1"/>
                      <a:pt x="768" y="1"/>
                      <a:pt x="334" y="34"/>
                    </a:cubicBezTo>
                    <a:cubicBezTo>
                      <a:pt x="1" y="101"/>
                      <a:pt x="1" y="534"/>
                      <a:pt x="334" y="601"/>
                    </a:cubicBezTo>
                    <a:cubicBezTo>
                      <a:pt x="835" y="635"/>
                      <a:pt x="1335" y="635"/>
                      <a:pt x="1769" y="635"/>
                    </a:cubicBezTo>
                    <a:cubicBezTo>
                      <a:pt x="2202" y="635"/>
                      <a:pt x="2202" y="34"/>
                      <a:pt x="1769"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486950" y="2735850"/>
                <a:ext cx="39225" cy="38750"/>
              </a:xfrm>
              <a:custGeom>
                <a:avLst/>
                <a:gdLst/>
                <a:ahLst/>
                <a:cxnLst/>
                <a:rect l="l" t="t" r="r" b="b"/>
                <a:pathLst>
                  <a:path w="1569" h="1550" extrusionOk="0">
                    <a:moveTo>
                      <a:pt x="866" y="1"/>
                    </a:moveTo>
                    <a:cubicBezTo>
                      <a:pt x="634" y="1"/>
                      <a:pt x="406" y="71"/>
                      <a:pt x="234" y="263"/>
                    </a:cubicBezTo>
                    <a:cubicBezTo>
                      <a:pt x="34" y="496"/>
                      <a:pt x="0" y="830"/>
                      <a:pt x="201" y="1097"/>
                    </a:cubicBezTo>
                    <a:cubicBezTo>
                      <a:pt x="100" y="1130"/>
                      <a:pt x="100" y="1330"/>
                      <a:pt x="234" y="1363"/>
                    </a:cubicBezTo>
                    <a:cubicBezTo>
                      <a:pt x="501" y="1430"/>
                      <a:pt x="701" y="1464"/>
                      <a:pt x="968" y="1497"/>
                    </a:cubicBezTo>
                    <a:cubicBezTo>
                      <a:pt x="1069" y="1517"/>
                      <a:pt x="1170" y="1550"/>
                      <a:pt x="1272" y="1550"/>
                    </a:cubicBezTo>
                    <a:cubicBezTo>
                      <a:pt x="1337" y="1550"/>
                      <a:pt x="1403" y="1536"/>
                      <a:pt x="1468" y="1497"/>
                    </a:cubicBezTo>
                    <a:cubicBezTo>
                      <a:pt x="1568" y="1363"/>
                      <a:pt x="1568" y="1197"/>
                      <a:pt x="1568" y="1030"/>
                    </a:cubicBezTo>
                    <a:cubicBezTo>
                      <a:pt x="1568" y="796"/>
                      <a:pt x="1568" y="530"/>
                      <a:pt x="1535" y="296"/>
                    </a:cubicBezTo>
                    <a:cubicBezTo>
                      <a:pt x="1535" y="196"/>
                      <a:pt x="1468" y="96"/>
                      <a:pt x="1368" y="96"/>
                    </a:cubicBezTo>
                    <a:cubicBezTo>
                      <a:pt x="1212" y="39"/>
                      <a:pt x="1038" y="1"/>
                      <a:pt x="866"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3045675" y="1956000"/>
                <a:ext cx="12550" cy="6700"/>
              </a:xfrm>
              <a:custGeom>
                <a:avLst/>
                <a:gdLst/>
                <a:ahLst/>
                <a:cxnLst/>
                <a:rect l="l" t="t" r="r" b="b"/>
                <a:pathLst>
                  <a:path w="502" h="268" extrusionOk="0">
                    <a:moveTo>
                      <a:pt x="501" y="1"/>
                    </a:moveTo>
                    <a:lnTo>
                      <a:pt x="34" y="1"/>
                    </a:lnTo>
                    <a:cubicBezTo>
                      <a:pt x="1" y="201"/>
                      <a:pt x="201" y="268"/>
                      <a:pt x="501" y="2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721275" y="1955175"/>
                <a:ext cx="8375" cy="4200"/>
              </a:xfrm>
              <a:custGeom>
                <a:avLst/>
                <a:gdLst/>
                <a:ahLst/>
                <a:cxnLst/>
                <a:rect l="l" t="t" r="r" b="b"/>
                <a:pathLst>
                  <a:path w="335" h="168" extrusionOk="0">
                    <a:moveTo>
                      <a:pt x="268" y="34"/>
                    </a:moveTo>
                    <a:cubicBezTo>
                      <a:pt x="234" y="1"/>
                      <a:pt x="1" y="67"/>
                      <a:pt x="101" y="167"/>
                    </a:cubicBezTo>
                    <a:cubicBezTo>
                      <a:pt x="134" y="167"/>
                      <a:pt x="334" y="67"/>
                      <a:pt x="2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757150" y="1944325"/>
                <a:ext cx="7525" cy="4200"/>
              </a:xfrm>
              <a:custGeom>
                <a:avLst/>
                <a:gdLst/>
                <a:ahLst/>
                <a:cxnLst/>
                <a:rect l="l" t="t" r="r" b="b"/>
                <a:pathLst>
                  <a:path w="301" h="168" extrusionOk="0">
                    <a:moveTo>
                      <a:pt x="33" y="134"/>
                    </a:moveTo>
                    <a:cubicBezTo>
                      <a:pt x="67" y="168"/>
                      <a:pt x="300" y="101"/>
                      <a:pt x="200" y="1"/>
                    </a:cubicBezTo>
                    <a:cubicBezTo>
                      <a:pt x="167" y="1"/>
                      <a:pt x="0" y="101"/>
                      <a:pt x="33"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833025" y="1939325"/>
                <a:ext cx="7525" cy="5025"/>
              </a:xfrm>
              <a:custGeom>
                <a:avLst/>
                <a:gdLst/>
                <a:ahLst/>
                <a:cxnLst/>
                <a:rect l="l" t="t" r="r" b="b"/>
                <a:pathLst>
                  <a:path w="301" h="201" extrusionOk="0">
                    <a:moveTo>
                      <a:pt x="301" y="1"/>
                    </a:moveTo>
                    <a:lnTo>
                      <a:pt x="1" y="1"/>
                    </a:lnTo>
                    <a:lnTo>
                      <a:pt x="1" y="201"/>
                    </a:lnTo>
                    <a:lnTo>
                      <a:pt x="301" y="2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2646225" y="1894300"/>
                <a:ext cx="25875" cy="16700"/>
              </a:xfrm>
              <a:custGeom>
                <a:avLst/>
                <a:gdLst/>
                <a:ahLst/>
                <a:cxnLst/>
                <a:rect l="l" t="t" r="r" b="b"/>
                <a:pathLst>
                  <a:path w="1035" h="668" extrusionOk="0">
                    <a:moveTo>
                      <a:pt x="134" y="401"/>
                    </a:moveTo>
                    <a:cubicBezTo>
                      <a:pt x="401" y="668"/>
                      <a:pt x="1035" y="401"/>
                      <a:pt x="1035" y="167"/>
                    </a:cubicBezTo>
                    <a:cubicBezTo>
                      <a:pt x="768" y="267"/>
                      <a:pt x="1" y="0"/>
                      <a:pt x="134" y="4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2693750" y="1890125"/>
                <a:ext cx="6700" cy="7525"/>
              </a:xfrm>
              <a:custGeom>
                <a:avLst/>
                <a:gdLst/>
                <a:ahLst/>
                <a:cxnLst/>
                <a:rect l="l" t="t" r="r" b="b"/>
                <a:pathLst>
                  <a:path w="268" h="301" extrusionOk="0">
                    <a:moveTo>
                      <a:pt x="268" y="134"/>
                    </a:moveTo>
                    <a:cubicBezTo>
                      <a:pt x="268" y="1"/>
                      <a:pt x="1" y="1"/>
                      <a:pt x="1" y="134"/>
                    </a:cubicBezTo>
                    <a:cubicBezTo>
                      <a:pt x="101" y="134"/>
                      <a:pt x="201" y="301"/>
                      <a:pt x="268"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2661250" y="1863450"/>
                <a:ext cx="6675" cy="2525"/>
              </a:xfrm>
              <a:custGeom>
                <a:avLst/>
                <a:gdLst/>
                <a:ahLst/>
                <a:cxnLst/>
                <a:rect l="l" t="t" r="r" b="b"/>
                <a:pathLst>
                  <a:path w="267" h="101" extrusionOk="0">
                    <a:moveTo>
                      <a:pt x="0" y="100"/>
                    </a:moveTo>
                    <a:cubicBezTo>
                      <a:pt x="133" y="67"/>
                      <a:pt x="267" y="100"/>
                      <a:pt x="267" y="0"/>
                    </a:cubicBezTo>
                    <a:cubicBezTo>
                      <a:pt x="200" y="34"/>
                      <a:pt x="0" y="34"/>
                      <a:pt x="0"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2621200" y="1847600"/>
                <a:ext cx="12550" cy="9200"/>
              </a:xfrm>
              <a:custGeom>
                <a:avLst/>
                <a:gdLst/>
                <a:ahLst/>
                <a:cxnLst/>
                <a:rect l="l" t="t" r="r" b="b"/>
                <a:pathLst>
                  <a:path w="502" h="368" extrusionOk="0">
                    <a:moveTo>
                      <a:pt x="334" y="334"/>
                    </a:moveTo>
                    <a:cubicBezTo>
                      <a:pt x="334" y="167"/>
                      <a:pt x="435" y="100"/>
                      <a:pt x="501" y="0"/>
                    </a:cubicBezTo>
                    <a:lnTo>
                      <a:pt x="68" y="0"/>
                    </a:lnTo>
                    <a:cubicBezTo>
                      <a:pt x="68" y="167"/>
                      <a:pt x="1" y="367"/>
                      <a:pt x="334"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2949775" y="1847600"/>
                <a:ext cx="7525" cy="6700"/>
              </a:xfrm>
              <a:custGeom>
                <a:avLst/>
                <a:gdLst/>
                <a:ahLst/>
                <a:cxnLst/>
                <a:rect l="l" t="t" r="r" b="b"/>
                <a:pathLst>
                  <a:path w="301" h="268" extrusionOk="0">
                    <a:moveTo>
                      <a:pt x="301" y="134"/>
                    </a:moveTo>
                    <a:cubicBezTo>
                      <a:pt x="301" y="0"/>
                      <a:pt x="1" y="0"/>
                      <a:pt x="1" y="134"/>
                    </a:cubicBezTo>
                    <a:cubicBezTo>
                      <a:pt x="134" y="100"/>
                      <a:pt x="201" y="267"/>
                      <a:pt x="301"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2903075" y="1847600"/>
                <a:ext cx="7525" cy="5025"/>
              </a:xfrm>
              <a:custGeom>
                <a:avLst/>
                <a:gdLst/>
                <a:ahLst/>
                <a:cxnLst/>
                <a:rect l="l" t="t" r="r" b="b"/>
                <a:pathLst>
                  <a:path w="301" h="201" extrusionOk="0">
                    <a:moveTo>
                      <a:pt x="1" y="201"/>
                    </a:moveTo>
                    <a:lnTo>
                      <a:pt x="301" y="201"/>
                    </a:lnTo>
                    <a:lnTo>
                      <a:pt x="301"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2637050" y="1844250"/>
                <a:ext cx="12550" cy="10050"/>
              </a:xfrm>
              <a:custGeom>
                <a:avLst/>
                <a:gdLst/>
                <a:ahLst/>
                <a:cxnLst/>
                <a:rect l="l" t="t" r="r" b="b"/>
                <a:pathLst>
                  <a:path w="502" h="402" extrusionOk="0">
                    <a:moveTo>
                      <a:pt x="501" y="335"/>
                    </a:moveTo>
                    <a:lnTo>
                      <a:pt x="501" y="1"/>
                    </a:lnTo>
                    <a:lnTo>
                      <a:pt x="34" y="1"/>
                    </a:lnTo>
                    <a:cubicBezTo>
                      <a:pt x="1" y="268"/>
                      <a:pt x="167" y="401"/>
                      <a:pt x="501" y="3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2631225" y="1834250"/>
                <a:ext cx="10850" cy="8375"/>
              </a:xfrm>
              <a:custGeom>
                <a:avLst/>
                <a:gdLst/>
                <a:ahLst/>
                <a:cxnLst/>
                <a:rect l="l" t="t" r="r" b="b"/>
                <a:pathLst>
                  <a:path w="434" h="335" extrusionOk="0">
                    <a:moveTo>
                      <a:pt x="267" y="334"/>
                    </a:moveTo>
                    <a:cubicBezTo>
                      <a:pt x="267" y="201"/>
                      <a:pt x="400" y="201"/>
                      <a:pt x="434" y="134"/>
                    </a:cubicBezTo>
                    <a:cubicBezTo>
                      <a:pt x="267" y="134"/>
                      <a:pt x="267" y="34"/>
                      <a:pt x="167" y="1"/>
                    </a:cubicBezTo>
                    <a:cubicBezTo>
                      <a:pt x="167" y="134"/>
                      <a:pt x="34" y="134"/>
                      <a:pt x="0" y="201"/>
                    </a:cubicBezTo>
                    <a:cubicBezTo>
                      <a:pt x="100" y="201"/>
                      <a:pt x="167" y="301"/>
                      <a:pt x="267"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3023175" y="1824250"/>
                <a:ext cx="12525" cy="14200"/>
              </a:xfrm>
              <a:custGeom>
                <a:avLst/>
                <a:gdLst/>
                <a:ahLst/>
                <a:cxnLst/>
                <a:rect l="l" t="t" r="r" b="b"/>
                <a:pathLst>
                  <a:path w="501" h="568" extrusionOk="0">
                    <a:moveTo>
                      <a:pt x="334" y="534"/>
                    </a:moveTo>
                    <a:cubicBezTo>
                      <a:pt x="334" y="434"/>
                      <a:pt x="367" y="401"/>
                      <a:pt x="500" y="401"/>
                    </a:cubicBezTo>
                    <a:lnTo>
                      <a:pt x="500" y="201"/>
                    </a:lnTo>
                    <a:cubicBezTo>
                      <a:pt x="67" y="0"/>
                      <a:pt x="0" y="567"/>
                      <a:pt x="334" y="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2408550" y="1812575"/>
                <a:ext cx="4200" cy="5850"/>
              </a:xfrm>
              <a:custGeom>
                <a:avLst/>
                <a:gdLst/>
                <a:ahLst/>
                <a:cxnLst/>
                <a:rect l="l" t="t" r="r" b="b"/>
                <a:pathLst>
                  <a:path w="168" h="234" extrusionOk="0">
                    <a:moveTo>
                      <a:pt x="168" y="100"/>
                    </a:moveTo>
                    <a:cubicBezTo>
                      <a:pt x="168" y="67"/>
                      <a:pt x="68" y="0"/>
                      <a:pt x="1" y="100"/>
                    </a:cubicBezTo>
                    <a:cubicBezTo>
                      <a:pt x="1" y="167"/>
                      <a:pt x="134" y="234"/>
                      <a:pt x="168"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3458475" y="1809225"/>
                <a:ext cx="7525" cy="3375"/>
              </a:xfrm>
              <a:custGeom>
                <a:avLst/>
                <a:gdLst/>
                <a:ahLst/>
                <a:cxnLst/>
                <a:rect l="l" t="t" r="r" b="b"/>
                <a:pathLst>
                  <a:path w="301" h="135" extrusionOk="0">
                    <a:moveTo>
                      <a:pt x="0" y="134"/>
                    </a:moveTo>
                    <a:cubicBezTo>
                      <a:pt x="134" y="68"/>
                      <a:pt x="301" y="134"/>
                      <a:pt x="301" y="1"/>
                    </a:cubicBezTo>
                    <a:cubicBezTo>
                      <a:pt x="167" y="34"/>
                      <a:pt x="0" y="34"/>
                      <a:pt x="0"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2465275" y="1809225"/>
                <a:ext cx="8350" cy="4200"/>
              </a:xfrm>
              <a:custGeom>
                <a:avLst/>
                <a:gdLst/>
                <a:ahLst/>
                <a:cxnLst/>
                <a:rect l="l" t="t" r="r" b="b"/>
                <a:pathLst>
                  <a:path w="334" h="168" extrusionOk="0">
                    <a:moveTo>
                      <a:pt x="67" y="134"/>
                    </a:moveTo>
                    <a:cubicBezTo>
                      <a:pt x="134" y="168"/>
                      <a:pt x="334" y="68"/>
                      <a:pt x="234" y="1"/>
                    </a:cubicBezTo>
                    <a:cubicBezTo>
                      <a:pt x="167" y="1"/>
                      <a:pt x="0" y="68"/>
                      <a:pt x="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2386050" y="1798400"/>
                <a:ext cx="7525" cy="3350"/>
              </a:xfrm>
              <a:custGeom>
                <a:avLst/>
                <a:gdLst/>
                <a:ahLst/>
                <a:cxnLst/>
                <a:rect l="l" t="t" r="r" b="b"/>
                <a:pathLst>
                  <a:path w="301" h="134" extrusionOk="0">
                    <a:moveTo>
                      <a:pt x="300" y="0"/>
                    </a:moveTo>
                    <a:cubicBezTo>
                      <a:pt x="167" y="34"/>
                      <a:pt x="0" y="0"/>
                      <a:pt x="0" y="134"/>
                    </a:cubicBezTo>
                    <a:cubicBezTo>
                      <a:pt x="67" y="100"/>
                      <a:pt x="300" y="134"/>
                      <a:pt x="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2618700" y="1787550"/>
                <a:ext cx="10875" cy="15875"/>
              </a:xfrm>
              <a:custGeom>
                <a:avLst/>
                <a:gdLst/>
                <a:ahLst/>
                <a:cxnLst/>
                <a:rect l="l" t="t" r="r" b="b"/>
                <a:pathLst>
                  <a:path w="435" h="635" extrusionOk="0">
                    <a:moveTo>
                      <a:pt x="434" y="167"/>
                    </a:moveTo>
                    <a:cubicBezTo>
                      <a:pt x="1" y="1"/>
                      <a:pt x="1" y="634"/>
                      <a:pt x="434" y="5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2496125" y="1785050"/>
                <a:ext cx="15025" cy="8375"/>
              </a:xfrm>
              <a:custGeom>
                <a:avLst/>
                <a:gdLst/>
                <a:ahLst/>
                <a:cxnLst/>
                <a:rect l="l" t="t" r="r" b="b"/>
                <a:pathLst>
                  <a:path w="601" h="335" extrusionOk="0">
                    <a:moveTo>
                      <a:pt x="100" y="334"/>
                    </a:moveTo>
                    <a:lnTo>
                      <a:pt x="567" y="334"/>
                    </a:lnTo>
                    <a:cubicBezTo>
                      <a:pt x="501" y="201"/>
                      <a:pt x="601" y="34"/>
                      <a:pt x="367" y="1"/>
                    </a:cubicBezTo>
                    <a:cubicBezTo>
                      <a:pt x="401" y="167"/>
                      <a:pt x="0" y="101"/>
                      <a:pt x="100"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2721275" y="1787550"/>
                <a:ext cx="8375" cy="4200"/>
              </a:xfrm>
              <a:custGeom>
                <a:avLst/>
                <a:gdLst/>
                <a:ahLst/>
                <a:cxnLst/>
                <a:rect l="l" t="t" r="r" b="b"/>
                <a:pathLst>
                  <a:path w="335" h="168" extrusionOk="0">
                    <a:moveTo>
                      <a:pt x="268" y="34"/>
                    </a:moveTo>
                    <a:cubicBezTo>
                      <a:pt x="234" y="1"/>
                      <a:pt x="1" y="67"/>
                      <a:pt x="101" y="167"/>
                    </a:cubicBezTo>
                    <a:cubicBezTo>
                      <a:pt x="134" y="167"/>
                      <a:pt x="334" y="67"/>
                      <a:pt x="2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2612025" y="1779225"/>
                <a:ext cx="8375" cy="4175"/>
              </a:xfrm>
              <a:custGeom>
                <a:avLst/>
                <a:gdLst/>
                <a:ahLst/>
                <a:cxnLst/>
                <a:rect l="l" t="t" r="r" b="b"/>
                <a:pathLst>
                  <a:path w="335" h="167" extrusionOk="0">
                    <a:moveTo>
                      <a:pt x="268" y="33"/>
                    </a:moveTo>
                    <a:cubicBezTo>
                      <a:pt x="201" y="0"/>
                      <a:pt x="1" y="67"/>
                      <a:pt x="101" y="167"/>
                    </a:cubicBezTo>
                    <a:cubicBezTo>
                      <a:pt x="168" y="134"/>
                      <a:pt x="335" y="67"/>
                      <a:pt x="268"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2491950" y="1773375"/>
                <a:ext cx="8375" cy="4200"/>
              </a:xfrm>
              <a:custGeom>
                <a:avLst/>
                <a:gdLst/>
                <a:ahLst/>
                <a:cxnLst/>
                <a:rect l="l" t="t" r="r" b="b"/>
                <a:pathLst>
                  <a:path w="335" h="168" extrusionOk="0">
                    <a:moveTo>
                      <a:pt x="267" y="67"/>
                    </a:moveTo>
                    <a:cubicBezTo>
                      <a:pt x="234" y="1"/>
                      <a:pt x="1" y="101"/>
                      <a:pt x="101" y="167"/>
                    </a:cubicBezTo>
                    <a:cubicBezTo>
                      <a:pt x="134" y="167"/>
                      <a:pt x="334" y="101"/>
                      <a:pt x="2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3307525" y="1771700"/>
                <a:ext cx="7550" cy="3375"/>
              </a:xfrm>
              <a:custGeom>
                <a:avLst/>
                <a:gdLst/>
                <a:ahLst/>
                <a:cxnLst/>
                <a:rect l="l" t="t" r="r" b="b"/>
                <a:pathLst>
                  <a:path w="302" h="135" extrusionOk="0">
                    <a:moveTo>
                      <a:pt x="301" y="1"/>
                    </a:moveTo>
                    <a:cubicBezTo>
                      <a:pt x="168" y="34"/>
                      <a:pt x="1" y="1"/>
                      <a:pt x="1" y="134"/>
                    </a:cubicBezTo>
                    <a:cubicBezTo>
                      <a:pt x="68" y="68"/>
                      <a:pt x="301" y="134"/>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3140750" y="1768375"/>
                <a:ext cx="8350" cy="4200"/>
              </a:xfrm>
              <a:custGeom>
                <a:avLst/>
                <a:gdLst/>
                <a:ahLst/>
                <a:cxnLst/>
                <a:rect l="l" t="t" r="r" b="b"/>
                <a:pathLst>
                  <a:path w="334" h="168" extrusionOk="0">
                    <a:moveTo>
                      <a:pt x="234" y="34"/>
                    </a:moveTo>
                    <a:cubicBezTo>
                      <a:pt x="201" y="0"/>
                      <a:pt x="0" y="101"/>
                      <a:pt x="67" y="167"/>
                    </a:cubicBezTo>
                    <a:cubicBezTo>
                      <a:pt x="167" y="167"/>
                      <a:pt x="334" y="101"/>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2600350" y="1763375"/>
                <a:ext cx="8375" cy="4200"/>
              </a:xfrm>
              <a:custGeom>
                <a:avLst/>
                <a:gdLst/>
                <a:ahLst/>
                <a:cxnLst/>
                <a:rect l="l" t="t" r="r" b="b"/>
                <a:pathLst>
                  <a:path w="335" h="168" extrusionOk="0">
                    <a:moveTo>
                      <a:pt x="268" y="34"/>
                    </a:moveTo>
                    <a:cubicBezTo>
                      <a:pt x="234" y="0"/>
                      <a:pt x="1" y="67"/>
                      <a:pt x="101" y="167"/>
                    </a:cubicBezTo>
                    <a:cubicBezTo>
                      <a:pt x="134" y="167"/>
                      <a:pt x="335" y="67"/>
                      <a:pt x="2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3106550" y="1755025"/>
                <a:ext cx="8375" cy="4200"/>
              </a:xfrm>
              <a:custGeom>
                <a:avLst/>
                <a:gdLst/>
                <a:ahLst/>
                <a:cxnLst/>
                <a:rect l="l" t="t" r="r" b="b"/>
                <a:pathLst>
                  <a:path w="335" h="168" extrusionOk="0">
                    <a:moveTo>
                      <a:pt x="67" y="134"/>
                    </a:moveTo>
                    <a:cubicBezTo>
                      <a:pt x="101" y="168"/>
                      <a:pt x="334" y="67"/>
                      <a:pt x="234" y="1"/>
                    </a:cubicBezTo>
                    <a:cubicBezTo>
                      <a:pt x="201" y="1"/>
                      <a:pt x="1" y="67"/>
                      <a:pt x="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2725450" y="1752525"/>
                <a:ext cx="8375" cy="4200"/>
              </a:xfrm>
              <a:custGeom>
                <a:avLst/>
                <a:gdLst/>
                <a:ahLst/>
                <a:cxnLst/>
                <a:rect l="l" t="t" r="r" b="b"/>
                <a:pathLst>
                  <a:path w="335" h="168" extrusionOk="0">
                    <a:moveTo>
                      <a:pt x="101" y="134"/>
                    </a:moveTo>
                    <a:cubicBezTo>
                      <a:pt x="134" y="167"/>
                      <a:pt x="334" y="101"/>
                      <a:pt x="267" y="1"/>
                    </a:cubicBezTo>
                    <a:cubicBezTo>
                      <a:pt x="167" y="1"/>
                      <a:pt x="1" y="67"/>
                      <a:pt x="101"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2747975" y="1740850"/>
                <a:ext cx="10025" cy="15875"/>
              </a:xfrm>
              <a:custGeom>
                <a:avLst/>
                <a:gdLst/>
                <a:ahLst/>
                <a:cxnLst/>
                <a:rect l="l" t="t" r="r" b="b"/>
                <a:pathLst>
                  <a:path w="401" h="635" extrusionOk="0">
                    <a:moveTo>
                      <a:pt x="400" y="468"/>
                    </a:moveTo>
                    <a:lnTo>
                      <a:pt x="400" y="134"/>
                    </a:lnTo>
                    <a:cubicBezTo>
                      <a:pt x="0" y="1"/>
                      <a:pt x="0" y="634"/>
                      <a:pt x="400" y="4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2699600" y="1742525"/>
                <a:ext cx="12525" cy="8350"/>
              </a:xfrm>
              <a:custGeom>
                <a:avLst/>
                <a:gdLst/>
                <a:ahLst/>
                <a:cxnLst/>
                <a:rect l="l" t="t" r="r" b="b"/>
                <a:pathLst>
                  <a:path w="501" h="334" extrusionOk="0">
                    <a:moveTo>
                      <a:pt x="501" y="334"/>
                    </a:moveTo>
                    <a:lnTo>
                      <a:pt x="501" y="0"/>
                    </a:lnTo>
                    <a:lnTo>
                      <a:pt x="34" y="0"/>
                    </a:lnTo>
                    <a:cubicBezTo>
                      <a:pt x="0" y="234"/>
                      <a:pt x="167" y="334"/>
                      <a:pt x="501"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2506125" y="1739175"/>
                <a:ext cx="10875" cy="5050"/>
              </a:xfrm>
              <a:custGeom>
                <a:avLst/>
                <a:gdLst/>
                <a:ahLst/>
                <a:cxnLst/>
                <a:rect l="l" t="t" r="r" b="b"/>
                <a:pathLst>
                  <a:path w="435" h="202" extrusionOk="0">
                    <a:moveTo>
                      <a:pt x="1" y="201"/>
                    </a:moveTo>
                    <a:cubicBezTo>
                      <a:pt x="234" y="201"/>
                      <a:pt x="401" y="134"/>
                      <a:pt x="434" y="1"/>
                    </a:cubicBezTo>
                    <a:cubicBezTo>
                      <a:pt x="201" y="1"/>
                      <a:pt x="67" y="68"/>
                      <a:pt x="1" y="2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2712100" y="1734175"/>
                <a:ext cx="11700" cy="8375"/>
              </a:xfrm>
              <a:custGeom>
                <a:avLst/>
                <a:gdLst/>
                <a:ahLst/>
                <a:cxnLst/>
                <a:rect l="l" t="t" r="r" b="b"/>
                <a:pathLst>
                  <a:path w="468" h="335" extrusionOk="0">
                    <a:moveTo>
                      <a:pt x="468" y="134"/>
                    </a:moveTo>
                    <a:cubicBezTo>
                      <a:pt x="301" y="134"/>
                      <a:pt x="301" y="34"/>
                      <a:pt x="168" y="1"/>
                    </a:cubicBezTo>
                    <a:cubicBezTo>
                      <a:pt x="168" y="134"/>
                      <a:pt x="34" y="134"/>
                      <a:pt x="1" y="201"/>
                    </a:cubicBezTo>
                    <a:cubicBezTo>
                      <a:pt x="168" y="201"/>
                      <a:pt x="168" y="268"/>
                      <a:pt x="301" y="334"/>
                    </a:cubicBezTo>
                    <a:cubicBezTo>
                      <a:pt x="301" y="201"/>
                      <a:pt x="434" y="201"/>
                      <a:pt x="468"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2853050" y="1730025"/>
                <a:ext cx="8350" cy="5025"/>
              </a:xfrm>
              <a:custGeom>
                <a:avLst/>
                <a:gdLst/>
                <a:ahLst/>
                <a:cxnLst/>
                <a:rect l="l" t="t" r="r" b="b"/>
                <a:pathLst>
                  <a:path w="334" h="201" extrusionOk="0">
                    <a:moveTo>
                      <a:pt x="234" y="33"/>
                    </a:moveTo>
                    <a:cubicBezTo>
                      <a:pt x="200" y="0"/>
                      <a:pt x="0" y="67"/>
                      <a:pt x="67" y="167"/>
                    </a:cubicBezTo>
                    <a:cubicBezTo>
                      <a:pt x="167" y="200"/>
                      <a:pt x="334" y="133"/>
                      <a:pt x="234"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2861375" y="1711675"/>
                <a:ext cx="16700" cy="10850"/>
              </a:xfrm>
              <a:custGeom>
                <a:avLst/>
                <a:gdLst/>
                <a:ahLst/>
                <a:cxnLst/>
                <a:rect l="l" t="t" r="r" b="b"/>
                <a:pathLst>
                  <a:path w="668" h="434" extrusionOk="0">
                    <a:moveTo>
                      <a:pt x="534" y="334"/>
                    </a:moveTo>
                    <a:cubicBezTo>
                      <a:pt x="668" y="67"/>
                      <a:pt x="201" y="134"/>
                      <a:pt x="67" y="0"/>
                    </a:cubicBezTo>
                    <a:cubicBezTo>
                      <a:pt x="1" y="300"/>
                      <a:pt x="168" y="434"/>
                      <a:pt x="534"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2804675" y="1711675"/>
                <a:ext cx="4200" cy="6700"/>
              </a:xfrm>
              <a:custGeom>
                <a:avLst/>
                <a:gdLst/>
                <a:ahLst/>
                <a:cxnLst/>
                <a:rect l="l" t="t" r="r" b="b"/>
                <a:pathLst>
                  <a:path w="168" h="268" extrusionOk="0">
                    <a:moveTo>
                      <a:pt x="167" y="134"/>
                    </a:moveTo>
                    <a:cubicBezTo>
                      <a:pt x="167" y="100"/>
                      <a:pt x="67" y="0"/>
                      <a:pt x="0" y="134"/>
                    </a:cubicBezTo>
                    <a:cubicBezTo>
                      <a:pt x="0" y="200"/>
                      <a:pt x="134" y="267"/>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2393550" y="1705000"/>
                <a:ext cx="21700" cy="12525"/>
              </a:xfrm>
              <a:custGeom>
                <a:avLst/>
                <a:gdLst/>
                <a:ahLst/>
                <a:cxnLst/>
                <a:rect l="l" t="t" r="r" b="b"/>
                <a:pathLst>
                  <a:path w="868" h="501" extrusionOk="0">
                    <a:moveTo>
                      <a:pt x="768" y="401"/>
                    </a:moveTo>
                    <a:cubicBezTo>
                      <a:pt x="868" y="167"/>
                      <a:pt x="34" y="0"/>
                      <a:pt x="0" y="200"/>
                    </a:cubicBezTo>
                    <a:cubicBezTo>
                      <a:pt x="267" y="234"/>
                      <a:pt x="267" y="501"/>
                      <a:pt x="768" y="4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2589525" y="1688325"/>
                <a:ext cx="22525" cy="18375"/>
              </a:xfrm>
              <a:custGeom>
                <a:avLst/>
                <a:gdLst/>
                <a:ahLst/>
                <a:cxnLst/>
                <a:rect l="l" t="t" r="r" b="b"/>
                <a:pathLst>
                  <a:path w="901" h="735" extrusionOk="0">
                    <a:moveTo>
                      <a:pt x="868" y="534"/>
                    </a:moveTo>
                    <a:cubicBezTo>
                      <a:pt x="901" y="0"/>
                      <a:pt x="0" y="234"/>
                      <a:pt x="67" y="667"/>
                    </a:cubicBezTo>
                    <a:cubicBezTo>
                      <a:pt x="534" y="734"/>
                      <a:pt x="501" y="501"/>
                      <a:pt x="868" y="5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3112400" y="1683325"/>
                <a:ext cx="20025" cy="9175"/>
              </a:xfrm>
              <a:custGeom>
                <a:avLst/>
                <a:gdLst/>
                <a:ahLst/>
                <a:cxnLst/>
                <a:rect l="l" t="t" r="r" b="b"/>
                <a:pathLst>
                  <a:path w="801" h="367" extrusionOk="0">
                    <a:moveTo>
                      <a:pt x="167" y="334"/>
                    </a:moveTo>
                    <a:cubicBezTo>
                      <a:pt x="534" y="367"/>
                      <a:pt x="767" y="267"/>
                      <a:pt x="801" y="100"/>
                    </a:cubicBezTo>
                    <a:cubicBezTo>
                      <a:pt x="501" y="100"/>
                      <a:pt x="0" y="0"/>
                      <a:pt x="167"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2585350" y="1687475"/>
                <a:ext cx="8375" cy="4200"/>
              </a:xfrm>
              <a:custGeom>
                <a:avLst/>
                <a:gdLst/>
                <a:ahLst/>
                <a:cxnLst/>
                <a:rect l="l" t="t" r="r" b="b"/>
                <a:pathLst>
                  <a:path w="335" h="168" extrusionOk="0">
                    <a:moveTo>
                      <a:pt x="234" y="34"/>
                    </a:moveTo>
                    <a:cubicBezTo>
                      <a:pt x="201" y="1"/>
                      <a:pt x="1" y="68"/>
                      <a:pt x="67" y="168"/>
                    </a:cubicBezTo>
                    <a:cubicBezTo>
                      <a:pt x="101" y="168"/>
                      <a:pt x="334" y="68"/>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2695425" y="1669125"/>
                <a:ext cx="9200" cy="9200"/>
              </a:xfrm>
              <a:custGeom>
                <a:avLst/>
                <a:gdLst/>
                <a:ahLst/>
                <a:cxnLst/>
                <a:rect l="l" t="t" r="r" b="b"/>
                <a:pathLst>
                  <a:path w="368" h="368" extrusionOk="0">
                    <a:moveTo>
                      <a:pt x="334" y="335"/>
                    </a:moveTo>
                    <a:cubicBezTo>
                      <a:pt x="301" y="201"/>
                      <a:pt x="368" y="68"/>
                      <a:pt x="167" y="1"/>
                    </a:cubicBezTo>
                    <a:cubicBezTo>
                      <a:pt x="167" y="101"/>
                      <a:pt x="134" y="134"/>
                      <a:pt x="1" y="134"/>
                    </a:cubicBezTo>
                    <a:cubicBezTo>
                      <a:pt x="34" y="268"/>
                      <a:pt x="101" y="368"/>
                      <a:pt x="334" y="3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2657900" y="1674975"/>
                <a:ext cx="7525" cy="2525"/>
              </a:xfrm>
              <a:custGeom>
                <a:avLst/>
                <a:gdLst/>
                <a:ahLst/>
                <a:cxnLst/>
                <a:rect l="l" t="t" r="r" b="b"/>
                <a:pathLst>
                  <a:path w="301" h="101" extrusionOk="0">
                    <a:moveTo>
                      <a:pt x="301" y="0"/>
                    </a:moveTo>
                    <a:cubicBezTo>
                      <a:pt x="167" y="34"/>
                      <a:pt x="1" y="0"/>
                      <a:pt x="1" y="101"/>
                    </a:cubicBezTo>
                    <a:cubicBezTo>
                      <a:pt x="101" y="67"/>
                      <a:pt x="301" y="67"/>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2633725" y="1663300"/>
                <a:ext cx="17525" cy="11700"/>
              </a:xfrm>
              <a:custGeom>
                <a:avLst/>
                <a:gdLst/>
                <a:ahLst/>
                <a:cxnLst/>
                <a:rect l="l" t="t" r="r" b="b"/>
                <a:pathLst>
                  <a:path w="701" h="468" extrusionOk="0">
                    <a:moveTo>
                      <a:pt x="634" y="34"/>
                    </a:moveTo>
                    <a:cubicBezTo>
                      <a:pt x="300" y="0"/>
                      <a:pt x="67" y="67"/>
                      <a:pt x="0" y="234"/>
                    </a:cubicBezTo>
                    <a:cubicBezTo>
                      <a:pt x="234" y="301"/>
                      <a:pt x="267" y="401"/>
                      <a:pt x="467" y="467"/>
                    </a:cubicBezTo>
                    <a:cubicBezTo>
                      <a:pt x="501" y="301"/>
                      <a:pt x="701" y="234"/>
                      <a:pt x="6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2849700" y="1650800"/>
                <a:ext cx="15050" cy="11700"/>
              </a:xfrm>
              <a:custGeom>
                <a:avLst/>
                <a:gdLst/>
                <a:ahLst/>
                <a:cxnLst/>
                <a:rect l="l" t="t" r="r" b="b"/>
                <a:pathLst>
                  <a:path w="602" h="468" extrusionOk="0">
                    <a:moveTo>
                      <a:pt x="534" y="400"/>
                    </a:moveTo>
                    <a:cubicBezTo>
                      <a:pt x="601" y="167"/>
                      <a:pt x="501" y="0"/>
                      <a:pt x="268" y="0"/>
                    </a:cubicBezTo>
                    <a:cubicBezTo>
                      <a:pt x="1" y="134"/>
                      <a:pt x="101" y="467"/>
                      <a:pt x="534" y="4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2407725" y="1644125"/>
                <a:ext cx="23375" cy="16700"/>
              </a:xfrm>
              <a:custGeom>
                <a:avLst/>
                <a:gdLst/>
                <a:ahLst/>
                <a:cxnLst/>
                <a:rect l="l" t="t" r="r" b="b"/>
                <a:pathLst>
                  <a:path w="935" h="668" extrusionOk="0">
                    <a:moveTo>
                      <a:pt x="501" y="667"/>
                    </a:moveTo>
                    <a:cubicBezTo>
                      <a:pt x="501" y="501"/>
                      <a:pt x="934" y="601"/>
                      <a:pt x="801" y="334"/>
                    </a:cubicBezTo>
                    <a:cubicBezTo>
                      <a:pt x="501" y="267"/>
                      <a:pt x="367" y="67"/>
                      <a:pt x="0" y="0"/>
                    </a:cubicBezTo>
                    <a:cubicBezTo>
                      <a:pt x="34" y="334"/>
                      <a:pt x="167" y="601"/>
                      <a:pt x="501" y="6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2531150" y="1646625"/>
                <a:ext cx="8350" cy="4200"/>
              </a:xfrm>
              <a:custGeom>
                <a:avLst/>
                <a:gdLst/>
                <a:ahLst/>
                <a:cxnLst/>
                <a:rect l="l" t="t" r="r" b="b"/>
                <a:pathLst>
                  <a:path w="334" h="168" extrusionOk="0">
                    <a:moveTo>
                      <a:pt x="234" y="34"/>
                    </a:moveTo>
                    <a:cubicBezTo>
                      <a:pt x="200" y="0"/>
                      <a:pt x="0" y="67"/>
                      <a:pt x="67" y="167"/>
                    </a:cubicBezTo>
                    <a:cubicBezTo>
                      <a:pt x="100" y="167"/>
                      <a:pt x="334" y="67"/>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2377700" y="1644125"/>
                <a:ext cx="7525" cy="5850"/>
              </a:xfrm>
              <a:custGeom>
                <a:avLst/>
                <a:gdLst/>
                <a:ahLst/>
                <a:cxnLst/>
                <a:rect l="l" t="t" r="r" b="b"/>
                <a:pathLst>
                  <a:path w="301" h="234" extrusionOk="0">
                    <a:moveTo>
                      <a:pt x="301" y="0"/>
                    </a:moveTo>
                    <a:lnTo>
                      <a:pt x="1" y="0"/>
                    </a:lnTo>
                    <a:lnTo>
                      <a:pt x="1" y="234"/>
                    </a:lnTo>
                    <a:lnTo>
                      <a:pt x="301" y="2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3028175" y="1625775"/>
                <a:ext cx="30050" cy="21700"/>
              </a:xfrm>
              <a:custGeom>
                <a:avLst/>
                <a:gdLst/>
                <a:ahLst/>
                <a:cxnLst/>
                <a:rect l="l" t="t" r="r" b="b"/>
                <a:pathLst>
                  <a:path w="1202" h="868" extrusionOk="0">
                    <a:moveTo>
                      <a:pt x="1201" y="434"/>
                    </a:moveTo>
                    <a:cubicBezTo>
                      <a:pt x="1134" y="267"/>
                      <a:pt x="634" y="434"/>
                      <a:pt x="567" y="234"/>
                    </a:cubicBezTo>
                    <a:cubicBezTo>
                      <a:pt x="567" y="100"/>
                      <a:pt x="534" y="0"/>
                      <a:pt x="300" y="34"/>
                    </a:cubicBezTo>
                    <a:cubicBezTo>
                      <a:pt x="0" y="534"/>
                      <a:pt x="1001" y="868"/>
                      <a:pt x="1201"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3065700" y="1631600"/>
                <a:ext cx="7525" cy="5050"/>
              </a:xfrm>
              <a:custGeom>
                <a:avLst/>
                <a:gdLst/>
                <a:ahLst/>
                <a:cxnLst/>
                <a:rect l="l" t="t" r="r" b="b"/>
                <a:pathLst>
                  <a:path w="301" h="202" extrusionOk="0">
                    <a:moveTo>
                      <a:pt x="0" y="201"/>
                    </a:moveTo>
                    <a:lnTo>
                      <a:pt x="300" y="201"/>
                    </a:lnTo>
                    <a:lnTo>
                      <a:pt x="30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2762150" y="1605750"/>
                <a:ext cx="20875" cy="19225"/>
              </a:xfrm>
              <a:custGeom>
                <a:avLst/>
                <a:gdLst/>
                <a:ahLst/>
                <a:cxnLst/>
                <a:rect l="l" t="t" r="r" b="b"/>
                <a:pathLst>
                  <a:path w="835" h="769" extrusionOk="0">
                    <a:moveTo>
                      <a:pt x="634" y="601"/>
                    </a:moveTo>
                    <a:cubicBezTo>
                      <a:pt x="767" y="468"/>
                      <a:pt x="834" y="301"/>
                      <a:pt x="801" y="34"/>
                    </a:cubicBezTo>
                    <a:cubicBezTo>
                      <a:pt x="534" y="34"/>
                      <a:pt x="200" y="1"/>
                      <a:pt x="167" y="168"/>
                    </a:cubicBezTo>
                    <a:cubicBezTo>
                      <a:pt x="567" y="134"/>
                      <a:pt x="0" y="768"/>
                      <a:pt x="634" y="6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3412600" y="1600750"/>
                <a:ext cx="20875" cy="20050"/>
              </a:xfrm>
              <a:custGeom>
                <a:avLst/>
                <a:gdLst/>
                <a:ahLst/>
                <a:cxnLst/>
                <a:rect l="l" t="t" r="r" b="b"/>
                <a:pathLst>
                  <a:path w="835" h="802" extrusionOk="0">
                    <a:moveTo>
                      <a:pt x="601" y="668"/>
                    </a:moveTo>
                    <a:cubicBezTo>
                      <a:pt x="835" y="501"/>
                      <a:pt x="501" y="167"/>
                      <a:pt x="301" y="1"/>
                    </a:cubicBezTo>
                    <a:cubicBezTo>
                      <a:pt x="34" y="201"/>
                      <a:pt x="1" y="801"/>
                      <a:pt x="601" y="6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2786325" y="1609100"/>
                <a:ext cx="4200" cy="5850"/>
              </a:xfrm>
              <a:custGeom>
                <a:avLst/>
                <a:gdLst/>
                <a:ahLst/>
                <a:cxnLst/>
                <a:rect l="l" t="t" r="r" b="b"/>
                <a:pathLst>
                  <a:path w="168" h="234" extrusionOk="0">
                    <a:moveTo>
                      <a:pt x="1" y="134"/>
                    </a:moveTo>
                    <a:cubicBezTo>
                      <a:pt x="1" y="167"/>
                      <a:pt x="134" y="234"/>
                      <a:pt x="167" y="134"/>
                    </a:cubicBezTo>
                    <a:cubicBezTo>
                      <a:pt x="134" y="67"/>
                      <a:pt x="1" y="0"/>
                      <a:pt x="1"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3063200" y="1609100"/>
                <a:ext cx="8350" cy="4200"/>
              </a:xfrm>
              <a:custGeom>
                <a:avLst/>
                <a:gdLst/>
                <a:ahLst/>
                <a:cxnLst/>
                <a:rect l="l" t="t" r="r" b="b"/>
                <a:pathLst>
                  <a:path w="334" h="168" extrusionOk="0">
                    <a:moveTo>
                      <a:pt x="267" y="34"/>
                    </a:moveTo>
                    <a:cubicBezTo>
                      <a:pt x="234" y="0"/>
                      <a:pt x="0" y="67"/>
                      <a:pt x="100" y="167"/>
                    </a:cubicBezTo>
                    <a:cubicBezTo>
                      <a:pt x="134" y="167"/>
                      <a:pt x="334" y="67"/>
                      <a:pt x="2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2397725" y="1606600"/>
                <a:ext cx="6700" cy="6700"/>
              </a:xfrm>
              <a:custGeom>
                <a:avLst/>
                <a:gdLst/>
                <a:ahLst/>
                <a:cxnLst/>
                <a:rect l="l" t="t" r="r" b="b"/>
                <a:pathLst>
                  <a:path w="268" h="268" extrusionOk="0">
                    <a:moveTo>
                      <a:pt x="267" y="134"/>
                    </a:moveTo>
                    <a:cubicBezTo>
                      <a:pt x="234" y="0"/>
                      <a:pt x="100" y="67"/>
                      <a:pt x="0" y="134"/>
                    </a:cubicBezTo>
                    <a:cubicBezTo>
                      <a:pt x="0" y="234"/>
                      <a:pt x="234" y="267"/>
                      <a:pt x="2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2896400" y="1604100"/>
                <a:ext cx="7525" cy="4175"/>
              </a:xfrm>
              <a:custGeom>
                <a:avLst/>
                <a:gdLst/>
                <a:ahLst/>
                <a:cxnLst/>
                <a:rect l="l" t="t" r="r" b="b"/>
                <a:pathLst>
                  <a:path w="301" h="167" extrusionOk="0">
                    <a:moveTo>
                      <a:pt x="268" y="33"/>
                    </a:moveTo>
                    <a:cubicBezTo>
                      <a:pt x="234" y="0"/>
                      <a:pt x="1" y="67"/>
                      <a:pt x="101" y="167"/>
                    </a:cubicBezTo>
                    <a:cubicBezTo>
                      <a:pt x="134" y="167"/>
                      <a:pt x="301" y="67"/>
                      <a:pt x="268"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2848875" y="1598250"/>
                <a:ext cx="7525" cy="3375"/>
              </a:xfrm>
              <a:custGeom>
                <a:avLst/>
                <a:gdLst/>
                <a:ahLst/>
                <a:cxnLst/>
                <a:rect l="l" t="t" r="r" b="b"/>
                <a:pathLst>
                  <a:path w="301" h="135" extrusionOk="0">
                    <a:moveTo>
                      <a:pt x="301" y="1"/>
                    </a:moveTo>
                    <a:cubicBezTo>
                      <a:pt x="167" y="67"/>
                      <a:pt x="0" y="1"/>
                      <a:pt x="0" y="134"/>
                    </a:cubicBezTo>
                    <a:cubicBezTo>
                      <a:pt x="67" y="101"/>
                      <a:pt x="301" y="134"/>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3075700" y="2754925"/>
                <a:ext cx="12525" cy="5850"/>
              </a:xfrm>
              <a:custGeom>
                <a:avLst/>
                <a:gdLst/>
                <a:ahLst/>
                <a:cxnLst/>
                <a:rect l="l" t="t" r="r" b="b"/>
                <a:pathLst>
                  <a:path w="501" h="234" extrusionOk="0">
                    <a:moveTo>
                      <a:pt x="501" y="0"/>
                    </a:moveTo>
                    <a:lnTo>
                      <a:pt x="67" y="0"/>
                    </a:lnTo>
                    <a:cubicBezTo>
                      <a:pt x="1" y="200"/>
                      <a:pt x="234" y="234"/>
                      <a:pt x="501" y="2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2752125" y="2753250"/>
                <a:ext cx="8375" cy="5850"/>
              </a:xfrm>
              <a:custGeom>
                <a:avLst/>
                <a:gdLst/>
                <a:ahLst/>
                <a:cxnLst/>
                <a:rect l="l" t="t" r="r" b="b"/>
                <a:pathLst>
                  <a:path w="335" h="234" extrusionOk="0">
                    <a:moveTo>
                      <a:pt x="234" y="67"/>
                    </a:moveTo>
                    <a:cubicBezTo>
                      <a:pt x="201" y="0"/>
                      <a:pt x="1" y="100"/>
                      <a:pt x="68" y="167"/>
                    </a:cubicBezTo>
                    <a:cubicBezTo>
                      <a:pt x="134" y="234"/>
                      <a:pt x="335" y="134"/>
                      <a:pt x="234"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2787150" y="2743250"/>
                <a:ext cx="8375" cy="4175"/>
              </a:xfrm>
              <a:custGeom>
                <a:avLst/>
                <a:gdLst/>
                <a:ahLst/>
                <a:cxnLst/>
                <a:rect l="l" t="t" r="r" b="b"/>
                <a:pathLst>
                  <a:path w="335" h="167" extrusionOk="0">
                    <a:moveTo>
                      <a:pt x="101" y="133"/>
                    </a:moveTo>
                    <a:cubicBezTo>
                      <a:pt x="134" y="167"/>
                      <a:pt x="335" y="67"/>
                      <a:pt x="268" y="0"/>
                    </a:cubicBezTo>
                    <a:cubicBezTo>
                      <a:pt x="201" y="0"/>
                      <a:pt x="1" y="67"/>
                      <a:pt x="101" y="1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2863050" y="2739075"/>
                <a:ext cx="7525" cy="5025"/>
              </a:xfrm>
              <a:custGeom>
                <a:avLst/>
                <a:gdLst/>
                <a:ahLst/>
                <a:cxnLst/>
                <a:rect l="l" t="t" r="r" b="b"/>
                <a:pathLst>
                  <a:path w="301" h="201" extrusionOk="0">
                    <a:moveTo>
                      <a:pt x="301" y="0"/>
                    </a:moveTo>
                    <a:lnTo>
                      <a:pt x="0" y="0"/>
                    </a:lnTo>
                    <a:lnTo>
                      <a:pt x="0" y="200"/>
                    </a:lnTo>
                    <a:lnTo>
                      <a:pt x="301" y="2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2677075" y="2694025"/>
                <a:ext cx="26725" cy="16725"/>
              </a:xfrm>
              <a:custGeom>
                <a:avLst/>
                <a:gdLst/>
                <a:ahLst/>
                <a:cxnLst/>
                <a:rect l="l" t="t" r="r" b="b"/>
                <a:pathLst>
                  <a:path w="1069" h="669" extrusionOk="0">
                    <a:moveTo>
                      <a:pt x="168" y="368"/>
                    </a:moveTo>
                    <a:cubicBezTo>
                      <a:pt x="401" y="668"/>
                      <a:pt x="1068" y="368"/>
                      <a:pt x="1068" y="168"/>
                    </a:cubicBezTo>
                    <a:cubicBezTo>
                      <a:pt x="735" y="201"/>
                      <a:pt x="1" y="1"/>
                      <a:pt x="168" y="3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2723775" y="2689875"/>
                <a:ext cx="7550" cy="6700"/>
              </a:xfrm>
              <a:custGeom>
                <a:avLst/>
                <a:gdLst/>
                <a:ahLst/>
                <a:cxnLst/>
                <a:rect l="l" t="t" r="r" b="b"/>
                <a:pathLst>
                  <a:path w="302" h="268" extrusionOk="0">
                    <a:moveTo>
                      <a:pt x="301" y="134"/>
                    </a:moveTo>
                    <a:cubicBezTo>
                      <a:pt x="301" y="0"/>
                      <a:pt x="34" y="0"/>
                      <a:pt x="1" y="134"/>
                    </a:cubicBezTo>
                    <a:cubicBezTo>
                      <a:pt x="168" y="100"/>
                      <a:pt x="201" y="267"/>
                      <a:pt x="301"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2692100" y="2663175"/>
                <a:ext cx="7525" cy="2525"/>
              </a:xfrm>
              <a:custGeom>
                <a:avLst/>
                <a:gdLst/>
                <a:ahLst/>
                <a:cxnLst/>
                <a:rect l="l" t="t" r="r" b="b"/>
                <a:pathLst>
                  <a:path w="301" h="101" extrusionOk="0">
                    <a:moveTo>
                      <a:pt x="0" y="101"/>
                    </a:moveTo>
                    <a:cubicBezTo>
                      <a:pt x="134" y="67"/>
                      <a:pt x="300" y="101"/>
                      <a:pt x="300" y="1"/>
                    </a:cubicBezTo>
                    <a:cubicBezTo>
                      <a:pt x="167" y="34"/>
                      <a:pt x="0" y="1"/>
                      <a:pt x="0"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2652900" y="2646500"/>
                <a:ext cx="12525" cy="9200"/>
              </a:xfrm>
              <a:custGeom>
                <a:avLst/>
                <a:gdLst/>
                <a:ahLst/>
                <a:cxnLst/>
                <a:rect l="l" t="t" r="r" b="b"/>
                <a:pathLst>
                  <a:path w="501" h="368" extrusionOk="0">
                    <a:moveTo>
                      <a:pt x="334" y="334"/>
                    </a:moveTo>
                    <a:cubicBezTo>
                      <a:pt x="334" y="167"/>
                      <a:pt x="401" y="67"/>
                      <a:pt x="501" y="1"/>
                    </a:cubicBezTo>
                    <a:lnTo>
                      <a:pt x="34" y="1"/>
                    </a:lnTo>
                    <a:cubicBezTo>
                      <a:pt x="34" y="201"/>
                      <a:pt x="0" y="368"/>
                      <a:pt x="334"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2979800" y="2646500"/>
                <a:ext cx="7525" cy="6700"/>
              </a:xfrm>
              <a:custGeom>
                <a:avLst/>
                <a:gdLst/>
                <a:ahLst/>
                <a:cxnLst/>
                <a:rect l="l" t="t" r="r" b="b"/>
                <a:pathLst>
                  <a:path w="301" h="268" extrusionOk="0">
                    <a:moveTo>
                      <a:pt x="301" y="101"/>
                    </a:moveTo>
                    <a:cubicBezTo>
                      <a:pt x="301" y="1"/>
                      <a:pt x="0" y="1"/>
                      <a:pt x="0" y="101"/>
                    </a:cubicBezTo>
                    <a:cubicBezTo>
                      <a:pt x="167" y="101"/>
                      <a:pt x="267" y="267"/>
                      <a:pt x="301"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2933100" y="2647325"/>
                <a:ext cx="7525" cy="5050"/>
              </a:xfrm>
              <a:custGeom>
                <a:avLst/>
                <a:gdLst/>
                <a:ahLst/>
                <a:cxnLst/>
                <a:rect l="l" t="t" r="r" b="b"/>
                <a:pathLst>
                  <a:path w="301" h="202" extrusionOk="0">
                    <a:moveTo>
                      <a:pt x="0" y="201"/>
                    </a:moveTo>
                    <a:lnTo>
                      <a:pt x="301" y="201"/>
                    </a:lnTo>
                    <a:lnTo>
                      <a:pt x="301"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2668750" y="2644000"/>
                <a:ext cx="12525" cy="8375"/>
              </a:xfrm>
              <a:custGeom>
                <a:avLst/>
                <a:gdLst/>
                <a:ahLst/>
                <a:cxnLst/>
                <a:rect l="l" t="t" r="r" b="b"/>
                <a:pathLst>
                  <a:path w="501" h="335" extrusionOk="0">
                    <a:moveTo>
                      <a:pt x="501" y="334"/>
                    </a:moveTo>
                    <a:lnTo>
                      <a:pt x="501" y="1"/>
                    </a:lnTo>
                    <a:lnTo>
                      <a:pt x="34" y="1"/>
                    </a:lnTo>
                    <a:cubicBezTo>
                      <a:pt x="0" y="267"/>
                      <a:pt x="134" y="334"/>
                      <a:pt x="501"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2661250" y="2632325"/>
                <a:ext cx="11700" cy="8375"/>
              </a:xfrm>
              <a:custGeom>
                <a:avLst/>
                <a:gdLst/>
                <a:ahLst/>
                <a:cxnLst/>
                <a:rect l="l" t="t" r="r" b="b"/>
                <a:pathLst>
                  <a:path w="468" h="335" extrusionOk="0">
                    <a:moveTo>
                      <a:pt x="300" y="334"/>
                    </a:moveTo>
                    <a:cubicBezTo>
                      <a:pt x="300" y="234"/>
                      <a:pt x="400" y="234"/>
                      <a:pt x="467" y="134"/>
                    </a:cubicBezTo>
                    <a:cubicBezTo>
                      <a:pt x="300" y="134"/>
                      <a:pt x="300" y="67"/>
                      <a:pt x="167" y="1"/>
                    </a:cubicBezTo>
                    <a:cubicBezTo>
                      <a:pt x="167" y="134"/>
                      <a:pt x="33" y="134"/>
                      <a:pt x="0" y="234"/>
                    </a:cubicBezTo>
                    <a:cubicBezTo>
                      <a:pt x="167" y="267"/>
                      <a:pt x="167" y="334"/>
                      <a:pt x="300"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054025" y="2623150"/>
                <a:ext cx="11700" cy="13375"/>
              </a:xfrm>
              <a:custGeom>
                <a:avLst/>
                <a:gdLst/>
                <a:ahLst/>
                <a:cxnLst/>
                <a:rect l="l" t="t" r="r" b="b"/>
                <a:pathLst>
                  <a:path w="468" h="535" extrusionOk="0">
                    <a:moveTo>
                      <a:pt x="300" y="501"/>
                    </a:moveTo>
                    <a:cubicBezTo>
                      <a:pt x="300" y="434"/>
                      <a:pt x="334" y="368"/>
                      <a:pt x="467" y="368"/>
                    </a:cubicBezTo>
                    <a:lnTo>
                      <a:pt x="467" y="167"/>
                    </a:lnTo>
                    <a:cubicBezTo>
                      <a:pt x="100" y="1"/>
                      <a:pt x="0" y="534"/>
                      <a:pt x="300" y="5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2385200" y="2613975"/>
                <a:ext cx="4200" cy="5875"/>
              </a:xfrm>
              <a:custGeom>
                <a:avLst/>
                <a:gdLst/>
                <a:ahLst/>
                <a:cxnLst/>
                <a:rect l="l" t="t" r="r" b="b"/>
                <a:pathLst>
                  <a:path w="168" h="235" extrusionOk="0">
                    <a:moveTo>
                      <a:pt x="168" y="134"/>
                    </a:moveTo>
                    <a:cubicBezTo>
                      <a:pt x="168" y="67"/>
                      <a:pt x="34" y="1"/>
                      <a:pt x="1" y="134"/>
                    </a:cubicBezTo>
                    <a:cubicBezTo>
                      <a:pt x="1" y="167"/>
                      <a:pt x="101" y="234"/>
                      <a:pt x="168"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2439425" y="2610650"/>
                <a:ext cx="4175" cy="6700"/>
              </a:xfrm>
              <a:custGeom>
                <a:avLst/>
                <a:gdLst/>
                <a:ahLst/>
                <a:cxnLst/>
                <a:rect l="l" t="t" r="r" b="b"/>
                <a:pathLst>
                  <a:path w="167" h="268" extrusionOk="0">
                    <a:moveTo>
                      <a:pt x="167" y="134"/>
                    </a:moveTo>
                    <a:cubicBezTo>
                      <a:pt x="167" y="100"/>
                      <a:pt x="33" y="0"/>
                      <a:pt x="0" y="134"/>
                    </a:cubicBezTo>
                    <a:cubicBezTo>
                      <a:pt x="0" y="200"/>
                      <a:pt x="100" y="267"/>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2495275" y="2607300"/>
                <a:ext cx="8375" cy="5875"/>
              </a:xfrm>
              <a:custGeom>
                <a:avLst/>
                <a:gdLst/>
                <a:ahLst/>
                <a:cxnLst/>
                <a:rect l="l" t="t" r="r" b="b"/>
                <a:pathLst>
                  <a:path w="335" h="235" extrusionOk="0">
                    <a:moveTo>
                      <a:pt x="101" y="168"/>
                    </a:moveTo>
                    <a:cubicBezTo>
                      <a:pt x="134" y="234"/>
                      <a:pt x="335" y="134"/>
                      <a:pt x="268" y="34"/>
                    </a:cubicBezTo>
                    <a:cubicBezTo>
                      <a:pt x="201" y="1"/>
                      <a:pt x="1" y="101"/>
                      <a:pt x="101" y="1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2416900" y="2598125"/>
                <a:ext cx="7525" cy="3375"/>
              </a:xfrm>
              <a:custGeom>
                <a:avLst/>
                <a:gdLst/>
                <a:ahLst/>
                <a:cxnLst/>
                <a:rect l="l" t="t" r="r" b="b"/>
                <a:pathLst>
                  <a:path w="301" h="135" extrusionOk="0">
                    <a:moveTo>
                      <a:pt x="301" y="1"/>
                    </a:moveTo>
                    <a:cubicBezTo>
                      <a:pt x="167" y="34"/>
                      <a:pt x="0" y="1"/>
                      <a:pt x="0" y="134"/>
                    </a:cubicBezTo>
                    <a:cubicBezTo>
                      <a:pt x="100" y="101"/>
                      <a:pt x="267" y="10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2649575" y="2585625"/>
                <a:ext cx="11700" cy="16700"/>
              </a:xfrm>
              <a:custGeom>
                <a:avLst/>
                <a:gdLst/>
                <a:ahLst/>
                <a:cxnLst/>
                <a:rect l="l" t="t" r="r" b="b"/>
                <a:pathLst>
                  <a:path w="468" h="668" extrusionOk="0">
                    <a:moveTo>
                      <a:pt x="467" y="167"/>
                    </a:moveTo>
                    <a:cubicBezTo>
                      <a:pt x="0" y="1"/>
                      <a:pt x="0" y="668"/>
                      <a:pt x="467" y="5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2526150" y="2584800"/>
                <a:ext cx="15025" cy="8350"/>
              </a:xfrm>
              <a:custGeom>
                <a:avLst/>
                <a:gdLst/>
                <a:ahLst/>
                <a:cxnLst/>
                <a:rect l="l" t="t" r="r" b="b"/>
                <a:pathLst>
                  <a:path w="601" h="334" extrusionOk="0">
                    <a:moveTo>
                      <a:pt x="100" y="334"/>
                    </a:moveTo>
                    <a:lnTo>
                      <a:pt x="567" y="334"/>
                    </a:lnTo>
                    <a:cubicBezTo>
                      <a:pt x="534" y="200"/>
                      <a:pt x="601" y="34"/>
                      <a:pt x="400" y="0"/>
                    </a:cubicBezTo>
                    <a:cubicBezTo>
                      <a:pt x="400" y="167"/>
                      <a:pt x="0" y="67"/>
                      <a:pt x="100"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2752125" y="2585625"/>
                <a:ext cx="8375" cy="5025"/>
              </a:xfrm>
              <a:custGeom>
                <a:avLst/>
                <a:gdLst/>
                <a:ahLst/>
                <a:cxnLst/>
                <a:rect l="l" t="t" r="r" b="b"/>
                <a:pathLst>
                  <a:path w="335" h="201" extrusionOk="0">
                    <a:moveTo>
                      <a:pt x="234" y="34"/>
                    </a:moveTo>
                    <a:cubicBezTo>
                      <a:pt x="201" y="1"/>
                      <a:pt x="1" y="101"/>
                      <a:pt x="68" y="167"/>
                    </a:cubicBezTo>
                    <a:cubicBezTo>
                      <a:pt x="134" y="201"/>
                      <a:pt x="335" y="134"/>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2643725" y="2578125"/>
                <a:ext cx="7525" cy="4200"/>
              </a:xfrm>
              <a:custGeom>
                <a:avLst/>
                <a:gdLst/>
                <a:ahLst/>
                <a:cxnLst/>
                <a:rect l="l" t="t" r="r" b="b"/>
                <a:pathLst>
                  <a:path w="301" h="168" extrusionOk="0">
                    <a:moveTo>
                      <a:pt x="234" y="67"/>
                    </a:moveTo>
                    <a:cubicBezTo>
                      <a:pt x="201" y="0"/>
                      <a:pt x="1" y="100"/>
                      <a:pt x="67" y="167"/>
                    </a:cubicBezTo>
                    <a:cubicBezTo>
                      <a:pt x="101" y="167"/>
                      <a:pt x="301" y="100"/>
                      <a:pt x="234"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2522800" y="2572275"/>
                <a:ext cx="8375" cy="5025"/>
              </a:xfrm>
              <a:custGeom>
                <a:avLst/>
                <a:gdLst/>
                <a:ahLst/>
                <a:cxnLst/>
                <a:rect l="l" t="t" r="r" b="b"/>
                <a:pathLst>
                  <a:path w="335" h="201" extrusionOk="0">
                    <a:moveTo>
                      <a:pt x="234" y="34"/>
                    </a:moveTo>
                    <a:cubicBezTo>
                      <a:pt x="201" y="1"/>
                      <a:pt x="1" y="68"/>
                      <a:pt x="67" y="168"/>
                    </a:cubicBezTo>
                    <a:cubicBezTo>
                      <a:pt x="101" y="201"/>
                      <a:pt x="334" y="134"/>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337550" y="2571450"/>
                <a:ext cx="7525" cy="2525"/>
              </a:xfrm>
              <a:custGeom>
                <a:avLst/>
                <a:gdLst/>
                <a:ahLst/>
                <a:cxnLst/>
                <a:rect l="l" t="t" r="r" b="b"/>
                <a:pathLst>
                  <a:path w="301" h="101" extrusionOk="0">
                    <a:moveTo>
                      <a:pt x="301" y="0"/>
                    </a:moveTo>
                    <a:cubicBezTo>
                      <a:pt x="167" y="34"/>
                      <a:pt x="1" y="0"/>
                      <a:pt x="1" y="101"/>
                    </a:cubicBezTo>
                    <a:cubicBezTo>
                      <a:pt x="134" y="67"/>
                      <a:pt x="301" y="67"/>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171600" y="2567275"/>
                <a:ext cx="8375" cy="4200"/>
              </a:xfrm>
              <a:custGeom>
                <a:avLst/>
                <a:gdLst/>
                <a:ahLst/>
                <a:cxnLst/>
                <a:rect l="l" t="t" r="r" b="b"/>
                <a:pathLst>
                  <a:path w="335" h="168" extrusionOk="0">
                    <a:moveTo>
                      <a:pt x="267" y="34"/>
                    </a:moveTo>
                    <a:cubicBezTo>
                      <a:pt x="234" y="1"/>
                      <a:pt x="1" y="67"/>
                      <a:pt x="101" y="167"/>
                    </a:cubicBezTo>
                    <a:cubicBezTo>
                      <a:pt x="134" y="167"/>
                      <a:pt x="334" y="101"/>
                      <a:pt x="2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2632050" y="2561450"/>
                <a:ext cx="8375" cy="4175"/>
              </a:xfrm>
              <a:custGeom>
                <a:avLst/>
                <a:gdLst/>
                <a:ahLst/>
                <a:cxnLst/>
                <a:rect l="l" t="t" r="r" b="b"/>
                <a:pathLst>
                  <a:path w="335" h="167" extrusionOk="0">
                    <a:moveTo>
                      <a:pt x="234" y="67"/>
                    </a:moveTo>
                    <a:cubicBezTo>
                      <a:pt x="201" y="0"/>
                      <a:pt x="1" y="100"/>
                      <a:pt x="67" y="167"/>
                    </a:cubicBezTo>
                    <a:cubicBezTo>
                      <a:pt x="134" y="167"/>
                      <a:pt x="334" y="100"/>
                      <a:pt x="234"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137400" y="2554775"/>
                <a:ext cx="8375" cy="4200"/>
              </a:xfrm>
              <a:custGeom>
                <a:avLst/>
                <a:gdLst/>
                <a:ahLst/>
                <a:cxnLst/>
                <a:rect l="l" t="t" r="r" b="b"/>
                <a:pathLst>
                  <a:path w="335" h="168" extrusionOk="0">
                    <a:moveTo>
                      <a:pt x="101" y="100"/>
                    </a:moveTo>
                    <a:cubicBezTo>
                      <a:pt x="134" y="167"/>
                      <a:pt x="335" y="67"/>
                      <a:pt x="268" y="0"/>
                    </a:cubicBezTo>
                    <a:cubicBezTo>
                      <a:pt x="201" y="0"/>
                      <a:pt x="1" y="34"/>
                      <a:pt x="101"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2755475" y="2551425"/>
                <a:ext cx="9200" cy="4200"/>
              </a:xfrm>
              <a:custGeom>
                <a:avLst/>
                <a:gdLst/>
                <a:ahLst/>
                <a:cxnLst/>
                <a:rect l="l" t="t" r="r" b="b"/>
                <a:pathLst>
                  <a:path w="368" h="168" extrusionOk="0">
                    <a:moveTo>
                      <a:pt x="100" y="134"/>
                    </a:moveTo>
                    <a:cubicBezTo>
                      <a:pt x="134" y="168"/>
                      <a:pt x="367" y="68"/>
                      <a:pt x="267" y="1"/>
                    </a:cubicBezTo>
                    <a:cubicBezTo>
                      <a:pt x="234" y="1"/>
                      <a:pt x="0" y="68"/>
                      <a:pt x="100"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2778000" y="2539750"/>
                <a:ext cx="11700" cy="15875"/>
              </a:xfrm>
              <a:custGeom>
                <a:avLst/>
                <a:gdLst/>
                <a:ahLst/>
                <a:cxnLst/>
                <a:rect l="l" t="t" r="r" b="b"/>
                <a:pathLst>
                  <a:path w="468" h="635" extrusionOk="0">
                    <a:moveTo>
                      <a:pt x="467" y="501"/>
                    </a:moveTo>
                    <a:lnTo>
                      <a:pt x="467" y="168"/>
                    </a:lnTo>
                    <a:cubicBezTo>
                      <a:pt x="0" y="1"/>
                      <a:pt x="0" y="635"/>
                      <a:pt x="467" y="5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2729625" y="2540600"/>
                <a:ext cx="12525" cy="10025"/>
              </a:xfrm>
              <a:custGeom>
                <a:avLst/>
                <a:gdLst/>
                <a:ahLst/>
                <a:cxnLst/>
                <a:rect l="l" t="t" r="r" b="b"/>
                <a:pathLst>
                  <a:path w="501" h="401" extrusionOk="0">
                    <a:moveTo>
                      <a:pt x="501" y="334"/>
                    </a:moveTo>
                    <a:lnTo>
                      <a:pt x="501" y="0"/>
                    </a:lnTo>
                    <a:lnTo>
                      <a:pt x="67" y="0"/>
                    </a:lnTo>
                    <a:cubicBezTo>
                      <a:pt x="0" y="267"/>
                      <a:pt x="167" y="401"/>
                      <a:pt x="501"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2536975" y="2538925"/>
                <a:ext cx="11700" cy="5025"/>
              </a:xfrm>
              <a:custGeom>
                <a:avLst/>
                <a:gdLst/>
                <a:ahLst/>
                <a:cxnLst/>
                <a:rect l="l" t="t" r="r" b="b"/>
                <a:pathLst>
                  <a:path w="468" h="201" extrusionOk="0">
                    <a:moveTo>
                      <a:pt x="1" y="201"/>
                    </a:moveTo>
                    <a:cubicBezTo>
                      <a:pt x="234" y="201"/>
                      <a:pt x="401" y="134"/>
                      <a:pt x="468" y="1"/>
                    </a:cubicBezTo>
                    <a:cubicBezTo>
                      <a:pt x="168" y="1"/>
                      <a:pt x="34" y="67"/>
                      <a:pt x="1" y="2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2743800" y="2532250"/>
                <a:ext cx="10875" cy="8375"/>
              </a:xfrm>
              <a:custGeom>
                <a:avLst/>
                <a:gdLst/>
                <a:ahLst/>
                <a:cxnLst/>
                <a:rect l="l" t="t" r="r" b="b"/>
                <a:pathLst>
                  <a:path w="435" h="335" extrusionOk="0">
                    <a:moveTo>
                      <a:pt x="434" y="134"/>
                    </a:moveTo>
                    <a:cubicBezTo>
                      <a:pt x="267" y="134"/>
                      <a:pt x="267" y="67"/>
                      <a:pt x="167" y="1"/>
                    </a:cubicBezTo>
                    <a:cubicBezTo>
                      <a:pt x="167" y="134"/>
                      <a:pt x="34" y="134"/>
                      <a:pt x="0" y="234"/>
                    </a:cubicBezTo>
                    <a:cubicBezTo>
                      <a:pt x="167" y="234"/>
                      <a:pt x="167" y="301"/>
                      <a:pt x="267" y="334"/>
                    </a:cubicBezTo>
                    <a:cubicBezTo>
                      <a:pt x="267" y="268"/>
                      <a:pt x="401" y="234"/>
                      <a:pt x="434"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2883900" y="2529750"/>
                <a:ext cx="8350" cy="4200"/>
              </a:xfrm>
              <a:custGeom>
                <a:avLst/>
                <a:gdLst/>
                <a:ahLst/>
                <a:cxnLst/>
                <a:rect l="l" t="t" r="r" b="b"/>
                <a:pathLst>
                  <a:path w="334" h="168" extrusionOk="0">
                    <a:moveTo>
                      <a:pt x="267" y="34"/>
                    </a:moveTo>
                    <a:cubicBezTo>
                      <a:pt x="234" y="1"/>
                      <a:pt x="0" y="67"/>
                      <a:pt x="100" y="167"/>
                    </a:cubicBezTo>
                    <a:cubicBezTo>
                      <a:pt x="134" y="167"/>
                      <a:pt x="334" y="67"/>
                      <a:pt x="2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2892225" y="2511400"/>
                <a:ext cx="16725" cy="10050"/>
              </a:xfrm>
              <a:custGeom>
                <a:avLst/>
                <a:gdLst/>
                <a:ahLst/>
                <a:cxnLst/>
                <a:rect l="l" t="t" r="r" b="b"/>
                <a:pathLst>
                  <a:path w="669" h="402" extrusionOk="0">
                    <a:moveTo>
                      <a:pt x="568" y="334"/>
                    </a:moveTo>
                    <a:cubicBezTo>
                      <a:pt x="668" y="67"/>
                      <a:pt x="201" y="134"/>
                      <a:pt x="101" y="1"/>
                    </a:cubicBezTo>
                    <a:cubicBezTo>
                      <a:pt x="1" y="268"/>
                      <a:pt x="134" y="401"/>
                      <a:pt x="568"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836375" y="2510575"/>
                <a:ext cx="4175" cy="6700"/>
              </a:xfrm>
              <a:custGeom>
                <a:avLst/>
                <a:gdLst/>
                <a:ahLst/>
                <a:cxnLst/>
                <a:rect l="l" t="t" r="r" b="b"/>
                <a:pathLst>
                  <a:path w="167" h="268" extrusionOk="0">
                    <a:moveTo>
                      <a:pt x="167" y="134"/>
                    </a:moveTo>
                    <a:cubicBezTo>
                      <a:pt x="167" y="100"/>
                      <a:pt x="33" y="0"/>
                      <a:pt x="0" y="134"/>
                    </a:cubicBezTo>
                    <a:cubicBezTo>
                      <a:pt x="0" y="201"/>
                      <a:pt x="100" y="267"/>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2423575" y="2503075"/>
                <a:ext cx="21700" cy="14200"/>
              </a:xfrm>
              <a:custGeom>
                <a:avLst/>
                <a:gdLst/>
                <a:ahLst/>
                <a:cxnLst/>
                <a:rect l="l" t="t" r="r" b="b"/>
                <a:pathLst>
                  <a:path w="868" h="568" extrusionOk="0">
                    <a:moveTo>
                      <a:pt x="801" y="434"/>
                    </a:moveTo>
                    <a:cubicBezTo>
                      <a:pt x="868" y="167"/>
                      <a:pt x="34" y="0"/>
                      <a:pt x="0" y="234"/>
                    </a:cubicBezTo>
                    <a:cubicBezTo>
                      <a:pt x="334" y="267"/>
                      <a:pt x="300" y="567"/>
                      <a:pt x="801"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2619550" y="2486400"/>
                <a:ext cx="22525" cy="19200"/>
              </a:xfrm>
              <a:custGeom>
                <a:avLst/>
                <a:gdLst/>
                <a:ahLst/>
                <a:cxnLst/>
                <a:rect l="l" t="t" r="r" b="b"/>
                <a:pathLst>
                  <a:path w="901" h="768" extrusionOk="0">
                    <a:moveTo>
                      <a:pt x="867" y="567"/>
                    </a:moveTo>
                    <a:cubicBezTo>
                      <a:pt x="901" y="0"/>
                      <a:pt x="0" y="267"/>
                      <a:pt x="67" y="667"/>
                    </a:cubicBezTo>
                    <a:cubicBezTo>
                      <a:pt x="534" y="767"/>
                      <a:pt x="501" y="500"/>
                      <a:pt x="867" y="5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144075" y="2481375"/>
                <a:ext cx="18375" cy="9200"/>
              </a:xfrm>
              <a:custGeom>
                <a:avLst/>
                <a:gdLst/>
                <a:ahLst/>
                <a:cxnLst/>
                <a:rect l="l" t="t" r="r" b="b"/>
                <a:pathLst>
                  <a:path w="735" h="368" extrusionOk="0">
                    <a:moveTo>
                      <a:pt x="101" y="334"/>
                    </a:moveTo>
                    <a:cubicBezTo>
                      <a:pt x="434" y="368"/>
                      <a:pt x="701" y="301"/>
                      <a:pt x="735" y="134"/>
                    </a:cubicBezTo>
                    <a:cubicBezTo>
                      <a:pt x="501" y="134"/>
                      <a:pt x="1" y="1"/>
                      <a:pt x="101"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2616200" y="2485550"/>
                <a:ext cx="8375" cy="5025"/>
              </a:xfrm>
              <a:custGeom>
                <a:avLst/>
                <a:gdLst/>
                <a:ahLst/>
                <a:cxnLst/>
                <a:rect l="l" t="t" r="r" b="b"/>
                <a:pathLst>
                  <a:path w="335" h="201" extrusionOk="0">
                    <a:moveTo>
                      <a:pt x="268" y="34"/>
                    </a:moveTo>
                    <a:cubicBezTo>
                      <a:pt x="201" y="1"/>
                      <a:pt x="1" y="101"/>
                      <a:pt x="101" y="167"/>
                    </a:cubicBezTo>
                    <a:cubicBezTo>
                      <a:pt x="134" y="201"/>
                      <a:pt x="334" y="134"/>
                      <a:pt x="2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2726275" y="2468050"/>
                <a:ext cx="10050" cy="9200"/>
              </a:xfrm>
              <a:custGeom>
                <a:avLst/>
                <a:gdLst/>
                <a:ahLst/>
                <a:cxnLst/>
                <a:rect l="l" t="t" r="r" b="b"/>
                <a:pathLst>
                  <a:path w="402" h="368" extrusionOk="0">
                    <a:moveTo>
                      <a:pt x="334" y="334"/>
                    </a:moveTo>
                    <a:cubicBezTo>
                      <a:pt x="301" y="200"/>
                      <a:pt x="401" y="34"/>
                      <a:pt x="168" y="0"/>
                    </a:cubicBezTo>
                    <a:cubicBezTo>
                      <a:pt x="168" y="67"/>
                      <a:pt x="134" y="134"/>
                      <a:pt x="1" y="134"/>
                    </a:cubicBezTo>
                    <a:cubicBezTo>
                      <a:pt x="68" y="234"/>
                      <a:pt x="101" y="367"/>
                      <a:pt x="334"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2689600" y="2473050"/>
                <a:ext cx="6700" cy="3350"/>
              </a:xfrm>
              <a:custGeom>
                <a:avLst/>
                <a:gdLst/>
                <a:ahLst/>
                <a:cxnLst/>
                <a:rect l="l" t="t" r="r" b="b"/>
                <a:pathLst>
                  <a:path w="268" h="134" extrusionOk="0">
                    <a:moveTo>
                      <a:pt x="267" y="0"/>
                    </a:moveTo>
                    <a:cubicBezTo>
                      <a:pt x="134" y="34"/>
                      <a:pt x="0" y="0"/>
                      <a:pt x="0" y="134"/>
                    </a:cubicBezTo>
                    <a:cubicBezTo>
                      <a:pt x="67" y="100"/>
                      <a:pt x="234" y="134"/>
                      <a:pt x="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2665400" y="2461375"/>
                <a:ext cx="16700" cy="11700"/>
              </a:xfrm>
              <a:custGeom>
                <a:avLst/>
                <a:gdLst/>
                <a:ahLst/>
                <a:cxnLst/>
                <a:rect l="l" t="t" r="r" b="b"/>
                <a:pathLst>
                  <a:path w="668" h="468" extrusionOk="0">
                    <a:moveTo>
                      <a:pt x="635" y="67"/>
                    </a:moveTo>
                    <a:cubicBezTo>
                      <a:pt x="268" y="0"/>
                      <a:pt x="34" y="100"/>
                      <a:pt x="1" y="267"/>
                    </a:cubicBezTo>
                    <a:cubicBezTo>
                      <a:pt x="201" y="301"/>
                      <a:pt x="234" y="434"/>
                      <a:pt x="468" y="467"/>
                    </a:cubicBezTo>
                    <a:cubicBezTo>
                      <a:pt x="501" y="334"/>
                      <a:pt x="668" y="267"/>
                      <a:pt x="635"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2879725" y="2448850"/>
                <a:ext cx="15875" cy="12550"/>
              </a:xfrm>
              <a:custGeom>
                <a:avLst/>
                <a:gdLst/>
                <a:ahLst/>
                <a:cxnLst/>
                <a:rect l="l" t="t" r="r" b="b"/>
                <a:pathLst>
                  <a:path w="635" h="502" extrusionOk="0">
                    <a:moveTo>
                      <a:pt x="601" y="435"/>
                    </a:moveTo>
                    <a:cubicBezTo>
                      <a:pt x="634" y="168"/>
                      <a:pt x="568" y="1"/>
                      <a:pt x="301" y="1"/>
                    </a:cubicBezTo>
                    <a:cubicBezTo>
                      <a:pt x="1" y="168"/>
                      <a:pt x="101" y="501"/>
                      <a:pt x="601" y="4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2439425" y="2443025"/>
                <a:ext cx="22525" cy="16700"/>
              </a:xfrm>
              <a:custGeom>
                <a:avLst/>
                <a:gdLst/>
                <a:ahLst/>
                <a:cxnLst/>
                <a:rect l="l" t="t" r="r" b="b"/>
                <a:pathLst>
                  <a:path w="901" h="668" extrusionOk="0">
                    <a:moveTo>
                      <a:pt x="500" y="668"/>
                    </a:moveTo>
                    <a:cubicBezTo>
                      <a:pt x="500" y="501"/>
                      <a:pt x="901" y="568"/>
                      <a:pt x="767" y="334"/>
                    </a:cubicBezTo>
                    <a:cubicBezTo>
                      <a:pt x="500" y="234"/>
                      <a:pt x="367" y="34"/>
                      <a:pt x="0" y="0"/>
                    </a:cubicBezTo>
                    <a:cubicBezTo>
                      <a:pt x="0" y="367"/>
                      <a:pt x="167" y="568"/>
                      <a:pt x="500" y="6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2561175" y="2444700"/>
                <a:ext cx="8350" cy="5850"/>
              </a:xfrm>
              <a:custGeom>
                <a:avLst/>
                <a:gdLst/>
                <a:ahLst/>
                <a:cxnLst/>
                <a:rect l="l" t="t" r="r" b="b"/>
                <a:pathLst>
                  <a:path w="334" h="234" extrusionOk="0">
                    <a:moveTo>
                      <a:pt x="234" y="67"/>
                    </a:moveTo>
                    <a:cubicBezTo>
                      <a:pt x="200" y="0"/>
                      <a:pt x="0" y="100"/>
                      <a:pt x="67" y="167"/>
                    </a:cubicBezTo>
                    <a:cubicBezTo>
                      <a:pt x="167" y="234"/>
                      <a:pt x="334" y="134"/>
                      <a:pt x="234"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2408550" y="2443850"/>
                <a:ext cx="7550" cy="5025"/>
              </a:xfrm>
              <a:custGeom>
                <a:avLst/>
                <a:gdLst/>
                <a:ahLst/>
                <a:cxnLst/>
                <a:rect l="l" t="t" r="r" b="b"/>
                <a:pathLst>
                  <a:path w="302" h="201" extrusionOk="0">
                    <a:moveTo>
                      <a:pt x="301" y="1"/>
                    </a:moveTo>
                    <a:lnTo>
                      <a:pt x="1" y="1"/>
                    </a:lnTo>
                    <a:lnTo>
                      <a:pt x="1" y="201"/>
                    </a:lnTo>
                    <a:lnTo>
                      <a:pt x="301" y="2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3059025" y="2423850"/>
                <a:ext cx="29200" cy="22525"/>
              </a:xfrm>
              <a:custGeom>
                <a:avLst/>
                <a:gdLst/>
                <a:ahLst/>
                <a:cxnLst/>
                <a:rect l="l" t="t" r="r" b="b"/>
                <a:pathLst>
                  <a:path w="1168" h="901" extrusionOk="0">
                    <a:moveTo>
                      <a:pt x="1168" y="467"/>
                    </a:moveTo>
                    <a:cubicBezTo>
                      <a:pt x="1101" y="300"/>
                      <a:pt x="601" y="467"/>
                      <a:pt x="567" y="267"/>
                    </a:cubicBezTo>
                    <a:cubicBezTo>
                      <a:pt x="567" y="134"/>
                      <a:pt x="501" y="0"/>
                      <a:pt x="267" y="67"/>
                    </a:cubicBezTo>
                    <a:cubicBezTo>
                      <a:pt x="0" y="567"/>
                      <a:pt x="1001" y="901"/>
                      <a:pt x="1168" y="4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096550" y="2430525"/>
                <a:ext cx="7525" cy="5025"/>
              </a:xfrm>
              <a:custGeom>
                <a:avLst/>
                <a:gdLst/>
                <a:ahLst/>
                <a:cxnLst/>
                <a:rect l="l" t="t" r="r" b="b"/>
                <a:pathLst>
                  <a:path w="301" h="201" extrusionOk="0">
                    <a:moveTo>
                      <a:pt x="0" y="200"/>
                    </a:moveTo>
                    <a:lnTo>
                      <a:pt x="301" y="200"/>
                    </a:lnTo>
                    <a:lnTo>
                      <a:pt x="301"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2793825" y="2405500"/>
                <a:ext cx="20875" cy="18375"/>
              </a:xfrm>
              <a:custGeom>
                <a:avLst/>
                <a:gdLst/>
                <a:ahLst/>
                <a:cxnLst/>
                <a:rect l="l" t="t" r="r" b="b"/>
                <a:pathLst>
                  <a:path w="835" h="735" extrusionOk="0">
                    <a:moveTo>
                      <a:pt x="601" y="567"/>
                    </a:moveTo>
                    <a:cubicBezTo>
                      <a:pt x="735" y="467"/>
                      <a:pt x="835" y="301"/>
                      <a:pt x="768" y="34"/>
                    </a:cubicBezTo>
                    <a:cubicBezTo>
                      <a:pt x="535" y="34"/>
                      <a:pt x="201" y="0"/>
                      <a:pt x="168" y="167"/>
                    </a:cubicBezTo>
                    <a:cubicBezTo>
                      <a:pt x="535" y="67"/>
                      <a:pt x="1" y="734"/>
                      <a:pt x="601" y="5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3442625" y="2400500"/>
                <a:ext cx="22550" cy="18375"/>
              </a:xfrm>
              <a:custGeom>
                <a:avLst/>
                <a:gdLst/>
                <a:ahLst/>
                <a:cxnLst/>
                <a:rect l="l" t="t" r="r" b="b"/>
                <a:pathLst>
                  <a:path w="902" h="735" extrusionOk="0">
                    <a:moveTo>
                      <a:pt x="634" y="667"/>
                    </a:moveTo>
                    <a:cubicBezTo>
                      <a:pt x="901" y="501"/>
                      <a:pt x="568" y="167"/>
                      <a:pt x="334" y="0"/>
                    </a:cubicBezTo>
                    <a:cubicBezTo>
                      <a:pt x="67" y="167"/>
                      <a:pt x="1" y="734"/>
                      <a:pt x="634" y="6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2816350" y="2408825"/>
                <a:ext cx="4200" cy="5875"/>
              </a:xfrm>
              <a:custGeom>
                <a:avLst/>
                <a:gdLst/>
                <a:ahLst/>
                <a:cxnLst/>
                <a:rect l="l" t="t" r="r" b="b"/>
                <a:pathLst>
                  <a:path w="168" h="235" extrusionOk="0">
                    <a:moveTo>
                      <a:pt x="0" y="101"/>
                    </a:moveTo>
                    <a:cubicBezTo>
                      <a:pt x="0" y="168"/>
                      <a:pt x="134" y="234"/>
                      <a:pt x="167" y="101"/>
                    </a:cubicBezTo>
                    <a:cubicBezTo>
                      <a:pt x="167" y="34"/>
                      <a:pt x="34" y="1"/>
                      <a:pt x="0"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094875" y="2407175"/>
                <a:ext cx="7525" cy="4175"/>
              </a:xfrm>
              <a:custGeom>
                <a:avLst/>
                <a:gdLst/>
                <a:ahLst/>
                <a:cxnLst/>
                <a:rect l="l" t="t" r="r" b="b"/>
                <a:pathLst>
                  <a:path w="301" h="167" extrusionOk="0">
                    <a:moveTo>
                      <a:pt x="234" y="67"/>
                    </a:moveTo>
                    <a:cubicBezTo>
                      <a:pt x="201" y="0"/>
                      <a:pt x="1" y="100"/>
                      <a:pt x="67" y="167"/>
                    </a:cubicBezTo>
                    <a:cubicBezTo>
                      <a:pt x="134" y="167"/>
                      <a:pt x="301" y="100"/>
                      <a:pt x="234"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2427750" y="2405500"/>
                <a:ext cx="8350" cy="5850"/>
              </a:xfrm>
              <a:custGeom>
                <a:avLst/>
                <a:gdLst/>
                <a:ahLst/>
                <a:cxnLst/>
                <a:rect l="l" t="t" r="r" b="b"/>
                <a:pathLst>
                  <a:path w="334" h="234" extrusionOk="0">
                    <a:moveTo>
                      <a:pt x="334" y="134"/>
                    </a:moveTo>
                    <a:cubicBezTo>
                      <a:pt x="300" y="0"/>
                      <a:pt x="167" y="34"/>
                      <a:pt x="33" y="134"/>
                    </a:cubicBezTo>
                    <a:cubicBezTo>
                      <a:pt x="0" y="234"/>
                      <a:pt x="300" y="234"/>
                      <a:pt x="334"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2927250" y="2402150"/>
                <a:ext cx="8375" cy="4200"/>
              </a:xfrm>
              <a:custGeom>
                <a:avLst/>
                <a:gdLst/>
                <a:ahLst/>
                <a:cxnLst/>
                <a:rect l="l" t="t" r="r" b="b"/>
                <a:pathLst>
                  <a:path w="335" h="168" extrusionOk="0">
                    <a:moveTo>
                      <a:pt x="234" y="34"/>
                    </a:moveTo>
                    <a:cubicBezTo>
                      <a:pt x="201" y="1"/>
                      <a:pt x="1" y="101"/>
                      <a:pt x="68" y="168"/>
                    </a:cubicBezTo>
                    <a:cubicBezTo>
                      <a:pt x="101" y="168"/>
                      <a:pt x="335" y="101"/>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2878900" y="2398000"/>
                <a:ext cx="7525" cy="3350"/>
              </a:xfrm>
              <a:custGeom>
                <a:avLst/>
                <a:gdLst/>
                <a:ahLst/>
                <a:cxnLst/>
                <a:rect l="l" t="t" r="r" b="b"/>
                <a:pathLst>
                  <a:path w="301" h="134" extrusionOk="0">
                    <a:moveTo>
                      <a:pt x="300" y="0"/>
                    </a:moveTo>
                    <a:cubicBezTo>
                      <a:pt x="167" y="34"/>
                      <a:pt x="0" y="0"/>
                      <a:pt x="0" y="134"/>
                    </a:cubicBezTo>
                    <a:cubicBezTo>
                      <a:pt x="134" y="100"/>
                      <a:pt x="300" y="100"/>
                      <a:pt x="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2432750" y="2386325"/>
                <a:ext cx="17525" cy="10850"/>
              </a:xfrm>
              <a:custGeom>
                <a:avLst/>
                <a:gdLst/>
                <a:ahLst/>
                <a:cxnLst/>
                <a:rect l="l" t="t" r="r" b="b"/>
                <a:pathLst>
                  <a:path w="701" h="434" extrusionOk="0">
                    <a:moveTo>
                      <a:pt x="601" y="334"/>
                    </a:moveTo>
                    <a:cubicBezTo>
                      <a:pt x="701" y="67"/>
                      <a:pt x="267" y="134"/>
                      <a:pt x="134" y="0"/>
                    </a:cubicBezTo>
                    <a:cubicBezTo>
                      <a:pt x="0" y="300"/>
                      <a:pt x="167" y="434"/>
                      <a:pt x="601"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2745475" y="2382150"/>
                <a:ext cx="10025" cy="10875"/>
              </a:xfrm>
              <a:custGeom>
                <a:avLst/>
                <a:gdLst/>
                <a:ahLst/>
                <a:cxnLst/>
                <a:rect l="l" t="t" r="r" b="b"/>
                <a:pathLst>
                  <a:path w="401" h="435" extrusionOk="0">
                    <a:moveTo>
                      <a:pt x="367" y="434"/>
                    </a:moveTo>
                    <a:cubicBezTo>
                      <a:pt x="400" y="167"/>
                      <a:pt x="334" y="0"/>
                      <a:pt x="100" y="0"/>
                    </a:cubicBezTo>
                    <a:cubicBezTo>
                      <a:pt x="0" y="234"/>
                      <a:pt x="100" y="401"/>
                      <a:pt x="367" y="4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2533650" y="2385475"/>
                <a:ext cx="8350" cy="5025"/>
              </a:xfrm>
              <a:custGeom>
                <a:avLst/>
                <a:gdLst/>
                <a:ahLst/>
                <a:cxnLst/>
                <a:rect l="l" t="t" r="r" b="b"/>
                <a:pathLst>
                  <a:path w="334" h="201" extrusionOk="0">
                    <a:moveTo>
                      <a:pt x="267" y="34"/>
                    </a:moveTo>
                    <a:cubicBezTo>
                      <a:pt x="234" y="1"/>
                      <a:pt x="0" y="101"/>
                      <a:pt x="100" y="168"/>
                    </a:cubicBezTo>
                    <a:cubicBezTo>
                      <a:pt x="167" y="201"/>
                      <a:pt x="334" y="134"/>
                      <a:pt x="2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2867225" y="2364625"/>
                <a:ext cx="7525" cy="6700"/>
              </a:xfrm>
              <a:custGeom>
                <a:avLst/>
                <a:gdLst/>
                <a:ahLst/>
                <a:cxnLst/>
                <a:rect l="l" t="t" r="r" b="b"/>
                <a:pathLst>
                  <a:path w="301" h="268" extrusionOk="0">
                    <a:moveTo>
                      <a:pt x="0" y="134"/>
                    </a:moveTo>
                    <a:cubicBezTo>
                      <a:pt x="0" y="268"/>
                      <a:pt x="300" y="268"/>
                      <a:pt x="300" y="134"/>
                    </a:cubicBezTo>
                    <a:cubicBezTo>
                      <a:pt x="267" y="1"/>
                      <a:pt x="134" y="101"/>
                      <a:pt x="0"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785500" y="2362975"/>
                <a:ext cx="4200" cy="5850"/>
              </a:xfrm>
              <a:custGeom>
                <a:avLst/>
                <a:gdLst/>
                <a:ahLst/>
                <a:cxnLst/>
                <a:rect l="l" t="t" r="r" b="b"/>
                <a:pathLst>
                  <a:path w="168" h="234" extrusionOk="0">
                    <a:moveTo>
                      <a:pt x="167" y="100"/>
                    </a:moveTo>
                    <a:cubicBezTo>
                      <a:pt x="167" y="67"/>
                      <a:pt x="34" y="0"/>
                      <a:pt x="0" y="100"/>
                    </a:cubicBezTo>
                    <a:cubicBezTo>
                      <a:pt x="0" y="167"/>
                      <a:pt x="100" y="234"/>
                      <a:pt x="167"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2746300" y="2354625"/>
                <a:ext cx="12525" cy="10875"/>
              </a:xfrm>
              <a:custGeom>
                <a:avLst/>
                <a:gdLst/>
                <a:ahLst/>
                <a:cxnLst/>
                <a:rect l="l" t="t" r="r" b="b"/>
                <a:pathLst>
                  <a:path w="501" h="435" extrusionOk="0">
                    <a:moveTo>
                      <a:pt x="167" y="1"/>
                    </a:moveTo>
                    <a:cubicBezTo>
                      <a:pt x="167" y="167"/>
                      <a:pt x="101" y="234"/>
                      <a:pt x="0" y="334"/>
                    </a:cubicBezTo>
                    <a:cubicBezTo>
                      <a:pt x="201" y="334"/>
                      <a:pt x="201" y="434"/>
                      <a:pt x="467" y="434"/>
                    </a:cubicBezTo>
                    <a:cubicBezTo>
                      <a:pt x="501" y="201"/>
                      <a:pt x="434" y="34"/>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2682075" y="2358800"/>
                <a:ext cx="8375" cy="5025"/>
              </a:xfrm>
              <a:custGeom>
                <a:avLst/>
                <a:gdLst/>
                <a:ahLst/>
                <a:cxnLst/>
                <a:rect l="l" t="t" r="r" b="b"/>
                <a:pathLst>
                  <a:path w="335" h="201" extrusionOk="0">
                    <a:moveTo>
                      <a:pt x="234" y="34"/>
                    </a:moveTo>
                    <a:cubicBezTo>
                      <a:pt x="201" y="0"/>
                      <a:pt x="1" y="67"/>
                      <a:pt x="68" y="167"/>
                    </a:cubicBezTo>
                    <a:cubicBezTo>
                      <a:pt x="134" y="201"/>
                      <a:pt x="335" y="100"/>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2773825" y="2351300"/>
                <a:ext cx="4200" cy="5850"/>
              </a:xfrm>
              <a:custGeom>
                <a:avLst/>
                <a:gdLst/>
                <a:ahLst/>
                <a:cxnLst/>
                <a:rect l="l" t="t" r="r" b="b"/>
                <a:pathLst>
                  <a:path w="168" h="234" extrusionOk="0">
                    <a:moveTo>
                      <a:pt x="167" y="134"/>
                    </a:moveTo>
                    <a:cubicBezTo>
                      <a:pt x="167" y="67"/>
                      <a:pt x="34" y="0"/>
                      <a:pt x="0" y="134"/>
                    </a:cubicBezTo>
                    <a:cubicBezTo>
                      <a:pt x="0" y="200"/>
                      <a:pt x="100" y="234"/>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2683750" y="2351300"/>
                <a:ext cx="4200" cy="5850"/>
              </a:xfrm>
              <a:custGeom>
                <a:avLst/>
                <a:gdLst/>
                <a:ahLst/>
                <a:cxnLst/>
                <a:rect l="l" t="t" r="r" b="b"/>
                <a:pathLst>
                  <a:path w="168" h="234" extrusionOk="0">
                    <a:moveTo>
                      <a:pt x="167" y="134"/>
                    </a:moveTo>
                    <a:cubicBezTo>
                      <a:pt x="167" y="67"/>
                      <a:pt x="34" y="0"/>
                      <a:pt x="1" y="134"/>
                    </a:cubicBezTo>
                    <a:cubicBezTo>
                      <a:pt x="1" y="200"/>
                      <a:pt x="134" y="234"/>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2843875" y="2333775"/>
                <a:ext cx="15025" cy="15050"/>
              </a:xfrm>
              <a:custGeom>
                <a:avLst/>
                <a:gdLst/>
                <a:ahLst/>
                <a:cxnLst/>
                <a:rect l="l" t="t" r="r" b="b"/>
                <a:pathLst>
                  <a:path w="601" h="602" extrusionOk="0">
                    <a:moveTo>
                      <a:pt x="0" y="67"/>
                    </a:moveTo>
                    <a:lnTo>
                      <a:pt x="0" y="501"/>
                    </a:lnTo>
                    <a:cubicBezTo>
                      <a:pt x="601" y="601"/>
                      <a:pt x="601" y="1"/>
                      <a:pt x="0"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2889725" y="2325450"/>
                <a:ext cx="20875" cy="15025"/>
              </a:xfrm>
              <a:custGeom>
                <a:avLst/>
                <a:gdLst/>
                <a:ahLst/>
                <a:cxnLst/>
                <a:rect l="l" t="t" r="r" b="b"/>
                <a:pathLst>
                  <a:path w="835" h="601" extrusionOk="0">
                    <a:moveTo>
                      <a:pt x="668" y="601"/>
                    </a:moveTo>
                    <a:cubicBezTo>
                      <a:pt x="835" y="0"/>
                      <a:pt x="1" y="567"/>
                      <a:pt x="668" y="6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346725" y="2323775"/>
                <a:ext cx="8375" cy="4200"/>
              </a:xfrm>
              <a:custGeom>
                <a:avLst/>
                <a:gdLst/>
                <a:ahLst/>
                <a:cxnLst/>
                <a:rect l="l" t="t" r="r" b="b"/>
                <a:pathLst>
                  <a:path w="335" h="168" extrusionOk="0">
                    <a:moveTo>
                      <a:pt x="267" y="67"/>
                    </a:moveTo>
                    <a:cubicBezTo>
                      <a:pt x="234" y="0"/>
                      <a:pt x="1" y="100"/>
                      <a:pt x="101" y="167"/>
                    </a:cubicBezTo>
                    <a:cubicBezTo>
                      <a:pt x="134" y="167"/>
                      <a:pt x="334" y="100"/>
                      <a:pt x="2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2734625" y="2300425"/>
                <a:ext cx="5025" cy="5850"/>
              </a:xfrm>
              <a:custGeom>
                <a:avLst/>
                <a:gdLst/>
                <a:ahLst/>
                <a:cxnLst/>
                <a:rect l="l" t="t" r="r" b="b"/>
                <a:pathLst>
                  <a:path w="201" h="234" extrusionOk="0">
                    <a:moveTo>
                      <a:pt x="201" y="100"/>
                    </a:moveTo>
                    <a:cubicBezTo>
                      <a:pt x="201" y="67"/>
                      <a:pt x="67" y="0"/>
                      <a:pt x="0" y="100"/>
                    </a:cubicBezTo>
                    <a:cubicBezTo>
                      <a:pt x="0" y="167"/>
                      <a:pt x="134" y="234"/>
                      <a:pt x="201"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2798000" y="2279575"/>
                <a:ext cx="27550" cy="18375"/>
              </a:xfrm>
              <a:custGeom>
                <a:avLst/>
                <a:gdLst/>
                <a:ahLst/>
                <a:cxnLst/>
                <a:rect l="l" t="t" r="r" b="b"/>
                <a:pathLst>
                  <a:path w="1102" h="735" extrusionOk="0">
                    <a:moveTo>
                      <a:pt x="734" y="734"/>
                    </a:moveTo>
                    <a:cubicBezTo>
                      <a:pt x="1101" y="434"/>
                      <a:pt x="668" y="167"/>
                      <a:pt x="434" y="0"/>
                    </a:cubicBezTo>
                    <a:cubicBezTo>
                      <a:pt x="401" y="101"/>
                      <a:pt x="201" y="101"/>
                      <a:pt x="1" y="101"/>
                    </a:cubicBezTo>
                    <a:cubicBezTo>
                      <a:pt x="67" y="401"/>
                      <a:pt x="334" y="601"/>
                      <a:pt x="734" y="7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373525" y="2289575"/>
                <a:ext cx="12550" cy="8375"/>
              </a:xfrm>
              <a:custGeom>
                <a:avLst/>
                <a:gdLst/>
                <a:ahLst/>
                <a:cxnLst/>
                <a:rect l="l" t="t" r="r" b="b"/>
                <a:pathLst>
                  <a:path w="502" h="335" extrusionOk="0">
                    <a:moveTo>
                      <a:pt x="301" y="334"/>
                    </a:moveTo>
                    <a:cubicBezTo>
                      <a:pt x="301" y="201"/>
                      <a:pt x="501" y="168"/>
                      <a:pt x="468" y="1"/>
                    </a:cubicBezTo>
                    <a:lnTo>
                      <a:pt x="168" y="1"/>
                    </a:lnTo>
                    <a:cubicBezTo>
                      <a:pt x="1" y="168"/>
                      <a:pt x="1" y="268"/>
                      <a:pt x="301"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360900" y="2259550"/>
                <a:ext cx="4200" cy="5875"/>
              </a:xfrm>
              <a:custGeom>
                <a:avLst/>
                <a:gdLst/>
                <a:ahLst/>
                <a:cxnLst/>
                <a:rect l="l" t="t" r="r" b="b"/>
                <a:pathLst>
                  <a:path w="168" h="235" extrusionOk="0">
                    <a:moveTo>
                      <a:pt x="167" y="134"/>
                    </a:moveTo>
                    <a:cubicBezTo>
                      <a:pt x="167" y="68"/>
                      <a:pt x="34" y="1"/>
                      <a:pt x="1" y="134"/>
                    </a:cubicBezTo>
                    <a:cubicBezTo>
                      <a:pt x="1" y="168"/>
                      <a:pt x="101" y="234"/>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3125725" y="2247875"/>
                <a:ext cx="18375" cy="13375"/>
              </a:xfrm>
              <a:custGeom>
                <a:avLst/>
                <a:gdLst/>
                <a:ahLst/>
                <a:cxnLst/>
                <a:rect l="l" t="t" r="r" b="b"/>
                <a:pathLst>
                  <a:path w="735" h="535" extrusionOk="0">
                    <a:moveTo>
                      <a:pt x="568" y="368"/>
                    </a:moveTo>
                    <a:lnTo>
                      <a:pt x="735" y="168"/>
                    </a:lnTo>
                    <a:cubicBezTo>
                      <a:pt x="568" y="1"/>
                      <a:pt x="1" y="535"/>
                      <a:pt x="568" y="5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3441800" y="2246225"/>
                <a:ext cx="4200" cy="5850"/>
              </a:xfrm>
              <a:custGeom>
                <a:avLst/>
                <a:gdLst/>
                <a:ahLst/>
                <a:cxnLst/>
                <a:rect l="l" t="t" r="r" b="b"/>
                <a:pathLst>
                  <a:path w="168" h="234" extrusionOk="0">
                    <a:moveTo>
                      <a:pt x="167" y="100"/>
                    </a:moveTo>
                    <a:cubicBezTo>
                      <a:pt x="167" y="67"/>
                      <a:pt x="34" y="0"/>
                      <a:pt x="0" y="100"/>
                    </a:cubicBezTo>
                    <a:cubicBezTo>
                      <a:pt x="34" y="200"/>
                      <a:pt x="167" y="234"/>
                      <a:pt x="167"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2591200" y="2248725"/>
                <a:ext cx="7525" cy="3350"/>
              </a:xfrm>
              <a:custGeom>
                <a:avLst/>
                <a:gdLst/>
                <a:ahLst/>
                <a:cxnLst/>
                <a:rect l="l" t="t" r="r" b="b"/>
                <a:pathLst>
                  <a:path w="301" h="134" extrusionOk="0">
                    <a:moveTo>
                      <a:pt x="300" y="0"/>
                    </a:moveTo>
                    <a:cubicBezTo>
                      <a:pt x="167" y="67"/>
                      <a:pt x="0" y="0"/>
                      <a:pt x="0" y="134"/>
                    </a:cubicBezTo>
                    <a:cubicBezTo>
                      <a:pt x="133" y="100"/>
                      <a:pt x="300" y="134"/>
                      <a:pt x="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2649575" y="2243725"/>
                <a:ext cx="11700" cy="3350"/>
              </a:xfrm>
              <a:custGeom>
                <a:avLst/>
                <a:gdLst/>
                <a:ahLst/>
                <a:cxnLst/>
                <a:rect l="l" t="t" r="r" b="b"/>
                <a:pathLst>
                  <a:path w="468" h="134" extrusionOk="0">
                    <a:moveTo>
                      <a:pt x="467" y="0"/>
                    </a:moveTo>
                    <a:cubicBezTo>
                      <a:pt x="300" y="0"/>
                      <a:pt x="0" y="0"/>
                      <a:pt x="0" y="134"/>
                    </a:cubicBezTo>
                    <a:cubicBezTo>
                      <a:pt x="167" y="100"/>
                      <a:pt x="434" y="134"/>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2600350" y="2242875"/>
                <a:ext cx="8375" cy="4200"/>
              </a:xfrm>
              <a:custGeom>
                <a:avLst/>
                <a:gdLst/>
                <a:ahLst/>
                <a:cxnLst/>
                <a:rect l="l" t="t" r="r" b="b"/>
                <a:pathLst>
                  <a:path w="335" h="168" extrusionOk="0">
                    <a:moveTo>
                      <a:pt x="268" y="34"/>
                    </a:moveTo>
                    <a:cubicBezTo>
                      <a:pt x="234" y="1"/>
                      <a:pt x="1" y="67"/>
                      <a:pt x="101" y="168"/>
                    </a:cubicBezTo>
                    <a:cubicBezTo>
                      <a:pt x="134" y="168"/>
                      <a:pt x="335" y="67"/>
                      <a:pt x="2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3370075" y="2223700"/>
                <a:ext cx="8375" cy="4200"/>
              </a:xfrm>
              <a:custGeom>
                <a:avLst/>
                <a:gdLst/>
                <a:ahLst/>
                <a:cxnLst/>
                <a:rect l="l" t="t" r="r" b="b"/>
                <a:pathLst>
                  <a:path w="335" h="168" extrusionOk="0">
                    <a:moveTo>
                      <a:pt x="234" y="67"/>
                    </a:moveTo>
                    <a:cubicBezTo>
                      <a:pt x="201" y="1"/>
                      <a:pt x="1" y="101"/>
                      <a:pt x="67" y="167"/>
                    </a:cubicBezTo>
                    <a:cubicBezTo>
                      <a:pt x="167" y="167"/>
                      <a:pt x="334" y="101"/>
                      <a:pt x="234"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998150" y="2202025"/>
                <a:ext cx="8350" cy="5025"/>
              </a:xfrm>
              <a:custGeom>
                <a:avLst/>
                <a:gdLst/>
                <a:ahLst/>
                <a:cxnLst/>
                <a:rect l="l" t="t" r="r" b="b"/>
                <a:pathLst>
                  <a:path w="334" h="201" extrusionOk="0">
                    <a:moveTo>
                      <a:pt x="67" y="167"/>
                    </a:moveTo>
                    <a:cubicBezTo>
                      <a:pt x="100" y="200"/>
                      <a:pt x="334" y="134"/>
                      <a:pt x="234" y="34"/>
                    </a:cubicBezTo>
                    <a:cubicBezTo>
                      <a:pt x="167" y="0"/>
                      <a:pt x="0" y="100"/>
                      <a:pt x="67"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3142425" y="2186175"/>
                <a:ext cx="20875" cy="11700"/>
              </a:xfrm>
              <a:custGeom>
                <a:avLst/>
                <a:gdLst/>
                <a:ahLst/>
                <a:cxnLst/>
                <a:rect l="l" t="t" r="r" b="b"/>
                <a:pathLst>
                  <a:path w="835" h="468" extrusionOk="0">
                    <a:moveTo>
                      <a:pt x="67" y="134"/>
                    </a:moveTo>
                    <a:cubicBezTo>
                      <a:pt x="100" y="267"/>
                      <a:pt x="0" y="434"/>
                      <a:pt x="234" y="467"/>
                    </a:cubicBezTo>
                    <a:cubicBezTo>
                      <a:pt x="234" y="167"/>
                      <a:pt x="834" y="301"/>
                      <a:pt x="834" y="67"/>
                    </a:cubicBezTo>
                    <a:cubicBezTo>
                      <a:pt x="300" y="134"/>
                      <a:pt x="400" y="0"/>
                      <a:pt x="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2486950" y="2185350"/>
                <a:ext cx="17525" cy="9200"/>
              </a:xfrm>
              <a:custGeom>
                <a:avLst/>
                <a:gdLst/>
                <a:ahLst/>
                <a:cxnLst/>
                <a:rect l="l" t="t" r="r" b="b"/>
                <a:pathLst>
                  <a:path w="701" h="368" extrusionOk="0">
                    <a:moveTo>
                      <a:pt x="301" y="367"/>
                    </a:moveTo>
                    <a:cubicBezTo>
                      <a:pt x="701" y="200"/>
                      <a:pt x="100" y="0"/>
                      <a:pt x="0" y="234"/>
                    </a:cubicBezTo>
                    <a:cubicBezTo>
                      <a:pt x="134" y="300"/>
                      <a:pt x="167" y="367"/>
                      <a:pt x="301" y="3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079025" y="2188675"/>
                <a:ext cx="8375" cy="4200"/>
              </a:xfrm>
              <a:custGeom>
                <a:avLst/>
                <a:gdLst/>
                <a:ahLst/>
                <a:cxnLst/>
                <a:rect l="l" t="t" r="r" b="b"/>
                <a:pathLst>
                  <a:path w="335" h="168" extrusionOk="0">
                    <a:moveTo>
                      <a:pt x="268" y="34"/>
                    </a:moveTo>
                    <a:cubicBezTo>
                      <a:pt x="201" y="1"/>
                      <a:pt x="1" y="67"/>
                      <a:pt x="101" y="167"/>
                    </a:cubicBezTo>
                    <a:cubicBezTo>
                      <a:pt x="134" y="167"/>
                      <a:pt x="335" y="67"/>
                      <a:pt x="2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131575" y="2159500"/>
                <a:ext cx="23375" cy="13350"/>
              </a:xfrm>
              <a:custGeom>
                <a:avLst/>
                <a:gdLst/>
                <a:ahLst/>
                <a:cxnLst/>
                <a:rect l="l" t="t" r="r" b="b"/>
                <a:pathLst>
                  <a:path w="935" h="534" extrusionOk="0">
                    <a:moveTo>
                      <a:pt x="934" y="0"/>
                    </a:moveTo>
                    <a:lnTo>
                      <a:pt x="167" y="0"/>
                    </a:lnTo>
                    <a:cubicBezTo>
                      <a:pt x="167" y="167"/>
                      <a:pt x="101" y="334"/>
                      <a:pt x="0" y="400"/>
                    </a:cubicBezTo>
                    <a:cubicBezTo>
                      <a:pt x="701" y="534"/>
                      <a:pt x="701" y="20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2650400" y="2152825"/>
                <a:ext cx="8350" cy="5850"/>
              </a:xfrm>
              <a:custGeom>
                <a:avLst/>
                <a:gdLst/>
                <a:ahLst/>
                <a:cxnLst/>
                <a:rect l="l" t="t" r="r" b="b"/>
                <a:pathLst>
                  <a:path w="334" h="234" extrusionOk="0">
                    <a:moveTo>
                      <a:pt x="267" y="67"/>
                    </a:moveTo>
                    <a:cubicBezTo>
                      <a:pt x="234" y="0"/>
                      <a:pt x="0" y="100"/>
                      <a:pt x="100" y="167"/>
                    </a:cubicBezTo>
                    <a:cubicBezTo>
                      <a:pt x="167" y="234"/>
                      <a:pt x="334" y="134"/>
                      <a:pt x="2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2456925" y="2147825"/>
                <a:ext cx="8375" cy="4175"/>
              </a:xfrm>
              <a:custGeom>
                <a:avLst/>
                <a:gdLst/>
                <a:ahLst/>
                <a:cxnLst/>
                <a:rect l="l" t="t" r="r" b="b"/>
                <a:pathLst>
                  <a:path w="335" h="167" extrusionOk="0">
                    <a:moveTo>
                      <a:pt x="234" y="33"/>
                    </a:moveTo>
                    <a:cubicBezTo>
                      <a:pt x="201" y="0"/>
                      <a:pt x="1" y="100"/>
                      <a:pt x="67" y="167"/>
                    </a:cubicBezTo>
                    <a:cubicBezTo>
                      <a:pt x="134" y="167"/>
                      <a:pt x="334" y="100"/>
                      <a:pt x="234"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3240825" y="2130300"/>
                <a:ext cx="4200" cy="5025"/>
              </a:xfrm>
              <a:custGeom>
                <a:avLst/>
                <a:gdLst/>
                <a:ahLst/>
                <a:cxnLst/>
                <a:rect l="l" t="t" r="r" b="b"/>
                <a:pathLst>
                  <a:path w="168" h="201" extrusionOk="0">
                    <a:moveTo>
                      <a:pt x="167" y="134"/>
                    </a:moveTo>
                    <a:cubicBezTo>
                      <a:pt x="167" y="67"/>
                      <a:pt x="34" y="1"/>
                      <a:pt x="0" y="134"/>
                    </a:cubicBezTo>
                    <a:cubicBezTo>
                      <a:pt x="0" y="167"/>
                      <a:pt x="134" y="201"/>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2814675" y="2129475"/>
                <a:ext cx="8375" cy="5025"/>
              </a:xfrm>
              <a:custGeom>
                <a:avLst/>
                <a:gdLst/>
                <a:ahLst/>
                <a:cxnLst/>
                <a:rect l="l" t="t" r="r" b="b"/>
                <a:pathLst>
                  <a:path w="335" h="201" extrusionOk="0">
                    <a:moveTo>
                      <a:pt x="67" y="167"/>
                    </a:moveTo>
                    <a:cubicBezTo>
                      <a:pt x="101" y="200"/>
                      <a:pt x="334" y="100"/>
                      <a:pt x="234" y="34"/>
                    </a:cubicBezTo>
                    <a:cubicBezTo>
                      <a:pt x="201" y="0"/>
                      <a:pt x="1" y="67"/>
                      <a:pt x="67"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2657075" y="2126975"/>
                <a:ext cx="4200" cy="6675"/>
              </a:xfrm>
              <a:custGeom>
                <a:avLst/>
                <a:gdLst/>
                <a:ahLst/>
                <a:cxnLst/>
                <a:rect l="l" t="t" r="r" b="b"/>
                <a:pathLst>
                  <a:path w="168" h="267" extrusionOk="0">
                    <a:moveTo>
                      <a:pt x="0" y="134"/>
                    </a:moveTo>
                    <a:cubicBezTo>
                      <a:pt x="0" y="167"/>
                      <a:pt x="134" y="267"/>
                      <a:pt x="167" y="134"/>
                    </a:cubicBezTo>
                    <a:cubicBezTo>
                      <a:pt x="167" y="100"/>
                      <a:pt x="34" y="0"/>
                      <a:pt x="0"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2807175" y="2119450"/>
                <a:ext cx="13375" cy="5875"/>
              </a:xfrm>
              <a:custGeom>
                <a:avLst/>
                <a:gdLst/>
                <a:ahLst/>
                <a:cxnLst/>
                <a:rect l="l" t="t" r="r" b="b"/>
                <a:pathLst>
                  <a:path w="535" h="235" extrusionOk="0">
                    <a:moveTo>
                      <a:pt x="367" y="234"/>
                    </a:moveTo>
                    <a:cubicBezTo>
                      <a:pt x="367" y="101"/>
                      <a:pt x="501" y="101"/>
                      <a:pt x="534" y="1"/>
                    </a:cubicBezTo>
                    <a:cubicBezTo>
                      <a:pt x="301" y="1"/>
                      <a:pt x="1" y="1"/>
                      <a:pt x="67" y="2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2654575" y="2118625"/>
                <a:ext cx="8350" cy="4200"/>
              </a:xfrm>
              <a:custGeom>
                <a:avLst/>
                <a:gdLst/>
                <a:ahLst/>
                <a:cxnLst/>
                <a:rect l="l" t="t" r="r" b="b"/>
                <a:pathLst>
                  <a:path w="334" h="168" extrusionOk="0">
                    <a:moveTo>
                      <a:pt x="267" y="34"/>
                    </a:moveTo>
                    <a:cubicBezTo>
                      <a:pt x="234" y="1"/>
                      <a:pt x="0" y="101"/>
                      <a:pt x="100" y="167"/>
                    </a:cubicBezTo>
                    <a:cubicBezTo>
                      <a:pt x="134" y="167"/>
                      <a:pt x="334" y="101"/>
                      <a:pt x="2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2965625" y="2106950"/>
                <a:ext cx="8350" cy="4200"/>
              </a:xfrm>
              <a:custGeom>
                <a:avLst/>
                <a:gdLst/>
                <a:ahLst/>
                <a:cxnLst/>
                <a:rect l="l" t="t" r="r" b="b"/>
                <a:pathLst>
                  <a:path w="334" h="168" extrusionOk="0">
                    <a:moveTo>
                      <a:pt x="234" y="67"/>
                    </a:moveTo>
                    <a:cubicBezTo>
                      <a:pt x="201" y="1"/>
                      <a:pt x="0" y="101"/>
                      <a:pt x="67" y="167"/>
                    </a:cubicBezTo>
                    <a:cubicBezTo>
                      <a:pt x="167" y="167"/>
                      <a:pt x="334" y="134"/>
                      <a:pt x="234"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2454425" y="2100275"/>
                <a:ext cx="15875" cy="9200"/>
              </a:xfrm>
              <a:custGeom>
                <a:avLst/>
                <a:gdLst/>
                <a:ahLst/>
                <a:cxnLst/>
                <a:rect l="l" t="t" r="r" b="b"/>
                <a:pathLst>
                  <a:path w="635" h="368" extrusionOk="0">
                    <a:moveTo>
                      <a:pt x="0" y="234"/>
                    </a:moveTo>
                    <a:cubicBezTo>
                      <a:pt x="234" y="368"/>
                      <a:pt x="601" y="368"/>
                      <a:pt x="634" y="101"/>
                    </a:cubicBezTo>
                    <a:cubicBezTo>
                      <a:pt x="434" y="1"/>
                      <a:pt x="67" y="1"/>
                      <a:pt x="0" y="2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2971450" y="2091950"/>
                <a:ext cx="4200" cy="5850"/>
              </a:xfrm>
              <a:custGeom>
                <a:avLst/>
                <a:gdLst/>
                <a:ahLst/>
                <a:cxnLst/>
                <a:rect l="l" t="t" r="r" b="b"/>
                <a:pathLst>
                  <a:path w="168" h="234" extrusionOk="0">
                    <a:moveTo>
                      <a:pt x="168" y="100"/>
                    </a:moveTo>
                    <a:cubicBezTo>
                      <a:pt x="168" y="67"/>
                      <a:pt x="68" y="0"/>
                      <a:pt x="1" y="100"/>
                    </a:cubicBezTo>
                    <a:cubicBezTo>
                      <a:pt x="1" y="200"/>
                      <a:pt x="134" y="234"/>
                      <a:pt x="168"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2479450" y="2085275"/>
                <a:ext cx="8350" cy="5025"/>
              </a:xfrm>
              <a:custGeom>
                <a:avLst/>
                <a:gdLst/>
                <a:ahLst/>
                <a:cxnLst/>
                <a:rect l="l" t="t" r="r" b="b"/>
                <a:pathLst>
                  <a:path w="334" h="201" extrusionOk="0">
                    <a:moveTo>
                      <a:pt x="267" y="34"/>
                    </a:moveTo>
                    <a:cubicBezTo>
                      <a:pt x="234" y="0"/>
                      <a:pt x="0" y="100"/>
                      <a:pt x="100" y="167"/>
                    </a:cubicBezTo>
                    <a:cubicBezTo>
                      <a:pt x="134" y="200"/>
                      <a:pt x="334" y="134"/>
                      <a:pt x="2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2878900" y="2072750"/>
                <a:ext cx="7525" cy="10875"/>
              </a:xfrm>
              <a:custGeom>
                <a:avLst/>
                <a:gdLst/>
                <a:ahLst/>
                <a:cxnLst/>
                <a:rect l="l" t="t" r="r" b="b"/>
                <a:pathLst>
                  <a:path w="301" h="435" extrusionOk="0">
                    <a:moveTo>
                      <a:pt x="300" y="1"/>
                    </a:moveTo>
                    <a:lnTo>
                      <a:pt x="0" y="1"/>
                    </a:lnTo>
                    <a:lnTo>
                      <a:pt x="0" y="435"/>
                    </a:lnTo>
                    <a:lnTo>
                      <a:pt x="300" y="4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2451925" y="2062750"/>
                <a:ext cx="12525" cy="8375"/>
              </a:xfrm>
              <a:custGeom>
                <a:avLst/>
                <a:gdLst/>
                <a:ahLst/>
                <a:cxnLst/>
                <a:rect l="l" t="t" r="r" b="b"/>
                <a:pathLst>
                  <a:path w="501" h="335" extrusionOk="0">
                    <a:moveTo>
                      <a:pt x="0" y="334"/>
                    </a:moveTo>
                    <a:lnTo>
                      <a:pt x="267" y="334"/>
                    </a:lnTo>
                    <a:cubicBezTo>
                      <a:pt x="267" y="201"/>
                      <a:pt x="501" y="167"/>
                      <a:pt x="434" y="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3061525" y="2042750"/>
                <a:ext cx="4200" cy="5850"/>
              </a:xfrm>
              <a:custGeom>
                <a:avLst/>
                <a:gdLst/>
                <a:ahLst/>
                <a:cxnLst/>
                <a:rect l="l" t="t" r="r" b="b"/>
                <a:pathLst>
                  <a:path w="168" h="234" extrusionOk="0">
                    <a:moveTo>
                      <a:pt x="167" y="133"/>
                    </a:moveTo>
                    <a:cubicBezTo>
                      <a:pt x="167" y="67"/>
                      <a:pt x="34" y="0"/>
                      <a:pt x="0" y="133"/>
                    </a:cubicBezTo>
                    <a:cubicBezTo>
                      <a:pt x="0" y="200"/>
                      <a:pt x="134" y="234"/>
                      <a:pt x="167" y="1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3284175" y="2042750"/>
                <a:ext cx="8375" cy="4175"/>
              </a:xfrm>
              <a:custGeom>
                <a:avLst/>
                <a:gdLst/>
                <a:ahLst/>
                <a:cxnLst/>
                <a:rect l="l" t="t" r="r" b="b"/>
                <a:pathLst>
                  <a:path w="335" h="167" extrusionOk="0">
                    <a:moveTo>
                      <a:pt x="268" y="33"/>
                    </a:moveTo>
                    <a:cubicBezTo>
                      <a:pt x="234" y="0"/>
                      <a:pt x="1" y="67"/>
                      <a:pt x="101" y="167"/>
                    </a:cubicBezTo>
                    <a:cubicBezTo>
                      <a:pt x="168" y="167"/>
                      <a:pt x="334" y="67"/>
                      <a:pt x="268"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2493625" y="2040225"/>
                <a:ext cx="4200" cy="6700"/>
              </a:xfrm>
              <a:custGeom>
                <a:avLst/>
                <a:gdLst/>
                <a:ahLst/>
                <a:cxnLst/>
                <a:rect l="l" t="t" r="r" b="b"/>
                <a:pathLst>
                  <a:path w="168" h="268" extrusionOk="0">
                    <a:moveTo>
                      <a:pt x="167" y="134"/>
                    </a:moveTo>
                    <a:cubicBezTo>
                      <a:pt x="167" y="101"/>
                      <a:pt x="34" y="1"/>
                      <a:pt x="0" y="134"/>
                    </a:cubicBezTo>
                    <a:cubicBezTo>
                      <a:pt x="34" y="168"/>
                      <a:pt x="167" y="268"/>
                      <a:pt x="167"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449425" y="2029400"/>
                <a:ext cx="8350" cy="5025"/>
              </a:xfrm>
              <a:custGeom>
                <a:avLst/>
                <a:gdLst/>
                <a:ahLst/>
                <a:cxnLst/>
                <a:rect l="l" t="t" r="r" b="b"/>
                <a:pathLst>
                  <a:path w="334" h="201" extrusionOk="0">
                    <a:moveTo>
                      <a:pt x="100" y="167"/>
                    </a:moveTo>
                    <a:cubicBezTo>
                      <a:pt x="134" y="200"/>
                      <a:pt x="334" y="100"/>
                      <a:pt x="267" y="34"/>
                    </a:cubicBezTo>
                    <a:cubicBezTo>
                      <a:pt x="167" y="0"/>
                      <a:pt x="0" y="67"/>
                      <a:pt x="100" y="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3420125" y="1986025"/>
                <a:ext cx="7525" cy="7525"/>
              </a:xfrm>
              <a:custGeom>
                <a:avLst/>
                <a:gdLst/>
                <a:ahLst/>
                <a:cxnLst/>
                <a:rect l="l" t="t" r="r" b="b"/>
                <a:pathLst>
                  <a:path w="301" h="301" extrusionOk="0">
                    <a:moveTo>
                      <a:pt x="300" y="134"/>
                    </a:moveTo>
                    <a:cubicBezTo>
                      <a:pt x="300" y="1"/>
                      <a:pt x="0" y="1"/>
                      <a:pt x="0" y="134"/>
                    </a:cubicBezTo>
                    <a:cubicBezTo>
                      <a:pt x="167" y="134"/>
                      <a:pt x="200" y="301"/>
                      <a:pt x="300" y="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58050" y="1972700"/>
                <a:ext cx="21700" cy="15850"/>
              </a:xfrm>
              <a:custGeom>
                <a:avLst/>
                <a:gdLst/>
                <a:ahLst/>
                <a:cxnLst/>
                <a:rect l="l" t="t" r="r" b="b"/>
                <a:pathLst>
                  <a:path w="868" h="634" extrusionOk="0">
                    <a:moveTo>
                      <a:pt x="501" y="334"/>
                    </a:moveTo>
                    <a:cubicBezTo>
                      <a:pt x="868" y="0"/>
                      <a:pt x="0" y="634"/>
                      <a:pt x="501"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443575" y="1972700"/>
                <a:ext cx="8375" cy="9175"/>
              </a:xfrm>
              <a:custGeom>
                <a:avLst/>
                <a:gdLst/>
                <a:ahLst/>
                <a:cxnLst/>
                <a:rect l="l" t="t" r="r" b="b"/>
                <a:pathLst>
                  <a:path w="335" h="367" extrusionOk="0">
                    <a:moveTo>
                      <a:pt x="334" y="334"/>
                    </a:moveTo>
                    <a:lnTo>
                      <a:pt x="334" y="133"/>
                    </a:lnTo>
                    <a:cubicBezTo>
                      <a:pt x="168" y="133"/>
                      <a:pt x="168" y="33"/>
                      <a:pt x="34" y="0"/>
                    </a:cubicBezTo>
                    <a:cubicBezTo>
                      <a:pt x="34" y="200"/>
                      <a:pt x="1" y="367"/>
                      <a:pt x="334"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3470975" y="1975200"/>
                <a:ext cx="8375" cy="4175"/>
              </a:xfrm>
              <a:custGeom>
                <a:avLst/>
                <a:gdLst/>
                <a:ahLst/>
                <a:cxnLst/>
                <a:rect l="l" t="t" r="r" b="b"/>
                <a:pathLst>
                  <a:path w="335" h="167" extrusionOk="0">
                    <a:moveTo>
                      <a:pt x="268" y="33"/>
                    </a:moveTo>
                    <a:cubicBezTo>
                      <a:pt x="201" y="0"/>
                      <a:pt x="1" y="67"/>
                      <a:pt x="101" y="167"/>
                    </a:cubicBezTo>
                    <a:cubicBezTo>
                      <a:pt x="168" y="167"/>
                      <a:pt x="334" y="67"/>
                      <a:pt x="268"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995650" y="1967675"/>
                <a:ext cx="7525" cy="5025"/>
              </a:xfrm>
              <a:custGeom>
                <a:avLst/>
                <a:gdLst/>
                <a:ahLst/>
                <a:cxnLst/>
                <a:rect l="l" t="t" r="r" b="b"/>
                <a:pathLst>
                  <a:path w="301" h="201" extrusionOk="0">
                    <a:moveTo>
                      <a:pt x="300" y="1"/>
                    </a:moveTo>
                    <a:lnTo>
                      <a:pt x="0" y="1"/>
                    </a:lnTo>
                    <a:lnTo>
                      <a:pt x="0" y="201"/>
                    </a:lnTo>
                    <a:lnTo>
                      <a:pt x="300" y="2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391050" y="1965175"/>
                <a:ext cx="20025" cy="8375"/>
              </a:xfrm>
              <a:custGeom>
                <a:avLst/>
                <a:gdLst/>
                <a:ahLst/>
                <a:cxnLst/>
                <a:rect l="l" t="t" r="r" b="b"/>
                <a:pathLst>
                  <a:path w="801" h="335" extrusionOk="0">
                    <a:moveTo>
                      <a:pt x="100" y="234"/>
                    </a:moveTo>
                    <a:cubicBezTo>
                      <a:pt x="301" y="234"/>
                      <a:pt x="301" y="334"/>
                      <a:pt x="534" y="334"/>
                    </a:cubicBezTo>
                    <a:cubicBezTo>
                      <a:pt x="801" y="68"/>
                      <a:pt x="0" y="1"/>
                      <a:pt x="100" y="2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985625" y="1966850"/>
                <a:ext cx="8375" cy="5025"/>
              </a:xfrm>
              <a:custGeom>
                <a:avLst/>
                <a:gdLst/>
                <a:ahLst/>
                <a:cxnLst/>
                <a:rect l="l" t="t" r="r" b="b"/>
                <a:pathLst>
                  <a:path w="335" h="201" extrusionOk="0">
                    <a:moveTo>
                      <a:pt x="234" y="34"/>
                    </a:moveTo>
                    <a:cubicBezTo>
                      <a:pt x="201" y="1"/>
                      <a:pt x="1" y="67"/>
                      <a:pt x="68" y="167"/>
                    </a:cubicBezTo>
                    <a:cubicBezTo>
                      <a:pt x="101" y="201"/>
                      <a:pt x="335" y="101"/>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2471100" y="1967675"/>
                <a:ext cx="7525" cy="3375"/>
              </a:xfrm>
              <a:custGeom>
                <a:avLst/>
                <a:gdLst/>
                <a:ahLst/>
                <a:cxnLst/>
                <a:rect l="l" t="t" r="r" b="b"/>
                <a:pathLst>
                  <a:path w="301" h="135" extrusionOk="0">
                    <a:moveTo>
                      <a:pt x="301" y="1"/>
                    </a:moveTo>
                    <a:cubicBezTo>
                      <a:pt x="167" y="34"/>
                      <a:pt x="1" y="1"/>
                      <a:pt x="1" y="134"/>
                    </a:cubicBezTo>
                    <a:cubicBezTo>
                      <a:pt x="101" y="68"/>
                      <a:pt x="301" y="134"/>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2389375" y="2627325"/>
                <a:ext cx="29225" cy="16700"/>
              </a:xfrm>
              <a:custGeom>
                <a:avLst/>
                <a:gdLst/>
                <a:ahLst/>
                <a:cxnLst/>
                <a:rect l="l" t="t" r="r" b="b"/>
                <a:pathLst>
                  <a:path w="1169" h="668" extrusionOk="0">
                    <a:moveTo>
                      <a:pt x="167" y="668"/>
                    </a:moveTo>
                    <a:cubicBezTo>
                      <a:pt x="1168" y="601"/>
                      <a:pt x="167" y="0"/>
                      <a:pt x="1" y="334"/>
                    </a:cubicBezTo>
                    <a:cubicBezTo>
                      <a:pt x="167" y="367"/>
                      <a:pt x="167" y="501"/>
                      <a:pt x="167" y="6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3388425" y="2884175"/>
                <a:ext cx="7525" cy="6700"/>
              </a:xfrm>
              <a:custGeom>
                <a:avLst/>
                <a:gdLst/>
                <a:ahLst/>
                <a:cxnLst/>
                <a:rect l="l" t="t" r="r" b="b"/>
                <a:pathLst>
                  <a:path w="301" h="268" extrusionOk="0">
                    <a:moveTo>
                      <a:pt x="301" y="101"/>
                    </a:moveTo>
                    <a:cubicBezTo>
                      <a:pt x="301" y="0"/>
                      <a:pt x="0" y="0"/>
                      <a:pt x="0" y="101"/>
                    </a:cubicBezTo>
                    <a:cubicBezTo>
                      <a:pt x="167" y="101"/>
                      <a:pt x="267" y="267"/>
                      <a:pt x="301"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2827200" y="2870000"/>
                <a:ext cx="22525" cy="15875"/>
              </a:xfrm>
              <a:custGeom>
                <a:avLst/>
                <a:gdLst/>
                <a:ahLst/>
                <a:cxnLst/>
                <a:rect l="l" t="t" r="r" b="b"/>
                <a:pathLst>
                  <a:path w="901" h="635" extrusionOk="0">
                    <a:moveTo>
                      <a:pt x="534" y="401"/>
                    </a:moveTo>
                    <a:cubicBezTo>
                      <a:pt x="901" y="0"/>
                      <a:pt x="0" y="634"/>
                      <a:pt x="534" y="4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2411900" y="2871675"/>
                <a:ext cx="8350" cy="9175"/>
              </a:xfrm>
              <a:custGeom>
                <a:avLst/>
                <a:gdLst/>
                <a:ahLst/>
                <a:cxnLst/>
                <a:rect l="l" t="t" r="r" b="b"/>
                <a:pathLst>
                  <a:path w="334" h="367" extrusionOk="0">
                    <a:moveTo>
                      <a:pt x="334" y="334"/>
                    </a:moveTo>
                    <a:lnTo>
                      <a:pt x="334" y="100"/>
                    </a:lnTo>
                    <a:cubicBezTo>
                      <a:pt x="167" y="100"/>
                      <a:pt x="167" y="33"/>
                      <a:pt x="34" y="0"/>
                    </a:cubicBezTo>
                    <a:cubicBezTo>
                      <a:pt x="34" y="167"/>
                      <a:pt x="0" y="367"/>
                      <a:pt x="334" y="3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3440950" y="2873325"/>
                <a:ext cx="8375" cy="4200"/>
              </a:xfrm>
              <a:custGeom>
                <a:avLst/>
                <a:gdLst/>
                <a:ahLst/>
                <a:cxnLst/>
                <a:rect l="l" t="t" r="r" b="b"/>
                <a:pathLst>
                  <a:path w="335" h="168" extrusionOk="0">
                    <a:moveTo>
                      <a:pt x="234" y="34"/>
                    </a:moveTo>
                    <a:cubicBezTo>
                      <a:pt x="201" y="1"/>
                      <a:pt x="1" y="101"/>
                      <a:pt x="68" y="168"/>
                    </a:cubicBezTo>
                    <a:cubicBezTo>
                      <a:pt x="134" y="168"/>
                      <a:pt x="335" y="101"/>
                      <a:pt x="234"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2965625" y="2865825"/>
                <a:ext cx="7525" cy="5875"/>
              </a:xfrm>
              <a:custGeom>
                <a:avLst/>
                <a:gdLst/>
                <a:ahLst/>
                <a:cxnLst/>
                <a:rect l="l" t="t" r="r" b="b"/>
                <a:pathLst>
                  <a:path w="301" h="235" extrusionOk="0">
                    <a:moveTo>
                      <a:pt x="301" y="1"/>
                    </a:moveTo>
                    <a:lnTo>
                      <a:pt x="0" y="1"/>
                    </a:lnTo>
                    <a:lnTo>
                      <a:pt x="0" y="234"/>
                    </a:lnTo>
                    <a:lnTo>
                      <a:pt x="301" y="2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2953950" y="2865000"/>
                <a:ext cx="8350" cy="4175"/>
              </a:xfrm>
              <a:custGeom>
                <a:avLst/>
                <a:gdLst/>
                <a:ahLst/>
                <a:cxnLst/>
                <a:rect l="l" t="t" r="r" b="b"/>
                <a:pathLst>
                  <a:path w="334" h="167" extrusionOk="0">
                    <a:moveTo>
                      <a:pt x="267" y="34"/>
                    </a:moveTo>
                    <a:cubicBezTo>
                      <a:pt x="201" y="0"/>
                      <a:pt x="0" y="100"/>
                      <a:pt x="100" y="167"/>
                    </a:cubicBezTo>
                    <a:cubicBezTo>
                      <a:pt x="167" y="167"/>
                      <a:pt x="334" y="100"/>
                      <a:pt x="2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2440250" y="2865825"/>
                <a:ext cx="7525" cy="3350"/>
              </a:xfrm>
              <a:custGeom>
                <a:avLst/>
                <a:gdLst/>
                <a:ahLst/>
                <a:cxnLst/>
                <a:rect l="l" t="t" r="r" b="b"/>
                <a:pathLst>
                  <a:path w="301" h="134" extrusionOk="0">
                    <a:moveTo>
                      <a:pt x="301" y="1"/>
                    </a:moveTo>
                    <a:cubicBezTo>
                      <a:pt x="167" y="67"/>
                      <a:pt x="0" y="1"/>
                      <a:pt x="0" y="134"/>
                    </a:cubicBezTo>
                    <a:cubicBezTo>
                      <a:pt x="134" y="101"/>
                      <a:pt x="301" y="10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4"/>
            <p:cNvGrpSpPr/>
            <p:nvPr/>
          </p:nvGrpSpPr>
          <p:grpSpPr>
            <a:xfrm rot="3960959">
              <a:off x="5646158" y="1050818"/>
              <a:ext cx="66821" cy="125002"/>
              <a:chOff x="6238667" y="1228635"/>
              <a:chExt cx="66818" cy="124997"/>
            </a:xfrm>
          </p:grpSpPr>
          <p:sp>
            <p:nvSpPr>
              <p:cNvPr id="989" name="Google Shape;989;p44"/>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990" name="Google Shape;990;p44"/>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grpSp>
      <p:grpSp>
        <p:nvGrpSpPr>
          <p:cNvPr id="991" name="Google Shape;991;p44"/>
          <p:cNvGrpSpPr/>
          <p:nvPr/>
        </p:nvGrpSpPr>
        <p:grpSpPr>
          <a:xfrm>
            <a:off x="676067" y="466635"/>
            <a:ext cx="66818" cy="124997"/>
            <a:chOff x="6238667" y="1228635"/>
            <a:chExt cx="66818" cy="124997"/>
          </a:xfrm>
        </p:grpSpPr>
        <p:sp>
          <p:nvSpPr>
            <p:cNvPr id="992" name="Google Shape;992;p44"/>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993" name="Google Shape;993;p44"/>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grpSp>
        <p:nvGrpSpPr>
          <p:cNvPr id="1059" name="Google Shape;1059;p48"/>
          <p:cNvGrpSpPr/>
          <p:nvPr/>
        </p:nvGrpSpPr>
        <p:grpSpPr>
          <a:xfrm>
            <a:off x="2427489" y="922781"/>
            <a:ext cx="4289255" cy="3298079"/>
            <a:chOff x="2524428" y="1164350"/>
            <a:chExt cx="4095145" cy="3148824"/>
          </a:xfrm>
        </p:grpSpPr>
        <p:grpSp>
          <p:nvGrpSpPr>
            <p:cNvPr id="1060" name="Google Shape;1060;p48"/>
            <p:cNvGrpSpPr/>
            <p:nvPr/>
          </p:nvGrpSpPr>
          <p:grpSpPr>
            <a:xfrm>
              <a:off x="2524428" y="1164350"/>
              <a:ext cx="4095145" cy="2920400"/>
              <a:chOff x="2518750" y="1164350"/>
              <a:chExt cx="4095145" cy="2920400"/>
            </a:xfrm>
          </p:grpSpPr>
          <p:grpSp>
            <p:nvGrpSpPr>
              <p:cNvPr id="1061" name="Google Shape;1061;p48"/>
              <p:cNvGrpSpPr/>
              <p:nvPr/>
            </p:nvGrpSpPr>
            <p:grpSpPr>
              <a:xfrm>
                <a:off x="2518750" y="1164350"/>
                <a:ext cx="4095145" cy="2920400"/>
                <a:chOff x="2518750" y="1164350"/>
                <a:chExt cx="4095145" cy="2920400"/>
              </a:xfrm>
            </p:grpSpPr>
            <p:grpSp>
              <p:nvGrpSpPr>
                <p:cNvPr id="1062" name="Google Shape;1062;p48"/>
                <p:cNvGrpSpPr/>
                <p:nvPr/>
              </p:nvGrpSpPr>
              <p:grpSpPr>
                <a:xfrm>
                  <a:off x="2518750" y="1164350"/>
                  <a:ext cx="4042020" cy="2885370"/>
                  <a:chOff x="2518750" y="1164350"/>
                  <a:chExt cx="4042020" cy="2885370"/>
                </a:xfrm>
              </p:grpSpPr>
              <p:sp>
                <p:nvSpPr>
                  <p:cNvPr id="1063" name="Google Shape;1063;p48"/>
                  <p:cNvSpPr/>
                  <p:nvPr/>
                </p:nvSpPr>
                <p:spPr>
                  <a:xfrm rot="-1452">
                    <a:off x="2519260" y="1573629"/>
                    <a:ext cx="4041000" cy="2475238"/>
                  </a:xfrm>
                  <a:custGeom>
                    <a:avLst/>
                    <a:gdLst/>
                    <a:ahLst/>
                    <a:cxnLst/>
                    <a:rect l="l" t="t" r="r" b="b"/>
                    <a:pathLst>
                      <a:path w="15881" h="8682" extrusionOk="0">
                        <a:moveTo>
                          <a:pt x="83" y="1"/>
                        </a:moveTo>
                        <a:cubicBezTo>
                          <a:pt x="83" y="2128"/>
                          <a:pt x="0" y="2128"/>
                          <a:pt x="0" y="4254"/>
                        </a:cubicBezTo>
                        <a:lnTo>
                          <a:pt x="0" y="8516"/>
                        </a:lnTo>
                        <a:cubicBezTo>
                          <a:pt x="0" y="8543"/>
                          <a:pt x="20" y="8550"/>
                          <a:pt x="47" y="8550"/>
                        </a:cubicBezTo>
                        <a:cubicBezTo>
                          <a:pt x="78" y="8550"/>
                          <a:pt x="118" y="8541"/>
                          <a:pt x="149" y="8541"/>
                        </a:cubicBezTo>
                        <a:cubicBezTo>
                          <a:pt x="2085" y="8541"/>
                          <a:pt x="2085" y="8673"/>
                          <a:pt x="4030" y="8673"/>
                        </a:cubicBezTo>
                        <a:cubicBezTo>
                          <a:pt x="5967" y="8673"/>
                          <a:pt x="5967" y="8582"/>
                          <a:pt x="7911" y="8582"/>
                        </a:cubicBezTo>
                        <a:cubicBezTo>
                          <a:pt x="9848" y="8582"/>
                          <a:pt x="9848" y="8682"/>
                          <a:pt x="11784" y="8682"/>
                        </a:cubicBezTo>
                        <a:cubicBezTo>
                          <a:pt x="13729" y="8682"/>
                          <a:pt x="13729" y="8591"/>
                          <a:pt x="15665" y="8591"/>
                        </a:cubicBezTo>
                        <a:cubicBezTo>
                          <a:pt x="15723" y="8591"/>
                          <a:pt x="15748" y="8574"/>
                          <a:pt x="15748" y="8516"/>
                        </a:cubicBezTo>
                        <a:cubicBezTo>
                          <a:pt x="15748" y="6406"/>
                          <a:pt x="15872" y="6406"/>
                          <a:pt x="15881" y="4296"/>
                        </a:cubicBezTo>
                        <a:cubicBezTo>
                          <a:pt x="15881" y="2186"/>
                          <a:pt x="15789" y="2186"/>
                          <a:pt x="15789" y="75"/>
                        </a:cubicBezTo>
                        <a:lnTo>
                          <a:pt x="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2529707" y="1164350"/>
                    <a:ext cx="4005376" cy="448391"/>
                  </a:xfrm>
                  <a:custGeom>
                    <a:avLst/>
                    <a:gdLst/>
                    <a:ahLst/>
                    <a:cxnLst/>
                    <a:rect l="l" t="t" r="r" b="b"/>
                    <a:pathLst>
                      <a:path w="15741" h="1855" extrusionOk="0">
                        <a:moveTo>
                          <a:pt x="249" y="1"/>
                        </a:moveTo>
                        <a:lnTo>
                          <a:pt x="249" y="812"/>
                        </a:lnTo>
                        <a:cubicBezTo>
                          <a:pt x="406" y="903"/>
                          <a:pt x="505" y="1076"/>
                          <a:pt x="505" y="1258"/>
                        </a:cubicBezTo>
                        <a:cubicBezTo>
                          <a:pt x="514" y="1540"/>
                          <a:pt x="282" y="1772"/>
                          <a:pt x="0" y="1772"/>
                        </a:cubicBezTo>
                        <a:lnTo>
                          <a:pt x="1294" y="1778"/>
                        </a:lnTo>
                        <a:lnTo>
                          <a:pt x="1294" y="1778"/>
                        </a:lnTo>
                        <a:cubicBezTo>
                          <a:pt x="1104" y="1680"/>
                          <a:pt x="974" y="1483"/>
                          <a:pt x="969" y="1258"/>
                        </a:cubicBezTo>
                        <a:cubicBezTo>
                          <a:pt x="960" y="994"/>
                          <a:pt x="1134" y="762"/>
                          <a:pt x="1382" y="696"/>
                        </a:cubicBezTo>
                        <a:lnTo>
                          <a:pt x="1325" y="1"/>
                        </a:lnTo>
                        <a:close/>
                        <a:moveTo>
                          <a:pt x="1780" y="1"/>
                        </a:moveTo>
                        <a:lnTo>
                          <a:pt x="1838" y="737"/>
                        </a:lnTo>
                        <a:cubicBezTo>
                          <a:pt x="2028" y="845"/>
                          <a:pt x="2144" y="1043"/>
                          <a:pt x="2152" y="1258"/>
                        </a:cubicBezTo>
                        <a:cubicBezTo>
                          <a:pt x="2158" y="1482"/>
                          <a:pt x="2032" y="1683"/>
                          <a:pt x="1847" y="1781"/>
                        </a:cubicBezTo>
                        <a:lnTo>
                          <a:pt x="1847" y="1781"/>
                        </a:lnTo>
                        <a:lnTo>
                          <a:pt x="3047" y="1788"/>
                        </a:lnTo>
                        <a:lnTo>
                          <a:pt x="3047" y="1788"/>
                        </a:lnTo>
                        <a:cubicBezTo>
                          <a:pt x="2796" y="1742"/>
                          <a:pt x="2606" y="1523"/>
                          <a:pt x="2599" y="1258"/>
                        </a:cubicBezTo>
                        <a:cubicBezTo>
                          <a:pt x="2591" y="1027"/>
                          <a:pt x="2740" y="820"/>
                          <a:pt x="2955" y="745"/>
                        </a:cubicBezTo>
                        <a:lnTo>
                          <a:pt x="2905" y="1"/>
                        </a:lnTo>
                        <a:close/>
                        <a:moveTo>
                          <a:pt x="3360" y="1"/>
                        </a:moveTo>
                        <a:lnTo>
                          <a:pt x="3410" y="795"/>
                        </a:lnTo>
                        <a:cubicBezTo>
                          <a:pt x="3575" y="894"/>
                          <a:pt x="3675" y="1068"/>
                          <a:pt x="3675" y="1258"/>
                        </a:cubicBezTo>
                        <a:cubicBezTo>
                          <a:pt x="3682" y="1525"/>
                          <a:pt x="3491" y="1745"/>
                          <a:pt x="3237" y="1789"/>
                        </a:cubicBezTo>
                        <a:lnTo>
                          <a:pt x="3237" y="1789"/>
                        </a:lnTo>
                        <a:lnTo>
                          <a:pt x="4708" y="1796"/>
                        </a:lnTo>
                        <a:lnTo>
                          <a:pt x="4708" y="1796"/>
                        </a:lnTo>
                        <a:cubicBezTo>
                          <a:pt x="4415" y="1792"/>
                          <a:pt x="4179" y="1553"/>
                          <a:pt x="4171" y="1258"/>
                        </a:cubicBezTo>
                        <a:cubicBezTo>
                          <a:pt x="4171" y="1035"/>
                          <a:pt x="4312" y="828"/>
                          <a:pt x="4519" y="754"/>
                        </a:cubicBezTo>
                        <a:lnTo>
                          <a:pt x="4486" y="1"/>
                        </a:lnTo>
                        <a:close/>
                        <a:moveTo>
                          <a:pt x="3047" y="1788"/>
                        </a:moveTo>
                        <a:cubicBezTo>
                          <a:pt x="3079" y="1793"/>
                          <a:pt x="3112" y="1796"/>
                          <a:pt x="3145" y="1796"/>
                        </a:cubicBezTo>
                        <a:cubicBezTo>
                          <a:pt x="3177" y="1796"/>
                          <a:pt x="3207" y="1794"/>
                          <a:pt x="3237" y="1789"/>
                        </a:cubicBezTo>
                        <a:lnTo>
                          <a:pt x="3237" y="1789"/>
                        </a:lnTo>
                        <a:lnTo>
                          <a:pt x="3047" y="1788"/>
                        </a:lnTo>
                        <a:close/>
                        <a:moveTo>
                          <a:pt x="4708" y="1796"/>
                        </a:moveTo>
                        <a:cubicBezTo>
                          <a:pt x="4711" y="1796"/>
                          <a:pt x="4714" y="1796"/>
                          <a:pt x="4717" y="1796"/>
                        </a:cubicBezTo>
                        <a:cubicBezTo>
                          <a:pt x="4718" y="1796"/>
                          <a:pt x="4720" y="1796"/>
                          <a:pt x="4721" y="1796"/>
                        </a:cubicBezTo>
                        <a:lnTo>
                          <a:pt x="4721" y="1796"/>
                        </a:lnTo>
                        <a:lnTo>
                          <a:pt x="4708" y="1796"/>
                        </a:lnTo>
                        <a:close/>
                        <a:moveTo>
                          <a:pt x="1294" y="1778"/>
                        </a:moveTo>
                        <a:lnTo>
                          <a:pt x="1294" y="1778"/>
                        </a:lnTo>
                        <a:cubicBezTo>
                          <a:pt x="1378" y="1822"/>
                          <a:pt x="1472" y="1846"/>
                          <a:pt x="1573" y="1846"/>
                        </a:cubicBezTo>
                        <a:cubicBezTo>
                          <a:pt x="1578" y="1846"/>
                          <a:pt x="1582" y="1846"/>
                          <a:pt x="1587" y="1846"/>
                        </a:cubicBezTo>
                        <a:cubicBezTo>
                          <a:pt x="1680" y="1846"/>
                          <a:pt x="1769" y="1823"/>
                          <a:pt x="1847" y="1781"/>
                        </a:cubicBezTo>
                        <a:lnTo>
                          <a:pt x="1847" y="1781"/>
                        </a:lnTo>
                        <a:lnTo>
                          <a:pt x="1294" y="1778"/>
                        </a:lnTo>
                        <a:close/>
                        <a:moveTo>
                          <a:pt x="4941" y="1"/>
                        </a:moveTo>
                        <a:lnTo>
                          <a:pt x="4974" y="795"/>
                        </a:lnTo>
                        <a:cubicBezTo>
                          <a:pt x="5139" y="886"/>
                          <a:pt x="5247" y="1068"/>
                          <a:pt x="5247" y="1258"/>
                        </a:cubicBezTo>
                        <a:cubicBezTo>
                          <a:pt x="5255" y="1547"/>
                          <a:pt x="5017" y="1795"/>
                          <a:pt x="4721" y="1796"/>
                        </a:cubicBezTo>
                        <a:lnTo>
                          <a:pt x="4721" y="1796"/>
                        </a:lnTo>
                        <a:lnTo>
                          <a:pt x="15734" y="1854"/>
                        </a:lnTo>
                        <a:lnTo>
                          <a:pt x="15734" y="1854"/>
                        </a:lnTo>
                        <a:cubicBezTo>
                          <a:pt x="15406" y="1851"/>
                          <a:pt x="15136" y="1587"/>
                          <a:pt x="15128" y="1258"/>
                        </a:cubicBezTo>
                        <a:cubicBezTo>
                          <a:pt x="15128" y="1010"/>
                          <a:pt x="15277" y="779"/>
                          <a:pt x="15508" y="696"/>
                        </a:cubicBezTo>
                        <a:lnTo>
                          <a:pt x="15508" y="1"/>
                        </a:lnTo>
                        <a:lnTo>
                          <a:pt x="14416" y="1"/>
                        </a:lnTo>
                        <a:lnTo>
                          <a:pt x="14383" y="803"/>
                        </a:lnTo>
                        <a:cubicBezTo>
                          <a:pt x="14557" y="886"/>
                          <a:pt x="14664" y="1060"/>
                          <a:pt x="14673" y="1258"/>
                        </a:cubicBezTo>
                        <a:cubicBezTo>
                          <a:pt x="14673" y="1540"/>
                          <a:pt x="14449" y="1772"/>
                          <a:pt x="14168" y="1772"/>
                        </a:cubicBezTo>
                        <a:cubicBezTo>
                          <a:pt x="13878" y="1772"/>
                          <a:pt x="13655" y="1540"/>
                          <a:pt x="13647" y="1258"/>
                        </a:cubicBezTo>
                        <a:cubicBezTo>
                          <a:pt x="13647" y="1060"/>
                          <a:pt x="13754" y="878"/>
                          <a:pt x="13936" y="795"/>
                        </a:cubicBezTo>
                        <a:lnTo>
                          <a:pt x="13961" y="1"/>
                        </a:lnTo>
                        <a:lnTo>
                          <a:pt x="12827" y="1"/>
                        </a:lnTo>
                        <a:lnTo>
                          <a:pt x="12827" y="803"/>
                        </a:lnTo>
                        <a:cubicBezTo>
                          <a:pt x="12993" y="894"/>
                          <a:pt x="13100" y="1068"/>
                          <a:pt x="13100" y="1258"/>
                        </a:cubicBezTo>
                        <a:cubicBezTo>
                          <a:pt x="13109" y="1540"/>
                          <a:pt x="12877" y="1772"/>
                          <a:pt x="12596" y="1772"/>
                        </a:cubicBezTo>
                        <a:cubicBezTo>
                          <a:pt x="12306" y="1772"/>
                          <a:pt x="12074" y="1540"/>
                          <a:pt x="12066" y="1258"/>
                        </a:cubicBezTo>
                        <a:cubicBezTo>
                          <a:pt x="12066" y="1052"/>
                          <a:pt x="12182" y="861"/>
                          <a:pt x="12372" y="779"/>
                        </a:cubicBezTo>
                        <a:lnTo>
                          <a:pt x="12372" y="1"/>
                        </a:lnTo>
                        <a:lnTo>
                          <a:pt x="11247" y="1"/>
                        </a:lnTo>
                        <a:lnTo>
                          <a:pt x="11263" y="795"/>
                        </a:lnTo>
                        <a:cubicBezTo>
                          <a:pt x="11437" y="886"/>
                          <a:pt x="11545" y="1060"/>
                          <a:pt x="11545" y="1258"/>
                        </a:cubicBezTo>
                        <a:cubicBezTo>
                          <a:pt x="11553" y="1548"/>
                          <a:pt x="11321" y="1788"/>
                          <a:pt x="11032" y="1788"/>
                        </a:cubicBezTo>
                        <a:cubicBezTo>
                          <a:pt x="10734" y="1780"/>
                          <a:pt x="10494" y="1548"/>
                          <a:pt x="10494" y="1258"/>
                        </a:cubicBezTo>
                        <a:cubicBezTo>
                          <a:pt x="10485" y="1043"/>
                          <a:pt x="10609" y="845"/>
                          <a:pt x="10816" y="762"/>
                        </a:cubicBezTo>
                        <a:lnTo>
                          <a:pt x="10800" y="1"/>
                        </a:lnTo>
                        <a:lnTo>
                          <a:pt x="9707" y="1"/>
                        </a:lnTo>
                        <a:lnTo>
                          <a:pt x="9674" y="745"/>
                        </a:lnTo>
                        <a:cubicBezTo>
                          <a:pt x="9873" y="836"/>
                          <a:pt x="9997" y="1035"/>
                          <a:pt x="10005" y="1258"/>
                        </a:cubicBezTo>
                        <a:cubicBezTo>
                          <a:pt x="10014" y="1565"/>
                          <a:pt x="9757" y="1821"/>
                          <a:pt x="9451" y="1821"/>
                        </a:cubicBezTo>
                        <a:cubicBezTo>
                          <a:pt x="9136" y="1821"/>
                          <a:pt x="8880" y="1573"/>
                          <a:pt x="8872" y="1258"/>
                        </a:cubicBezTo>
                        <a:cubicBezTo>
                          <a:pt x="8872" y="1027"/>
                          <a:pt x="9004" y="820"/>
                          <a:pt x="9219" y="737"/>
                        </a:cubicBezTo>
                        <a:lnTo>
                          <a:pt x="9252" y="1"/>
                        </a:lnTo>
                        <a:lnTo>
                          <a:pt x="8152" y="1"/>
                        </a:lnTo>
                        <a:lnTo>
                          <a:pt x="8085" y="795"/>
                        </a:lnTo>
                        <a:cubicBezTo>
                          <a:pt x="8259" y="886"/>
                          <a:pt x="8375" y="1060"/>
                          <a:pt x="8375" y="1258"/>
                        </a:cubicBezTo>
                        <a:cubicBezTo>
                          <a:pt x="8383" y="1535"/>
                          <a:pt x="8160" y="1763"/>
                          <a:pt x="7885" y="1763"/>
                        </a:cubicBezTo>
                        <a:cubicBezTo>
                          <a:pt x="7880" y="1763"/>
                          <a:pt x="7875" y="1763"/>
                          <a:pt x="7870" y="1763"/>
                        </a:cubicBezTo>
                        <a:cubicBezTo>
                          <a:pt x="7589" y="1763"/>
                          <a:pt x="7357" y="1540"/>
                          <a:pt x="7357" y="1258"/>
                        </a:cubicBezTo>
                        <a:cubicBezTo>
                          <a:pt x="7349" y="1060"/>
                          <a:pt x="7457" y="886"/>
                          <a:pt x="7630" y="795"/>
                        </a:cubicBezTo>
                        <a:lnTo>
                          <a:pt x="7697" y="1"/>
                        </a:lnTo>
                        <a:lnTo>
                          <a:pt x="6571" y="1"/>
                        </a:lnTo>
                        <a:lnTo>
                          <a:pt x="6521" y="762"/>
                        </a:lnTo>
                        <a:cubicBezTo>
                          <a:pt x="6720" y="853"/>
                          <a:pt x="6836" y="1043"/>
                          <a:pt x="6844" y="1258"/>
                        </a:cubicBezTo>
                        <a:cubicBezTo>
                          <a:pt x="6852" y="1556"/>
                          <a:pt x="6604" y="1805"/>
                          <a:pt x="6298" y="1805"/>
                        </a:cubicBezTo>
                        <a:cubicBezTo>
                          <a:pt x="6000" y="1805"/>
                          <a:pt x="5752" y="1565"/>
                          <a:pt x="5744" y="1258"/>
                        </a:cubicBezTo>
                        <a:cubicBezTo>
                          <a:pt x="5735" y="1035"/>
                          <a:pt x="5868" y="836"/>
                          <a:pt x="6066" y="754"/>
                        </a:cubicBezTo>
                        <a:lnTo>
                          <a:pt x="6116" y="1"/>
                        </a:lnTo>
                        <a:close/>
                        <a:moveTo>
                          <a:pt x="15734" y="1854"/>
                        </a:moveTo>
                        <a:cubicBezTo>
                          <a:pt x="15736" y="1854"/>
                          <a:pt x="15738" y="1854"/>
                          <a:pt x="15740" y="1854"/>
                        </a:cubicBezTo>
                        <a:lnTo>
                          <a:pt x="15734" y="185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48"/>
                <p:cNvSpPr/>
                <p:nvPr/>
              </p:nvSpPr>
              <p:spPr>
                <a:xfrm>
                  <a:off x="2572895" y="1630240"/>
                  <a:ext cx="4041000" cy="2454510"/>
                </a:xfrm>
                <a:custGeom>
                  <a:avLst/>
                  <a:gdLst/>
                  <a:ahLst/>
                  <a:cxnLst/>
                  <a:rect l="l" t="t" r="r" b="b"/>
                  <a:pathLst>
                    <a:path w="15881" h="8682" fill="none" extrusionOk="0">
                      <a:moveTo>
                        <a:pt x="83" y="1"/>
                      </a:moveTo>
                      <a:cubicBezTo>
                        <a:pt x="83" y="2128"/>
                        <a:pt x="0" y="2128"/>
                        <a:pt x="0" y="4254"/>
                      </a:cubicBezTo>
                      <a:lnTo>
                        <a:pt x="0" y="8516"/>
                      </a:lnTo>
                      <a:cubicBezTo>
                        <a:pt x="0" y="8574"/>
                        <a:pt x="91" y="8541"/>
                        <a:pt x="149" y="8541"/>
                      </a:cubicBezTo>
                      <a:cubicBezTo>
                        <a:pt x="2085" y="8541"/>
                        <a:pt x="2085" y="8673"/>
                        <a:pt x="4030" y="8673"/>
                      </a:cubicBezTo>
                      <a:cubicBezTo>
                        <a:pt x="5967" y="8673"/>
                        <a:pt x="5967" y="8582"/>
                        <a:pt x="7911" y="8582"/>
                      </a:cubicBezTo>
                      <a:cubicBezTo>
                        <a:pt x="9848" y="8582"/>
                        <a:pt x="9848" y="8682"/>
                        <a:pt x="11784" y="8682"/>
                      </a:cubicBezTo>
                      <a:cubicBezTo>
                        <a:pt x="13729" y="8682"/>
                        <a:pt x="13729" y="8591"/>
                        <a:pt x="15665" y="8591"/>
                      </a:cubicBezTo>
                      <a:cubicBezTo>
                        <a:pt x="15723" y="8591"/>
                        <a:pt x="15748" y="8574"/>
                        <a:pt x="15748" y="8516"/>
                      </a:cubicBezTo>
                      <a:cubicBezTo>
                        <a:pt x="15748" y="6406"/>
                        <a:pt x="15872" y="6406"/>
                        <a:pt x="15881" y="4296"/>
                      </a:cubicBezTo>
                      <a:cubicBezTo>
                        <a:pt x="15881" y="2186"/>
                        <a:pt x="15789" y="2186"/>
                        <a:pt x="15789" y="75"/>
                      </a:cubicBezTo>
                    </a:path>
                  </a:pathLst>
                </a:custGeom>
                <a:noFill/>
                <a:ln w="9525" cap="rnd" cmpd="sng">
                  <a:solidFill>
                    <a:srgbClr val="0503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8"/>
              <p:cNvSpPr/>
              <p:nvPr/>
            </p:nvSpPr>
            <p:spPr>
              <a:xfrm>
                <a:off x="2583327" y="1195014"/>
                <a:ext cx="4005376" cy="448391"/>
              </a:xfrm>
              <a:custGeom>
                <a:avLst/>
                <a:gdLst/>
                <a:ahLst/>
                <a:cxnLst/>
                <a:rect l="l" t="t" r="r" b="b"/>
                <a:pathLst>
                  <a:path w="15741" h="1855" fill="none" extrusionOk="0">
                    <a:moveTo>
                      <a:pt x="15740" y="1854"/>
                    </a:moveTo>
                    <a:cubicBezTo>
                      <a:pt x="15409" y="1854"/>
                      <a:pt x="15136" y="1589"/>
                      <a:pt x="15128" y="1258"/>
                    </a:cubicBezTo>
                    <a:cubicBezTo>
                      <a:pt x="15128" y="1010"/>
                      <a:pt x="15277" y="779"/>
                      <a:pt x="15508" y="696"/>
                    </a:cubicBezTo>
                    <a:lnTo>
                      <a:pt x="15508" y="1"/>
                    </a:lnTo>
                    <a:lnTo>
                      <a:pt x="14416" y="1"/>
                    </a:lnTo>
                    <a:lnTo>
                      <a:pt x="14383" y="803"/>
                    </a:lnTo>
                    <a:cubicBezTo>
                      <a:pt x="14557" y="886"/>
                      <a:pt x="14664" y="1060"/>
                      <a:pt x="14673" y="1258"/>
                    </a:cubicBezTo>
                    <a:cubicBezTo>
                      <a:pt x="14673" y="1540"/>
                      <a:pt x="14449" y="1772"/>
                      <a:pt x="14168" y="1772"/>
                    </a:cubicBezTo>
                    <a:cubicBezTo>
                      <a:pt x="13878" y="1772"/>
                      <a:pt x="13655" y="1540"/>
                      <a:pt x="13647" y="1258"/>
                    </a:cubicBezTo>
                    <a:cubicBezTo>
                      <a:pt x="13647" y="1060"/>
                      <a:pt x="13754" y="878"/>
                      <a:pt x="13936" y="795"/>
                    </a:cubicBezTo>
                    <a:lnTo>
                      <a:pt x="13961" y="1"/>
                    </a:lnTo>
                    <a:lnTo>
                      <a:pt x="12827" y="1"/>
                    </a:lnTo>
                    <a:lnTo>
                      <a:pt x="12827" y="803"/>
                    </a:lnTo>
                    <a:cubicBezTo>
                      <a:pt x="12993" y="894"/>
                      <a:pt x="13100" y="1068"/>
                      <a:pt x="13100" y="1258"/>
                    </a:cubicBezTo>
                    <a:cubicBezTo>
                      <a:pt x="13109" y="1540"/>
                      <a:pt x="12877" y="1772"/>
                      <a:pt x="12596" y="1772"/>
                    </a:cubicBezTo>
                    <a:cubicBezTo>
                      <a:pt x="12306" y="1772"/>
                      <a:pt x="12074" y="1540"/>
                      <a:pt x="12066" y="1258"/>
                    </a:cubicBezTo>
                    <a:cubicBezTo>
                      <a:pt x="12066" y="1052"/>
                      <a:pt x="12182" y="861"/>
                      <a:pt x="12372" y="779"/>
                    </a:cubicBezTo>
                    <a:lnTo>
                      <a:pt x="12372" y="1"/>
                    </a:lnTo>
                    <a:lnTo>
                      <a:pt x="11247" y="1"/>
                    </a:lnTo>
                    <a:lnTo>
                      <a:pt x="11263" y="795"/>
                    </a:lnTo>
                    <a:cubicBezTo>
                      <a:pt x="11437" y="886"/>
                      <a:pt x="11545" y="1060"/>
                      <a:pt x="11545" y="1258"/>
                    </a:cubicBezTo>
                    <a:cubicBezTo>
                      <a:pt x="11553" y="1548"/>
                      <a:pt x="11321" y="1788"/>
                      <a:pt x="11032" y="1788"/>
                    </a:cubicBezTo>
                    <a:cubicBezTo>
                      <a:pt x="10734" y="1780"/>
                      <a:pt x="10494" y="1548"/>
                      <a:pt x="10494" y="1258"/>
                    </a:cubicBezTo>
                    <a:cubicBezTo>
                      <a:pt x="10485" y="1043"/>
                      <a:pt x="10609" y="845"/>
                      <a:pt x="10816" y="762"/>
                    </a:cubicBezTo>
                    <a:lnTo>
                      <a:pt x="10800" y="1"/>
                    </a:lnTo>
                    <a:lnTo>
                      <a:pt x="9707" y="1"/>
                    </a:lnTo>
                    <a:lnTo>
                      <a:pt x="9674" y="745"/>
                    </a:lnTo>
                    <a:cubicBezTo>
                      <a:pt x="9873" y="836"/>
                      <a:pt x="9997" y="1035"/>
                      <a:pt x="10005" y="1258"/>
                    </a:cubicBezTo>
                    <a:cubicBezTo>
                      <a:pt x="10014" y="1565"/>
                      <a:pt x="9757" y="1821"/>
                      <a:pt x="9451" y="1821"/>
                    </a:cubicBezTo>
                    <a:cubicBezTo>
                      <a:pt x="9136" y="1821"/>
                      <a:pt x="8880" y="1573"/>
                      <a:pt x="8872" y="1258"/>
                    </a:cubicBezTo>
                    <a:cubicBezTo>
                      <a:pt x="8872" y="1027"/>
                      <a:pt x="9004" y="820"/>
                      <a:pt x="9219" y="737"/>
                    </a:cubicBezTo>
                    <a:lnTo>
                      <a:pt x="9252" y="1"/>
                    </a:lnTo>
                    <a:lnTo>
                      <a:pt x="8152" y="1"/>
                    </a:lnTo>
                    <a:lnTo>
                      <a:pt x="8085" y="795"/>
                    </a:lnTo>
                    <a:cubicBezTo>
                      <a:pt x="8259" y="886"/>
                      <a:pt x="8375" y="1060"/>
                      <a:pt x="8375" y="1258"/>
                    </a:cubicBezTo>
                    <a:cubicBezTo>
                      <a:pt x="8383" y="1540"/>
                      <a:pt x="8152" y="1772"/>
                      <a:pt x="7870" y="1763"/>
                    </a:cubicBezTo>
                    <a:cubicBezTo>
                      <a:pt x="7589" y="1763"/>
                      <a:pt x="7357" y="1540"/>
                      <a:pt x="7357" y="1258"/>
                    </a:cubicBezTo>
                    <a:cubicBezTo>
                      <a:pt x="7349" y="1060"/>
                      <a:pt x="7457" y="886"/>
                      <a:pt x="7630" y="795"/>
                    </a:cubicBezTo>
                    <a:lnTo>
                      <a:pt x="7697" y="1"/>
                    </a:lnTo>
                    <a:lnTo>
                      <a:pt x="6571" y="1"/>
                    </a:lnTo>
                    <a:lnTo>
                      <a:pt x="6521" y="762"/>
                    </a:lnTo>
                    <a:cubicBezTo>
                      <a:pt x="6720" y="853"/>
                      <a:pt x="6836" y="1043"/>
                      <a:pt x="6844" y="1258"/>
                    </a:cubicBezTo>
                    <a:cubicBezTo>
                      <a:pt x="6852" y="1556"/>
                      <a:pt x="6604" y="1805"/>
                      <a:pt x="6298" y="1805"/>
                    </a:cubicBezTo>
                    <a:cubicBezTo>
                      <a:pt x="6000" y="1805"/>
                      <a:pt x="5752" y="1565"/>
                      <a:pt x="5744" y="1258"/>
                    </a:cubicBezTo>
                    <a:cubicBezTo>
                      <a:pt x="5735" y="1035"/>
                      <a:pt x="5868" y="836"/>
                      <a:pt x="6066" y="754"/>
                    </a:cubicBezTo>
                    <a:lnTo>
                      <a:pt x="6116" y="1"/>
                    </a:lnTo>
                    <a:lnTo>
                      <a:pt x="4941" y="1"/>
                    </a:lnTo>
                    <a:lnTo>
                      <a:pt x="4974" y="795"/>
                    </a:lnTo>
                    <a:cubicBezTo>
                      <a:pt x="5139" y="886"/>
                      <a:pt x="5247" y="1068"/>
                      <a:pt x="5247" y="1258"/>
                    </a:cubicBezTo>
                    <a:cubicBezTo>
                      <a:pt x="5255" y="1548"/>
                      <a:pt x="5015" y="1796"/>
                      <a:pt x="4717" y="1796"/>
                    </a:cubicBezTo>
                    <a:cubicBezTo>
                      <a:pt x="4419" y="1796"/>
                      <a:pt x="4180" y="1556"/>
                      <a:pt x="4171" y="1258"/>
                    </a:cubicBezTo>
                    <a:cubicBezTo>
                      <a:pt x="4171" y="1035"/>
                      <a:pt x="4312" y="828"/>
                      <a:pt x="4519" y="754"/>
                    </a:cubicBezTo>
                    <a:lnTo>
                      <a:pt x="4486" y="1"/>
                    </a:lnTo>
                    <a:lnTo>
                      <a:pt x="3360" y="1"/>
                    </a:lnTo>
                    <a:lnTo>
                      <a:pt x="3410" y="795"/>
                    </a:lnTo>
                    <a:cubicBezTo>
                      <a:pt x="3575" y="894"/>
                      <a:pt x="3675" y="1068"/>
                      <a:pt x="3675" y="1258"/>
                    </a:cubicBezTo>
                    <a:cubicBezTo>
                      <a:pt x="3683" y="1556"/>
                      <a:pt x="3443" y="1796"/>
                      <a:pt x="3145" y="1796"/>
                    </a:cubicBezTo>
                    <a:cubicBezTo>
                      <a:pt x="2847" y="1796"/>
                      <a:pt x="2607" y="1556"/>
                      <a:pt x="2599" y="1258"/>
                    </a:cubicBezTo>
                    <a:cubicBezTo>
                      <a:pt x="2591" y="1027"/>
                      <a:pt x="2740" y="820"/>
                      <a:pt x="2955" y="745"/>
                    </a:cubicBezTo>
                    <a:lnTo>
                      <a:pt x="2905" y="1"/>
                    </a:lnTo>
                    <a:lnTo>
                      <a:pt x="1780" y="1"/>
                    </a:lnTo>
                    <a:lnTo>
                      <a:pt x="1838" y="737"/>
                    </a:lnTo>
                    <a:cubicBezTo>
                      <a:pt x="2028" y="845"/>
                      <a:pt x="2144" y="1043"/>
                      <a:pt x="2152" y="1258"/>
                    </a:cubicBezTo>
                    <a:cubicBezTo>
                      <a:pt x="2160" y="1581"/>
                      <a:pt x="1896" y="1854"/>
                      <a:pt x="1573" y="1846"/>
                    </a:cubicBezTo>
                    <a:cubicBezTo>
                      <a:pt x="1242" y="1846"/>
                      <a:pt x="977" y="1581"/>
                      <a:pt x="969" y="1258"/>
                    </a:cubicBezTo>
                    <a:cubicBezTo>
                      <a:pt x="960" y="994"/>
                      <a:pt x="1134" y="762"/>
                      <a:pt x="1382" y="696"/>
                    </a:cubicBezTo>
                    <a:lnTo>
                      <a:pt x="1325" y="1"/>
                    </a:lnTo>
                    <a:lnTo>
                      <a:pt x="249" y="1"/>
                    </a:lnTo>
                    <a:lnTo>
                      <a:pt x="249" y="812"/>
                    </a:lnTo>
                    <a:cubicBezTo>
                      <a:pt x="406" y="903"/>
                      <a:pt x="505" y="1076"/>
                      <a:pt x="505" y="1258"/>
                    </a:cubicBezTo>
                    <a:cubicBezTo>
                      <a:pt x="514" y="1540"/>
                      <a:pt x="282" y="1772"/>
                      <a:pt x="0" y="1772"/>
                    </a:cubicBezTo>
                  </a:path>
                </a:pathLst>
              </a:custGeom>
              <a:noFill/>
              <a:ln w="9525" cap="rnd" cmpd="sng">
                <a:solidFill>
                  <a:srgbClr val="0503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48"/>
            <p:cNvSpPr/>
            <p:nvPr/>
          </p:nvSpPr>
          <p:spPr>
            <a:xfrm>
              <a:off x="2885156" y="3751276"/>
              <a:ext cx="3373688" cy="513299"/>
            </a:xfrm>
            <a:custGeom>
              <a:avLst/>
              <a:gdLst/>
              <a:ahLst/>
              <a:cxnLst/>
              <a:rect l="l" t="t" r="r" b="b"/>
              <a:pathLst>
                <a:path w="12621" h="3137" extrusionOk="0">
                  <a:moveTo>
                    <a:pt x="9" y="0"/>
                  </a:moveTo>
                  <a:lnTo>
                    <a:pt x="1" y="3137"/>
                  </a:lnTo>
                  <a:lnTo>
                    <a:pt x="5752" y="2988"/>
                  </a:lnTo>
                  <a:lnTo>
                    <a:pt x="11462" y="3054"/>
                  </a:lnTo>
                  <a:lnTo>
                    <a:pt x="12621" y="1565"/>
                  </a:lnTo>
                  <a:lnTo>
                    <a:pt x="11454" y="108"/>
                  </a:lnTo>
                  <a:lnTo>
                    <a:pt x="5752" y="58"/>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8"/>
            <p:cNvSpPr/>
            <p:nvPr/>
          </p:nvSpPr>
          <p:spPr>
            <a:xfrm>
              <a:off x="2942306" y="3799875"/>
              <a:ext cx="3315600" cy="513299"/>
            </a:xfrm>
            <a:custGeom>
              <a:avLst/>
              <a:gdLst/>
              <a:ahLst/>
              <a:cxnLst/>
              <a:rect l="l" t="t" r="r" b="b"/>
              <a:pathLst>
                <a:path w="12621" h="3137" fill="none" extrusionOk="0">
                  <a:moveTo>
                    <a:pt x="9" y="1"/>
                  </a:moveTo>
                  <a:lnTo>
                    <a:pt x="1" y="3137"/>
                  </a:lnTo>
                  <a:lnTo>
                    <a:pt x="5752" y="2988"/>
                  </a:lnTo>
                  <a:lnTo>
                    <a:pt x="11462" y="3054"/>
                  </a:lnTo>
                  <a:lnTo>
                    <a:pt x="12621" y="1565"/>
                  </a:lnTo>
                  <a:lnTo>
                    <a:pt x="11454" y="108"/>
                  </a:lnTo>
                  <a:lnTo>
                    <a:pt x="5752" y="59"/>
                  </a:lnTo>
                  <a:close/>
                </a:path>
              </a:pathLst>
            </a:custGeom>
            <a:noFill/>
            <a:ln w="9525" cap="rnd" cmpd="sng">
              <a:solidFill>
                <a:srgbClr val="0503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48"/>
          <p:cNvSpPr txBox="1">
            <a:spLocks noGrp="1"/>
          </p:cNvSpPr>
          <p:nvPr>
            <p:ph type="title"/>
          </p:nvPr>
        </p:nvSpPr>
        <p:spPr>
          <a:xfrm>
            <a:off x="3063150" y="3756813"/>
            <a:ext cx="3018000" cy="3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the end</a:t>
            </a:r>
            <a:endParaRPr dirty="0"/>
          </a:p>
        </p:txBody>
      </p:sp>
      <p:sp>
        <p:nvSpPr>
          <p:cNvPr id="1070" name="Google Shape;1070;p48"/>
          <p:cNvSpPr txBox="1">
            <a:spLocks noGrp="1"/>
          </p:cNvSpPr>
          <p:nvPr>
            <p:ph type="subTitle" idx="1"/>
          </p:nvPr>
        </p:nvSpPr>
        <p:spPr>
          <a:xfrm>
            <a:off x="2835600" y="1766925"/>
            <a:ext cx="3473100" cy="15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Tahoma" panose="020B0604030504040204" pitchFamily="34" charset="0"/>
              </a:rPr>
              <a:t>This internship was an opportunity to learn new thing that I will never learn in college it gave me a real job experience and I am thankful for it .</a:t>
            </a:r>
            <a:endParaRPr dirty="0"/>
          </a:p>
        </p:txBody>
      </p:sp>
      <p:sp>
        <p:nvSpPr>
          <p:cNvPr id="1071" name="Google Shape;1071;p48"/>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072" name="Google Shape;1072;p48"/>
          <p:cNvGrpSpPr/>
          <p:nvPr/>
        </p:nvGrpSpPr>
        <p:grpSpPr>
          <a:xfrm>
            <a:off x="6716575" y="3489663"/>
            <a:ext cx="536400" cy="869175"/>
            <a:chOff x="6452450" y="3435038"/>
            <a:chExt cx="536400" cy="869175"/>
          </a:xfrm>
        </p:grpSpPr>
        <p:sp>
          <p:nvSpPr>
            <p:cNvPr id="1073" name="Google Shape;1073;p48"/>
            <p:cNvSpPr/>
            <p:nvPr/>
          </p:nvSpPr>
          <p:spPr>
            <a:xfrm>
              <a:off x="6452450" y="3435038"/>
              <a:ext cx="536400" cy="869175"/>
            </a:xfrm>
            <a:custGeom>
              <a:avLst/>
              <a:gdLst/>
              <a:ahLst/>
              <a:cxnLst/>
              <a:rect l="l" t="t" r="r" b="b"/>
              <a:pathLst>
                <a:path w="21456" h="34767" extrusionOk="0">
                  <a:moveTo>
                    <a:pt x="17146" y="0"/>
                  </a:moveTo>
                  <a:cubicBezTo>
                    <a:pt x="21512" y="5821"/>
                    <a:pt x="22678" y="14953"/>
                    <a:pt x="19854" y="21659"/>
                  </a:cubicBezTo>
                  <a:cubicBezTo>
                    <a:pt x="16810" y="28888"/>
                    <a:pt x="7441" y="36776"/>
                    <a:pt x="0" y="34293"/>
                  </a:cubicBezTo>
                </a:path>
              </a:pathLst>
            </a:custGeom>
            <a:noFill/>
            <a:ln w="9525" cap="flat" cmpd="sng">
              <a:solidFill>
                <a:schemeClr val="dk2"/>
              </a:solidFill>
              <a:prstDash val="solid"/>
              <a:round/>
              <a:headEnd type="none" w="med" len="med"/>
              <a:tailEnd type="none" w="med" len="med"/>
            </a:ln>
          </p:spPr>
        </p:sp>
        <p:sp>
          <p:nvSpPr>
            <p:cNvPr id="1074" name="Google Shape;1074;p48"/>
            <p:cNvSpPr/>
            <p:nvPr/>
          </p:nvSpPr>
          <p:spPr>
            <a:xfrm>
              <a:off x="6475000" y="4226425"/>
              <a:ext cx="150425" cy="28150"/>
            </a:xfrm>
            <a:custGeom>
              <a:avLst/>
              <a:gdLst/>
              <a:ahLst/>
              <a:cxnLst/>
              <a:rect l="l" t="t" r="r" b="b"/>
              <a:pathLst>
                <a:path w="6017" h="1126" extrusionOk="0">
                  <a:moveTo>
                    <a:pt x="0" y="602"/>
                  </a:moveTo>
                  <a:cubicBezTo>
                    <a:pt x="1912" y="1239"/>
                    <a:pt x="4592" y="1425"/>
                    <a:pt x="6017" y="0"/>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grpSp>
        <p:nvGrpSpPr>
          <p:cNvPr id="1102" name="Google Shape;1102;p50"/>
          <p:cNvGrpSpPr/>
          <p:nvPr/>
        </p:nvGrpSpPr>
        <p:grpSpPr>
          <a:xfrm>
            <a:off x="1890153" y="582046"/>
            <a:ext cx="5410885" cy="3979766"/>
            <a:chOff x="2026734" y="683450"/>
            <a:chExt cx="5134641" cy="3776586"/>
          </a:xfrm>
        </p:grpSpPr>
        <p:sp>
          <p:nvSpPr>
            <p:cNvPr id="1103" name="Google Shape;1103;p50"/>
            <p:cNvSpPr/>
            <p:nvPr/>
          </p:nvSpPr>
          <p:spPr>
            <a:xfrm rot="5457073">
              <a:off x="2741950" y="39866"/>
              <a:ext cx="3658925" cy="5029311"/>
            </a:xfrm>
            <a:custGeom>
              <a:avLst/>
              <a:gdLst/>
              <a:ahLst/>
              <a:cxnLst/>
              <a:rect l="l" t="t" r="r" b="b"/>
              <a:pathLst>
                <a:path w="19981" h="25161" extrusionOk="0">
                  <a:moveTo>
                    <a:pt x="19980" y="1"/>
                  </a:moveTo>
                  <a:lnTo>
                    <a:pt x="19980" y="1"/>
                  </a:lnTo>
                  <a:cubicBezTo>
                    <a:pt x="13449" y="274"/>
                    <a:pt x="6918" y="644"/>
                    <a:pt x="386" y="821"/>
                  </a:cubicBezTo>
                  <a:lnTo>
                    <a:pt x="338" y="821"/>
                  </a:lnTo>
                  <a:cubicBezTo>
                    <a:pt x="402" y="2832"/>
                    <a:pt x="193" y="4875"/>
                    <a:pt x="145" y="6886"/>
                  </a:cubicBezTo>
                  <a:cubicBezTo>
                    <a:pt x="81" y="8913"/>
                    <a:pt x="32" y="10940"/>
                    <a:pt x="16" y="12967"/>
                  </a:cubicBezTo>
                  <a:cubicBezTo>
                    <a:pt x="0" y="14994"/>
                    <a:pt x="0" y="17020"/>
                    <a:pt x="16" y="19047"/>
                  </a:cubicBezTo>
                  <a:cubicBezTo>
                    <a:pt x="16" y="20093"/>
                    <a:pt x="32" y="21123"/>
                    <a:pt x="65" y="22168"/>
                  </a:cubicBezTo>
                  <a:cubicBezTo>
                    <a:pt x="81" y="23150"/>
                    <a:pt x="161" y="24179"/>
                    <a:pt x="113" y="25160"/>
                  </a:cubicBezTo>
                  <a:cubicBezTo>
                    <a:pt x="3355" y="24970"/>
                    <a:pt x="6608" y="24889"/>
                    <a:pt x="9862" y="24889"/>
                  </a:cubicBezTo>
                  <a:cubicBezTo>
                    <a:pt x="13196" y="24889"/>
                    <a:pt x="16530" y="24974"/>
                    <a:pt x="19851" y="25112"/>
                  </a:cubicBezTo>
                  <a:cubicBezTo>
                    <a:pt x="19867" y="25112"/>
                    <a:pt x="19884" y="25112"/>
                    <a:pt x="19916" y="25128"/>
                  </a:cubicBezTo>
                  <a:cubicBezTo>
                    <a:pt x="19755" y="20913"/>
                    <a:pt x="19819" y="16683"/>
                    <a:pt x="19787" y="12468"/>
                  </a:cubicBezTo>
                  <a:cubicBezTo>
                    <a:pt x="19771" y="8301"/>
                    <a:pt x="19658" y="4135"/>
                    <a:pt x="19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rot="5457073">
              <a:off x="2787234" y="74308"/>
              <a:ext cx="3658925" cy="5029311"/>
            </a:xfrm>
            <a:custGeom>
              <a:avLst/>
              <a:gdLst/>
              <a:ahLst/>
              <a:cxnLst/>
              <a:rect l="l" t="t" r="r" b="b"/>
              <a:pathLst>
                <a:path w="19981" h="25161" extrusionOk="0">
                  <a:moveTo>
                    <a:pt x="19980" y="1"/>
                  </a:moveTo>
                  <a:lnTo>
                    <a:pt x="19980" y="1"/>
                  </a:lnTo>
                  <a:cubicBezTo>
                    <a:pt x="13449" y="274"/>
                    <a:pt x="6918" y="644"/>
                    <a:pt x="386" y="821"/>
                  </a:cubicBezTo>
                  <a:lnTo>
                    <a:pt x="338" y="821"/>
                  </a:lnTo>
                  <a:cubicBezTo>
                    <a:pt x="402" y="2832"/>
                    <a:pt x="193" y="4875"/>
                    <a:pt x="145" y="6886"/>
                  </a:cubicBezTo>
                  <a:cubicBezTo>
                    <a:pt x="81" y="8913"/>
                    <a:pt x="32" y="10940"/>
                    <a:pt x="16" y="12967"/>
                  </a:cubicBezTo>
                  <a:cubicBezTo>
                    <a:pt x="0" y="14994"/>
                    <a:pt x="0" y="17020"/>
                    <a:pt x="16" y="19047"/>
                  </a:cubicBezTo>
                  <a:cubicBezTo>
                    <a:pt x="16" y="20093"/>
                    <a:pt x="32" y="21123"/>
                    <a:pt x="65" y="22168"/>
                  </a:cubicBezTo>
                  <a:cubicBezTo>
                    <a:pt x="81" y="23150"/>
                    <a:pt x="161" y="24179"/>
                    <a:pt x="113" y="25160"/>
                  </a:cubicBezTo>
                  <a:cubicBezTo>
                    <a:pt x="3355" y="24970"/>
                    <a:pt x="6608" y="24889"/>
                    <a:pt x="9862" y="24889"/>
                  </a:cubicBezTo>
                  <a:cubicBezTo>
                    <a:pt x="13196" y="24889"/>
                    <a:pt x="16530" y="24974"/>
                    <a:pt x="19851" y="25112"/>
                  </a:cubicBezTo>
                  <a:cubicBezTo>
                    <a:pt x="19867" y="25112"/>
                    <a:pt x="19884" y="25112"/>
                    <a:pt x="19916" y="25128"/>
                  </a:cubicBezTo>
                  <a:cubicBezTo>
                    <a:pt x="19755" y="20913"/>
                    <a:pt x="19819" y="16683"/>
                    <a:pt x="19787" y="12468"/>
                  </a:cubicBezTo>
                  <a:cubicBezTo>
                    <a:pt x="19771" y="8301"/>
                    <a:pt x="19658" y="4135"/>
                    <a:pt x="1998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50"/>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106" name="Google Shape;1106;p50"/>
          <p:cNvSpPr txBox="1">
            <a:spLocks noGrp="1"/>
          </p:cNvSpPr>
          <p:nvPr>
            <p:ph type="title"/>
          </p:nvPr>
        </p:nvSpPr>
        <p:spPr>
          <a:xfrm>
            <a:off x="2525113" y="976850"/>
            <a:ext cx="4092600" cy="67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student</a:t>
            </a:r>
            <a:endParaRPr dirty="0"/>
          </a:p>
        </p:txBody>
      </p:sp>
      <p:grpSp>
        <p:nvGrpSpPr>
          <p:cNvPr id="1108" name="Google Shape;1108;p50"/>
          <p:cNvGrpSpPr/>
          <p:nvPr/>
        </p:nvGrpSpPr>
        <p:grpSpPr>
          <a:xfrm flipH="1">
            <a:off x="7252850" y="929312"/>
            <a:ext cx="102865" cy="243569"/>
            <a:chOff x="1931032" y="2921591"/>
            <a:chExt cx="95688" cy="243984"/>
          </a:xfrm>
        </p:grpSpPr>
        <p:sp>
          <p:nvSpPr>
            <p:cNvPr id="1109" name="Google Shape;1109;p50"/>
            <p:cNvSpPr/>
            <p:nvPr/>
          </p:nvSpPr>
          <p:spPr>
            <a:xfrm rot="884614">
              <a:off x="1954776" y="2924550"/>
              <a:ext cx="48201" cy="192830"/>
            </a:xfrm>
            <a:custGeom>
              <a:avLst/>
              <a:gdLst/>
              <a:ahLst/>
              <a:cxnLst/>
              <a:rect l="l" t="t" r="r" b="b"/>
              <a:pathLst>
                <a:path w="1928" h="7713" extrusionOk="0">
                  <a:moveTo>
                    <a:pt x="0" y="0"/>
                  </a:moveTo>
                  <a:cubicBezTo>
                    <a:pt x="984" y="2460"/>
                    <a:pt x="1286" y="5142"/>
                    <a:pt x="1928" y="7713"/>
                  </a:cubicBezTo>
                </a:path>
              </a:pathLst>
            </a:custGeom>
            <a:noFill/>
            <a:ln w="9525" cap="flat" cmpd="sng">
              <a:solidFill>
                <a:schemeClr val="dk2"/>
              </a:solidFill>
              <a:prstDash val="solid"/>
              <a:round/>
              <a:headEnd type="none" w="med" len="med"/>
              <a:tailEnd type="none" w="med" len="med"/>
            </a:ln>
          </p:spPr>
        </p:sp>
        <p:sp>
          <p:nvSpPr>
            <p:cNvPr id="1110" name="Google Shape;1110;p50"/>
            <p:cNvSpPr/>
            <p:nvPr/>
          </p:nvSpPr>
          <p:spPr>
            <a:xfrm>
              <a:off x="1938700" y="3020950"/>
              <a:ext cx="14725" cy="144625"/>
            </a:xfrm>
            <a:custGeom>
              <a:avLst/>
              <a:gdLst/>
              <a:ahLst/>
              <a:cxnLst/>
              <a:rect l="l" t="t" r="r" b="b"/>
              <a:pathLst>
                <a:path w="589" h="5785" extrusionOk="0">
                  <a:moveTo>
                    <a:pt x="321" y="0"/>
                  </a:moveTo>
                  <a:cubicBezTo>
                    <a:pt x="321" y="1931"/>
                    <a:pt x="1072" y="4178"/>
                    <a:pt x="0" y="5785"/>
                  </a:cubicBezTo>
                </a:path>
              </a:pathLst>
            </a:custGeom>
            <a:noFill/>
            <a:ln w="9525" cap="flat" cmpd="sng">
              <a:solidFill>
                <a:schemeClr val="dk2"/>
              </a:solidFill>
              <a:prstDash val="solid"/>
              <a:round/>
              <a:headEnd type="none" w="med" len="med"/>
              <a:tailEnd type="none" w="med" len="med"/>
            </a:ln>
          </p:spPr>
        </p:sp>
      </p:grpSp>
      <p:grpSp>
        <p:nvGrpSpPr>
          <p:cNvPr id="1111" name="Google Shape;1111;p50"/>
          <p:cNvGrpSpPr/>
          <p:nvPr/>
        </p:nvGrpSpPr>
        <p:grpSpPr>
          <a:xfrm>
            <a:off x="1787110" y="3740067"/>
            <a:ext cx="102865" cy="243569"/>
            <a:chOff x="1931032" y="2921591"/>
            <a:chExt cx="95688" cy="243984"/>
          </a:xfrm>
        </p:grpSpPr>
        <p:sp>
          <p:nvSpPr>
            <p:cNvPr id="1112" name="Google Shape;1112;p50"/>
            <p:cNvSpPr/>
            <p:nvPr/>
          </p:nvSpPr>
          <p:spPr>
            <a:xfrm rot="884614">
              <a:off x="1954776" y="2924550"/>
              <a:ext cx="48201" cy="192830"/>
            </a:xfrm>
            <a:custGeom>
              <a:avLst/>
              <a:gdLst/>
              <a:ahLst/>
              <a:cxnLst/>
              <a:rect l="l" t="t" r="r" b="b"/>
              <a:pathLst>
                <a:path w="1928" h="7713" extrusionOk="0">
                  <a:moveTo>
                    <a:pt x="0" y="0"/>
                  </a:moveTo>
                  <a:cubicBezTo>
                    <a:pt x="984" y="2460"/>
                    <a:pt x="1286" y="5142"/>
                    <a:pt x="1928" y="7713"/>
                  </a:cubicBezTo>
                </a:path>
              </a:pathLst>
            </a:custGeom>
            <a:noFill/>
            <a:ln w="9525" cap="flat" cmpd="sng">
              <a:solidFill>
                <a:schemeClr val="dk2"/>
              </a:solidFill>
              <a:prstDash val="solid"/>
              <a:round/>
              <a:headEnd type="none" w="med" len="med"/>
              <a:tailEnd type="none" w="med" len="med"/>
            </a:ln>
          </p:spPr>
        </p:sp>
        <p:sp>
          <p:nvSpPr>
            <p:cNvPr id="1113" name="Google Shape;1113;p50"/>
            <p:cNvSpPr/>
            <p:nvPr/>
          </p:nvSpPr>
          <p:spPr>
            <a:xfrm>
              <a:off x="1938700" y="3020950"/>
              <a:ext cx="14725" cy="144625"/>
            </a:xfrm>
            <a:custGeom>
              <a:avLst/>
              <a:gdLst/>
              <a:ahLst/>
              <a:cxnLst/>
              <a:rect l="l" t="t" r="r" b="b"/>
              <a:pathLst>
                <a:path w="589" h="5785" extrusionOk="0">
                  <a:moveTo>
                    <a:pt x="321" y="0"/>
                  </a:moveTo>
                  <a:cubicBezTo>
                    <a:pt x="321" y="1931"/>
                    <a:pt x="1072" y="4178"/>
                    <a:pt x="0" y="5785"/>
                  </a:cubicBezTo>
                </a:path>
              </a:pathLst>
            </a:custGeom>
            <a:noFill/>
            <a:ln w="9525" cap="flat" cmpd="sng">
              <a:solidFill>
                <a:schemeClr val="dk2"/>
              </a:solidFill>
              <a:prstDash val="solid"/>
              <a:round/>
              <a:headEnd type="none" w="med" len="med"/>
              <a:tailEnd type="none" w="med" len="med"/>
            </a:ln>
          </p:spPr>
        </p:sp>
      </p:grpSp>
      <p:graphicFrame>
        <p:nvGraphicFramePr>
          <p:cNvPr id="2" name="Table 2">
            <a:extLst>
              <a:ext uri="{FF2B5EF4-FFF2-40B4-BE49-F238E27FC236}">
                <a16:creationId xmlns:a16="http://schemas.microsoft.com/office/drawing/2014/main" id="{630E5FEE-70EA-4A40-ABEC-C85006EABB12}"/>
              </a:ext>
            </a:extLst>
          </p:cNvPr>
          <p:cNvGraphicFramePr>
            <a:graphicFrameLocks noGrp="1"/>
          </p:cNvGraphicFramePr>
          <p:nvPr>
            <p:extLst>
              <p:ext uri="{D42A27DB-BD31-4B8C-83A1-F6EECF244321}">
                <p14:modId xmlns:p14="http://schemas.microsoft.com/office/powerpoint/2010/main" val="3257714917"/>
              </p:ext>
            </p:extLst>
          </p:nvPr>
        </p:nvGraphicFramePr>
        <p:xfrm>
          <a:off x="2215349" y="2318719"/>
          <a:ext cx="4713302" cy="741680"/>
        </p:xfrm>
        <a:graphic>
          <a:graphicData uri="http://schemas.openxmlformats.org/drawingml/2006/table">
            <a:tbl>
              <a:tblPr firstRow="1" bandRow="1">
                <a:tableStyleId>{0E3FDE45-AF77-4B5C-9715-49D594BDF05E}</a:tableStyleId>
              </a:tblPr>
              <a:tblGrid>
                <a:gridCol w="2356651">
                  <a:extLst>
                    <a:ext uri="{9D8B030D-6E8A-4147-A177-3AD203B41FA5}">
                      <a16:colId xmlns:a16="http://schemas.microsoft.com/office/drawing/2014/main" val="1571375968"/>
                    </a:ext>
                  </a:extLst>
                </a:gridCol>
                <a:gridCol w="2356651">
                  <a:extLst>
                    <a:ext uri="{9D8B030D-6E8A-4147-A177-3AD203B41FA5}">
                      <a16:colId xmlns:a16="http://schemas.microsoft.com/office/drawing/2014/main" val="646580785"/>
                    </a:ext>
                  </a:extLst>
                </a:gridCol>
              </a:tblGrid>
              <a:tr h="370840">
                <a:tc>
                  <a:txBody>
                    <a:bodyPr/>
                    <a:lstStyle/>
                    <a:p>
                      <a:pPr marL="0" marR="0" lvl="0" indent="0" algn="ctr" rtl="0">
                        <a:lnSpc>
                          <a:spcPct val="100000"/>
                        </a:lnSpc>
                        <a:spcBef>
                          <a:spcPts val="0"/>
                        </a:spcBef>
                        <a:spcAft>
                          <a:spcPts val="0"/>
                        </a:spcAft>
                        <a:buClr>
                          <a:schemeClr val="dk1"/>
                        </a:buClr>
                        <a:buSzPts val="4200"/>
                        <a:buFont typeface="Architects Daughter"/>
                        <a:buNone/>
                      </a:pPr>
                      <a:r>
                        <a:rPr lang="en-US" sz="1600" b="1" i="0" u="none" strike="noStrike" cap="none" dirty="0">
                          <a:solidFill>
                            <a:schemeClr val="bg2">
                              <a:lumMod val="50000"/>
                            </a:schemeClr>
                          </a:solidFill>
                          <a:latin typeface="Architects Daughter"/>
                          <a:sym typeface="Architects Daughter"/>
                        </a:rPr>
                        <a:t>Name</a:t>
                      </a:r>
                    </a:p>
                  </a:txBody>
                  <a:tcPr/>
                </a:tc>
                <a:tc>
                  <a:txBody>
                    <a:bodyPr/>
                    <a:lstStyle/>
                    <a:p>
                      <a:pPr marL="0" marR="0" lvl="0" indent="0" algn="ctr" rtl="0">
                        <a:lnSpc>
                          <a:spcPct val="100000"/>
                        </a:lnSpc>
                        <a:spcBef>
                          <a:spcPts val="0"/>
                        </a:spcBef>
                        <a:spcAft>
                          <a:spcPts val="0"/>
                        </a:spcAft>
                        <a:buClr>
                          <a:schemeClr val="dk1"/>
                        </a:buClr>
                        <a:buSzPts val="4200"/>
                        <a:buFont typeface="Architects Daughter"/>
                        <a:buNone/>
                      </a:pPr>
                      <a:r>
                        <a:rPr lang="en-US" sz="1600" b="1" i="0" u="none" strike="noStrike" cap="none" dirty="0">
                          <a:solidFill>
                            <a:schemeClr val="bg2">
                              <a:lumMod val="50000"/>
                            </a:schemeClr>
                          </a:solidFill>
                          <a:latin typeface="Architects Daughter"/>
                          <a:sym typeface="Architects Daughter"/>
                        </a:rPr>
                        <a:t>Sarah </a:t>
                      </a:r>
                      <a:r>
                        <a:rPr lang="en-US" sz="1600" b="1" i="0" u="none" strike="noStrike" cap="none" dirty="0" err="1">
                          <a:solidFill>
                            <a:schemeClr val="bg2">
                              <a:lumMod val="50000"/>
                            </a:schemeClr>
                          </a:solidFill>
                          <a:latin typeface="Architects Daughter"/>
                          <a:sym typeface="Architects Daughter"/>
                        </a:rPr>
                        <a:t>ali</a:t>
                      </a:r>
                      <a:r>
                        <a:rPr lang="en-US" sz="1600" b="1" i="0" u="none" strike="noStrike" cap="none" dirty="0">
                          <a:solidFill>
                            <a:schemeClr val="bg2">
                              <a:lumMod val="50000"/>
                            </a:schemeClr>
                          </a:solidFill>
                          <a:latin typeface="Architects Daughter"/>
                          <a:sym typeface="Architects Daughter"/>
                        </a:rPr>
                        <a:t> </a:t>
                      </a:r>
                      <a:r>
                        <a:rPr lang="en-US" sz="1600" b="1" i="0" u="none" strike="noStrike" cap="none" dirty="0" err="1">
                          <a:solidFill>
                            <a:schemeClr val="bg2">
                              <a:lumMod val="50000"/>
                            </a:schemeClr>
                          </a:solidFill>
                          <a:latin typeface="Architects Daughter"/>
                          <a:sym typeface="Architects Daughter"/>
                        </a:rPr>
                        <a:t>aldosary</a:t>
                      </a:r>
                      <a:endParaRPr lang="en-US" sz="1600" b="1" i="0" u="none" strike="noStrike" cap="none" dirty="0">
                        <a:solidFill>
                          <a:schemeClr val="bg2">
                            <a:lumMod val="50000"/>
                          </a:schemeClr>
                        </a:solidFill>
                        <a:latin typeface="Architects Daughter"/>
                        <a:sym typeface="Architects Daughter"/>
                      </a:endParaRPr>
                    </a:p>
                  </a:txBody>
                  <a:tcPr/>
                </a:tc>
                <a:extLst>
                  <a:ext uri="{0D108BD9-81ED-4DB2-BD59-A6C34878D82A}">
                    <a16:rowId xmlns:a16="http://schemas.microsoft.com/office/drawing/2014/main" val="2668027018"/>
                  </a:ext>
                </a:extLst>
              </a:tr>
              <a:tr h="370840">
                <a:tc>
                  <a:txBody>
                    <a:bodyPr/>
                    <a:lstStyle/>
                    <a:p>
                      <a:pPr marL="0" marR="0" lvl="0" indent="0" algn="ctr" rtl="0">
                        <a:lnSpc>
                          <a:spcPct val="100000"/>
                        </a:lnSpc>
                        <a:spcBef>
                          <a:spcPts val="0"/>
                        </a:spcBef>
                        <a:spcAft>
                          <a:spcPts val="0"/>
                        </a:spcAft>
                        <a:buClr>
                          <a:schemeClr val="dk1"/>
                        </a:buClr>
                        <a:buSzPts val="4200"/>
                        <a:buFont typeface="Architects Daughter"/>
                        <a:buNone/>
                      </a:pPr>
                      <a:r>
                        <a:rPr lang="en-US" sz="1600" b="1" i="0" u="none" strike="noStrike" cap="none" dirty="0">
                          <a:solidFill>
                            <a:schemeClr val="bg2">
                              <a:lumMod val="50000"/>
                            </a:schemeClr>
                          </a:solidFill>
                          <a:latin typeface="Architects Daughter"/>
                          <a:sym typeface="Architects Daughter"/>
                        </a:rPr>
                        <a:t>Id number</a:t>
                      </a:r>
                    </a:p>
                  </a:txBody>
                  <a:tcPr/>
                </a:tc>
                <a:tc>
                  <a:txBody>
                    <a:bodyPr/>
                    <a:lstStyle/>
                    <a:p>
                      <a:pPr marL="0" marR="0" lvl="0" indent="0" algn="ctr" rtl="0">
                        <a:lnSpc>
                          <a:spcPct val="100000"/>
                        </a:lnSpc>
                        <a:spcBef>
                          <a:spcPts val="0"/>
                        </a:spcBef>
                        <a:spcAft>
                          <a:spcPts val="0"/>
                        </a:spcAft>
                        <a:buClr>
                          <a:schemeClr val="dk1"/>
                        </a:buClr>
                        <a:buSzPts val="4200"/>
                        <a:buFont typeface="Architects Daughter"/>
                        <a:buNone/>
                      </a:pPr>
                      <a:endParaRPr lang="en-US" sz="1600" b="1" i="0" u="none" strike="noStrike" cap="none" dirty="0">
                        <a:solidFill>
                          <a:schemeClr val="bg2">
                            <a:lumMod val="50000"/>
                          </a:schemeClr>
                        </a:solidFill>
                        <a:latin typeface="Architects Daughter"/>
                        <a:sym typeface="Architects Daughter"/>
                      </a:endParaRPr>
                    </a:p>
                  </a:txBody>
                  <a:tcPr/>
                </a:tc>
                <a:extLst>
                  <a:ext uri="{0D108BD9-81ED-4DB2-BD59-A6C34878D82A}">
                    <a16:rowId xmlns:a16="http://schemas.microsoft.com/office/drawing/2014/main" val="21276075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grpSp>
        <p:nvGrpSpPr>
          <p:cNvPr id="1045" name="Google Shape;1045;p47"/>
          <p:cNvGrpSpPr/>
          <p:nvPr/>
        </p:nvGrpSpPr>
        <p:grpSpPr>
          <a:xfrm>
            <a:off x="2545506" y="1780969"/>
            <a:ext cx="4081437" cy="2684044"/>
            <a:chOff x="3001682" y="2082896"/>
            <a:chExt cx="3162679" cy="2079848"/>
          </a:xfrm>
        </p:grpSpPr>
        <p:sp>
          <p:nvSpPr>
            <p:cNvPr id="1046" name="Google Shape;1046;p47"/>
            <p:cNvSpPr/>
            <p:nvPr/>
          </p:nvSpPr>
          <p:spPr>
            <a:xfrm rot="5306616">
              <a:off x="3573975" y="1578289"/>
              <a:ext cx="1979869" cy="3071813"/>
            </a:xfrm>
            <a:custGeom>
              <a:avLst/>
              <a:gdLst/>
              <a:ahLst/>
              <a:cxnLst/>
              <a:rect l="l" t="t" r="r" b="b"/>
              <a:pathLst>
                <a:path w="22571" h="26793" extrusionOk="0">
                  <a:moveTo>
                    <a:pt x="21621" y="0"/>
                  </a:moveTo>
                  <a:cubicBezTo>
                    <a:pt x="21444" y="0"/>
                    <a:pt x="21267" y="8"/>
                    <a:pt x="21090" y="24"/>
                  </a:cubicBezTo>
                  <a:cubicBezTo>
                    <a:pt x="21364" y="716"/>
                    <a:pt x="21010" y="1520"/>
                    <a:pt x="20205" y="1617"/>
                  </a:cubicBezTo>
                  <a:cubicBezTo>
                    <a:pt x="20149" y="1627"/>
                    <a:pt x="20093" y="1632"/>
                    <a:pt x="20037" y="1632"/>
                  </a:cubicBezTo>
                  <a:cubicBezTo>
                    <a:pt x="19738" y="1632"/>
                    <a:pt x="19446" y="1491"/>
                    <a:pt x="19256" y="1247"/>
                  </a:cubicBezTo>
                  <a:cubicBezTo>
                    <a:pt x="19079" y="973"/>
                    <a:pt x="19144" y="652"/>
                    <a:pt x="19272" y="362"/>
                  </a:cubicBezTo>
                  <a:cubicBezTo>
                    <a:pt x="18934" y="346"/>
                    <a:pt x="18597" y="346"/>
                    <a:pt x="18275" y="314"/>
                  </a:cubicBezTo>
                  <a:lnTo>
                    <a:pt x="18275" y="314"/>
                  </a:lnTo>
                  <a:cubicBezTo>
                    <a:pt x="18661" y="909"/>
                    <a:pt x="18178" y="1745"/>
                    <a:pt x="17438" y="1842"/>
                  </a:cubicBezTo>
                  <a:cubicBezTo>
                    <a:pt x="17390" y="1847"/>
                    <a:pt x="17341" y="1849"/>
                    <a:pt x="17293" y="1849"/>
                  </a:cubicBezTo>
                  <a:cubicBezTo>
                    <a:pt x="16831" y="1849"/>
                    <a:pt x="16394" y="1642"/>
                    <a:pt x="16103" y="1263"/>
                  </a:cubicBezTo>
                  <a:cubicBezTo>
                    <a:pt x="15878" y="925"/>
                    <a:pt x="16103" y="668"/>
                    <a:pt x="16216" y="362"/>
                  </a:cubicBezTo>
                  <a:lnTo>
                    <a:pt x="16216" y="362"/>
                  </a:lnTo>
                  <a:cubicBezTo>
                    <a:pt x="15942" y="378"/>
                    <a:pt x="15669" y="394"/>
                    <a:pt x="15395" y="394"/>
                  </a:cubicBezTo>
                  <a:cubicBezTo>
                    <a:pt x="15476" y="1102"/>
                    <a:pt x="14945" y="1713"/>
                    <a:pt x="14237" y="1729"/>
                  </a:cubicBezTo>
                  <a:cubicBezTo>
                    <a:pt x="14221" y="1730"/>
                    <a:pt x="14205" y="1730"/>
                    <a:pt x="14189" y="1730"/>
                  </a:cubicBezTo>
                  <a:cubicBezTo>
                    <a:pt x="13844" y="1730"/>
                    <a:pt x="13442" y="1568"/>
                    <a:pt x="13304" y="1215"/>
                  </a:cubicBezTo>
                  <a:cubicBezTo>
                    <a:pt x="13191" y="925"/>
                    <a:pt x="13384" y="700"/>
                    <a:pt x="13497" y="442"/>
                  </a:cubicBezTo>
                  <a:lnTo>
                    <a:pt x="13497" y="442"/>
                  </a:lnTo>
                  <a:cubicBezTo>
                    <a:pt x="13219" y="462"/>
                    <a:pt x="12940" y="476"/>
                    <a:pt x="12666" y="476"/>
                  </a:cubicBezTo>
                  <a:cubicBezTo>
                    <a:pt x="12496" y="476"/>
                    <a:pt x="12328" y="471"/>
                    <a:pt x="12162" y="458"/>
                  </a:cubicBezTo>
                  <a:lnTo>
                    <a:pt x="12162" y="458"/>
                  </a:lnTo>
                  <a:cubicBezTo>
                    <a:pt x="12589" y="1091"/>
                    <a:pt x="12238" y="2020"/>
                    <a:pt x="11400" y="2020"/>
                  </a:cubicBezTo>
                  <a:cubicBezTo>
                    <a:pt x="11386" y="2020"/>
                    <a:pt x="11372" y="2019"/>
                    <a:pt x="11358" y="2019"/>
                  </a:cubicBezTo>
                  <a:cubicBezTo>
                    <a:pt x="10585" y="1987"/>
                    <a:pt x="10167" y="1118"/>
                    <a:pt x="10601" y="491"/>
                  </a:cubicBezTo>
                  <a:cubicBezTo>
                    <a:pt x="10231" y="491"/>
                    <a:pt x="9878" y="475"/>
                    <a:pt x="9508" y="458"/>
                  </a:cubicBezTo>
                  <a:lnTo>
                    <a:pt x="9508" y="458"/>
                  </a:lnTo>
                  <a:cubicBezTo>
                    <a:pt x="9966" y="1075"/>
                    <a:pt x="9508" y="1955"/>
                    <a:pt x="8744" y="1955"/>
                  </a:cubicBezTo>
                  <a:cubicBezTo>
                    <a:pt x="8731" y="1955"/>
                    <a:pt x="8717" y="1955"/>
                    <a:pt x="8703" y="1955"/>
                  </a:cubicBezTo>
                  <a:cubicBezTo>
                    <a:pt x="7915" y="1906"/>
                    <a:pt x="7641" y="1102"/>
                    <a:pt x="7947" y="507"/>
                  </a:cubicBezTo>
                  <a:cubicBezTo>
                    <a:pt x="7481" y="442"/>
                    <a:pt x="6998" y="394"/>
                    <a:pt x="6515" y="394"/>
                  </a:cubicBezTo>
                  <a:cubicBezTo>
                    <a:pt x="6940" y="1070"/>
                    <a:pt x="6551" y="2037"/>
                    <a:pt x="5693" y="2037"/>
                  </a:cubicBezTo>
                  <a:cubicBezTo>
                    <a:pt x="5673" y="2037"/>
                    <a:pt x="5652" y="2036"/>
                    <a:pt x="5631" y="2035"/>
                  </a:cubicBezTo>
                  <a:cubicBezTo>
                    <a:pt x="5245" y="2019"/>
                    <a:pt x="4907" y="1762"/>
                    <a:pt x="4810" y="1375"/>
                  </a:cubicBezTo>
                  <a:cubicBezTo>
                    <a:pt x="4730" y="1118"/>
                    <a:pt x="4794" y="861"/>
                    <a:pt x="4939" y="635"/>
                  </a:cubicBezTo>
                  <a:cubicBezTo>
                    <a:pt x="4472" y="635"/>
                    <a:pt x="4006" y="587"/>
                    <a:pt x="3555" y="523"/>
                  </a:cubicBezTo>
                  <a:lnTo>
                    <a:pt x="3555" y="523"/>
                  </a:lnTo>
                  <a:cubicBezTo>
                    <a:pt x="3781" y="1166"/>
                    <a:pt x="3250" y="2051"/>
                    <a:pt x="2558" y="2099"/>
                  </a:cubicBezTo>
                  <a:cubicBezTo>
                    <a:pt x="2542" y="2100"/>
                    <a:pt x="2526" y="2100"/>
                    <a:pt x="2510" y="2100"/>
                  </a:cubicBezTo>
                  <a:cubicBezTo>
                    <a:pt x="2141" y="2100"/>
                    <a:pt x="1793" y="1926"/>
                    <a:pt x="1577" y="1633"/>
                  </a:cubicBezTo>
                  <a:cubicBezTo>
                    <a:pt x="1335" y="1247"/>
                    <a:pt x="1464" y="796"/>
                    <a:pt x="1673" y="426"/>
                  </a:cubicBezTo>
                  <a:lnTo>
                    <a:pt x="692" y="426"/>
                  </a:lnTo>
                  <a:cubicBezTo>
                    <a:pt x="617" y="437"/>
                    <a:pt x="540" y="442"/>
                    <a:pt x="463" y="442"/>
                  </a:cubicBezTo>
                  <a:cubicBezTo>
                    <a:pt x="308" y="442"/>
                    <a:pt x="150" y="421"/>
                    <a:pt x="0" y="378"/>
                  </a:cubicBezTo>
                  <a:lnTo>
                    <a:pt x="0" y="378"/>
                  </a:lnTo>
                  <a:cubicBezTo>
                    <a:pt x="49" y="4818"/>
                    <a:pt x="129" y="9274"/>
                    <a:pt x="193" y="13730"/>
                  </a:cubicBezTo>
                  <a:cubicBezTo>
                    <a:pt x="225" y="15950"/>
                    <a:pt x="274" y="18170"/>
                    <a:pt x="274" y="20390"/>
                  </a:cubicBezTo>
                  <a:cubicBezTo>
                    <a:pt x="274" y="22497"/>
                    <a:pt x="354" y="24669"/>
                    <a:pt x="49" y="26760"/>
                  </a:cubicBezTo>
                  <a:cubicBezTo>
                    <a:pt x="72" y="26737"/>
                    <a:pt x="96" y="26722"/>
                    <a:pt x="119" y="26722"/>
                  </a:cubicBezTo>
                  <a:cubicBezTo>
                    <a:pt x="128" y="26722"/>
                    <a:pt x="136" y="26724"/>
                    <a:pt x="145" y="26728"/>
                  </a:cubicBezTo>
                  <a:cubicBezTo>
                    <a:pt x="1367" y="26697"/>
                    <a:pt x="2591" y="26686"/>
                    <a:pt x="3815" y="26686"/>
                  </a:cubicBezTo>
                  <a:cubicBezTo>
                    <a:pt x="6362" y="26686"/>
                    <a:pt x="8912" y="26733"/>
                    <a:pt x="11454" y="26744"/>
                  </a:cubicBezTo>
                  <a:lnTo>
                    <a:pt x="22570" y="26793"/>
                  </a:lnTo>
                  <a:cubicBezTo>
                    <a:pt x="22329" y="22385"/>
                    <a:pt x="22457" y="17913"/>
                    <a:pt x="22409" y="13489"/>
                  </a:cubicBezTo>
                  <a:cubicBezTo>
                    <a:pt x="22361" y="9001"/>
                    <a:pt x="22297" y="4512"/>
                    <a:pt x="22152" y="24"/>
                  </a:cubicBezTo>
                  <a:cubicBezTo>
                    <a:pt x="21975" y="8"/>
                    <a:pt x="21798" y="0"/>
                    <a:pt x="216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rot="5306616">
              <a:off x="3612200" y="1595539"/>
              <a:ext cx="1979869" cy="3071813"/>
            </a:xfrm>
            <a:custGeom>
              <a:avLst/>
              <a:gdLst/>
              <a:ahLst/>
              <a:cxnLst/>
              <a:rect l="l" t="t" r="r" b="b"/>
              <a:pathLst>
                <a:path w="22571" h="26793" extrusionOk="0">
                  <a:moveTo>
                    <a:pt x="21621" y="0"/>
                  </a:moveTo>
                  <a:cubicBezTo>
                    <a:pt x="21444" y="0"/>
                    <a:pt x="21267" y="8"/>
                    <a:pt x="21090" y="24"/>
                  </a:cubicBezTo>
                  <a:cubicBezTo>
                    <a:pt x="21364" y="716"/>
                    <a:pt x="21010" y="1520"/>
                    <a:pt x="20205" y="1617"/>
                  </a:cubicBezTo>
                  <a:cubicBezTo>
                    <a:pt x="20149" y="1627"/>
                    <a:pt x="20093" y="1632"/>
                    <a:pt x="20037" y="1632"/>
                  </a:cubicBezTo>
                  <a:cubicBezTo>
                    <a:pt x="19738" y="1632"/>
                    <a:pt x="19446" y="1491"/>
                    <a:pt x="19256" y="1247"/>
                  </a:cubicBezTo>
                  <a:cubicBezTo>
                    <a:pt x="19079" y="973"/>
                    <a:pt x="19144" y="652"/>
                    <a:pt x="19272" y="362"/>
                  </a:cubicBezTo>
                  <a:cubicBezTo>
                    <a:pt x="18934" y="346"/>
                    <a:pt x="18597" y="346"/>
                    <a:pt x="18275" y="314"/>
                  </a:cubicBezTo>
                  <a:lnTo>
                    <a:pt x="18275" y="314"/>
                  </a:lnTo>
                  <a:cubicBezTo>
                    <a:pt x="18661" y="909"/>
                    <a:pt x="18178" y="1745"/>
                    <a:pt x="17438" y="1842"/>
                  </a:cubicBezTo>
                  <a:cubicBezTo>
                    <a:pt x="17390" y="1847"/>
                    <a:pt x="17341" y="1849"/>
                    <a:pt x="17293" y="1849"/>
                  </a:cubicBezTo>
                  <a:cubicBezTo>
                    <a:pt x="16831" y="1849"/>
                    <a:pt x="16394" y="1642"/>
                    <a:pt x="16103" y="1263"/>
                  </a:cubicBezTo>
                  <a:cubicBezTo>
                    <a:pt x="15878" y="925"/>
                    <a:pt x="16103" y="668"/>
                    <a:pt x="16216" y="362"/>
                  </a:cubicBezTo>
                  <a:lnTo>
                    <a:pt x="16216" y="362"/>
                  </a:lnTo>
                  <a:cubicBezTo>
                    <a:pt x="15942" y="378"/>
                    <a:pt x="15669" y="394"/>
                    <a:pt x="15395" y="394"/>
                  </a:cubicBezTo>
                  <a:cubicBezTo>
                    <a:pt x="15476" y="1102"/>
                    <a:pt x="14945" y="1713"/>
                    <a:pt x="14237" y="1729"/>
                  </a:cubicBezTo>
                  <a:cubicBezTo>
                    <a:pt x="14221" y="1730"/>
                    <a:pt x="14205" y="1730"/>
                    <a:pt x="14189" y="1730"/>
                  </a:cubicBezTo>
                  <a:cubicBezTo>
                    <a:pt x="13844" y="1730"/>
                    <a:pt x="13442" y="1568"/>
                    <a:pt x="13304" y="1215"/>
                  </a:cubicBezTo>
                  <a:cubicBezTo>
                    <a:pt x="13191" y="925"/>
                    <a:pt x="13384" y="700"/>
                    <a:pt x="13497" y="442"/>
                  </a:cubicBezTo>
                  <a:lnTo>
                    <a:pt x="13497" y="442"/>
                  </a:lnTo>
                  <a:cubicBezTo>
                    <a:pt x="13219" y="462"/>
                    <a:pt x="12940" y="476"/>
                    <a:pt x="12666" y="476"/>
                  </a:cubicBezTo>
                  <a:cubicBezTo>
                    <a:pt x="12496" y="476"/>
                    <a:pt x="12328" y="471"/>
                    <a:pt x="12162" y="458"/>
                  </a:cubicBezTo>
                  <a:lnTo>
                    <a:pt x="12162" y="458"/>
                  </a:lnTo>
                  <a:cubicBezTo>
                    <a:pt x="12589" y="1091"/>
                    <a:pt x="12238" y="2020"/>
                    <a:pt x="11400" y="2020"/>
                  </a:cubicBezTo>
                  <a:cubicBezTo>
                    <a:pt x="11386" y="2020"/>
                    <a:pt x="11372" y="2019"/>
                    <a:pt x="11358" y="2019"/>
                  </a:cubicBezTo>
                  <a:cubicBezTo>
                    <a:pt x="10585" y="1987"/>
                    <a:pt x="10167" y="1118"/>
                    <a:pt x="10601" y="491"/>
                  </a:cubicBezTo>
                  <a:cubicBezTo>
                    <a:pt x="10231" y="491"/>
                    <a:pt x="9878" y="475"/>
                    <a:pt x="9508" y="458"/>
                  </a:cubicBezTo>
                  <a:lnTo>
                    <a:pt x="9508" y="458"/>
                  </a:lnTo>
                  <a:cubicBezTo>
                    <a:pt x="9966" y="1075"/>
                    <a:pt x="9508" y="1955"/>
                    <a:pt x="8744" y="1955"/>
                  </a:cubicBezTo>
                  <a:cubicBezTo>
                    <a:pt x="8731" y="1955"/>
                    <a:pt x="8717" y="1955"/>
                    <a:pt x="8703" y="1955"/>
                  </a:cubicBezTo>
                  <a:cubicBezTo>
                    <a:pt x="7915" y="1906"/>
                    <a:pt x="7641" y="1102"/>
                    <a:pt x="7947" y="507"/>
                  </a:cubicBezTo>
                  <a:cubicBezTo>
                    <a:pt x="7481" y="442"/>
                    <a:pt x="6998" y="394"/>
                    <a:pt x="6515" y="394"/>
                  </a:cubicBezTo>
                  <a:cubicBezTo>
                    <a:pt x="6940" y="1070"/>
                    <a:pt x="6551" y="2037"/>
                    <a:pt x="5693" y="2037"/>
                  </a:cubicBezTo>
                  <a:cubicBezTo>
                    <a:pt x="5673" y="2037"/>
                    <a:pt x="5652" y="2036"/>
                    <a:pt x="5631" y="2035"/>
                  </a:cubicBezTo>
                  <a:cubicBezTo>
                    <a:pt x="5245" y="2019"/>
                    <a:pt x="4907" y="1762"/>
                    <a:pt x="4810" y="1375"/>
                  </a:cubicBezTo>
                  <a:cubicBezTo>
                    <a:pt x="4730" y="1118"/>
                    <a:pt x="4794" y="861"/>
                    <a:pt x="4939" y="635"/>
                  </a:cubicBezTo>
                  <a:cubicBezTo>
                    <a:pt x="4472" y="635"/>
                    <a:pt x="4006" y="587"/>
                    <a:pt x="3555" y="523"/>
                  </a:cubicBezTo>
                  <a:lnTo>
                    <a:pt x="3555" y="523"/>
                  </a:lnTo>
                  <a:cubicBezTo>
                    <a:pt x="3781" y="1166"/>
                    <a:pt x="3250" y="2051"/>
                    <a:pt x="2558" y="2099"/>
                  </a:cubicBezTo>
                  <a:cubicBezTo>
                    <a:pt x="2542" y="2100"/>
                    <a:pt x="2526" y="2100"/>
                    <a:pt x="2510" y="2100"/>
                  </a:cubicBezTo>
                  <a:cubicBezTo>
                    <a:pt x="2141" y="2100"/>
                    <a:pt x="1793" y="1926"/>
                    <a:pt x="1577" y="1633"/>
                  </a:cubicBezTo>
                  <a:cubicBezTo>
                    <a:pt x="1335" y="1247"/>
                    <a:pt x="1464" y="796"/>
                    <a:pt x="1673" y="426"/>
                  </a:cubicBezTo>
                  <a:lnTo>
                    <a:pt x="692" y="426"/>
                  </a:lnTo>
                  <a:cubicBezTo>
                    <a:pt x="617" y="437"/>
                    <a:pt x="540" y="442"/>
                    <a:pt x="463" y="442"/>
                  </a:cubicBezTo>
                  <a:cubicBezTo>
                    <a:pt x="308" y="442"/>
                    <a:pt x="150" y="421"/>
                    <a:pt x="0" y="378"/>
                  </a:cubicBezTo>
                  <a:lnTo>
                    <a:pt x="0" y="378"/>
                  </a:lnTo>
                  <a:cubicBezTo>
                    <a:pt x="49" y="4818"/>
                    <a:pt x="129" y="9274"/>
                    <a:pt x="193" y="13730"/>
                  </a:cubicBezTo>
                  <a:cubicBezTo>
                    <a:pt x="225" y="15950"/>
                    <a:pt x="274" y="18170"/>
                    <a:pt x="274" y="20390"/>
                  </a:cubicBezTo>
                  <a:cubicBezTo>
                    <a:pt x="274" y="22497"/>
                    <a:pt x="354" y="24669"/>
                    <a:pt x="49" y="26760"/>
                  </a:cubicBezTo>
                  <a:cubicBezTo>
                    <a:pt x="72" y="26737"/>
                    <a:pt x="96" y="26722"/>
                    <a:pt x="119" y="26722"/>
                  </a:cubicBezTo>
                  <a:cubicBezTo>
                    <a:pt x="128" y="26722"/>
                    <a:pt x="136" y="26724"/>
                    <a:pt x="145" y="26728"/>
                  </a:cubicBezTo>
                  <a:cubicBezTo>
                    <a:pt x="1367" y="26697"/>
                    <a:pt x="2591" y="26686"/>
                    <a:pt x="3815" y="26686"/>
                  </a:cubicBezTo>
                  <a:cubicBezTo>
                    <a:pt x="6362" y="26686"/>
                    <a:pt x="8912" y="26733"/>
                    <a:pt x="11454" y="26744"/>
                  </a:cubicBezTo>
                  <a:lnTo>
                    <a:pt x="22570" y="26793"/>
                  </a:lnTo>
                  <a:cubicBezTo>
                    <a:pt x="22329" y="22385"/>
                    <a:pt x="22457" y="17913"/>
                    <a:pt x="22409" y="13489"/>
                  </a:cubicBezTo>
                  <a:cubicBezTo>
                    <a:pt x="22361" y="9001"/>
                    <a:pt x="22297" y="4512"/>
                    <a:pt x="22152" y="24"/>
                  </a:cubicBezTo>
                  <a:cubicBezTo>
                    <a:pt x="21975" y="8"/>
                    <a:pt x="21798" y="0"/>
                    <a:pt x="21621"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7"/>
          <p:cNvSpPr txBox="1">
            <a:spLocks noGrp="1"/>
          </p:cNvSpPr>
          <p:nvPr>
            <p:ph type="title"/>
          </p:nvPr>
        </p:nvSpPr>
        <p:spPr>
          <a:xfrm>
            <a:off x="1346700" y="438912"/>
            <a:ext cx="6450900" cy="67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Outlines:</a:t>
            </a:r>
            <a:endParaRPr dirty="0">
              <a:solidFill>
                <a:schemeClr val="lt2"/>
              </a:solidFill>
            </a:endParaRPr>
          </a:p>
        </p:txBody>
      </p:sp>
      <p:sp>
        <p:nvSpPr>
          <p:cNvPr id="1049" name="Google Shape;1049;p47"/>
          <p:cNvSpPr txBox="1">
            <a:spLocks noGrp="1"/>
          </p:cNvSpPr>
          <p:nvPr>
            <p:ph type="subTitle" idx="1"/>
          </p:nvPr>
        </p:nvSpPr>
        <p:spPr>
          <a:xfrm>
            <a:off x="2569692" y="1984330"/>
            <a:ext cx="3974323" cy="2255062"/>
          </a:xfrm>
          <a:prstGeom prst="rect">
            <a:avLst/>
          </a:prstGeom>
        </p:spPr>
        <p:txBody>
          <a:bodyPr spcFirstLastPara="1" wrap="square" lIns="91425" tIns="91425" rIns="91425" bIns="91425" anchor="ctr" anchorCtr="0">
            <a:noAutofit/>
          </a:bodyPr>
          <a:lstStyle/>
          <a:p>
            <a:pPr marL="342900" marR="276225" lvl="0" indent="-342900" algn="ctr" rtl="0">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200" dirty="0"/>
              <a:t>I</a:t>
            </a:r>
            <a:r>
              <a:rPr lang="en" sz="1200" dirty="0"/>
              <a:t>nternship objective</a:t>
            </a:r>
            <a:r>
              <a:rPr lang="en-US" sz="1200" dirty="0">
                <a:solidFill>
                  <a:schemeClr val="dk1"/>
                </a:solidFill>
              </a:rPr>
              <a:t>.</a:t>
            </a:r>
          </a:p>
          <a:p>
            <a:pPr marL="342900" marR="0"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200" b="0" dirty="0">
                <a:latin typeface="Titillium Web"/>
                <a:sym typeface="Titillium Web"/>
              </a:rPr>
              <a:t>A</a:t>
            </a:r>
            <a:r>
              <a:rPr lang="en" sz="1200" b="0" dirty="0">
                <a:latin typeface="Titillium Web"/>
                <a:sym typeface="Titillium Web"/>
              </a:rPr>
              <a:t>ssigned tasks.</a:t>
            </a:r>
          </a:p>
          <a:p>
            <a:pPr marL="342900" marR="0"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200" dirty="0">
                <a:solidFill>
                  <a:schemeClr val="dk1"/>
                </a:solidFill>
              </a:rPr>
              <a:t>My work.</a:t>
            </a:r>
          </a:p>
          <a:p>
            <a:pPr marL="342900" marR="0"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200" dirty="0">
                <a:solidFill>
                  <a:schemeClr val="dk1"/>
                </a:solidFill>
              </a:rPr>
              <a:t>P</a:t>
            </a:r>
            <a:r>
              <a:rPr lang="en" sz="1200" dirty="0">
                <a:solidFill>
                  <a:schemeClr val="dk1"/>
                </a:solidFill>
              </a:rPr>
              <a:t>roblem and solution</a:t>
            </a:r>
          </a:p>
          <a:p>
            <a:pPr marL="342900" marR="0"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200" dirty="0">
                <a:solidFill>
                  <a:schemeClr val="dk1"/>
                </a:solidFill>
              </a:rPr>
              <a:t>Experience gained</a:t>
            </a:r>
            <a:endParaRPr lang="en" sz="1200" dirty="0">
              <a:solidFill>
                <a:schemeClr val="dk1"/>
              </a:solidFill>
            </a:endParaRPr>
          </a:p>
          <a:p>
            <a:pPr marL="342900" marR="0"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200" dirty="0">
                <a:solidFill>
                  <a:schemeClr val="dk1"/>
                </a:solidFill>
              </a:rPr>
              <a:t>Skills and techniques gained</a:t>
            </a:r>
          </a:p>
          <a:p>
            <a:pPr marL="342900" marR="0"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 sz="1200" dirty="0">
                <a:solidFill>
                  <a:schemeClr val="dk1"/>
                </a:solidFill>
              </a:rPr>
              <a:t>At the end</a:t>
            </a:r>
            <a:endParaRPr sz="1200" dirty="0">
              <a:solidFill>
                <a:schemeClr val="dk1"/>
              </a:solidFill>
            </a:endParaRPr>
          </a:p>
        </p:txBody>
      </p:sp>
      <p:sp>
        <p:nvSpPr>
          <p:cNvPr id="1050" name="Google Shape;1050;p47"/>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51" name="Google Shape;1051;p47"/>
          <p:cNvSpPr/>
          <p:nvPr/>
        </p:nvSpPr>
        <p:spPr>
          <a:xfrm>
            <a:off x="2172289" y="1911069"/>
            <a:ext cx="103175" cy="678932"/>
          </a:xfrm>
          <a:custGeom>
            <a:avLst/>
            <a:gdLst/>
            <a:ahLst/>
            <a:cxnLst/>
            <a:rect l="l" t="t" r="r" b="b"/>
            <a:pathLst>
              <a:path w="3198" h="21044" extrusionOk="0">
                <a:moveTo>
                  <a:pt x="3198" y="0"/>
                </a:moveTo>
                <a:cubicBezTo>
                  <a:pt x="417" y="6489"/>
                  <a:pt x="-897" y="14195"/>
                  <a:pt x="815" y="21044"/>
                </a:cubicBezTo>
              </a:path>
            </a:pathLst>
          </a:custGeom>
          <a:noFill/>
          <a:ln w="9525" cap="flat" cmpd="sng">
            <a:solidFill>
              <a:schemeClr val="dk2"/>
            </a:solidFill>
            <a:prstDash val="solid"/>
            <a:round/>
            <a:headEnd type="none" w="med" len="med"/>
            <a:tailEnd type="none" w="med" len="med"/>
          </a:ln>
        </p:spPr>
      </p:sp>
      <p:sp>
        <p:nvSpPr>
          <p:cNvPr id="1052" name="Google Shape;1052;p47"/>
          <p:cNvSpPr/>
          <p:nvPr/>
        </p:nvSpPr>
        <p:spPr>
          <a:xfrm>
            <a:off x="2096125" y="2423441"/>
            <a:ext cx="38425" cy="140923"/>
          </a:xfrm>
          <a:custGeom>
            <a:avLst/>
            <a:gdLst/>
            <a:ahLst/>
            <a:cxnLst/>
            <a:rect l="l" t="t" r="r" b="b"/>
            <a:pathLst>
              <a:path w="1191" h="4368" extrusionOk="0">
                <a:moveTo>
                  <a:pt x="0" y="0"/>
                </a:moveTo>
                <a:cubicBezTo>
                  <a:pt x="213" y="1494"/>
                  <a:pt x="124" y="3301"/>
                  <a:pt x="1191" y="4368"/>
                </a:cubicBezTo>
              </a:path>
            </a:pathLst>
          </a:custGeom>
          <a:noFill/>
          <a:ln w="9525" cap="flat" cmpd="sng">
            <a:solidFill>
              <a:schemeClr val="dk2"/>
            </a:solidFill>
            <a:prstDash val="solid"/>
            <a:round/>
            <a:headEnd type="none" w="med" len="med"/>
            <a:tailEnd type="none" w="med" len="med"/>
          </a:ln>
        </p:spPr>
      </p:sp>
      <p:sp>
        <p:nvSpPr>
          <p:cNvPr id="1053" name="Google Shape;1053;p47"/>
          <p:cNvSpPr/>
          <p:nvPr/>
        </p:nvSpPr>
        <p:spPr>
          <a:xfrm>
            <a:off x="6921172" y="3640332"/>
            <a:ext cx="65267" cy="512425"/>
          </a:xfrm>
          <a:custGeom>
            <a:avLst/>
            <a:gdLst/>
            <a:ahLst/>
            <a:cxnLst/>
            <a:rect l="l" t="t" r="r" b="b"/>
            <a:pathLst>
              <a:path w="2023" h="15883" extrusionOk="0">
                <a:moveTo>
                  <a:pt x="397" y="0"/>
                </a:moveTo>
                <a:cubicBezTo>
                  <a:pt x="2765" y="4737"/>
                  <a:pt x="2366" y="11145"/>
                  <a:pt x="0" y="15883"/>
                </a:cubicBezTo>
              </a:path>
            </a:pathLst>
          </a:custGeom>
          <a:noFill/>
          <a:ln w="9525" cap="flat" cmpd="sng">
            <a:solidFill>
              <a:schemeClr val="dk2"/>
            </a:solidFill>
            <a:prstDash val="solid"/>
            <a:round/>
            <a:headEnd type="none" w="med" len="med"/>
            <a:tailEnd type="none" w="med" len="med"/>
          </a:ln>
        </p:spPr>
      </p:sp>
      <p:sp>
        <p:nvSpPr>
          <p:cNvPr id="1054" name="Google Shape;1054;p47"/>
          <p:cNvSpPr/>
          <p:nvPr/>
        </p:nvSpPr>
        <p:spPr>
          <a:xfrm>
            <a:off x="7010826" y="3973396"/>
            <a:ext cx="38425" cy="153699"/>
          </a:xfrm>
          <a:custGeom>
            <a:avLst/>
            <a:gdLst/>
            <a:ahLst/>
            <a:cxnLst/>
            <a:rect l="l" t="t" r="r" b="b"/>
            <a:pathLst>
              <a:path w="1191" h="4764" extrusionOk="0">
                <a:moveTo>
                  <a:pt x="1191" y="0"/>
                </a:moveTo>
                <a:cubicBezTo>
                  <a:pt x="1191" y="1637"/>
                  <a:pt x="1157" y="3607"/>
                  <a:pt x="0" y="4764"/>
                </a:cubicBezTo>
              </a:path>
            </a:pathLst>
          </a:custGeom>
          <a:noFill/>
          <a:ln w="9525"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361813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45"/>
          <p:cNvSpPr txBox="1">
            <a:spLocks noGrp="1"/>
          </p:cNvSpPr>
          <p:nvPr>
            <p:ph type="title"/>
          </p:nvPr>
        </p:nvSpPr>
        <p:spPr>
          <a:xfrm>
            <a:off x="713238" y="438912"/>
            <a:ext cx="7717500" cy="67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a:t>
            </a:r>
            <a:r>
              <a:rPr lang="en" dirty="0"/>
              <a:t>nternship objective :</a:t>
            </a:r>
            <a:endParaRPr dirty="0">
              <a:solidFill>
                <a:schemeClr val="lt2"/>
              </a:solidFill>
            </a:endParaRPr>
          </a:p>
        </p:txBody>
      </p:sp>
      <p:sp>
        <p:nvSpPr>
          <p:cNvPr id="999" name="Google Shape;999;p45"/>
          <p:cNvSpPr txBox="1">
            <a:spLocks noGrp="1"/>
          </p:cNvSpPr>
          <p:nvPr>
            <p:ph type="body" idx="1"/>
          </p:nvPr>
        </p:nvSpPr>
        <p:spPr>
          <a:xfrm>
            <a:off x="713238" y="1261025"/>
            <a:ext cx="7717500" cy="3416400"/>
          </a:xfrm>
          <a:prstGeom prst="rect">
            <a:avLst/>
          </a:prstGeom>
        </p:spPr>
        <p:txBody>
          <a:bodyPr spcFirstLastPara="1" wrap="square" lIns="91425" tIns="91425" rIns="91425" bIns="91425" anchor="ctr" anchorCtr="0">
            <a:noAutofit/>
          </a:bodyPr>
          <a:lstStyle/>
          <a:p>
            <a:pPr marL="0" marR="0" indent="0" algn="l" rtl="1">
              <a:lnSpc>
                <a:spcPct val="200000"/>
              </a:lnSpc>
              <a:spcBef>
                <a:spcPts val="0"/>
              </a:spcBef>
              <a:spcAft>
                <a:spcPts val="0"/>
              </a:spcAft>
              <a:buNone/>
            </a:pPr>
            <a:r>
              <a:rPr lang="en-US" sz="1600" dirty="0"/>
              <a:t>The co-op training experience is excellent. I benefited a lot and gained valuable experience. </a:t>
            </a:r>
          </a:p>
          <a:p>
            <a:pPr marL="0" marR="0" indent="0" algn="l" rtl="1">
              <a:lnSpc>
                <a:spcPct val="200000"/>
              </a:lnSpc>
              <a:spcBef>
                <a:spcPts val="0"/>
              </a:spcBef>
              <a:spcAft>
                <a:spcPts val="0"/>
              </a:spcAft>
              <a:buNone/>
            </a:pPr>
            <a:r>
              <a:rPr lang="en-US" sz="1600" dirty="0"/>
              <a:t>This experience enabled me to practice what I studied theoretically in the university. </a:t>
            </a:r>
          </a:p>
          <a:p>
            <a:pPr marL="0" marR="0" indent="0" algn="l" rtl="1">
              <a:lnSpc>
                <a:spcPct val="200000"/>
              </a:lnSpc>
              <a:spcBef>
                <a:spcPts val="0"/>
              </a:spcBef>
              <a:spcAft>
                <a:spcPts val="0"/>
              </a:spcAft>
              <a:buNone/>
            </a:pPr>
            <a:r>
              <a:rPr lang="en-US" sz="1600" dirty="0"/>
              <a:t>The co-op training program developed my skills and awarded me new ones.</a:t>
            </a:r>
          </a:p>
          <a:p>
            <a:pPr marL="0" marR="0" indent="0" algn="l" rtl="1">
              <a:lnSpc>
                <a:spcPct val="200000"/>
              </a:lnSpc>
              <a:spcBef>
                <a:spcPts val="0"/>
              </a:spcBef>
              <a:spcAft>
                <a:spcPts val="0"/>
              </a:spcAft>
              <a:buNone/>
            </a:pPr>
            <a:r>
              <a:rPr lang="en-US" sz="1600" dirty="0"/>
              <a:t>I faced different problems and try to find appropriate solutions.</a:t>
            </a:r>
          </a:p>
          <a:p>
            <a:pPr marL="0" lvl="0" indent="0" algn="l" rtl="0">
              <a:spcBef>
                <a:spcPts val="1600"/>
              </a:spcBef>
              <a:spcAft>
                <a:spcPts val="0"/>
              </a:spcAft>
              <a:buNone/>
            </a:pPr>
            <a:endParaRPr dirty="0"/>
          </a:p>
        </p:txBody>
      </p:sp>
      <p:sp>
        <p:nvSpPr>
          <p:cNvPr id="1000" name="Google Shape;1000;p45"/>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pSp>
        <p:nvGrpSpPr>
          <p:cNvPr id="1079" name="Google Shape;1079;p49"/>
          <p:cNvGrpSpPr/>
          <p:nvPr/>
        </p:nvGrpSpPr>
        <p:grpSpPr>
          <a:xfrm>
            <a:off x="1126485" y="1455804"/>
            <a:ext cx="2475717" cy="2215482"/>
            <a:chOff x="1126485" y="1455804"/>
            <a:chExt cx="2475717" cy="2215482"/>
          </a:xfrm>
        </p:grpSpPr>
        <p:sp>
          <p:nvSpPr>
            <p:cNvPr id="1080" name="Google Shape;1080;p49"/>
            <p:cNvSpPr/>
            <p:nvPr/>
          </p:nvSpPr>
          <p:spPr>
            <a:xfrm rot="5218032">
              <a:off x="1328426" y="1389070"/>
              <a:ext cx="1998751" cy="2303470"/>
            </a:xfrm>
            <a:custGeom>
              <a:avLst/>
              <a:gdLst/>
              <a:ahLst/>
              <a:cxnLst/>
              <a:rect l="l" t="t" r="r" b="b"/>
              <a:pathLst>
                <a:path w="19981" h="25161" extrusionOk="0">
                  <a:moveTo>
                    <a:pt x="19980" y="1"/>
                  </a:moveTo>
                  <a:lnTo>
                    <a:pt x="19980" y="1"/>
                  </a:lnTo>
                  <a:cubicBezTo>
                    <a:pt x="13449" y="274"/>
                    <a:pt x="6918" y="644"/>
                    <a:pt x="386" y="821"/>
                  </a:cubicBezTo>
                  <a:lnTo>
                    <a:pt x="338" y="821"/>
                  </a:lnTo>
                  <a:cubicBezTo>
                    <a:pt x="402" y="2832"/>
                    <a:pt x="193" y="4875"/>
                    <a:pt x="145" y="6886"/>
                  </a:cubicBezTo>
                  <a:cubicBezTo>
                    <a:pt x="81" y="8913"/>
                    <a:pt x="32" y="10940"/>
                    <a:pt x="16" y="12967"/>
                  </a:cubicBezTo>
                  <a:cubicBezTo>
                    <a:pt x="0" y="14994"/>
                    <a:pt x="0" y="17020"/>
                    <a:pt x="16" y="19047"/>
                  </a:cubicBezTo>
                  <a:cubicBezTo>
                    <a:pt x="16" y="20093"/>
                    <a:pt x="32" y="21123"/>
                    <a:pt x="65" y="22168"/>
                  </a:cubicBezTo>
                  <a:cubicBezTo>
                    <a:pt x="81" y="23150"/>
                    <a:pt x="161" y="24179"/>
                    <a:pt x="113" y="25160"/>
                  </a:cubicBezTo>
                  <a:cubicBezTo>
                    <a:pt x="3355" y="24970"/>
                    <a:pt x="6608" y="24889"/>
                    <a:pt x="9862" y="24889"/>
                  </a:cubicBezTo>
                  <a:cubicBezTo>
                    <a:pt x="13196" y="24889"/>
                    <a:pt x="16530" y="24974"/>
                    <a:pt x="19851" y="25112"/>
                  </a:cubicBezTo>
                  <a:cubicBezTo>
                    <a:pt x="19867" y="25112"/>
                    <a:pt x="19884" y="25112"/>
                    <a:pt x="19916" y="25128"/>
                  </a:cubicBezTo>
                  <a:cubicBezTo>
                    <a:pt x="19755" y="20913"/>
                    <a:pt x="19819" y="16683"/>
                    <a:pt x="19787" y="12468"/>
                  </a:cubicBezTo>
                  <a:cubicBezTo>
                    <a:pt x="19771" y="8301"/>
                    <a:pt x="19658" y="4135"/>
                    <a:pt x="19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rot="5218032">
              <a:off x="1401509" y="1434550"/>
              <a:ext cx="1998751" cy="2303470"/>
            </a:xfrm>
            <a:custGeom>
              <a:avLst/>
              <a:gdLst/>
              <a:ahLst/>
              <a:cxnLst/>
              <a:rect l="l" t="t" r="r" b="b"/>
              <a:pathLst>
                <a:path w="19981" h="25161" extrusionOk="0">
                  <a:moveTo>
                    <a:pt x="19980" y="1"/>
                  </a:moveTo>
                  <a:lnTo>
                    <a:pt x="19980" y="1"/>
                  </a:lnTo>
                  <a:cubicBezTo>
                    <a:pt x="13449" y="274"/>
                    <a:pt x="6918" y="644"/>
                    <a:pt x="386" y="821"/>
                  </a:cubicBezTo>
                  <a:lnTo>
                    <a:pt x="338" y="821"/>
                  </a:lnTo>
                  <a:cubicBezTo>
                    <a:pt x="402" y="2832"/>
                    <a:pt x="193" y="4875"/>
                    <a:pt x="145" y="6886"/>
                  </a:cubicBezTo>
                  <a:cubicBezTo>
                    <a:pt x="81" y="8913"/>
                    <a:pt x="32" y="10940"/>
                    <a:pt x="16" y="12967"/>
                  </a:cubicBezTo>
                  <a:cubicBezTo>
                    <a:pt x="0" y="14994"/>
                    <a:pt x="0" y="17020"/>
                    <a:pt x="16" y="19047"/>
                  </a:cubicBezTo>
                  <a:cubicBezTo>
                    <a:pt x="16" y="20093"/>
                    <a:pt x="32" y="21123"/>
                    <a:pt x="65" y="22168"/>
                  </a:cubicBezTo>
                  <a:cubicBezTo>
                    <a:pt x="81" y="23150"/>
                    <a:pt x="161" y="24179"/>
                    <a:pt x="113" y="25160"/>
                  </a:cubicBezTo>
                  <a:cubicBezTo>
                    <a:pt x="3355" y="24970"/>
                    <a:pt x="6608" y="24889"/>
                    <a:pt x="9862" y="24889"/>
                  </a:cubicBezTo>
                  <a:cubicBezTo>
                    <a:pt x="13196" y="24889"/>
                    <a:pt x="16530" y="24974"/>
                    <a:pt x="19851" y="25112"/>
                  </a:cubicBezTo>
                  <a:cubicBezTo>
                    <a:pt x="19867" y="25112"/>
                    <a:pt x="19884" y="25112"/>
                    <a:pt x="19916" y="25128"/>
                  </a:cubicBezTo>
                  <a:cubicBezTo>
                    <a:pt x="19755" y="20913"/>
                    <a:pt x="19819" y="16683"/>
                    <a:pt x="19787" y="12468"/>
                  </a:cubicBezTo>
                  <a:cubicBezTo>
                    <a:pt x="19771" y="8301"/>
                    <a:pt x="19658" y="4135"/>
                    <a:pt x="19980"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49"/>
          <p:cNvGrpSpPr/>
          <p:nvPr/>
        </p:nvGrpSpPr>
        <p:grpSpPr>
          <a:xfrm>
            <a:off x="4757058" y="1048871"/>
            <a:ext cx="3468378" cy="3046068"/>
            <a:chOff x="4721601" y="1189375"/>
            <a:chExt cx="3143209" cy="2764455"/>
          </a:xfrm>
        </p:grpSpPr>
        <p:grpSp>
          <p:nvGrpSpPr>
            <p:cNvPr id="1083" name="Google Shape;1083;p49"/>
            <p:cNvGrpSpPr/>
            <p:nvPr/>
          </p:nvGrpSpPr>
          <p:grpSpPr>
            <a:xfrm rot="-5400000">
              <a:off x="4883953" y="1027023"/>
              <a:ext cx="2764155" cy="3088859"/>
              <a:chOff x="5160275" y="2170775"/>
              <a:chExt cx="601675" cy="570300"/>
            </a:xfrm>
          </p:grpSpPr>
          <p:sp>
            <p:nvSpPr>
              <p:cNvPr id="1084" name="Google Shape;1084;p49"/>
              <p:cNvSpPr/>
              <p:nvPr/>
            </p:nvSpPr>
            <p:spPr>
              <a:xfrm>
                <a:off x="5677475" y="2173200"/>
                <a:ext cx="66375" cy="96600"/>
              </a:xfrm>
              <a:custGeom>
                <a:avLst/>
                <a:gdLst/>
                <a:ahLst/>
                <a:cxnLst/>
                <a:rect l="l" t="t" r="r" b="b"/>
                <a:pathLst>
                  <a:path w="2655" h="3864" extrusionOk="0">
                    <a:moveTo>
                      <a:pt x="48" y="0"/>
                    </a:moveTo>
                    <a:cubicBezTo>
                      <a:pt x="32" y="16"/>
                      <a:pt x="16" y="16"/>
                      <a:pt x="0" y="33"/>
                    </a:cubicBezTo>
                    <a:cubicBezTo>
                      <a:pt x="209" y="982"/>
                      <a:pt x="322" y="1963"/>
                      <a:pt x="306" y="2944"/>
                    </a:cubicBezTo>
                    <a:cubicBezTo>
                      <a:pt x="306" y="3121"/>
                      <a:pt x="241" y="3716"/>
                      <a:pt x="370" y="3845"/>
                    </a:cubicBezTo>
                    <a:cubicBezTo>
                      <a:pt x="388" y="3858"/>
                      <a:pt x="452" y="3863"/>
                      <a:pt x="538" y="3863"/>
                    </a:cubicBezTo>
                    <a:cubicBezTo>
                      <a:pt x="767" y="3863"/>
                      <a:pt x="1153" y="3829"/>
                      <a:pt x="1223" y="3829"/>
                    </a:cubicBezTo>
                    <a:lnTo>
                      <a:pt x="2654" y="3829"/>
                    </a:lnTo>
                    <a:cubicBezTo>
                      <a:pt x="1673" y="2622"/>
                      <a:pt x="804" y="1352"/>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5160275" y="2170775"/>
                <a:ext cx="601675" cy="570300"/>
              </a:xfrm>
              <a:custGeom>
                <a:avLst/>
                <a:gdLst/>
                <a:ahLst/>
                <a:cxnLst/>
                <a:rect l="l" t="t" r="r" b="b"/>
                <a:pathLst>
                  <a:path w="24067" h="22812" extrusionOk="0">
                    <a:moveTo>
                      <a:pt x="10457" y="1"/>
                    </a:moveTo>
                    <a:cubicBezTo>
                      <a:pt x="8768" y="1"/>
                      <a:pt x="7079" y="17"/>
                      <a:pt x="5373" y="49"/>
                    </a:cubicBezTo>
                    <a:cubicBezTo>
                      <a:pt x="4149" y="73"/>
                      <a:pt x="2908" y="142"/>
                      <a:pt x="1674" y="142"/>
                    </a:cubicBezTo>
                    <a:cubicBezTo>
                      <a:pt x="1255" y="142"/>
                      <a:pt x="836" y="134"/>
                      <a:pt x="419" y="113"/>
                    </a:cubicBezTo>
                    <a:lnTo>
                      <a:pt x="419" y="113"/>
                    </a:lnTo>
                    <a:cubicBezTo>
                      <a:pt x="0" y="1947"/>
                      <a:pt x="387" y="3990"/>
                      <a:pt x="483" y="5840"/>
                    </a:cubicBezTo>
                    <a:cubicBezTo>
                      <a:pt x="580" y="7706"/>
                      <a:pt x="644" y="9589"/>
                      <a:pt x="708" y="11455"/>
                    </a:cubicBezTo>
                    <a:cubicBezTo>
                      <a:pt x="805" y="15251"/>
                      <a:pt x="837" y="19031"/>
                      <a:pt x="773" y="22812"/>
                    </a:cubicBezTo>
                    <a:cubicBezTo>
                      <a:pt x="8543" y="22796"/>
                      <a:pt x="16296" y="22780"/>
                      <a:pt x="24066" y="22764"/>
                    </a:cubicBezTo>
                    <a:cubicBezTo>
                      <a:pt x="23889" y="22040"/>
                      <a:pt x="23922" y="21251"/>
                      <a:pt x="23873" y="20511"/>
                    </a:cubicBezTo>
                    <a:cubicBezTo>
                      <a:pt x="23841" y="19771"/>
                      <a:pt x="23809" y="19015"/>
                      <a:pt x="23777" y="18259"/>
                    </a:cubicBezTo>
                    <a:cubicBezTo>
                      <a:pt x="23729" y="16715"/>
                      <a:pt x="23664" y="15155"/>
                      <a:pt x="23632" y="13610"/>
                    </a:cubicBezTo>
                    <a:cubicBezTo>
                      <a:pt x="23552" y="10473"/>
                      <a:pt x="23519" y="7352"/>
                      <a:pt x="23535" y="4232"/>
                    </a:cubicBezTo>
                    <a:cubicBezTo>
                      <a:pt x="22812" y="4232"/>
                      <a:pt x="22088" y="4248"/>
                      <a:pt x="21364" y="4248"/>
                    </a:cubicBezTo>
                    <a:cubicBezTo>
                      <a:pt x="21287" y="4248"/>
                      <a:pt x="21209" y="4252"/>
                      <a:pt x="21135" y="4252"/>
                    </a:cubicBezTo>
                    <a:cubicBezTo>
                      <a:pt x="20962" y="4252"/>
                      <a:pt x="20806" y="4228"/>
                      <a:pt x="20704" y="4071"/>
                    </a:cubicBezTo>
                    <a:cubicBezTo>
                      <a:pt x="20608" y="3894"/>
                      <a:pt x="20704" y="3492"/>
                      <a:pt x="20704" y="3315"/>
                    </a:cubicBezTo>
                    <a:cubicBezTo>
                      <a:pt x="20720" y="2945"/>
                      <a:pt x="20704" y="2575"/>
                      <a:pt x="20688" y="2205"/>
                    </a:cubicBezTo>
                    <a:cubicBezTo>
                      <a:pt x="20672" y="1513"/>
                      <a:pt x="20592" y="821"/>
                      <a:pt x="20511" y="146"/>
                    </a:cubicBezTo>
                    <a:cubicBezTo>
                      <a:pt x="17165" y="65"/>
                      <a:pt x="13819" y="1"/>
                      <a:pt x="10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9"/>
            <p:cNvGrpSpPr/>
            <p:nvPr/>
          </p:nvGrpSpPr>
          <p:grpSpPr>
            <a:xfrm rot="-5400000">
              <a:off x="4938303" y="1027323"/>
              <a:ext cx="2764155" cy="3088859"/>
              <a:chOff x="5160275" y="2170775"/>
              <a:chExt cx="601675" cy="570300"/>
            </a:xfrm>
          </p:grpSpPr>
          <p:sp>
            <p:nvSpPr>
              <p:cNvPr id="1087" name="Google Shape;1087;p49"/>
              <p:cNvSpPr/>
              <p:nvPr/>
            </p:nvSpPr>
            <p:spPr>
              <a:xfrm>
                <a:off x="5677475" y="2173200"/>
                <a:ext cx="66375" cy="96600"/>
              </a:xfrm>
              <a:custGeom>
                <a:avLst/>
                <a:gdLst/>
                <a:ahLst/>
                <a:cxnLst/>
                <a:rect l="l" t="t" r="r" b="b"/>
                <a:pathLst>
                  <a:path w="2655" h="3864" extrusionOk="0">
                    <a:moveTo>
                      <a:pt x="48" y="0"/>
                    </a:moveTo>
                    <a:cubicBezTo>
                      <a:pt x="32" y="16"/>
                      <a:pt x="16" y="16"/>
                      <a:pt x="0" y="33"/>
                    </a:cubicBezTo>
                    <a:cubicBezTo>
                      <a:pt x="209" y="982"/>
                      <a:pt x="322" y="1963"/>
                      <a:pt x="306" y="2944"/>
                    </a:cubicBezTo>
                    <a:cubicBezTo>
                      <a:pt x="306" y="3121"/>
                      <a:pt x="241" y="3716"/>
                      <a:pt x="370" y="3845"/>
                    </a:cubicBezTo>
                    <a:cubicBezTo>
                      <a:pt x="388" y="3858"/>
                      <a:pt x="452" y="3863"/>
                      <a:pt x="538" y="3863"/>
                    </a:cubicBezTo>
                    <a:cubicBezTo>
                      <a:pt x="767" y="3863"/>
                      <a:pt x="1153" y="3829"/>
                      <a:pt x="1223" y="3829"/>
                    </a:cubicBezTo>
                    <a:lnTo>
                      <a:pt x="2654" y="3829"/>
                    </a:lnTo>
                    <a:cubicBezTo>
                      <a:pt x="1673" y="2622"/>
                      <a:pt x="804" y="1352"/>
                      <a:pt x="48"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5160275" y="2170775"/>
                <a:ext cx="601675" cy="570300"/>
              </a:xfrm>
              <a:custGeom>
                <a:avLst/>
                <a:gdLst/>
                <a:ahLst/>
                <a:cxnLst/>
                <a:rect l="l" t="t" r="r" b="b"/>
                <a:pathLst>
                  <a:path w="24067" h="22812" extrusionOk="0">
                    <a:moveTo>
                      <a:pt x="10457" y="1"/>
                    </a:moveTo>
                    <a:cubicBezTo>
                      <a:pt x="8768" y="1"/>
                      <a:pt x="7079" y="17"/>
                      <a:pt x="5373" y="49"/>
                    </a:cubicBezTo>
                    <a:cubicBezTo>
                      <a:pt x="4149" y="73"/>
                      <a:pt x="2908" y="142"/>
                      <a:pt x="1674" y="142"/>
                    </a:cubicBezTo>
                    <a:cubicBezTo>
                      <a:pt x="1255" y="142"/>
                      <a:pt x="836" y="134"/>
                      <a:pt x="419" y="113"/>
                    </a:cubicBezTo>
                    <a:lnTo>
                      <a:pt x="419" y="113"/>
                    </a:lnTo>
                    <a:cubicBezTo>
                      <a:pt x="0" y="1947"/>
                      <a:pt x="387" y="3990"/>
                      <a:pt x="483" y="5840"/>
                    </a:cubicBezTo>
                    <a:cubicBezTo>
                      <a:pt x="580" y="7706"/>
                      <a:pt x="644" y="9589"/>
                      <a:pt x="708" y="11455"/>
                    </a:cubicBezTo>
                    <a:cubicBezTo>
                      <a:pt x="805" y="15251"/>
                      <a:pt x="837" y="19031"/>
                      <a:pt x="773" y="22812"/>
                    </a:cubicBezTo>
                    <a:cubicBezTo>
                      <a:pt x="8543" y="22796"/>
                      <a:pt x="16296" y="22780"/>
                      <a:pt x="24066" y="22764"/>
                    </a:cubicBezTo>
                    <a:cubicBezTo>
                      <a:pt x="23889" y="22040"/>
                      <a:pt x="23922" y="21251"/>
                      <a:pt x="23873" y="20511"/>
                    </a:cubicBezTo>
                    <a:cubicBezTo>
                      <a:pt x="23841" y="19771"/>
                      <a:pt x="23809" y="19015"/>
                      <a:pt x="23777" y="18259"/>
                    </a:cubicBezTo>
                    <a:cubicBezTo>
                      <a:pt x="23729" y="16715"/>
                      <a:pt x="23664" y="15155"/>
                      <a:pt x="23632" y="13610"/>
                    </a:cubicBezTo>
                    <a:cubicBezTo>
                      <a:pt x="23552" y="10473"/>
                      <a:pt x="23519" y="7352"/>
                      <a:pt x="23535" y="4232"/>
                    </a:cubicBezTo>
                    <a:cubicBezTo>
                      <a:pt x="22812" y="4232"/>
                      <a:pt x="22088" y="4248"/>
                      <a:pt x="21364" y="4248"/>
                    </a:cubicBezTo>
                    <a:cubicBezTo>
                      <a:pt x="21287" y="4248"/>
                      <a:pt x="21209" y="4252"/>
                      <a:pt x="21135" y="4252"/>
                    </a:cubicBezTo>
                    <a:cubicBezTo>
                      <a:pt x="20962" y="4252"/>
                      <a:pt x="20806" y="4228"/>
                      <a:pt x="20704" y="4071"/>
                    </a:cubicBezTo>
                    <a:cubicBezTo>
                      <a:pt x="20608" y="3894"/>
                      <a:pt x="20704" y="3492"/>
                      <a:pt x="20704" y="3315"/>
                    </a:cubicBezTo>
                    <a:cubicBezTo>
                      <a:pt x="20720" y="2945"/>
                      <a:pt x="20704" y="2575"/>
                      <a:pt x="20688" y="2205"/>
                    </a:cubicBezTo>
                    <a:cubicBezTo>
                      <a:pt x="20672" y="1513"/>
                      <a:pt x="20592" y="821"/>
                      <a:pt x="20511" y="146"/>
                    </a:cubicBezTo>
                    <a:cubicBezTo>
                      <a:pt x="17165" y="65"/>
                      <a:pt x="13819" y="1"/>
                      <a:pt x="10457"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9" name="Google Shape;1089;p49"/>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91" name="Google Shape;1091;p49"/>
          <p:cNvSpPr txBox="1">
            <a:spLocks noGrp="1"/>
          </p:cNvSpPr>
          <p:nvPr>
            <p:ph type="title" idx="2"/>
          </p:nvPr>
        </p:nvSpPr>
        <p:spPr>
          <a:xfrm>
            <a:off x="1541438" y="1927350"/>
            <a:ext cx="1517700" cy="128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0" dirty="0">
                <a:latin typeface="Titillium Web"/>
                <a:sym typeface="Titillium Web"/>
              </a:rPr>
              <a:t>A</a:t>
            </a:r>
            <a:r>
              <a:rPr lang="en" sz="1600" b="0" dirty="0">
                <a:latin typeface="Titillium Web"/>
                <a:sym typeface="Titillium Web"/>
              </a:rPr>
              <a:t>ssigned tasks</a:t>
            </a:r>
            <a:endParaRPr sz="1600" b="0" dirty="0">
              <a:latin typeface="Titillium Web"/>
              <a:sym typeface="Titillium Web"/>
            </a:endParaRPr>
          </a:p>
        </p:txBody>
      </p:sp>
      <p:sp>
        <p:nvSpPr>
          <p:cNvPr id="1092" name="Google Shape;1092;p49"/>
          <p:cNvSpPr txBox="1">
            <a:spLocks noGrp="1"/>
          </p:cNvSpPr>
          <p:nvPr>
            <p:ph type="subTitle" idx="1"/>
          </p:nvPr>
        </p:nvSpPr>
        <p:spPr>
          <a:xfrm>
            <a:off x="5301800" y="1212515"/>
            <a:ext cx="2923636" cy="2716306"/>
          </a:xfrm>
          <a:prstGeom prst="rect">
            <a:avLst/>
          </a:prstGeom>
        </p:spPr>
        <p:txBody>
          <a:bodyPr spcFirstLastPara="1" wrap="square" lIns="91425" tIns="91425" rIns="91425" bIns="91425" anchor="ctr" anchorCtr="0">
            <a:noAutofit/>
          </a:bodyPr>
          <a:lstStyle/>
          <a:p>
            <a:pPr marL="0" indent="0">
              <a:buClr>
                <a:schemeClr val="dk1"/>
              </a:buClr>
              <a:buSzPts val="5700"/>
            </a:pPr>
            <a:r>
              <a:rPr lang="en-US" dirty="0">
                <a:sym typeface="Architects Daughter"/>
              </a:rPr>
              <a:t>-searching about WordPress.</a:t>
            </a:r>
          </a:p>
          <a:p>
            <a:pPr marL="0" indent="0">
              <a:buClr>
                <a:schemeClr val="dk1"/>
              </a:buClr>
              <a:buSzPts val="5700"/>
            </a:pPr>
            <a:r>
              <a:rPr lang="en-US" dirty="0">
                <a:sym typeface="Architects Daughter"/>
              </a:rPr>
              <a:t>-Creating a web store using WordPress.</a:t>
            </a:r>
          </a:p>
          <a:p>
            <a:pPr marL="0" indent="0">
              <a:buClr>
                <a:schemeClr val="dk1"/>
              </a:buClr>
              <a:buSzPts val="5700"/>
            </a:pPr>
            <a:r>
              <a:rPr lang="en-US" dirty="0">
                <a:sym typeface="Architects Daughter"/>
              </a:rPr>
              <a:t>-Prototype design for marketing app.</a:t>
            </a:r>
          </a:p>
          <a:p>
            <a:pPr marL="0" indent="0">
              <a:buClr>
                <a:schemeClr val="dk1"/>
              </a:buClr>
              <a:buSzPts val="5700"/>
            </a:pPr>
            <a:r>
              <a:rPr lang="en-US" dirty="0">
                <a:sym typeface="Architects Daughter"/>
              </a:rPr>
              <a:t>-Searching and learning more about CSS.</a:t>
            </a:r>
          </a:p>
          <a:p>
            <a:pPr marL="0" indent="0">
              <a:buClr>
                <a:schemeClr val="dk1"/>
              </a:buClr>
              <a:buSzPts val="5700"/>
            </a:pPr>
            <a:r>
              <a:rPr lang="en-US" dirty="0">
                <a:sym typeface="Architects Daughter"/>
              </a:rPr>
              <a:t>-Editing </a:t>
            </a:r>
            <a:r>
              <a:rPr lang="en-US" dirty="0" err="1">
                <a:sym typeface="Architects Daughter"/>
              </a:rPr>
              <a:t>salla</a:t>
            </a:r>
            <a:r>
              <a:rPr lang="en-US" dirty="0">
                <a:sym typeface="Architects Daughter"/>
              </a:rPr>
              <a:t> website using CSS.</a:t>
            </a:r>
          </a:p>
          <a:p>
            <a:pPr marL="0" indent="0">
              <a:buClr>
                <a:schemeClr val="dk1"/>
              </a:buClr>
              <a:buSzPts val="5700"/>
            </a:pPr>
            <a:r>
              <a:rPr lang="en-US" dirty="0">
                <a:sym typeface="Architects Daughter"/>
              </a:rPr>
              <a:t>-Editing DetailsT1 website using WordPress.</a:t>
            </a:r>
            <a:endParaRPr dirty="0">
              <a:sym typeface="Architects Daughter"/>
            </a:endParaRPr>
          </a:p>
        </p:txBody>
      </p:sp>
      <p:grpSp>
        <p:nvGrpSpPr>
          <p:cNvPr id="1093" name="Google Shape;1093;p49"/>
          <p:cNvGrpSpPr/>
          <p:nvPr/>
        </p:nvGrpSpPr>
        <p:grpSpPr>
          <a:xfrm>
            <a:off x="3864450" y="2511043"/>
            <a:ext cx="747625" cy="120807"/>
            <a:chOff x="3864450" y="2511043"/>
            <a:chExt cx="747625" cy="120807"/>
          </a:xfrm>
        </p:grpSpPr>
        <p:sp>
          <p:nvSpPr>
            <p:cNvPr id="1094" name="Google Shape;1094;p49"/>
            <p:cNvSpPr/>
            <p:nvPr/>
          </p:nvSpPr>
          <p:spPr>
            <a:xfrm>
              <a:off x="3864450" y="2511043"/>
              <a:ext cx="747625" cy="59625"/>
            </a:xfrm>
            <a:custGeom>
              <a:avLst/>
              <a:gdLst/>
              <a:ahLst/>
              <a:cxnLst/>
              <a:rect l="l" t="t" r="r" b="b"/>
              <a:pathLst>
                <a:path w="29905" h="2385" extrusionOk="0">
                  <a:moveTo>
                    <a:pt x="0" y="2385"/>
                  </a:moveTo>
                  <a:cubicBezTo>
                    <a:pt x="7793" y="-3848"/>
                    <a:pt x="20641" y="4734"/>
                    <a:pt x="29905" y="1026"/>
                  </a:cubicBezTo>
                </a:path>
              </a:pathLst>
            </a:custGeom>
            <a:noFill/>
            <a:ln w="9525" cap="flat" cmpd="sng">
              <a:solidFill>
                <a:schemeClr val="dk2"/>
              </a:solidFill>
              <a:prstDash val="solid"/>
              <a:round/>
              <a:headEnd type="none" w="med" len="med"/>
              <a:tailEnd type="none" w="med" len="med"/>
            </a:ln>
          </p:spPr>
        </p:sp>
        <p:sp>
          <p:nvSpPr>
            <p:cNvPr id="1095" name="Google Shape;1095;p49"/>
            <p:cNvSpPr/>
            <p:nvPr/>
          </p:nvSpPr>
          <p:spPr>
            <a:xfrm>
              <a:off x="4360600" y="2584275"/>
              <a:ext cx="244700" cy="47575"/>
            </a:xfrm>
            <a:custGeom>
              <a:avLst/>
              <a:gdLst/>
              <a:ahLst/>
              <a:cxnLst/>
              <a:rect l="l" t="t" r="r" b="b"/>
              <a:pathLst>
                <a:path w="9788" h="1903" extrusionOk="0">
                  <a:moveTo>
                    <a:pt x="0" y="1903"/>
                  </a:moveTo>
                  <a:cubicBezTo>
                    <a:pt x="3324" y="1903"/>
                    <a:pt x="6938" y="1710"/>
                    <a:pt x="9788" y="0"/>
                  </a:cubicBezTo>
                </a:path>
              </a:pathLst>
            </a:custGeom>
            <a:noFill/>
            <a:ln w="9525" cap="flat" cmpd="sng">
              <a:solidFill>
                <a:schemeClr val="dk2"/>
              </a:solidFill>
              <a:prstDash val="solid"/>
              <a:round/>
              <a:headEnd type="none" w="med" len="med"/>
              <a:tailEnd type="none" w="med" len="med"/>
            </a:ln>
          </p:spPr>
        </p:sp>
      </p:grpSp>
      <p:sp>
        <p:nvSpPr>
          <p:cNvPr id="1096" name="Google Shape;1096;p49"/>
          <p:cNvSpPr/>
          <p:nvPr/>
        </p:nvSpPr>
        <p:spPr>
          <a:xfrm>
            <a:off x="8231600" y="3735450"/>
            <a:ext cx="172353" cy="359489"/>
          </a:xfrm>
          <a:custGeom>
            <a:avLst/>
            <a:gdLst/>
            <a:ahLst/>
            <a:cxnLst/>
            <a:rect l="l" t="t" r="r" b="b"/>
            <a:pathLst>
              <a:path w="4722" h="9587" extrusionOk="0">
                <a:moveTo>
                  <a:pt x="4358" y="0"/>
                </a:moveTo>
                <a:cubicBezTo>
                  <a:pt x="5469" y="3330"/>
                  <a:pt x="3510" y="9587"/>
                  <a:pt x="0" y="9587"/>
                </a:cubicBezTo>
              </a:path>
            </a:pathLst>
          </a:custGeom>
          <a:noFill/>
          <a:ln w="9525" cap="flat" cmpd="sng">
            <a:solidFill>
              <a:schemeClr val="dk2"/>
            </a:solidFill>
            <a:prstDash val="solid"/>
            <a:round/>
            <a:headEnd type="none" w="med" len="med"/>
            <a:tailEnd type="none" w="med" len="med"/>
          </a:ln>
        </p:spPr>
      </p:sp>
      <p:sp>
        <p:nvSpPr>
          <p:cNvPr id="1097" name="Google Shape;1097;p49"/>
          <p:cNvSpPr/>
          <p:nvPr/>
        </p:nvSpPr>
        <p:spPr>
          <a:xfrm>
            <a:off x="8235396" y="3975674"/>
            <a:ext cx="68839" cy="84894"/>
          </a:xfrm>
          <a:custGeom>
            <a:avLst/>
            <a:gdLst/>
            <a:ahLst/>
            <a:cxnLst/>
            <a:rect l="l" t="t" r="r" b="b"/>
            <a:pathLst>
              <a:path w="1886" h="2264" extrusionOk="0">
                <a:moveTo>
                  <a:pt x="0" y="2264"/>
                </a:moveTo>
                <a:cubicBezTo>
                  <a:pt x="953" y="2025"/>
                  <a:pt x="1447" y="879"/>
                  <a:pt x="1886" y="0"/>
                </a:cubicBezTo>
              </a:path>
            </a:pathLst>
          </a:custGeom>
          <a:noFill/>
          <a:ln w="9525" cap="flat" cmpd="sng">
            <a:solidFill>
              <a:schemeClr val="dk2"/>
            </a:solidFill>
            <a:prstDash val="solid"/>
            <a:round/>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58"/>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407" name="Google Shape;1407;p58"/>
          <p:cNvSpPr txBox="1">
            <a:spLocks noGrp="1"/>
          </p:cNvSpPr>
          <p:nvPr>
            <p:ph type="title"/>
          </p:nvPr>
        </p:nvSpPr>
        <p:spPr>
          <a:xfrm>
            <a:off x="713225" y="439125"/>
            <a:ext cx="7717500" cy="67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rPr>
              <a:t>my</a:t>
            </a:r>
            <a:r>
              <a:rPr lang="en" dirty="0"/>
              <a:t> work...</a:t>
            </a:r>
            <a:endParaRPr dirty="0"/>
          </a:p>
        </p:txBody>
      </p:sp>
      <p:sp>
        <p:nvSpPr>
          <p:cNvPr id="1408" name="Google Shape;1408;p58"/>
          <p:cNvSpPr txBox="1"/>
          <p:nvPr/>
        </p:nvSpPr>
        <p:spPr>
          <a:xfrm>
            <a:off x="2472556" y="3649061"/>
            <a:ext cx="1886871" cy="34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200"/>
              </a:spcAft>
              <a:buNone/>
            </a:pPr>
            <a:r>
              <a:rPr lang="en-US" sz="2000" b="1" dirty="0">
                <a:solidFill>
                  <a:schemeClr val="dk1"/>
                </a:solidFill>
                <a:latin typeface="Architects Daughter"/>
                <a:ea typeface="Architects Daughter"/>
                <a:cs typeface="Architects Daughter"/>
                <a:sym typeface="Architects Daughter"/>
              </a:rPr>
              <a:t>E</a:t>
            </a:r>
            <a:r>
              <a:rPr lang="en" sz="2000" b="1" dirty="0">
                <a:solidFill>
                  <a:schemeClr val="dk1"/>
                </a:solidFill>
                <a:latin typeface="Architects Daughter"/>
                <a:ea typeface="Architects Daughter"/>
                <a:cs typeface="Architects Daughter"/>
                <a:sym typeface="Architects Daughter"/>
              </a:rPr>
              <a:t>diting salla webstore using CSS</a:t>
            </a:r>
            <a:endParaRPr sz="2000" b="1" dirty="0">
              <a:solidFill>
                <a:schemeClr val="dk1"/>
              </a:solidFill>
              <a:latin typeface="Architects Daughter"/>
              <a:ea typeface="Architects Daughter"/>
              <a:cs typeface="Architects Daughter"/>
              <a:sym typeface="Architects Daughter"/>
            </a:endParaRPr>
          </a:p>
        </p:txBody>
      </p:sp>
      <p:grpSp>
        <p:nvGrpSpPr>
          <p:cNvPr id="1410" name="Google Shape;1410;p58"/>
          <p:cNvGrpSpPr/>
          <p:nvPr/>
        </p:nvGrpSpPr>
        <p:grpSpPr>
          <a:xfrm>
            <a:off x="1347588" y="3157300"/>
            <a:ext cx="1079100" cy="1079100"/>
            <a:chOff x="1614613" y="1596975"/>
            <a:chExt cx="1079100" cy="1079100"/>
          </a:xfrm>
        </p:grpSpPr>
        <p:sp>
          <p:nvSpPr>
            <p:cNvPr id="1411" name="Google Shape;1411;p58"/>
            <p:cNvSpPr/>
            <p:nvPr/>
          </p:nvSpPr>
          <p:spPr>
            <a:xfrm>
              <a:off x="1701200" y="1683563"/>
              <a:ext cx="906000" cy="906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8"/>
            <p:cNvSpPr/>
            <p:nvPr/>
          </p:nvSpPr>
          <p:spPr>
            <a:xfrm>
              <a:off x="1614613" y="1596975"/>
              <a:ext cx="1079100" cy="1079100"/>
            </a:xfrm>
            <a:prstGeom prst="blockArc">
              <a:avLst>
                <a:gd name="adj1" fmla="val 16198536"/>
                <a:gd name="adj2" fmla="val 11000887"/>
                <a:gd name="adj3" fmla="val 15195"/>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3" name="Google Shape;1413;p58"/>
          <p:cNvSpPr txBox="1"/>
          <p:nvPr/>
        </p:nvSpPr>
        <p:spPr>
          <a:xfrm>
            <a:off x="1480043" y="3451150"/>
            <a:ext cx="821400" cy="49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Architects Daughter"/>
                <a:ea typeface="Architects Daughter"/>
                <a:cs typeface="Architects Daughter"/>
                <a:sym typeface="Architects Daughter"/>
              </a:rPr>
              <a:t>75%</a:t>
            </a:r>
            <a:endParaRPr sz="2000" b="1" dirty="0">
              <a:latin typeface="Architects Daughter"/>
              <a:ea typeface="Architects Daughter"/>
              <a:cs typeface="Architects Daughter"/>
              <a:sym typeface="Architects Daughter"/>
            </a:endParaRPr>
          </a:p>
        </p:txBody>
      </p:sp>
      <p:grpSp>
        <p:nvGrpSpPr>
          <p:cNvPr id="1414" name="Google Shape;1414;p58"/>
          <p:cNvGrpSpPr/>
          <p:nvPr/>
        </p:nvGrpSpPr>
        <p:grpSpPr>
          <a:xfrm>
            <a:off x="1354632" y="1524429"/>
            <a:ext cx="1047900" cy="1047900"/>
            <a:chOff x="1465938" y="3208163"/>
            <a:chExt cx="1047900" cy="1047900"/>
          </a:xfrm>
        </p:grpSpPr>
        <p:sp>
          <p:nvSpPr>
            <p:cNvPr id="1415" name="Google Shape;1415;p58"/>
            <p:cNvSpPr/>
            <p:nvPr/>
          </p:nvSpPr>
          <p:spPr>
            <a:xfrm>
              <a:off x="1550014" y="3292239"/>
              <a:ext cx="879600" cy="879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8"/>
            <p:cNvSpPr/>
            <p:nvPr/>
          </p:nvSpPr>
          <p:spPr>
            <a:xfrm>
              <a:off x="1465938" y="3208163"/>
              <a:ext cx="1047900" cy="1047900"/>
            </a:xfrm>
            <a:prstGeom prst="blockArc">
              <a:avLst>
                <a:gd name="adj1" fmla="val 16135180"/>
                <a:gd name="adj2" fmla="val 34739"/>
                <a:gd name="adj3" fmla="val 15008"/>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8"/>
          <p:cNvSpPr txBox="1"/>
          <p:nvPr/>
        </p:nvSpPr>
        <p:spPr>
          <a:xfrm>
            <a:off x="1467808" y="1802605"/>
            <a:ext cx="821400" cy="49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latin typeface="Architects Daughter"/>
                <a:ea typeface="Architects Daughter"/>
                <a:cs typeface="Architects Daughter"/>
                <a:sym typeface="Architects Daughter"/>
              </a:rPr>
              <a:t>25%</a:t>
            </a:r>
            <a:endParaRPr sz="2000" b="1" dirty="0">
              <a:latin typeface="Architects Daughter"/>
              <a:ea typeface="Architects Daughter"/>
              <a:cs typeface="Architects Daughter"/>
              <a:sym typeface="Architects Daughter"/>
            </a:endParaRPr>
          </a:p>
        </p:txBody>
      </p:sp>
      <p:grpSp>
        <p:nvGrpSpPr>
          <p:cNvPr id="1418" name="Google Shape;1418;p58"/>
          <p:cNvGrpSpPr/>
          <p:nvPr/>
        </p:nvGrpSpPr>
        <p:grpSpPr>
          <a:xfrm>
            <a:off x="4730975" y="1596980"/>
            <a:ext cx="1079100" cy="1079100"/>
            <a:chOff x="5010563" y="1596980"/>
            <a:chExt cx="1079100" cy="1079100"/>
          </a:xfrm>
        </p:grpSpPr>
        <p:sp>
          <p:nvSpPr>
            <p:cNvPr id="1419" name="Google Shape;1419;p58"/>
            <p:cNvSpPr/>
            <p:nvPr/>
          </p:nvSpPr>
          <p:spPr>
            <a:xfrm>
              <a:off x="5097150" y="1683567"/>
              <a:ext cx="906000" cy="906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8"/>
            <p:cNvSpPr/>
            <p:nvPr/>
          </p:nvSpPr>
          <p:spPr>
            <a:xfrm>
              <a:off x="5010563" y="1596980"/>
              <a:ext cx="1079100" cy="1079100"/>
            </a:xfrm>
            <a:prstGeom prst="blockArc">
              <a:avLst>
                <a:gd name="adj1" fmla="val 16168781"/>
                <a:gd name="adj2" fmla="val 5402961"/>
                <a:gd name="adj3" fmla="val 1531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1" name="Google Shape;1421;p58"/>
          <p:cNvSpPr txBox="1"/>
          <p:nvPr/>
        </p:nvSpPr>
        <p:spPr>
          <a:xfrm>
            <a:off x="4893775" y="1890950"/>
            <a:ext cx="821400" cy="49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Architects Daughter"/>
                <a:ea typeface="Architects Daughter"/>
                <a:cs typeface="Architects Daughter"/>
                <a:sym typeface="Architects Daughter"/>
              </a:rPr>
              <a:t>50%</a:t>
            </a:r>
            <a:endParaRPr sz="2000" b="1">
              <a:latin typeface="Architects Daughter"/>
              <a:ea typeface="Architects Daughter"/>
              <a:cs typeface="Architects Daughter"/>
              <a:sym typeface="Architects Daughter"/>
            </a:endParaRPr>
          </a:p>
        </p:txBody>
      </p:sp>
      <p:grpSp>
        <p:nvGrpSpPr>
          <p:cNvPr id="1422" name="Google Shape;1422;p58"/>
          <p:cNvGrpSpPr/>
          <p:nvPr/>
        </p:nvGrpSpPr>
        <p:grpSpPr>
          <a:xfrm>
            <a:off x="4730975" y="3192513"/>
            <a:ext cx="1079100" cy="1079100"/>
            <a:chOff x="5010563" y="3192513"/>
            <a:chExt cx="1079100" cy="1079100"/>
          </a:xfrm>
        </p:grpSpPr>
        <p:sp>
          <p:nvSpPr>
            <p:cNvPr id="1423" name="Google Shape;1423;p58"/>
            <p:cNvSpPr/>
            <p:nvPr/>
          </p:nvSpPr>
          <p:spPr>
            <a:xfrm>
              <a:off x="5097150" y="3279100"/>
              <a:ext cx="906000" cy="906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8"/>
            <p:cNvSpPr/>
            <p:nvPr/>
          </p:nvSpPr>
          <p:spPr>
            <a:xfrm>
              <a:off x="5010563" y="3192513"/>
              <a:ext cx="1079100" cy="1079100"/>
            </a:xfrm>
            <a:prstGeom prst="blockArc">
              <a:avLst>
                <a:gd name="adj1" fmla="val 16171593"/>
                <a:gd name="adj2" fmla="val 14850979"/>
                <a:gd name="adj3" fmla="val 1500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5" name="Google Shape;1425;p58"/>
          <p:cNvSpPr txBox="1"/>
          <p:nvPr/>
        </p:nvSpPr>
        <p:spPr>
          <a:xfrm>
            <a:off x="4893775" y="3486488"/>
            <a:ext cx="821400" cy="49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Architects Daughter"/>
                <a:ea typeface="Architects Daughter"/>
                <a:cs typeface="Architects Daughter"/>
                <a:sym typeface="Architects Daughter"/>
              </a:rPr>
              <a:t>90%</a:t>
            </a:r>
            <a:endParaRPr sz="2000" b="1">
              <a:latin typeface="Architects Daughter"/>
              <a:ea typeface="Architects Daughter"/>
              <a:cs typeface="Architects Daughter"/>
              <a:sym typeface="Architects Daughter"/>
            </a:endParaRPr>
          </a:p>
        </p:txBody>
      </p:sp>
      <p:sp>
        <p:nvSpPr>
          <p:cNvPr id="1426" name="Google Shape;1426;p58"/>
          <p:cNvSpPr txBox="1"/>
          <p:nvPr/>
        </p:nvSpPr>
        <p:spPr>
          <a:xfrm>
            <a:off x="5893214" y="1874829"/>
            <a:ext cx="1970696" cy="34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200"/>
              </a:spcAft>
              <a:buNone/>
            </a:pPr>
            <a:r>
              <a:rPr lang="en-US" sz="2000" b="1" dirty="0">
                <a:solidFill>
                  <a:schemeClr val="dk1"/>
                </a:solidFill>
                <a:latin typeface="Architects Daughter"/>
                <a:ea typeface="Architects Daughter"/>
                <a:cs typeface="Architects Daughter"/>
                <a:sym typeface="Architects Daughter"/>
              </a:rPr>
              <a:t>P</a:t>
            </a:r>
            <a:r>
              <a:rPr lang="en" sz="2000" b="1" dirty="0">
                <a:solidFill>
                  <a:schemeClr val="dk1"/>
                </a:solidFill>
                <a:latin typeface="Architects Daughter"/>
                <a:ea typeface="Architects Daughter"/>
                <a:cs typeface="Architects Daughter"/>
                <a:sym typeface="Architects Daughter"/>
              </a:rPr>
              <a:t>rototype for Deta</a:t>
            </a:r>
            <a:r>
              <a:rPr lang="en-US" sz="2000" b="1" dirty="0">
                <a:solidFill>
                  <a:schemeClr val="dk1"/>
                </a:solidFill>
                <a:latin typeface="Architects Daughter"/>
                <a:ea typeface="Architects Daughter"/>
                <a:cs typeface="Architects Daughter"/>
                <a:sym typeface="Architects Daughter"/>
              </a:rPr>
              <a:t>il</a:t>
            </a:r>
            <a:r>
              <a:rPr lang="en" sz="2000" b="1" dirty="0">
                <a:solidFill>
                  <a:schemeClr val="dk1"/>
                </a:solidFill>
                <a:latin typeface="Architects Daughter"/>
                <a:ea typeface="Architects Daughter"/>
                <a:cs typeface="Architects Daughter"/>
                <a:sym typeface="Architects Daughter"/>
              </a:rPr>
              <a:t>sT1 app</a:t>
            </a:r>
            <a:endParaRPr sz="2000" b="1" dirty="0">
              <a:solidFill>
                <a:schemeClr val="dk1"/>
              </a:solidFill>
              <a:latin typeface="Architects Daughter"/>
              <a:ea typeface="Architects Daughter"/>
              <a:cs typeface="Architects Daughter"/>
              <a:sym typeface="Architects Daughter"/>
            </a:endParaRPr>
          </a:p>
        </p:txBody>
      </p:sp>
      <p:sp>
        <p:nvSpPr>
          <p:cNvPr id="1428" name="Google Shape;1428;p58"/>
          <p:cNvSpPr txBox="1"/>
          <p:nvPr/>
        </p:nvSpPr>
        <p:spPr>
          <a:xfrm>
            <a:off x="2415025" y="1845861"/>
            <a:ext cx="1945274" cy="34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200"/>
              </a:spcAft>
              <a:buNone/>
            </a:pPr>
            <a:r>
              <a:rPr lang="en-US" sz="2000" b="1" dirty="0">
                <a:solidFill>
                  <a:schemeClr val="dk1"/>
                </a:solidFill>
                <a:latin typeface="Architects Daughter"/>
                <a:ea typeface="Architects Daughter"/>
                <a:cs typeface="Architects Daughter"/>
                <a:sym typeface="Architects Daughter"/>
              </a:rPr>
              <a:t>C</a:t>
            </a:r>
            <a:r>
              <a:rPr lang="en" sz="2000" b="1" dirty="0">
                <a:solidFill>
                  <a:schemeClr val="dk1"/>
                </a:solidFill>
                <a:latin typeface="Architects Daughter"/>
                <a:ea typeface="Architects Daughter"/>
                <a:cs typeface="Architects Daughter"/>
                <a:sym typeface="Architects Daughter"/>
              </a:rPr>
              <a:t>reating website using WordPress</a:t>
            </a:r>
            <a:endParaRPr sz="2000" b="1" dirty="0">
              <a:solidFill>
                <a:schemeClr val="dk1"/>
              </a:solidFill>
              <a:latin typeface="Architects Daughter"/>
              <a:ea typeface="Architects Daughter"/>
              <a:cs typeface="Architects Daughter"/>
              <a:sym typeface="Architects Daughter"/>
            </a:endParaRPr>
          </a:p>
        </p:txBody>
      </p:sp>
      <p:sp>
        <p:nvSpPr>
          <p:cNvPr id="1430" name="Google Shape;1430;p58"/>
          <p:cNvSpPr txBox="1"/>
          <p:nvPr/>
        </p:nvSpPr>
        <p:spPr>
          <a:xfrm>
            <a:off x="5986936" y="3326501"/>
            <a:ext cx="1886638" cy="8585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200"/>
              </a:spcAft>
              <a:buNone/>
            </a:pPr>
            <a:r>
              <a:rPr lang="en-US" sz="2000" b="1" dirty="0">
                <a:solidFill>
                  <a:schemeClr val="dk1"/>
                </a:solidFill>
                <a:latin typeface="Architects Daughter"/>
                <a:ea typeface="Architects Daughter"/>
                <a:cs typeface="Architects Daughter"/>
                <a:sym typeface="Architects Daughter"/>
              </a:rPr>
              <a:t>U</a:t>
            </a:r>
            <a:r>
              <a:rPr lang="en" sz="2000" b="1" dirty="0">
                <a:solidFill>
                  <a:schemeClr val="dk1"/>
                </a:solidFill>
                <a:latin typeface="Architects Daughter"/>
                <a:ea typeface="Architects Daughter"/>
                <a:cs typeface="Architects Daughter"/>
                <a:sym typeface="Architects Daughter"/>
              </a:rPr>
              <a:t>pdating DetailsT1 website</a:t>
            </a:r>
            <a:endParaRPr sz="2000" b="1" dirty="0">
              <a:solidFill>
                <a:schemeClr val="dk1"/>
              </a:solidFill>
              <a:latin typeface="Architects Daughter"/>
              <a:ea typeface="Architects Daughter"/>
              <a:cs typeface="Architects Daughter"/>
              <a:sym typeface="Architects Daughter"/>
            </a:endParaRPr>
          </a:p>
        </p:txBody>
      </p:sp>
      <p:grpSp>
        <p:nvGrpSpPr>
          <p:cNvPr id="1432" name="Google Shape;1432;p58"/>
          <p:cNvGrpSpPr/>
          <p:nvPr/>
        </p:nvGrpSpPr>
        <p:grpSpPr>
          <a:xfrm>
            <a:off x="2122638" y="2707375"/>
            <a:ext cx="2660425" cy="571225"/>
            <a:chOff x="2402225" y="2707375"/>
            <a:chExt cx="2660425" cy="571225"/>
          </a:xfrm>
        </p:grpSpPr>
        <p:grpSp>
          <p:nvGrpSpPr>
            <p:cNvPr id="1433" name="Google Shape;1433;p58"/>
            <p:cNvGrpSpPr/>
            <p:nvPr/>
          </p:nvGrpSpPr>
          <p:grpSpPr>
            <a:xfrm rot="-1705077">
              <a:off x="3900887" y="2806981"/>
              <a:ext cx="263764" cy="369908"/>
              <a:chOff x="5317181" y="1754562"/>
              <a:chExt cx="263764" cy="369908"/>
            </a:xfrm>
          </p:grpSpPr>
          <p:sp>
            <p:nvSpPr>
              <p:cNvPr id="1434" name="Google Shape;1434;p58"/>
              <p:cNvSpPr/>
              <p:nvPr/>
            </p:nvSpPr>
            <p:spPr>
              <a:xfrm rot="1744266">
                <a:off x="5336855" y="1803248"/>
                <a:ext cx="202513" cy="12771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8"/>
              <p:cNvSpPr/>
              <p:nvPr/>
            </p:nvSpPr>
            <p:spPr>
              <a:xfrm rot="4444544">
                <a:off x="5344907" y="1803626"/>
                <a:ext cx="175606" cy="190175"/>
              </a:xfrm>
              <a:custGeom>
                <a:avLst/>
                <a:gdLst/>
                <a:ahLst/>
                <a:cxnLst/>
                <a:rect l="l" t="t" r="r" b="b"/>
                <a:pathLst>
                  <a:path w="10474" h="11343" extrusionOk="0">
                    <a:moveTo>
                      <a:pt x="5394" y="282"/>
                    </a:moveTo>
                    <a:cubicBezTo>
                      <a:pt x="1584" y="282"/>
                      <a:pt x="-1965" y="9303"/>
                      <a:pt x="1443" y="11007"/>
                    </a:cubicBezTo>
                    <a:cubicBezTo>
                      <a:pt x="5134" y="12852"/>
                      <a:pt x="10474" y="6666"/>
                      <a:pt x="10474" y="2540"/>
                    </a:cubicBezTo>
                    <a:cubicBezTo>
                      <a:pt x="10474" y="974"/>
                      <a:pt x="8089" y="0"/>
                      <a:pt x="6523" y="0"/>
                    </a:cubicBezTo>
                  </a:path>
                </a:pathLst>
              </a:custGeom>
              <a:noFill/>
              <a:ln w="9525" cap="flat" cmpd="sng">
                <a:solidFill>
                  <a:schemeClr val="dk2"/>
                </a:solidFill>
                <a:prstDash val="solid"/>
                <a:round/>
                <a:headEnd type="none" w="med" len="med"/>
                <a:tailEnd type="none" w="med" len="med"/>
              </a:ln>
            </p:spPr>
          </p:sp>
          <p:grpSp>
            <p:nvGrpSpPr>
              <p:cNvPr id="1436" name="Google Shape;1436;p58"/>
              <p:cNvGrpSpPr/>
              <p:nvPr/>
            </p:nvGrpSpPr>
            <p:grpSpPr>
              <a:xfrm>
                <a:off x="5526101" y="2021873"/>
                <a:ext cx="54844" cy="102597"/>
                <a:chOff x="6238667" y="1228635"/>
                <a:chExt cx="66818" cy="124997"/>
              </a:xfrm>
            </p:grpSpPr>
            <p:sp>
              <p:nvSpPr>
                <p:cNvPr id="1437" name="Google Shape;1437;p58"/>
                <p:cNvSpPr/>
                <p:nvPr/>
              </p:nvSpPr>
              <p:spPr>
                <a:xfrm rot="4444740">
                  <a:off x="6236881" y="1238744"/>
                  <a:ext cx="42323" cy="28224"/>
                </a:xfrm>
                <a:custGeom>
                  <a:avLst/>
                  <a:gdLst/>
                  <a:ahLst/>
                  <a:cxnLst/>
                  <a:rect l="l" t="t" r="r" b="b"/>
                  <a:pathLst>
                    <a:path w="1693" h="1129" extrusionOk="0">
                      <a:moveTo>
                        <a:pt x="0" y="1129"/>
                      </a:moveTo>
                      <a:cubicBezTo>
                        <a:pt x="607" y="825"/>
                        <a:pt x="1213" y="480"/>
                        <a:pt x="1693" y="0"/>
                      </a:cubicBezTo>
                    </a:path>
                  </a:pathLst>
                </a:custGeom>
                <a:noFill/>
                <a:ln w="9525" cap="flat" cmpd="sng">
                  <a:solidFill>
                    <a:schemeClr val="dk2"/>
                  </a:solidFill>
                  <a:prstDash val="solid"/>
                  <a:round/>
                  <a:headEnd type="none" w="med" len="med"/>
                  <a:tailEnd type="none" w="med" len="med"/>
                </a:ln>
              </p:spPr>
            </p:sp>
            <p:sp>
              <p:nvSpPr>
                <p:cNvPr id="1438" name="Google Shape;1438;p58"/>
                <p:cNvSpPr/>
                <p:nvPr/>
              </p:nvSpPr>
              <p:spPr>
                <a:xfrm rot="4444740">
                  <a:off x="6231202" y="1285965"/>
                  <a:ext cx="84646" cy="42323"/>
                </a:xfrm>
                <a:custGeom>
                  <a:avLst/>
                  <a:gdLst/>
                  <a:ahLst/>
                  <a:cxnLst/>
                  <a:rect l="l" t="t" r="r" b="b"/>
                  <a:pathLst>
                    <a:path w="3386" h="1693" extrusionOk="0">
                      <a:moveTo>
                        <a:pt x="3386" y="0"/>
                      </a:moveTo>
                      <a:cubicBezTo>
                        <a:pt x="2162" y="306"/>
                        <a:pt x="1197" y="1294"/>
                        <a:pt x="0" y="1693"/>
                      </a:cubicBezTo>
                    </a:path>
                  </a:pathLst>
                </a:custGeom>
                <a:noFill/>
                <a:ln w="9525" cap="flat" cmpd="sng">
                  <a:solidFill>
                    <a:schemeClr val="dk2"/>
                  </a:solidFill>
                  <a:prstDash val="solid"/>
                  <a:round/>
                  <a:headEnd type="none" w="med" len="med"/>
                  <a:tailEnd type="none" w="med" len="med"/>
                </a:ln>
              </p:spPr>
            </p:sp>
          </p:grpSp>
          <p:sp>
            <p:nvSpPr>
              <p:cNvPr id="1439" name="Google Shape;1439;p58"/>
              <p:cNvSpPr/>
              <p:nvPr/>
            </p:nvSpPr>
            <p:spPr>
              <a:xfrm rot="4444542">
                <a:off x="5424822" y="1748207"/>
                <a:ext cx="17380" cy="40547"/>
              </a:xfrm>
              <a:custGeom>
                <a:avLst/>
                <a:gdLst/>
                <a:ahLst/>
                <a:cxnLst/>
                <a:rect l="l" t="t" r="r" b="b"/>
                <a:pathLst>
                  <a:path w="847" h="1976" extrusionOk="0">
                    <a:moveTo>
                      <a:pt x="847" y="0"/>
                    </a:moveTo>
                    <a:cubicBezTo>
                      <a:pt x="424" y="988"/>
                      <a:pt x="424" y="988"/>
                      <a:pt x="0" y="1976"/>
                    </a:cubicBezTo>
                  </a:path>
                </a:pathLst>
              </a:custGeom>
              <a:noFill/>
              <a:ln w="9525" cap="flat" cmpd="sng">
                <a:solidFill>
                  <a:schemeClr val="dk2"/>
                </a:solidFill>
                <a:prstDash val="solid"/>
                <a:round/>
                <a:headEnd type="none" w="med" len="med"/>
                <a:tailEnd type="none" w="med" len="med"/>
              </a:ln>
            </p:spPr>
          </p:sp>
        </p:grpSp>
        <p:sp>
          <p:nvSpPr>
            <p:cNvPr id="1440" name="Google Shape;1440;p58"/>
            <p:cNvSpPr/>
            <p:nvPr/>
          </p:nvSpPr>
          <p:spPr>
            <a:xfrm>
              <a:off x="2402225" y="2707375"/>
              <a:ext cx="1416275" cy="264950"/>
            </a:xfrm>
            <a:custGeom>
              <a:avLst/>
              <a:gdLst/>
              <a:ahLst/>
              <a:cxnLst/>
              <a:rect l="l" t="t" r="r" b="b"/>
              <a:pathLst>
                <a:path w="56651" h="10598" extrusionOk="0">
                  <a:moveTo>
                    <a:pt x="56651" y="10016"/>
                  </a:moveTo>
                  <a:cubicBezTo>
                    <a:pt x="40726" y="10016"/>
                    <a:pt x="23320" y="12756"/>
                    <a:pt x="9076" y="5634"/>
                  </a:cubicBezTo>
                  <a:cubicBezTo>
                    <a:pt x="5891" y="4042"/>
                    <a:pt x="1126" y="3378"/>
                    <a:pt x="0" y="0"/>
                  </a:cubicBezTo>
                </a:path>
              </a:pathLst>
            </a:custGeom>
            <a:noFill/>
            <a:ln w="9525" cap="flat" cmpd="sng">
              <a:solidFill>
                <a:schemeClr val="dk2"/>
              </a:solidFill>
              <a:prstDash val="solid"/>
              <a:round/>
              <a:headEnd type="none" w="med" len="med"/>
              <a:tailEnd type="none" w="med" len="med"/>
            </a:ln>
          </p:spPr>
        </p:sp>
        <p:sp>
          <p:nvSpPr>
            <p:cNvPr id="1441" name="Google Shape;1441;p58"/>
            <p:cNvSpPr/>
            <p:nvPr/>
          </p:nvSpPr>
          <p:spPr>
            <a:xfrm>
              <a:off x="4170625" y="2949950"/>
              <a:ext cx="892025" cy="328650"/>
            </a:xfrm>
            <a:custGeom>
              <a:avLst/>
              <a:gdLst/>
              <a:ahLst/>
              <a:cxnLst/>
              <a:rect l="l" t="t" r="r" b="b"/>
              <a:pathLst>
                <a:path w="35681" h="13146" extrusionOk="0">
                  <a:moveTo>
                    <a:pt x="0" y="0"/>
                  </a:moveTo>
                  <a:cubicBezTo>
                    <a:pt x="12675" y="0"/>
                    <a:pt x="30012" y="1809"/>
                    <a:pt x="35681" y="13146"/>
                  </a:cubicBezTo>
                </a:path>
              </a:pathLst>
            </a:custGeom>
            <a:noFill/>
            <a:ln w="9525" cap="flat" cmpd="sng">
              <a:solidFill>
                <a:schemeClr val="dk2"/>
              </a:solidFill>
              <a:prstDash val="solid"/>
              <a:round/>
              <a:headEnd type="none" w="med" len="med"/>
              <a:tailEnd type="none" w="med" len="med"/>
            </a:ln>
          </p:spPr>
        </p:sp>
      </p:grpSp>
      <p:grpSp>
        <p:nvGrpSpPr>
          <p:cNvPr id="1442" name="Google Shape;1442;p58"/>
          <p:cNvGrpSpPr/>
          <p:nvPr/>
        </p:nvGrpSpPr>
        <p:grpSpPr>
          <a:xfrm>
            <a:off x="5229938" y="2737498"/>
            <a:ext cx="147800" cy="393602"/>
            <a:chOff x="5509525" y="2737498"/>
            <a:chExt cx="147800" cy="393602"/>
          </a:xfrm>
        </p:grpSpPr>
        <p:sp>
          <p:nvSpPr>
            <p:cNvPr id="1443" name="Google Shape;1443;p58"/>
            <p:cNvSpPr/>
            <p:nvPr/>
          </p:nvSpPr>
          <p:spPr>
            <a:xfrm>
              <a:off x="5509525" y="2737498"/>
              <a:ext cx="77246" cy="393602"/>
            </a:xfrm>
            <a:custGeom>
              <a:avLst/>
              <a:gdLst/>
              <a:ahLst/>
              <a:cxnLst/>
              <a:rect l="l" t="t" r="r" b="b"/>
              <a:pathLst>
                <a:path w="3247" h="19406" extrusionOk="0">
                  <a:moveTo>
                    <a:pt x="2684" y="0"/>
                  </a:moveTo>
                  <a:cubicBezTo>
                    <a:pt x="450" y="2979"/>
                    <a:pt x="-685" y="7422"/>
                    <a:pt x="493" y="10955"/>
                  </a:cubicBezTo>
                  <a:cubicBezTo>
                    <a:pt x="1422" y="13742"/>
                    <a:pt x="3926" y="16619"/>
                    <a:pt x="2997" y="19406"/>
                  </a:cubicBezTo>
                </a:path>
              </a:pathLst>
            </a:custGeom>
            <a:noFill/>
            <a:ln w="9525" cap="flat" cmpd="sng">
              <a:solidFill>
                <a:schemeClr val="dk2"/>
              </a:solidFill>
              <a:prstDash val="solid"/>
              <a:round/>
              <a:headEnd type="none" w="med" len="med"/>
              <a:tailEnd type="none" w="med" len="med"/>
            </a:ln>
          </p:spPr>
        </p:sp>
        <p:sp>
          <p:nvSpPr>
            <p:cNvPr id="1444" name="Google Shape;1444;p58"/>
            <p:cNvSpPr/>
            <p:nvPr/>
          </p:nvSpPr>
          <p:spPr>
            <a:xfrm>
              <a:off x="5602550" y="3020375"/>
              <a:ext cx="54775" cy="86075"/>
            </a:xfrm>
            <a:custGeom>
              <a:avLst/>
              <a:gdLst/>
              <a:ahLst/>
              <a:cxnLst/>
              <a:rect l="l" t="t" r="r" b="b"/>
              <a:pathLst>
                <a:path w="2191" h="3443" extrusionOk="0">
                  <a:moveTo>
                    <a:pt x="0" y="0"/>
                  </a:moveTo>
                  <a:cubicBezTo>
                    <a:pt x="962" y="962"/>
                    <a:pt x="1761" y="2152"/>
                    <a:pt x="2191" y="3443"/>
                  </a:cubicBezTo>
                </a:path>
              </a:pathLst>
            </a:custGeom>
            <a:noFill/>
            <a:ln w="9525" cap="flat" cmpd="sng">
              <a:solidFill>
                <a:schemeClr val="dk2"/>
              </a:solidFill>
              <a:prstDash val="solid"/>
              <a:round/>
              <a:headEnd type="none" w="med" len="med"/>
              <a:tailEnd type="none" w="med" len="med"/>
            </a:ln>
          </p:spPr>
        </p:sp>
      </p:grpSp>
      <p:grpSp>
        <p:nvGrpSpPr>
          <p:cNvPr id="1445" name="Google Shape;1445;p58"/>
          <p:cNvGrpSpPr/>
          <p:nvPr/>
        </p:nvGrpSpPr>
        <p:grpSpPr>
          <a:xfrm>
            <a:off x="1887138" y="2695625"/>
            <a:ext cx="300224" cy="461675"/>
            <a:chOff x="2166725" y="2695625"/>
            <a:chExt cx="300224" cy="461675"/>
          </a:xfrm>
        </p:grpSpPr>
        <p:sp>
          <p:nvSpPr>
            <p:cNvPr id="1446" name="Google Shape;1446;p58"/>
            <p:cNvSpPr/>
            <p:nvPr/>
          </p:nvSpPr>
          <p:spPr>
            <a:xfrm>
              <a:off x="2166725" y="2695625"/>
              <a:ext cx="241050" cy="461675"/>
            </a:xfrm>
            <a:custGeom>
              <a:avLst/>
              <a:gdLst/>
              <a:ahLst/>
              <a:cxnLst/>
              <a:rect l="l" t="t" r="r" b="b"/>
              <a:pathLst>
                <a:path w="9642" h="18467" extrusionOk="0">
                  <a:moveTo>
                    <a:pt x="9077" y="0"/>
                  </a:moveTo>
                  <a:cubicBezTo>
                    <a:pt x="11246" y="6507"/>
                    <a:pt x="6507" y="16298"/>
                    <a:pt x="0" y="18467"/>
                  </a:cubicBezTo>
                </a:path>
              </a:pathLst>
            </a:custGeom>
            <a:noFill/>
            <a:ln w="9525" cap="flat" cmpd="sng">
              <a:solidFill>
                <a:schemeClr val="dk2"/>
              </a:solidFill>
              <a:prstDash val="solid"/>
              <a:round/>
              <a:headEnd type="none" w="med" len="med"/>
              <a:tailEnd type="none" w="med" len="med"/>
            </a:ln>
          </p:spPr>
        </p:sp>
        <p:sp>
          <p:nvSpPr>
            <p:cNvPr id="1447" name="Google Shape;1447;p58"/>
            <p:cNvSpPr/>
            <p:nvPr/>
          </p:nvSpPr>
          <p:spPr>
            <a:xfrm rot="-979900">
              <a:off x="2376400" y="2873617"/>
              <a:ext cx="77246" cy="105705"/>
            </a:xfrm>
            <a:custGeom>
              <a:avLst/>
              <a:gdLst/>
              <a:ahLst/>
              <a:cxnLst/>
              <a:rect l="l" t="t" r="r" b="b"/>
              <a:pathLst>
                <a:path w="5947" h="8138" extrusionOk="0">
                  <a:moveTo>
                    <a:pt x="5947" y="0"/>
                  </a:moveTo>
                  <a:cubicBezTo>
                    <a:pt x="4699" y="3119"/>
                    <a:pt x="3187" y="7076"/>
                    <a:pt x="0" y="8138"/>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grpSp>
        <p:nvGrpSpPr>
          <p:cNvPr id="2061" name="Google Shape;2061;p71"/>
          <p:cNvGrpSpPr/>
          <p:nvPr/>
        </p:nvGrpSpPr>
        <p:grpSpPr>
          <a:xfrm>
            <a:off x="1353218" y="1099812"/>
            <a:ext cx="6437557" cy="2935428"/>
            <a:chOff x="1369318" y="1099812"/>
            <a:chExt cx="6437557" cy="2935428"/>
          </a:xfrm>
        </p:grpSpPr>
        <p:sp>
          <p:nvSpPr>
            <p:cNvPr id="2062" name="Google Shape;2062;p71"/>
            <p:cNvSpPr/>
            <p:nvPr/>
          </p:nvSpPr>
          <p:spPr>
            <a:xfrm flipH="1">
              <a:off x="1369318" y="1099812"/>
              <a:ext cx="6376307" cy="2858028"/>
            </a:xfrm>
            <a:custGeom>
              <a:avLst/>
              <a:gdLst/>
              <a:ahLst/>
              <a:cxnLst/>
              <a:rect l="l" t="t" r="r" b="b"/>
              <a:pathLst>
                <a:path w="23713" h="25748" extrusionOk="0">
                  <a:moveTo>
                    <a:pt x="13790" y="0"/>
                  </a:moveTo>
                  <a:cubicBezTo>
                    <a:pt x="13140" y="0"/>
                    <a:pt x="12490" y="3"/>
                    <a:pt x="11841" y="8"/>
                  </a:cubicBezTo>
                  <a:cubicBezTo>
                    <a:pt x="8094" y="55"/>
                    <a:pt x="4348" y="347"/>
                    <a:pt x="616" y="347"/>
                  </a:cubicBezTo>
                  <a:cubicBezTo>
                    <a:pt x="518" y="347"/>
                    <a:pt x="420" y="347"/>
                    <a:pt x="322" y="346"/>
                  </a:cubicBezTo>
                  <a:cubicBezTo>
                    <a:pt x="274" y="346"/>
                    <a:pt x="242" y="330"/>
                    <a:pt x="226" y="298"/>
                  </a:cubicBezTo>
                  <a:lnTo>
                    <a:pt x="1" y="346"/>
                  </a:lnTo>
                  <a:cubicBezTo>
                    <a:pt x="49" y="346"/>
                    <a:pt x="97" y="378"/>
                    <a:pt x="113" y="443"/>
                  </a:cubicBezTo>
                  <a:cubicBezTo>
                    <a:pt x="403" y="4641"/>
                    <a:pt x="387" y="8888"/>
                    <a:pt x="403" y="13103"/>
                  </a:cubicBezTo>
                  <a:cubicBezTo>
                    <a:pt x="419" y="15226"/>
                    <a:pt x="419" y="17366"/>
                    <a:pt x="403" y="19505"/>
                  </a:cubicBezTo>
                  <a:cubicBezTo>
                    <a:pt x="403" y="21532"/>
                    <a:pt x="194" y="23656"/>
                    <a:pt x="708" y="25651"/>
                  </a:cubicBezTo>
                  <a:cubicBezTo>
                    <a:pt x="725" y="25683"/>
                    <a:pt x="725" y="25715"/>
                    <a:pt x="708" y="25747"/>
                  </a:cubicBezTo>
                  <a:cubicBezTo>
                    <a:pt x="708" y="25747"/>
                    <a:pt x="725" y="25747"/>
                    <a:pt x="725" y="25731"/>
                  </a:cubicBezTo>
                  <a:cubicBezTo>
                    <a:pt x="4553" y="25490"/>
                    <a:pt x="8414" y="25474"/>
                    <a:pt x="12243" y="25409"/>
                  </a:cubicBezTo>
                  <a:cubicBezTo>
                    <a:pt x="15414" y="25356"/>
                    <a:pt x="18586" y="25325"/>
                    <a:pt x="21749" y="25325"/>
                  </a:cubicBezTo>
                  <a:cubicBezTo>
                    <a:pt x="22404" y="25325"/>
                    <a:pt x="23058" y="25326"/>
                    <a:pt x="23713" y="25329"/>
                  </a:cubicBezTo>
                  <a:cubicBezTo>
                    <a:pt x="23713" y="25313"/>
                    <a:pt x="23713" y="25297"/>
                    <a:pt x="23713" y="25297"/>
                  </a:cubicBezTo>
                  <a:cubicBezTo>
                    <a:pt x="23327" y="21130"/>
                    <a:pt x="23327" y="16932"/>
                    <a:pt x="23310" y="12749"/>
                  </a:cubicBezTo>
                  <a:cubicBezTo>
                    <a:pt x="23310" y="8647"/>
                    <a:pt x="23294" y="4561"/>
                    <a:pt x="23294" y="459"/>
                  </a:cubicBezTo>
                  <a:cubicBezTo>
                    <a:pt x="23278" y="394"/>
                    <a:pt x="23343" y="330"/>
                    <a:pt x="23407" y="314"/>
                  </a:cubicBezTo>
                  <a:lnTo>
                    <a:pt x="23407" y="185"/>
                  </a:lnTo>
                  <a:lnTo>
                    <a:pt x="23359" y="185"/>
                  </a:lnTo>
                  <a:cubicBezTo>
                    <a:pt x="20177" y="65"/>
                    <a:pt x="16985" y="0"/>
                    <a:pt x="13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1"/>
            <p:cNvSpPr/>
            <p:nvPr/>
          </p:nvSpPr>
          <p:spPr>
            <a:xfrm flipH="1">
              <a:off x="1430568" y="1177212"/>
              <a:ext cx="6376307" cy="2858028"/>
            </a:xfrm>
            <a:custGeom>
              <a:avLst/>
              <a:gdLst/>
              <a:ahLst/>
              <a:cxnLst/>
              <a:rect l="l" t="t" r="r" b="b"/>
              <a:pathLst>
                <a:path w="23713" h="25748" extrusionOk="0">
                  <a:moveTo>
                    <a:pt x="13790" y="0"/>
                  </a:moveTo>
                  <a:cubicBezTo>
                    <a:pt x="13140" y="0"/>
                    <a:pt x="12490" y="3"/>
                    <a:pt x="11841" y="8"/>
                  </a:cubicBezTo>
                  <a:cubicBezTo>
                    <a:pt x="8094" y="55"/>
                    <a:pt x="4348" y="347"/>
                    <a:pt x="616" y="347"/>
                  </a:cubicBezTo>
                  <a:cubicBezTo>
                    <a:pt x="518" y="347"/>
                    <a:pt x="420" y="347"/>
                    <a:pt x="322" y="346"/>
                  </a:cubicBezTo>
                  <a:cubicBezTo>
                    <a:pt x="274" y="346"/>
                    <a:pt x="242" y="330"/>
                    <a:pt x="226" y="298"/>
                  </a:cubicBezTo>
                  <a:lnTo>
                    <a:pt x="1" y="346"/>
                  </a:lnTo>
                  <a:cubicBezTo>
                    <a:pt x="49" y="346"/>
                    <a:pt x="97" y="378"/>
                    <a:pt x="113" y="443"/>
                  </a:cubicBezTo>
                  <a:cubicBezTo>
                    <a:pt x="403" y="4641"/>
                    <a:pt x="387" y="8888"/>
                    <a:pt x="403" y="13103"/>
                  </a:cubicBezTo>
                  <a:cubicBezTo>
                    <a:pt x="419" y="15226"/>
                    <a:pt x="419" y="17366"/>
                    <a:pt x="403" y="19505"/>
                  </a:cubicBezTo>
                  <a:cubicBezTo>
                    <a:pt x="403" y="21532"/>
                    <a:pt x="194" y="23656"/>
                    <a:pt x="708" y="25651"/>
                  </a:cubicBezTo>
                  <a:cubicBezTo>
                    <a:pt x="725" y="25683"/>
                    <a:pt x="725" y="25715"/>
                    <a:pt x="708" y="25747"/>
                  </a:cubicBezTo>
                  <a:cubicBezTo>
                    <a:pt x="708" y="25747"/>
                    <a:pt x="725" y="25747"/>
                    <a:pt x="725" y="25731"/>
                  </a:cubicBezTo>
                  <a:cubicBezTo>
                    <a:pt x="4553" y="25490"/>
                    <a:pt x="8414" y="25474"/>
                    <a:pt x="12243" y="25409"/>
                  </a:cubicBezTo>
                  <a:cubicBezTo>
                    <a:pt x="15414" y="25356"/>
                    <a:pt x="18586" y="25325"/>
                    <a:pt x="21749" y="25325"/>
                  </a:cubicBezTo>
                  <a:cubicBezTo>
                    <a:pt x="22404" y="25325"/>
                    <a:pt x="23058" y="25326"/>
                    <a:pt x="23713" y="25329"/>
                  </a:cubicBezTo>
                  <a:cubicBezTo>
                    <a:pt x="23713" y="25313"/>
                    <a:pt x="23713" y="25297"/>
                    <a:pt x="23713" y="25297"/>
                  </a:cubicBezTo>
                  <a:cubicBezTo>
                    <a:pt x="23327" y="21130"/>
                    <a:pt x="23327" y="16932"/>
                    <a:pt x="23310" y="12749"/>
                  </a:cubicBezTo>
                  <a:cubicBezTo>
                    <a:pt x="23310" y="8647"/>
                    <a:pt x="23294" y="4561"/>
                    <a:pt x="23294" y="459"/>
                  </a:cubicBezTo>
                  <a:cubicBezTo>
                    <a:pt x="23278" y="394"/>
                    <a:pt x="23343" y="330"/>
                    <a:pt x="23407" y="314"/>
                  </a:cubicBezTo>
                  <a:lnTo>
                    <a:pt x="23407" y="185"/>
                  </a:lnTo>
                  <a:lnTo>
                    <a:pt x="23359" y="185"/>
                  </a:lnTo>
                  <a:cubicBezTo>
                    <a:pt x="20177" y="65"/>
                    <a:pt x="16985" y="0"/>
                    <a:pt x="13790"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4" name="Google Shape;2064;p71"/>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065" name="Google Shape;2065;p71"/>
          <p:cNvSpPr txBox="1">
            <a:spLocks noGrp="1"/>
          </p:cNvSpPr>
          <p:nvPr>
            <p:ph type="title"/>
          </p:nvPr>
        </p:nvSpPr>
        <p:spPr>
          <a:xfrm>
            <a:off x="1346468" y="-95609"/>
            <a:ext cx="5554200" cy="13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
            </a:r>
            <a:r>
              <a:rPr lang="en" dirty="0"/>
              <a:t>roblem and solution</a:t>
            </a:r>
            <a:endParaRPr dirty="0"/>
          </a:p>
        </p:txBody>
      </p:sp>
      <p:sp>
        <p:nvSpPr>
          <p:cNvPr id="2066" name="Google Shape;2066;p71"/>
          <p:cNvSpPr txBox="1">
            <a:spLocks noGrp="1"/>
          </p:cNvSpPr>
          <p:nvPr>
            <p:ph type="subTitle" idx="1"/>
          </p:nvPr>
        </p:nvSpPr>
        <p:spPr>
          <a:xfrm>
            <a:off x="1131940" y="1426916"/>
            <a:ext cx="7359878" cy="2614161"/>
          </a:xfrm>
          <a:prstGeom prst="rect">
            <a:avLst/>
          </a:prstGeom>
        </p:spPr>
        <p:txBody>
          <a:bodyPr spcFirstLastPara="1" wrap="square" lIns="91425" tIns="91425" rIns="91425" bIns="91425" anchor="ctr" anchorCtr="0">
            <a:noAutofit/>
          </a:bodyPr>
          <a:lstStyle/>
          <a:p>
            <a:pPr marL="685800" marR="935355">
              <a:lnSpc>
                <a:spcPct val="200000"/>
              </a:lnSpc>
              <a:spcBef>
                <a:spcPts val="0"/>
              </a:spcBef>
              <a:spcAft>
                <a:spcPts val="0"/>
              </a:spcAft>
            </a:pPr>
            <a:r>
              <a:rPr lang="en-US" sz="1400" dirty="0"/>
              <a:t>We had to create an app for the company using Thinkable website but we had an issue using it, it was extremely hard to use and it wasn’t user friendly so we Decided that we are going to use it as a prototype for the app.</a:t>
            </a:r>
          </a:p>
          <a:p>
            <a:pPr marL="685800" marR="935355">
              <a:lnSpc>
                <a:spcPct val="200000"/>
              </a:lnSpc>
              <a:spcBef>
                <a:spcPts val="0"/>
              </a:spcBef>
              <a:spcAft>
                <a:spcPts val="0"/>
              </a:spcAft>
            </a:pPr>
            <a:r>
              <a:rPr lang="en-US" sz="1400" dirty="0"/>
              <a:t>I started looking for a company to help creating the app I found a company called topline I talked to them and we had a meeting with them they agreed to make a website instead of an app at the end.</a:t>
            </a:r>
          </a:p>
          <a:p>
            <a:pPr marL="0" lvl="0" indent="0" algn="ctr" rtl="0">
              <a:spcBef>
                <a:spcPts val="0"/>
              </a:spcBef>
              <a:spcAft>
                <a:spcPts val="1200"/>
              </a:spcAft>
              <a:buNone/>
            </a:pPr>
            <a:endParaRPr dirty="0"/>
          </a:p>
        </p:txBody>
      </p:sp>
      <p:grpSp>
        <p:nvGrpSpPr>
          <p:cNvPr id="2067" name="Google Shape;2067;p71"/>
          <p:cNvGrpSpPr/>
          <p:nvPr/>
        </p:nvGrpSpPr>
        <p:grpSpPr>
          <a:xfrm>
            <a:off x="7558950" y="3886150"/>
            <a:ext cx="299825" cy="323125"/>
            <a:chOff x="7558950" y="3886150"/>
            <a:chExt cx="299825" cy="323125"/>
          </a:xfrm>
        </p:grpSpPr>
        <p:sp>
          <p:nvSpPr>
            <p:cNvPr id="2068" name="Google Shape;2068;p71"/>
            <p:cNvSpPr/>
            <p:nvPr/>
          </p:nvSpPr>
          <p:spPr>
            <a:xfrm>
              <a:off x="7558950" y="3886150"/>
              <a:ext cx="299825" cy="270850"/>
            </a:xfrm>
            <a:custGeom>
              <a:avLst/>
              <a:gdLst/>
              <a:ahLst/>
              <a:cxnLst/>
              <a:rect l="l" t="t" r="r" b="b"/>
              <a:pathLst>
                <a:path w="11993" h="10834" extrusionOk="0">
                  <a:moveTo>
                    <a:pt x="11993" y="0"/>
                  </a:moveTo>
                  <a:cubicBezTo>
                    <a:pt x="11123" y="5214"/>
                    <a:pt x="4730" y="12740"/>
                    <a:pt x="0" y="10378"/>
                  </a:cubicBezTo>
                </a:path>
              </a:pathLst>
            </a:custGeom>
            <a:noFill/>
            <a:ln w="9525" cap="flat" cmpd="sng">
              <a:solidFill>
                <a:schemeClr val="dk2"/>
              </a:solidFill>
              <a:prstDash val="solid"/>
              <a:round/>
              <a:headEnd type="none" w="med" len="med"/>
              <a:tailEnd type="none" w="med" len="med"/>
            </a:ln>
          </p:spPr>
        </p:sp>
        <p:sp>
          <p:nvSpPr>
            <p:cNvPr id="2069" name="Google Shape;2069;p71"/>
            <p:cNvSpPr/>
            <p:nvPr/>
          </p:nvSpPr>
          <p:spPr>
            <a:xfrm>
              <a:off x="7593550" y="4168675"/>
              <a:ext cx="138375" cy="40600"/>
            </a:xfrm>
            <a:custGeom>
              <a:avLst/>
              <a:gdLst/>
              <a:ahLst/>
              <a:cxnLst/>
              <a:rect l="l" t="t" r="r" b="b"/>
              <a:pathLst>
                <a:path w="5535" h="1624" extrusionOk="0">
                  <a:moveTo>
                    <a:pt x="5535" y="0"/>
                  </a:moveTo>
                  <a:cubicBezTo>
                    <a:pt x="3911" y="928"/>
                    <a:pt x="1037" y="2479"/>
                    <a:pt x="0" y="922"/>
                  </a:cubicBezTo>
                </a:path>
              </a:pathLst>
            </a:custGeom>
            <a:noFill/>
            <a:ln w="9525" cap="flat" cmpd="sng">
              <a:solidFill>
                <a:schemeClr val="dk2"/>
              </a:solidFill>
              <a:prstDash val="solid"/>
              <a:round/>
              <a:headEnd type="none" w="med" len="med"/>
              <a:tailEnd type="none" w="med" len="med"/>
            </a:ln>
          </p:spPr>
        </p:sp>
      </p:grpSp>
      <p:grpSp>
        <p:nvGrpSpPr>
          <p:cNvPr id="2070" name="Google Shape;2070;p71"/>
          <p:cNvGrpSpPr/>
          <p:nvPr/>
        </p:nvGrpSpPr>
        <p:grpSpPr>
          <a:xfrm>
            <a:off x="1389550" y="1285775"/>
            <a:ext cx="49525" cy="288275"/>
            <a:chOff x="1389550" y="1285775"/>
            <a:chExt cx="49525" cy="288275"/>
          </a:xfrm>
        </p:grpSpPr>
        <p:sp>
          <p:nvSpPr>
            <p:cNvPr id="2071" name="Google Shape;2071;p71"/>
            <p:cNvSpPr/>
            <p:nvPr/>
          </p:nvSpPr>
          <p:spPr>
            <a:xfrm>
              <a:off x="1429925" y="1285775"/>
              <a:ext cx="9150" cy="236400"/>
            </a:xfrm>
            <a:custGeom>
              <a:avLst/>
              <a:gdLst/>
              <a:ahLst/>
              <a:cxnLst/>
              <a:rect l="l" t="t" r="r" b="b"/>
              <a:pathLst>
                <a:path w="366" h="9456" extrusionOk="0">
                  <a:moveTo>
                    <a:pt x="0" y="0"/>
                  </a:moveTo>
                  <a:cubicBezTo>
                    <a:pt x="617" y="3092"/>
                    <a:pt x="230" y="6303"/>
                    <a:pt x="230" y="9456"/>
                  </a:cubicBezTo>
                </a:path>
              </a:pathLst>
            </a:custGeom>
            <a:noFill/>
            <a:ln w="9525" cap="flat" cmpd="sng">
              <a:solidFill>
                <a:schemeClr val="dk2"/>
              </a:solidFill>
              <a:prstDash val="solid"/>
              <a:round/>
              <a:headEnd type="none" w="med" len="med"/>
              <a:tailEnd type="none" w="med" len="med"/>
            </a:ln>
          </p:spPr>
        </p:sp>
        <p:sp>
          <p:nvSpPr>
            <p:cNvPr id="2072" name="Google Shape;2072;p71"/>
            <p:cNvSpPr/>
            <p:nvPr/>
          </p:nvSpPr>
          <p:spPr>
            <a:xfrm>
              <a:off x="1389550" y="1435675"/>
              <a:ext cx="12950" cy="138375"/>
            </a:xfrm>
            <a:custGeom>
              <a:avLst/>
              <a:gdLst/>
              <a:ahLst/>
              <a:cxnLst/>
              <a:rect l="l" t="t" r="r" b="b"/>
              <a:pathLst>
                <a:path w="518" h="5535" extrusionOk="0">
                  <a:moveTo>
                    <a:pt x="461" y="0"/>
                  </a:moveTo>
                  <a:cubicBezTo>
                    <a:pt x="461" y="1851"/>
                    <a:pt x="687" y="3816"/>
                    <a:pt x="0" y="5535"/>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grpSp>
        <p:nvGrpSpPr>
          <p:cNvPr id="1045" name="Google Shape;1045;p47"/>
          <p:cNvGrpSpPr/>
          <p:nvPr/>
        </p:nvGrpSpPr>
        <p:grpSpPr>
          <a:xfrm>
            <a:off x="2545506" y="1780969"/>
            <a:ext cx="4081437" cy="2684044"/>
            <a:chOff x="3001682" y="2082896"/>
            <a:chExt cx="3162679" cy="2079848"/>
          </a:xfrm>
        </p:grpSpPr>
        <p:sp>
          <p:nvSpPr>
            <p:cNvPr id="1046" name="Google Shape;1046;p47"/>
            <p:cNvSpPr/>
            <p:nvPr/>
          </p:nvSpPr>
          <p:spPr>
            <a:xfrm rot="5306616">
              <a:off x="3573975" y="1578289"/>
              <a:ext cx="1979869" cy="3071813"/>
            </a:xfrm>
            <a:custGeom>
              <a:avLst/>
              <a:gdLst/>
              <a:ahLst/>
              <a:cxnLst/>
              <a:rect l="l" t="t" r="r" b="b"/>
              <a:pathLst>
                <a:path w="22571" h="26793" extrusionOk="0">
                  <a:moveTo>
                    <a:pt x="21621" y="0"/>
                  </a:moveTo>
                  <a:cubicBezTo>
                    <a:pt x="21444" y="0"/>
                    <a:pt x="21267" y="8"/>
                    <a:pt x="21090" y="24"/>
                  </a:cubicBezTo>
                  <a:cubicBezTo>
                    <a:pt x="21364" y="716"/>
                    <a:pt x="21010" y="1520"/>
                    <a:pt x="20205" y="1617"/>
                  </a:cubicBezTo>
                  <a:cubicBezTo>
                    <a:pt x="20149" y="1627"/>
                    <a:pt x="20093" y="1632"/>
                    <a:pt x="20037" y="1632"/>
                  </a:cubicBezTo>
                  <a:cubicBezTo>
                    <a:pt x="19738" y="1632"/>
                    <a:pt x="19446" y="1491"/>
                    <a:pt x="19256" y="1247"/>
                  </a:cubicBezTo>
                  <a:cubicBezTo>
                    <a:pt x="19079" y="973"/>
                    <a:pt x="19144" y="652"/>
                    <a:pt x="19272" y="362"/>
                  </a:cubicBezTo>
                  <a:cubicBezTo>
                    <a:pt x="18934" y="346"/>
                    <a:pt x="18597" y="346"/>
                    <a:pt x="18275" y="314"/>
                  </a:cubicBezTo>
                  <a:lnTo>
                    <a:pt x="18275" y="314"/>
                  </a:lnTo>
                  <a:cubicBezTo>
                    <a:pt x="18661" y="909"/>
                    <a:pt x="18178" y="1745"/>
                    <a:pt x="17438" y="1842"/>
                  </a:cubicBezTo>
                  <a:cubicBezTo>
                    <a:pt x="17390" y="1847"/>
                    <a:pt x="17341" y="1849"/>
                    <a:pt x="17293" y="1849"/>
                  </a:cubicBezTo>
                  <a:cubicBezTo>
                    <a:pt x="16831" y="1849"/>
                    <a:pt x="16394" y="1642"/>
                    <a:pt x="16103" y="1263"/>
                  </a:cubicBezTo>
                  <a:cubicBezTo>
                    <a:pt x="15878" y="925"/>
                    <a:pt x="16103" y="668"/>
                    <a:pt x="16216" y="362"/>
                  </a:cubicBezTo>
                  <a:lnTo>
                    <a:pt x="16216" y="362"/>
                  </a:lnTo>
                  <a:cubicBezTo>
                    <a:pt x="15942" y="378"/>
                    <a:pt x="15669" y="394"/>
                    <a:pt x="15395" y="394"/>
                  </a:cubicBezTo>
                  <a:cubicBezTo>
                    <a:pt x="15476" y="1102"/>
                    <a:pt x="14945" y="1713"/>
                    <a:pt x="14237" y="1729"/>
                  </a:cubicBezTo>
                  <a:cubicBezTo>
                    <a:pt x="14221" y="1730"/>
                    <a:pt x="14205" y="1730"/>
                    <a:pt x="14189" y="1730"/>
                  </a:cubicBezTo>
                  <a:cubicBezTo>
                    <a:pt x="13844" y="1730"/>
                    <a:pt x="13442" y="1568"/>
                    <a:pt x="13304" y="1215"/>
                  </a:cubicBezTo>
                  <a:cubicBezTo>
                    <a:pt x="13191" y="925"/>
                    <a:pt x="13384" y="700"/>
                    <a:pt x="13497" y="442"/>
                  </a:cubicBezTo>
                  <a:lnTo>
                    <a:pt x="13497" y="442"/>
                  </a:lnTo>
                  <a:cubicBezTo>
                    <a:pt x="13219" y="462"/>
                    <a:pt x="12940" y="476"/>
                    <a:pt x="12666" y="476"/>
                  </a:cubicBezTo>
                  <a:cubicBezTo>
                    <a:pt x="12496" y="476"/>
                    <a:pt x="12328" y="471"/>
                    <a:pt x="12162" y="458"/>
                  </a:cubicBezTo>
                  <a:lnTo>
                    <a:pt x="12162" y="458"/>
                  </a:lnTo>
                  <a:cubicBezTo>
                    <a:pt x="12589" y="1091"/>
                    <a:pt x="12238" y="2020"/>
                    <a:pt x="11400" y="2020"/>
                  </a:cubicBezTo>
                  <a:cubicBezTo>
                    <a:pt x="11386" y="2020"/>
                    <a:pt x="11372" y="2019"/>
                    <a:pt x="11358" y="2019"/>
                  </a:cubicBezTo>
                  <a:cubicBezTo>
                    <a:pt x="10585" y="1987"/>
                    <a:pt x="10167" y="1118"/>
                    <a:pt x="10601" y="491"/>
                  </a:cubicBezTo>
                  <a:cubicBezTo>
                    <a:pt x="10231" y="491"/>
                    <a:pt x="9878" y="475"/>
                    <a:pt x="9508" y="458"/>
                  </a:cubicBezTo>
                  <a:lnTo>
                    <a:pt x="9508" y="458"/>
                  </a:lnTo>
                  <a:cubicBezTo>
                    <a:pt x="9966" y="1075"/>
                    <a:pt x="9508" y="1955"/>
                    <a:pt x="8744" y="1955"/>
                  </a:cubicBezTo>
                  <a:cubicBezTo>
                    <a:pt x="8731" y="1955"/>
                    <a:pt x="8717" y="1955"/>
                    <a:pt x="8703" y="1955"/>
                  </a:cubicBezTo>
                  <a:cubicBezTo>
                    <a:pt x="7915" y="1906"/>
                    <a:pt x="7641" y="1102"/>
                    <a:pt x="7947" y="507"/>
                  </a:cubicBezTo>
                  <a:cubicBezTo>
                    <a:pt x="7481" y="442"/>
                    <a:pt x="6998" y="394"/>
                    <a:pt x="6515" y="394"/>
                  </a:cubicBezTo>
                  <a:cubicBezTo>
                    <a:pt x="6940" y="1070"/>
                    <a:pt x="6551" y="2037"/>
                    <a:pt x="5693" y="2037"/>
                  </a:cubicBezTo>
                  <a:cubicBezTo>
                    <a:pt x="5673" y="2037"/>
                    <a:pt x="5652" y="2036"/>
                    <a:pt x="5631" y="2035"/>
                  </a:cubicBezTo>
                  <a:cubicBezTo>
                    <a:pt x="5245" y="2019"/>
                    <a:pt x="4907" y="1762"/>
                    <a:pt x="4810" y="1375"/>
                  </a:cubicBezTo>
                  <a:cubicBezTo>
                    <a:pt x="4730" y="1118"/>
                    <a:pt x="4794" y="861"/>
                    <a:pt x="4939" y="635"/>
                  </a:cubicBezTo>
                  <a:cubicBezTo>
                    <a:pt x="4472" y="635"/>
                    <a:pt x="4006" y="587"/>
                    <a:pt x="3555" y="523"/>
                  </a:cubicBezTo>
                  <a:lnTo>
                    <a:pt x="3555" y="523"/>
                  </a:lnTo>
                  <a:cubicBezTo>
                    <a:pt x="3781" y="1166"/>
                    <a:pt x="3250" y="2051"/>
                    <a:pt x="2558" y="2099"/>
                  </a:cubicBezTo>
                  <a:cubicBezTo>
                    <a:pt x="2542" y="2100"/>
                    <a:pt x="2526" y="2100"/>
                    <a:pt x="2510" y="2100"/>
                  </a:cubicBezTo>
                  <a:cubicBezTo>
                    <a:pt x="2141" y="2100"/>
                    <a:pt x="1793" y="1926"/>
                    <a:pt x="1577" y="1633"/>
                  </a:cubicBezTo>
                  <a:cubicBezTo>
                    <a:pt x="1335" y="1247"/>
                    <a:pt x="1464" y="796"/>
                    <a:pt x="1673" y="426"/>
                  </a:cubicBezTo>
                  <a:lnTo>
                    <a:pt x="692" y="426"/>
                  </a:lnTo>
                  <a:cubicBezTo>
                    <a:pt x="617" y="437"/>
                    <a:pt x="540" y="442"/>
                    <a:pt x="463" y="442"/>
                  </a:cubicBezTo>
                  <a:cubicBezTo>
                    <a:pt x="308" y="442"/>
                    <a:pt x="150" y="421"/>
                    <a:pt x="0" y="378"/>
                  </a:cubicBezTo>
                  <a:lnTo>
                    <a:pt x="0" y="378"/>
                  </a:lnTo>
                  <a:cubicBezTo>
                    <a:pt x="49" y="4818"/>
                    <a:pt x="129" y="9274"/>
                    <a:pt x="193" y="13730"/>
                  </a:cubicBezTo>
                  <a:cubicBezTo>
                    <a:pt x="225" y="15950"/>
                    <a:pt x="274" y="18170"/>
                    <a:pt x="274" y="20390"/>
                  </a:cubicBezTo>
                  <a:cubicBezTo>
                    <a:pt x="274" y="22497"/>
                    <a:pt x="354" y="24669"/>
                    <a:pt x="49" y="26760"/>
                  </a:cubicBezTo>
                  <a:cubicBezTo>
                    <a:pt x="72" y="26737"/>
                    <a:pt x="96" y="26722"/>
                    <a:pt x="119" y="26722"/>
                  </a:cubicBezTo>
                  <a:cubicBezTo>
                    <a:pt x="128" y="26722"/>
                    <a:pt x="136" y="26724"/>
                    <a:pt x="145" y="26728"/>
                  </a:cubicBezTo>
                  <a:cubicBezTo>
                    <a:pt x="1367" y="26697"/>
                    <a:pt x="2591" y="26686"/>
                    <a:pt x="3815" y="26686"/>
                  </a:cubicBezTo>
                  <a:cubicBezTo>
                    <a:pt x="6362" y="26686"/>
                    <a:pt x="8912" y="26733"/>
                    <a:pt x="11454" y="26744"/>
                  </a:cubicBezTo>
                  <a:lnTo>
                    <a:pt x="22570" y="26793"/>
                  </a:lnTo>
                  <a:cubicBezTo>
                    <a:pt x="22329" y="22385"/>
                    <a:pt x="22457" y="17913"/>
                    <a:pt x="22409" y="13489"/>
                  </a:cubicBezTo>
                  <a:cubicBezTo>
                    <a:pt x="22361" y="9001"/>
                    <a:pt x="22297" y="4512"/>
                    <a:pt x="22152" y="24"/>
                  </a:cubicBezTo>
                  <a:cubicBezTo>
                    <a:pt x="21975" y="8"/>
                    <a:pt x="21798" y="0"/>
                    <a:pt x="216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rot="5306616">
              <a:off x="3612200" y="1595539"/>
              <a:ext cx="1979869" cy="3071813"/>
            </a:xfrm>
            <a:custGeom>
              <a:avLst/>
              <a:gdLst/>
              <a:ahLst/>
              <a:cxnLst/>
              <a:rect l="l" t="t" r="r" b="b"/>
              <a:pathLst>
                <a:path w="22571" h="26793" extrusionOk="0">
                  <a:moveTo>
                    <a:pt x="21621" y="0"/>
                  </a:moveTo>
                  <a:cubicBezTo>
                    <a:pt x="21444" y="0"/>
                    <a:pt x="21267" y="8"/>
                    <a:pt x="21090" y="24"/>
                  </a:cubicBezTo>
                  <a:cubicBezTo>
                    <a:pt x="21364" y="716"/>
                    <a:pt x="21010" y="1520"/>
                    <a:pt x="20205" y="1617"/>
                  </a:cubicBezTo>
                  <a:cubicBezTo>
                    <a:pt x="20149" y="1627"/>
                    <a:pt x="20093" y="1632"/>
                    <a:pt x="20037" y="1632"/>
                  </a:cubicBezTo>
                  <a:cubicBezTo>
                    <a:pt x="19738" y="1632"/>
                    <a:pt x="19446" y="1491"/>
                    <a:pt x="19256" y="1247"/>
                  </a:cubicBezTo>
                  <a:cubicBezTo>
                    <a:pt x="19079" y="973"/>
                    <a:pt x="19144" y="652"/>
                    <a:pt x="19272" y="362"/>
                  </a:cubicBezTo>
                  <a:cubicBezTo>
                    <a:pt x="18934" y="346"/>
                    <a:pt x="18597" y="346"/>
                    <a:pt x="18275" y="314"/>
                  </a:cubicBezTo>
                  <a:lnTo>
                    <a:pt x="18275" y="314"/>
                  </a:lnTo>
                  <a:cubicBezTo>
                    <a:pt x="18661" y="909"/>
                    <a:pt x="18178" y="1745"/>
                    <a:pt x="17438" y="1842"/>
                  </a:cubicBezTo>
                  <a:cubicBezTo>
                    <a:pt x="17390" y="1847"/>
                    <a:pt x="17341" y="1849"/>
                    <a:pt x="17293" y="1849"/>
                  </a:cubicBezTo>
                  <a:cubicBezTo>
                    <a:pt x="16831" y="1849"/>
                    <a:pt x="16394" y="1642"/>
                    <a:pt x="16103" y="1263"/>
                  </a:cubicBezTo>
                  <a:cubicBezTo>
                    <a:pt x="15878" y="925"/>
                    <a:pt x="16103" y="668"/>
                    <a:pt x="16216" y="362"/>
                  </a:cubicBezTo>
                  <a:lnTo>
                    <a:pt x="16216" y="362"/>
                  </a:lnTo>
                  <a:cubicBezTo>
                    <a:pt x="15942" y="378"/>
                    <a:pt x="15669" y="394"/>
                    <a:pt x="15395" y="394"/>
                  </a:cubicBezTo>
                  <a:cubicBezTo>
                    <a:pt x="15476" y="1102"/>
                    <a:pt x="14945" y="1713"/>
                    <a:pt x="14237" y="1729"/>
                  </a:cubicBezTo>
                  <a:cubicBezTo>
                    <a:pt x="14221" y="1730"/>
                    <a:pt x="14205" y="1730"/>
                    <a:pt x="14189" y="1730"/>
                  </a:cubicBezTo>
                  <a:cubicBezTo>
                    <a:pt x="13844" y="1730"/>
                    <a:pt x="13442" y="1568"/>
                    <a:pt x="13304" y="1215"/>
                  </a:cubicBezTo>
                  <a:cubicBezTo>
                    <a:pt x="13191" y="925"/>
                    <a:pt x="13384" y="700"/>
                    <a:pt x="13497" y="442"/>
                  </a:cubicBezTo>
                  <a:lnTo>
                    <a:pt x="13497" y="442"/>
                  </a:lnTo>
                  <a:cubicBezTo>
                    <a:pt x="13219" y="462"/>
                    <a:pt x="12940" y="476"/>
                    <a:pt x="12666" y="476"/>
                  </a:cubicBezTo>
                  <a:cubicBezTo>
                    <a:pt x="12496" y="476"/>
                    <a:pt x="12328" y="471"/>
                    <a:pt x="12162" y="458"/>
                  </a:cubicBezTo>
                  <a:lnTo>
                    <a:pt x="12162" y="458"/>
                  </a:lnTo>
                  <a:cubicBezTo>
                    <a:pt x="12589" y="1091"/>
                    <a:pt x="12238" y="2020"/>
                    <a:pt x="11400" y="2020"/>
                  </a:cubicBezTo>
                  <a:cubicBezTo>
                    <a:pt x="11386" y="2020"/>
                    <a:pt x="11372" y="2019"/>
                    <a:pt x="11358" y="2019"/>
                  </a:cubicBezTo>
                  <a:cubicBezTo>
                    <a:pt x="10585" y="1987"/>
                    <a:pt x="10167" y="1118"/>
                    <a:pt x="10601" y="491"/>
                  </a:cubicBezTo>
                  <a:cubicBezTo>
                    <a:pt x="10231" y="491"/>
                    <a:pt x="9878" y="475"/>
                    <a:pt x="9508" y="458"/>
                  </a:cubicBezTo>
                  <a:lnTo>
                    <a:pt x="9508" y="458"/>
                  </a:lnTo>
                  <a:cubicBezTo>
                    <a:pt x="9966" y="1075"/>
                    <a:pt x="9508" y="1955"/>
                    <a:pt x="8744" y="1955"/>
                  </a:cubicBezTo>
                  <a:cubicBezTo>
                    <a:pt x="8731" y="1955"/>
                    <a:pt x="8717" y="1955"/>
                    <a:pt x="8703" y="1955"/>
                  </a:cubicBezTo>
                  <a:cubicBezTo>
                    <a:pt x="7915" y="1906"/>
                    <a:pt x="7641" y="1102"/>
                    <a:pt x="7947" y="507"/>
                  </a:cubicBezTo>
                  <a:cubicBezTo>
                    <a:pt x="7481" y="442"/>
                    <a:pt x="6998" y="394"/>
                    <a:pt x="6515" y="394"/>
                  </a:cubicBezTo>
                  <a:cubicBezTo>
                    <a:pt x="6940" y="1070"/>
                    <a:pt x="6551" y="2037"/>
                    <a:pt x="5693" y="2037"/>
                  </a:cubicBezTo>
                  <a:cubicBezTo>
                    <a:pt x="5673" y="2037"/>
                    <a:pt x="5652" y="2036"/>
                    <a:pt x="5631" y="2035"/>
                  </a:cubicBezTo>
                  <a:cubicBezTo>
                    <a:pt x="5245" y="2019"/>
                    <a:pt x="4907" y="1762"/>
                    <a:pt x="4810" y="1375"/>
                  </a:cubicBezTo>
                  <a:cubicBezTo>
                    <a:pt x="4730" y="1118"/>
                    <a:pt x="4794" y="861"/>
                    <a:pt x="4939" y="635"/>
                  </a:cubicBezTo>
                  <a:cubicBezTo>
                    <a:pt x="4472" y="635"/>
                    <a:pt x="4006" y="587"/>
                    <a:pt x="3555" y="523"/>
                  </a:cubicBezTo>
                  <a:lnTo>
                    <a:pt x="3555" y="523"/>
                  </a:lnTo>
                  <a:cubicBezTo>
                    <a:pt x="3781" y="1166"/>
                    <a:pt x="3250" y="2051"/>
                    <a:pt x="2558" y="2099"/>
                  </a:cubicBezTo>
                  <a:cubicBezTo>
                    <a:pt x="2542" y="2100"/>
                    <a:pt x="2526" y="2100"/>
                    <a:pt x="2510" y="2100"/>
                  </a:cubicBezTo>
                  <a:cubicBezTo>
                    <a:pt x="2141" y="2100"/>
                    <a:pt x="1793" y="1926"/>
                    <a:pt x="1577" y="1633"/>
                  </a:cubicBezTo>
                  <a:cubicBezTo>
                    <a:pt x="1335" y="1247"/>
                    <a:pt x="1464" y="796"/>
                    <a:pt x="1673" y="426"/>
                  </a:cubicBezTo>
                  <a:lnTo>
                    <a:pt x="692" y="426"/>
                  </a:lnTo>
                  <a:cubicBezTo>
                    <a:pt x="617" y="437"/>
                    <a:pt x="540" y="442"/>
                    <a:pt x="463" y="442"/>
                  </a:cubicBezTo>
                  <a:cubicBezTo>
                    <a:pt x="308" y="442"/>
                    <a:pt x="150" y="421"/>
                    <a:pt x="0" y="378"/>
                  </a:cubicBezTo>
                  <a:lnTo>
                    <a:pt x="0" y="378"/>
                  </a:lnTo>
                  <a:cubicBezTo>
                    <a:pt x="49" y="4818"/>
                    <a:pt x="129" y="9274"/>
                    <a:pt x="193" y="13730"/>
                  </a:cubicBezTo>
                  <a:cubicBezTo>
                    <a:pt x="225" y="15950"/>
                    <a:pt x="274" y="18170"/>
                    <a:pt x="274" y="20390"/>
                  </a:cubicBezTo>
                  <a:cubicBezTo>
                    <a:pt x="274" y="22497"/>
                    <a:pt x="354" y="24669"/>
                    <a:pt x="49" y="26760"/>
                  </a:cubicBezTo>
                  <a:cubicBezTo>
                    <a:pt x="72" y="26737"/>
                    <a:pt x="96" y="26722"/>
                    <a:pt x="119" y="26722"/>
                  </a:cubicBezTo>
                  <a:cubicBezTo>
                    <a:pt x="128" y="26722"/>
                    <a:pt x="136" y="26724"/>
                    <a:pt x="145" y="26728"/>
                  </a:cubicBezTo>
                  <a:cubicBezTo>
                    <a:pt x="1367" y="26697"/>
                    <a:pt x="2591" y="26686"/>
                    <a:pt x="3815" y="26686"/>
                  </a:cubicBezTo>
                  <a:cubicBezTo>
                    <a:pt x="6362" y="26686"/>
                    <a:pt x="8912" y="26733"/>
                    <a:pt x="11454" y="26744"/>
                  </a:cubicBezTo>
                  <a:lnTo>
                    <a:pt x="22570" y="26793"/>
                  </a:lnTo>
                  <a:cubicBezTo>
                    <a:pt x="22329" y="22385"/>
                    <a:pt x="22457" y="17913"/>
                    <a:pt x="22409" y="13489"/>
                  </a:cubicBezTo>
                  <a:cubicBezTo>
                    <a:pt x="22361" y="9001"/>
                    <a:pt x="22297" y="4512"/>
                    <a:pt x="22152" y="24"/>
                  </a:cubicBezTo>
                  <a:cubicBezTo>
                    <a:pt x="21975" y="8"/>
                    <a:pt x="21798" y="0"/>
                    <a:pt x="21621"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7"/>
          <p:cNvSpPr txBox="1">
            <a:spLocks noGrp="1"/>
          </p:cNvSpPr>
          <p:nvPr>
            <p:ph type="title"/>
          </p:nvPr>
        </p:nvSpPr>
        <p:spPr>
          <a:xfrm>
            <a:off x="1346700" y="438912"/>
            <a:ext cx="6450900" cy="67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Experience gained :</a:t>
            </a:r>
            <a:endParaRPr dirty="0">
              <a:solidFill>
                <a:schemeClr val="lt2"/>
              </a:solidFill>
            </a:endParaRPr>
          </a:p>
        </p:txBody>
      </p:sp>
      <p:sp>
        <p:nvSpPr>
          <p:cNvPr id="1049" name="Google Shape;1049;p47"/>
          <p:cNvSpPr txBox="1">
            <a:spLocks noGrp="1"/>
          </p:cNvSpPr>
          <p:nvPr>
            <p:ph type="subTitle" idx="1"/>
          </p:nvPr>
        </p:nvSpPr>
        <p:spPr>
          <a:xfrm>
            <a:off x="2569692" y="1911069"/>
            <a:ext cx="3974323" cy="2255062"/>
          </a:xfrm>
          <a:prstGeom prst="rect">
            <a:avLst/>
          </a:prstGeom>
        </p:spPr>
        <p:txBody>
          <a:bodyPr spcFirstLastPara="1" wrap="square" lIns="91425" tIns="91425" rIns="91425" bIns="91425" anchor="ctr" anchorCtr="0">
            <a:noAutofit/>
          </a:bodyPr>
          <a:lstStyle/>
          <a:p>
            <a:pPr marL="342900" marR="276225" lvl="0" indent="-342900" algn="ctr" rtl="0">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400" dirty="0">
                <a:solidFill>
                  <a:schemeClr val="dk1"/>
                </a:solidFill>
              </a:rPr>
              <a:t>I benefited from DetailsT1 Web development experience.</a:t>
            </a:r>
          </a:p>
          <a:p>
            <a:pPr marL="342900" marR="276225"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400" dirty="0">
                <a:solidFill>
                  <a:schemeClr val="dk1"/>
                </a:solidFill>
              </a:rPr>
              <a:t>A very useful  practical experiences.</a:t>
            </a:r>
          </a:p>
          <a:p>
            <a:pPr marL="342900" marR="0" lvl="0" indent="-342900" algn="ctr">
              <a:lnSpc>
                <a:spcPct val="200000"/>
              </a:lnSpc>
              <a:spcBef>
                <a:spcPts val="200"/>
              </a:spcBef>
              <a:spcAft>
                <a:spcPts val="0"/>
              </a:spcAft>
              <a:buSzPts val="1200"/>
              <a:buFont typeface="Wingdings" panose="05000000000000000000" pitchFamily="2" charset="2"/>
              <a:buChar char=""/>
              <a:tabLst>
                <a:tab pos="545465" algn="l"/>
                <a:tab pos="546100" algn="l"/>
              </a:tabLst>
            </a:pPr>
            <a:r>
              <a:rPr lang="en-US" sz="1400" dirty="0">
                <a:solidFill>
                  <a:schemeClr val="dk1"/>
                </a:solidFill>
              </a:rPr>
              <a:t>How to depend on myself to find answers that I need.</a:t>
            </a:r>
          </a:p>
          <a:p>
            <a:r>
              <a:rPr lang="en-US" sz="1400" dirty="0">
                <a:solidFill>
                  <a:schemeClr val="dk1"/>
                </a:solidFill>
              </a:rPr>
              <a:t>Improved my social skills</a:t>
            </a:r>
            <a:endParaRPr sz="1400" dirty="0">
              <a:solidFill>
                <a:schemeClr val="dk1"/>
              </a:solidFill>
            </a:endParaRPr>
          </a:p>
        </p:txBody>
      </p:sp>
      <p:sp>
        <p:nvSpPr>
          <p:cNvPr id="1050" name="Google Shape;1050;p47"/>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051" name="Google Shape;1051;p47"/>
          <p:cNvSpPr/>
          <p:nvPr/>
        </p:nvSpPr>
        <p:spPr>
          <a:xfrm>
            <a:off x="2172289" y="1911069"/>
            <a:ext cx="103175" cy="678932"/>
          </a:xfrm>
          <a:custGeom>
            <a:avLst/>
            <a:gdLst/>
            <a:ahLst/>
            <a:cxnLst/>
            <a:rect l="l" t="t" r="r" b="b"/>
            <a:pathLst>
              <a:path w="3198" h="21044" extrusionOk="0">
                <a:moveTo>
                  <a:pt x="3198" y="0"/>
                </a:moveTo>
                <a:cubicBezTo>
                  <a:pt x="417" y="6489"/>
                  <a:pt x="-897" y="14195"/>
                  <a:pt x="815" y="21044"/>
                </a:cubicBezTo>
              </a:path>
            </a:pathLst>
          </a:custGeom>
          <a:noFill/>
          <a:ln w="9525" cap="flat" cmpd="sng">
            <a:solidFill>
              <a:schemeClr val="dk2"/>
            </a:solidFill>
            <a:prstDash val="solid"/>
            <a:round/>
            <a:headEnd type="none" w="med" len="med"/>
            <a:tailEnd type="none" w="med" len="med"/>
          </a:ln>
        </p:spPr>
      </p:sp>
      <p:sp>
        <p:nvSpPr>
          <p:cNvPr id="1052" name="Google Shape;1052;p47"/>
          <p:cNvSpPr/>
          <p:nvPr/>
        </p:nvSpPr>
        <p:spPr>
          <a:xfrm>
            <a:off x="2096125" y="2423441"/>
            <a:ext cx="38425" cy="140923"/>
          </a:xfrm>
          <a:custGeom>
            <a:avLst/>
            <a:gdLst/>
            <a:ahLst/>
            <a:cxnLst/>
            <a:rect l="l" t="t" r="r" b="b"/>
            <a:pathLst>
              <a:path w="1191" h="4368" extrusionOk="0">
                <a:moveTo>
                  <a:pt x="0" y="0"/>
                </a:moveTo>
                <a:cubicBezTo>
                  <a:pt x="213" y="1494"/>
                  <a:pt x="124" y="3301"/>
                  <a:pt x="1191" y="4368"/>
                </a:cubicBezTo>
              </a:path>
            </a:pathLst>
          </a:custGeom>
          <a:noFill/>
          <a:ln w="9525" cap="flat" cmpd="sng">
            <a:solidFill>
              <a:schemeClr val="dk2"/>
            </a:solidFill>
            <a:prstDash val="solid"/>
            <a:round/>
            <a:headEnd type="none" w="med" len="med"/>
            <a:tailEnd type="none" w="med" len="med"/>
          </a:ln>
        </p:spPr>
      </p:sp>
      <p:sp>
        <p:nvSpPr>
          <p:cNvPr id="1053" name="Google Shape;1053;p47"/>
          <p:cNvSpPr/>
          <p:nvPr/>
        </p:nvSpPr>
        <p:spPr>
          <a:xfrm>
            <a:off x="6921172" y="3640332"/>
            <a:ext cx="65267" cy="512425"/>
          </a:xfrm>
          <a:custGeom>
            <a:avLst/>
            <a:gdLst/>
            <a:ahLst/>
            <a:cxnLst/>
            <a:rect l="l" t="t" r="r" b="b"/>
            <a:pathLst>
              <a:path w="2023" h="15883" extrusionOk="0">
                <a:moveTo>
                  <a:pt x="397" y="0"/>
                </a:moveTo>
                <a:cubicBezTo>
                  <a:pt x="2765" y="4737"/>
                  <a:pt x="2366" y="11145"/>
                  <a:pt x="0" y="15883"/>
                </a:cubicBezTo>
              </a:path>
            </a:pathLst>
          </a:custGeom>
          <a:noFill/>
          <a:ln w="9525" cap="flat" cmpd="sng">
            <a:solidFill>
              <a:schemeClr val="dk2"/>
            </a:solidFill>
            <a:prstDash val="solid"/>
            <a:round/>
            <a:headEnd type="none" w="med" len="med"/>
            <a:tailEnd type="none" w="med" len="med"/>
          </a:ln>
        </p:spPr>
      </p:sp>
      <p:sp>
        <p:nvSpPr>
          <p:cNvPr id="1054" name="Google Shape;1054;p47"/>
          <p:cNvSpPr/>
          <p:nvPr/>
        </p:nvSpPr>
        <p:spPr>
          <a:xfrm>
            <a:off x="7010826" y="3973396"/>
            <a:ext cx="38425" cy="153699"/>
          </a:xfrm>
          <a:custGeom>
            <a:avLst/>
            <a:gdLst/>
            <a:ahLst/>
            <a:cxnLst/>
            <a:rect l="l" t="t" r="r" b="b"/>
            <a:pathLst>
              <a:path w="1191" h="4764" extrusionOk="0">
                <a:moveTo>
                  <a:pt x="1191" y="0"/>
                </a:moveTo>
                <a:cubicBezTo>
                  <a:pt x="1191" y="1637"/>
                  <a:pt x="1157" y="3607"/>
                  <a:pt x="0" y="4764"/>
                </a:cubicBezTo>
              </a:path>
            </a:pathLst>
          </a:custGeom>
          <a:noFill/>
          <a:ln w="9525" cap="flat" cmpd="sng">
            <a:solidFill>
              <a:schemeClr val="dk2"/>
            </a:solidFill>
            <a:prstDash val="solid"/>
            <a:round/>
            <a:headEnd type="none" w="med" len="med"/>
            <a:tailEnd type="non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grpSp>
        <p:nvGrpSpPr>
          <p:cNvPr id="2061" name="Google Shape;2061;p71"/>
          <p:cNvGrpSpPr/>
          <p:nvPr/>
        </p:nvGrpSpPr>
        <p:grpSpPr>
          <a:xfrm>
            <a:off x="985513" y="1129553"/>
            <a:ext cx="6873261" cy="3583641"/>
            <a:chOff x="1369318" y="1099812"/>
            <a:chExt cx="6437557" cy="2935428"/>
          </a:xfrm>
        </p:grpSpPr>
        <p:sp>
          <p:nvSpPr>
            <p:cNvPr id="2062" name="Google Shape;2062;p71"/>
            <p:cNvSpPr/>
            <p:nvPr/>
          </p:nvSpPr>
          <p:spPr>
            <a:xfrm flipH="1">
              <a:off x="1369318" y="1099812"/>
              <a:ext cx="6376307" cy="2858028"/>
            </a:xfrm>
            <a:custGeom>
              <a:avLst/>
              <a:gdLst/>
              <a:ahLst/>
              <a:cxnLst/>
              <a:rect l="l" t="t" r="r" b="b"/>
              <a:pathLst>
                <a:path w="23713" h="25748" extrusionOk="0">
                  <a:moveTo>
                    <a:pt x="13790" y="0"/>
                  </a:moveTo>
                  <a:cubicBezTo>
                    <a:pt x="13140" y="0"/>
                    <a:pt x="12490" y="3"/>
                    <a:pt x="11841" y="8"/>
                  </a:cubicBezTo>
                  <a:cubicBezTo>
                    <a:pt x="8094" y="55"/>
                    <a:pt x="4348" y="347"/>
                    <a:pt x="616" y="347"/>
                  </a:cubicBezTo>
                  <a:cubicBezTo>
                    <a:pt x="518" y="347"/>
                    <a:pt x="420" y="347"/>
                    <a:pt x="322" y="346"/>
                  </a:cubicBezTo>
                  <a:cubicBezTo>
                    <a:pt x="274" y="346"/>
                    <a:pt x="242" y="330"/>
                    <a:pt x="226" y="298"/>
                  </a:cubicBezTo>
                  <a:lnTo>
                    <a:pt x="1" y="346"/>
                  </a:lnTo>
                  <a:cubicBezTo>
                    <a:pt x="49" y="346"/>
                    <a:pt x="97" y="378"/>
                    <a:pt x="113" y="443"/>
                  </a:cubicBezTo>
                  <a:cubicBezTo>
                    <a:pt x="403" y="4641"/>
                    <a:pt x="387" y="8888"/>
                    <a:pt x="403" y="13103"/>
                  </a:cubicBezTo>
                  <a:cubicBezTo>
                    <a:pt x="419" y="15226"/>
                    <a:pt x="419" y="17366"/>
                    <a:pt x="403" y="19505"/>
                  </a:cubicBezTo>
                  <a:cubicBezTo>
                    <a:pt x="403" y="21532"/>
                    <a:pt x="194" y="23656"/>
                    <a:pt x="708" y="25651"/>
                  </a:cubicBezTo>
                  <a:cubicBezTo>
                    <a:pt x="725" y="25683"/>
                    <a:pt x="725" y="25715"/>
                    <a:pt x="708" y="25747"/>
                  </a:cubicBezTo>
                  <a:cubicBezTo>
                    <a:pt x="708" y="25747"/>
                    <a:pt x="725" y="25747"/>
                    <a:pt x="725" y="25731"/>
                  </a:cubicBezTo>
                  <a:cubicBezTo>
                    <a:pt x="4553" y="25490"/>
                    <a:pt x="8414" y="25474"/>
                    <a:pt x="12243" y="25409"/>
                  </a:cubicBezTo>
                  <a:cubicBezTo>
                    <a:pt x="15414" y="25356"/>
                    <a:pt x="18586" y="25325"/>
                    <a:pt x="21749" y="25325"/>
                  </a:cubicBezTo>
                  <a:cubicBezTo>
                    <a:pt x="22404" y="25325"/>
                    <a:pt x="23058" y="25326"/>
                    <a:pt x="23713" y="25329"/>
                  </a:cubicBezTo>
                  <a:cubicBezTo>
                    <a:pt x="23713" y="25313"/>
                    <a:pt x="23713" y="25297"/>
                    <a:pt x="23713" y="25297"/>
                  </a:cubicBezTo>
                  <a:cubicBezTo>
                    <a:pt x="23327" y="21130"/>
                    <a:pt x="23327" y="16932"/>
                    <a:pt x="23310" y="12749"/>
                  </a:cubicBezTo>
                  <a:cubicBezTo>
                    <a:pt x="23310" y="8647"/>
                    <a:pt x="23294" y="4561"/>
                    <a:pt x="23294" y="459"/>
                  </a:cubicBezTo>
                  <a:cubicBezTo>
                    <a:pt x="23278" y="394"/>
                    <a:pt x="23343" y="330"/>
                    <a:pt x="23407" y="314"/>
                  </a:cubicBezTo>
                  <a:lnTo>
                    <a:pt x="23407" y="185"/>
                  </a:lnTo>
                  <a:lnTo>
                    <a:pt x="23359" y="185"/>
                  </a:lnTo>
                  <a:cubicBezTo>
                    <a:pt x="20177" y="65"/>
                    <a:pt x="16985" y="0"/>
                    <a:pt x="13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1"/>
            <p:cNvSpPr/>
            <p:nvPr/>
          </p:nvSpPr>
          <p:spPr>
            <a:xfrm flipH="1">
              <a:off x="1430568" y="1177212"/>
              <a:ext cx="6376307" cy="2858028"/>
            </a:xfrm>
            <a:custGeom>
              <a:avLst/>
              <a:gdLst/>
              <a:ahLst/>
              <a:cxnLst/>
              <a:rect l="l" t="t" r="r" b="b"/>
              <a:pathLst>
                <a:path w="23713" h="25748" extrusionOk="0">
                  <a:moveTo>
                    <a:pt x="13790" y="0"/>
                  </a:moveTo>
                  <a:cubicBezTo>
                    <a:pt x="13140" y="0"/>
                    <a:pt x="12490" y="3"/>
                    <a:pt x="11841" y="8"/>
                  </a:cubicBezTo>
                  <a:cubicBezTo>
                    <a:pt x="8094" y="55"/>
                    <a:pt x="4348" y="347"/>
                    <a:pt x="616" y="347"/>
                  </a:cubicBezTo>
                  <a:cubicBezTo>
                    <a:pt x="518" y="347"/>
                    <a:pt x="420" y="347"/>
                    <a:pt x="322" y="346"/>
                  </a:cubicBezTo>
                  <a:cubicBezTo>
                    <a:pt x="274" y="346"/>
                    <a:pt x="242" y="330"/>
                    <a:pt x="226" y="298"/>
                  </a:cubicBezTo>
                  <a:lnTo>
                    <a:pt x="1" y="346"/>
                  </a:lnTo>
                  <a:cubicBezTo>
                    <a:pt x="49" y="346"/>
                    <a:pt x="97" y="378"/>
                    <a:pt x="113" y="443"/>
                  </a:cubicBezTo>
                  <a:cubicBezTo>
                    <a:pt x="403" y="4641"/>
                    <a:pt x="387" y="8888"/>
                    <a:pt x="403" y="13103"/>
                  </a:cubicBezTo>
                  <a:cubicBezTo>
                    <a:pt x="419" y="15226"/>
                    <a:pt x="419" y="17366"/>
                    <a:pt x="403" y="19505"/>
                  </a:cubicBezTo>
                  <a:cubicBezTo>
                    <a:pt x="403" y="21532"/>
                    <a:pt x="194" y="23656"/>
                    <a:pt x="708" y="25651"/>
                  </a:cubicBezTo>
                  <a:cubicBezTo>
                    <a:pt x="725" y="25683"/>
                    <a:pt x="725" y="25715"/>
                    <a:pt x="708" y="25747"/>
                  </a:cubicBezTo>
                  <a:cubicBezTo>
                    <a:pt x="708" y="25747"/>
                    <a:pt x="725" y="25747"/>
                    <a:pt x="725" y="25731"/>
                  </a:cubicBezTo>
                  <a:cubicBezTo>
                    <a:pt x="4553" y="25490"/>
                    <a:pt x="8414" y="25474"/>
                    <a:pt x="12243" y="25409"/>
                  </a:cubicBezTo>
                  <a:cubicBezTo>
                    <a:pt x="15414" y="25356"/>
                    <a:pt x="18586" y="25325"/>
                    <a:pt x="21749" y="25325"/>
                  </a:cubicBezTo>
                  <a:cubicBezTo>
                    <a:pt x="22404" y="25325"/>
                    <a:pt x="23058" y="25326"/>
                    <a:pt x="23713" y="25329"/>
                  </a:cubicBezTo>
                  <a:cubicBezTo>
                    <a:pt x="23713" y="25313"/>
                    <a:pt x="23713" y="25297"/>
                    <a:pt x="23713" y="25297"/>
                  </a:cubicBezTo>
                  <a:cubicBezTo>
                    <a:pt x="23327" y="21130"/>
                    <a:pt x="23327" y="16932"/>
                    <a:pt x="23310" y="12749"/>
                  </a:cubicBezTo>
                  <a:cubicBezTo>
                    <a:pt x="23310" y="8647"/>
                    <a:pt x="23294" y="4561"/>
                    <a:pt x="23294" y="459"/>
                  </a:cubicBezTo>
                  <a:cubicBezTo>
                    <a:pt x="23278" y="394"/>
                    <a:pt x="23343" y="330"/>
                    <a:pt x="23407" y="314"/>
                  </a:cubicBezTo>
                  <a:lnTo>
                    <a:pt x="23407" y="185"/>
                  </a:lnTo>
                  <a:lnTo>
                    <a:pt x="23359" y="185"/>
                  </a:lnTo>
                  <a:cubicBezTo>
                    <a:pt x="20177" y="65"/>
                    <a:pt x="16985" y="0"/>
                    <a:pt x="13790"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4" name="Google Shape;2064;p71"/>
          <p:cNvSpPr txBox="1">
            <a:spLocks noGrp="1"/>
          </p:cNvSpPr>
          <p:nvPr>
            <p:ph type="sldNum" idx="12"/>
          </p:nvPr>
        </p:nvSpPr>
        <p:spPr>
          <a:xfrm>
            <a:off x="436813" y="4608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065" name="Google Shape;2065;p71"/>
          <p:cNvSpPr txBox="1">
            <a:spLocks noGrp="1"/>
          </p:cNvSpPr>
          <p:nvPr>
            <p:ph type="title"/>
          </p:nvPr>
        </p:nvSpPr>
        <p:spPr>
          <a:xfrm>
            <a:off x="985513" y="-12372"/>
            <a:ext cx="6111589" cy="11980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Skills and techniques gained</a:t>
            </a:r>
            <a:endParaRPr dirty="0"/>
          </a:p>
        </p:txBody>
      </p:sp>
      <p:sp>
        <p:nvSpPr>
          <p:cNvPr id="2066" name="Google Shape;2066;p71"/>
          <p:cNvSpPr txBox="1">
            <a:spLocks noGrp="1"/>
          </p:cNvSpPr>
          <p:nvPr>
            <p:ph type="subTitle" idx="1"/>
          </p:nvPr>
        </p:nvSpPr>
        <p:spPr>
          <a:xfrm>
            <a:off x="798609" y="1454124"/>
            <a:ext cx="7359878" cy="2845183"/>
          </a:xfrm>
          <a:prstGeom prst="rect">
            <a:avLst/>
          </a:prstGeom>
        </p:spPr>
        <p:txBody>
          <a:bodyPr spcFirstLastPara="1" wrap="square" lIns="91425" tIns="91425" rIns="91425" bIns="91425" anchor="ctr" anchorCtr="0">
            <a:noAutofit/>
          </a:bodyPr>
          <a:lstStyle/>
          <a:p>
            <a:pPr marL="0" marR="0" lvl="0" indent="0">
              <a:lnSpc>
                <a:spcPct val="200000"/>
              </a:lnSpc>
              <a:spcBef>
                <a:spcPts val="200"/>
              </a:spcBef>
              <a:spcAft>
                <a:spcPts val="0"/>
              </a:spcAft>
              <a:buClr>
                <a:srgbClr val="0D0D0D"/>
              </a:buClr>
              <a:buSzPts val="1200"/>
              <a:tabLst>
                <a:tab pos="621665" algn="l"/>
                <a:tab pos="622300" algn="l"/>
              </a:tabLst>
            </a:pPr>
            <a:r>
              <a:rPr lang="en-US" sz="1200" dirty="0"/>
              <a:t>1-Web development.</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2-Gained more information about CSS.</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3-Learned how to use WordPress.</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4-How to depend on myself to find answers that I need.</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5-The ability to work under job pressure.</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6-Fully adapt to work within the team.</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7-Time management.</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8-Develop search skill.</a:t>
            </a:r>
          </a:p>
          <a:p>
            <a:pPr marL="0" marR="0" lvl="0" indent="0">
              <a:lnSpc>
                <a:spcPct val="200000"/>
              </a:lnSpc>
              <a:spcBef>
                <a:spcPts val="200"/>
              </a:spcBef>
              <a:spcAft>
                <a:spcPts val="0"/>
              </a:spcAft>
              <a:buClr>
                <a:srgbClr val="0D0D0D"/>
              </a:buClr>
              <a:buSzPts val="1200"/>
              <a:tabLst>
                <a:tab pos="621665" algn="l"/>
                <a:tab pos="622300" algn="l"/>
              </a:tabLst>
            </a:pPr>
            <a:r>
              <a:rPr lang="en-US" sz="1200" dirty="0"/>
              <a:t>9-The ability to solve a problems if does not have solution , find the Alternative .</a:t>
            </a:r>
          </a:p>
        </p:txBody>
      </p:sp>
      <p:grpSp>
        <p:nvGrpSpPr>
          <p:cNvPr id="2067" name="Google Shape;2067;p71"/>
          <p:cNvGrpSpPr/>
          <p:nvPr/>
        </p:nvGrpSpPr>
        <p:grpSpPr>
          <a:xfrm>
            <a:off x="7558950" y="3886150"/>
            <a:ext cx="299825" cy="323125"/>
            <a:chOff x="7558950" y="3886150"/>
            <a:chExt cx="299825" cy="323125"/>
          </a:xfrm>
        </p:grpSpPr>
        <p:sp>
          <p:nvSpPr>
            <p:cNvPr id="2068" name="Google Shape;2068;p71"/>
            <p:cNvSpPr/>
            <p:nvPr/>
          </p:nvSpPr>
          <p:spPr>
            <a:xfrm>
              <a:off x="7558950" y="3886150"/>
              <a:ext cx="299825" cy="270850"/>
            </a:xfrm>
            <a:custGeom>
              <a:avLst/>
              <a:gdLst/>
              <a:ahLst/>
              <a:cxnLst/>
              <a:rect l="l" t="t" r="r" b="b"/>
              <a:pathLst>
                <a:path w="11993" h="10834" extrusionOk="0">
                  <a:moveTo>
                    <a:pt x="11993" y="0"/>
                  </a:moveTo>
                  <a:cubicBezTo>
                    <a:pt x="11123" y="5214"/>
                    <a:pt x="4730" y="12740"/>
                    <a:pt x="0" y="10378"/>
                  </a:cubicBezTo>
                </a:path>
              </a:pathLst>
            </a:custGeom>
            <a:noFill/>
            <a:ln w="9525" cap="flat" cmpd="sng">
              <a:solidFill>
                <a:schemeClr val="dk2"/>
              </a:solidFill>
              <a:prstDash val="solid"/>
              <a:round/>
              <a:headEnd type="none" w="med" len="med"/>
              <a:tailEnd type="none" w="med" len="med"/>
            </a:ln>
          </p:spPr>
        </p:sp>
        <p:sp>
          <p:nvSpPr>
            <p:cNvPr id="2069" name="Google Shape;2069;p71"/>
            <p:cNvSpPr/>
            <p:nvPr/>
          </p:nvSpPr>
          <p:spPr>
            <a:xfrm>
              <a:off x="7593550" y="4168675"/>
              <a:ext cx="138375" cy="40600"/>
            </a:xfrm>
            <a:custGeom>
              <a:avLst/>
              <a:gdLst/>
              <a:ahLst/>
              <a:cxnLst/>
              <a:rect l="l" t="t" r="r" b="b"/>
              <a:pathLst>
                <a:path w="5535" h="1624" extrusionOk="0">
                  <a:moveTo>
                    <a:pt x="5535" y="0"/>
                  </a:moveTo>
                  <a:cubicBezTo>
                    <a:pt x="3911" y="928"/>
                    <a:pt x="1037" y="2479"/>
                    <a:pt x="0" y="922"/>
                  </a:cubicBezTo>
                </a:path>
              </a:pathLst>
            </a:custGeom>
            <a:noFill/>
            <a:ln w="9525" cap="flat" cmpd="sng">
              <a:solidFill>
                <a:schemeClr val="dk2"/>
              </a:solidFill>
              <a:prstDash val="solid"/>
              <a:round/>
              <a:headEnd type="none" w="med" len="med"/>
              <a:tailEnd type="none" w="med" len="med"/>
            </a:ln>
          </p:spPr>
        </p:sp>
      </p:grpSp>
      <p:grpSp>
        <p:nvGrpSpPr>
          <p:cNvPr id="2070" name="Google Shape;2070;p71"/>
          <p:cNvGrpSpPr/>
          <p:nvPr/>
        </p:nvGrpSpPr>
        <p:grpSpPr>
          <a:xfrm>
            <a:off x="1389550" y="1285775"/>
            <a:ext cx="49525" cy="288275"/>
            <a:chOff x="1389550" y="1285775"/>
            <a:chExt cx="49525" cy="288275"/>
          </a:xfrm>
        </p:grpSpPr>
        <p:sp>
          <p:nvSpPr>
            <p:cNvPr id="2071" name="Google Shape;2071;p71"/>
            <p:cNvSpPr/>
            <p:nvPr/>
          </p:nvSpPr>
          <p:spPr>
            <a:xfrm>
              <a:off x="1429925" y="1285775"/>
              <a:ext cx="9150" cy="236400"/>
            </a:xfrm>
            <a:custGeom>
              <a:avLst/>
              <a:gdLst/>
              <a:ahLst/>
              <a:cxnLst/>
              <a:rect l="l" t="t" r="r" b="b"/>
              <a:pathLst>
                <a:path w="366" h="9456" extrusionOk="0">
                  <a:moveTo>
                    <a:pt x="0" y="0"/>
                  </a:moveTo>
                  <a:cubicBezTo>
                    <a:pt x="617" y="3092"/>
                    <a:pt x="230" y="6303"/>
                    <a:pt x="230" y="9456"/>
                  </a:cubicBezTo>
                </a:path>
              </a:pathLst>
            </a:custGeom>
            <a:noFill/>
            <a:ln w="9525" cap="flat" cmpd="sng">
              <a:solidFill>
                <a:schemeClr val="dk2"/>
              </a:solidFill>
              <a:prstDash val="solid"/>
              <a:round/>
              <a:headEnd type="none" w="med" len="med"/>
              <a:tailEnd type="none" w="med" len="med"/>
            </a:ln>
          </p:spPr>
        </p:sp>
        <p:sp>
          <p:nvSpPr>
            <p:cNvPr id="2072" name="Google Shape;2072;p71"/>
            <p:cNvSpPr/>
            <p:nvPr/>
          </p:nvSpPr>
          <p:spPr>
            <a:xfrm>
              <a:off x="1389550" y="1435675"/>
              <a:ext cx="12950" cy="138375"/>
            </a:xfrm>
            <a:custGeom>
              <a:avLst/>
              <a:gdLst/>
              <a:ahLst/>
              <a:cxnLst/>
              <a:rect l="l" t="t" r="r" b="b"/>
              <a:pathLst>
                <a:path w="518" h="5535" extrusionOk="0">
                  <a:moveTo>
                    <a:pt x="461" y="0"/>
                  </a:moveTo>
                  <a:cubicBezTo>
                    <a:pt x="461" y="1851"/>
                    <a:pt x="687" y="3816"/>
                    <a:pt x="0" y="5535"/>
                  </a:cubicBezTo>
                </a:path>
              </a:pathLst>
            </a:custGeom>
            <a:noFill/>
            <a:ln w="9525"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2954169919"/>
      </p:ext>
    </p:extLst>
  </p:cSld>
  <p:clrMapOvr>
    <a:masterClrMapping/>
  </p:clrMapOvr>
</p:sld>
</file>

<file path=ppt/theme/theme1.xml><?xml version="1.0" encoding="utf-8"?>
<a:theme xmlns:a="http://schemas.openxmlformats.org/drawingml/2006/main" name=" College Pastel Notes by Slidesgo">
  <a:themeElements>
    <a:clrScheme name="Simple Light">
      <a:dk1>
        <a:srgbClr val="151D30"/>
      </a:dk1>
      <a:lt1>
        <a:srgbClr val="F6F8FF"/>
      </a:lt1>
      <a:dk2>
        <a:srgbClr val="30333B"/>
      </a:dk2>
      <a:lt2>
        <a:srgbClr val="E998C1"/>
      </a:lt2>
      <a:accent1>
        <a:srgbClr val="E3EFC9"/>
      </a:accent1>
      <a:accent2>
        <a:srgbClr val="C18BBD"/>
      </a:accent2>
      <a:accent3>
        <a:srgbClr val="C7F0CA"/>
      </a:accent3>
      <a:accent4>
        <a:srgbClr val="99D3DF"/>
      </a:accent4>
      <a:accent5>
        <a:srgbClr val="FCB689"/>
      </a:accent5>
      <a:accent6>
        <a:srgbClr val="FCEAD6"/>
      </a:accent6>
      <a:hlink>
        <a:srgbClr val="151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411</Words>
  <Application>Microsoft Office PowerPoint</Application>
  <PresentationFormat>On-screen Show (16:9)</PresentationFormat>
  <Paragraphs>63</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Times New Roman</vt:lpstr>
      <vt:lpstr>Architects Daughter</vt:lpstr>
      <vt:lpstr>Anaheim</vt:lpstr>
      <vt:lpstr>Raleway</vt:lpstr>
      <vt:lpstr>Wingdings</vt:lpstr>
      <vt:lpstr>Arial</vt:lpstr>
      <vt:lpstr>Titillium Web</vt:lpstr>
      <vt:lpstr>Montserrat</vt:lpstr>
      <vt:lpstr>Roboto Condensed Light</vt:lpstr>
      <vt:lpstr> College Pastel Notes by Slidesgo</vt:lpstr>
      <vt:lpstr>Training presentation</vt:lpstr>
      <vt:lpstr>student</vt:lpstr>
      <vt:lpstr>Outlines:</vt:lpstr>
      <vt:lpstr>Internship objective :</vt:lpstr>
      <vt:lpstr>Assigned tasks</vt:lpstr>
      <vt:lpstr>my work...</vt:lpstr>
      <vt:lpstr>Problem and solution</vt:lpstr>
      <vt:lpstr>Experience gained :</vt:lpstr>
      <vt:lpstr>Skills and techniques gained</vt:lpstr>
      <vt:lpstr>At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cp:lastModifiedBy>sarah s</cp:lastModifiedBy>
  <cp:revision>8</cp:revision>
  <dcterms:modified xsi:type="dcterms:W3CDTF">2024-03-10T16:10:18Z</dcterms:modified>
</cp:coreProperties>
</file>