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45"/>
  </p:notesMasterIdLst>
  <p:sldIdLst>
    <p:sldId id="256" r:id="rId2"/>
    <p:sldId id="338" r:id="rId3"/>
    <p:sldId id="258" r:id="rId4"/>
    <p:sldId id="259" r:id="rId5"/>
    <p:sldId id="261" r:id="rId6"/>
    <p:sldId id="260" r:id="rId7"/>
    <p:sldId id="263" r:id="rId8"/>
    <p:sldId id="339" r:id="rId9"/>
    <p:sldId id="304" r:id="rId10"/>
    <p:sldId id="306" r:id="rId11"/>
    <p:sldId id="307" r:id="rId12"/>
    <p:sldId id="308" r:id="rId13"/>
    <p:sldId id="310" r:id="rId14"/>
    <p:sldId id="309" r:id="rId15"/>
    <p:sldId id="315" r:id="rId16"/>
    <p:sldId id="316" r:id="rId17"/>
    <p:sldId id="319" r:id="rId18"/>
    <p:sldId id="269" r:id="rId19"/>
    <p:sldId id="264" r:id="rId20"/>
    <p:sldId id="274" r:id="rId21"/>
    <p:sldId id="320" r:id="rId22"/>
    <p:sldId id="321" r:id="rId23"/>
    <p:sldId id="266" r:id="rId24"/>
    <p:sldId id="273" r:id="rId25"/>
    <p:sldId id="262" r:id="rId26"/>
    <p:sldId id="323" r:id="rId27"/>
    <p:sldId id="278" r:id="rId28"/>
    <p:sldId id="325" r:id="rId29"/>
    <p:sldId id="270" r:id="rId30"/>
    <p:sldId id="326" r:id="rId31"/>
    <p:sldId id="328" r:id="rId32"/>
    <p:sldId id="331" r:id="rId33"/>
    <p:sldId id="329" r:id="rId34"/>
    <p:sldId id="272" r:id="rId35"/>
    <p:sldId id="330" r:id="rId36"/>
    <p:sldId id="327" r:id="rId37"/>
    <p:sldId id="332" r:id="rId38"/>
    <p:sldId id="275" r:id="rId39"/>
    <p:sldId id="333" r:id="rId40"/>
    <p:sldId id="334" r:id="rId41"/>
    <p:sldId id="335" r:id="rId42"/>
    <p:sldId id="336" r:id="rId43"/>
    <p:sldId id="337" r:id="rId44"/>
  </p:sldIdLst>
  <p:sldSz cx="9144000" cy="5143500" type="screen16x9"/>
  <p:notesSz cx="6858000" cy="9144000"/>
  <p:embeddedFontLst>
    <p:embeddedFont>
      <p:font typeface="Barlow Semi Condensed" panose="020F0502020204030204" pitchFamily="34" charset="0"/>
      <p:regular r:id="rId46"/>
      <p:bold r:id="rId47"/>
      <p:italic r:id="rId48"/>
      <p:boldItalic r:id="rId49"/>
    </p:embeddedFont>
    <p:embeddedFont>
      <p:font typeface="Barlow Semi Condensed Medium" panose="020F0502020204030204" pitchFamily="34" charset="0"/>
      <p:regular r:id="rId50"/>
      <p:bold r:id="rId51"/>
      <p:italic r:id="rId52"/>
      <p:boldItalic r:id="rId53"/>
    </p:embeddedFont>
    <p:embeddedFont>
      <p:font typeface="David" panose="020E0502060401010101" pitchFamily="34" charset="-79"/>
      <p:regular r:id="rId54"/>
      <p:bold r:id="rId55"/>
    </p:embeddedFont>
    <p:embeddedFont>
      <p:font typeface="Fjalla One" panose="02000506040000020004" pitchFamily="2"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44D2D2-CCD2-4633-8941-96E6BF28D36B}">
  <a:tblStyle styleId="{6444D2D2-CCD2-4633-8941-96E6BF28D3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6"/>
    <p:restoredTop sz="93769"/>
  </p:normalViewPr>
  <p:slideViewPr>
    <p:cSldViewPr snapToGrid="0" snapToObjects="1">
      <p:cViewPr varScale="1">
        <p:scale>
          <a:sx n="146" d="100"/>
          <a:sy n="146" d="100"/>
        </p:scale>
        <p:origin x="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219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32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9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869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8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00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3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405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234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87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27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888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997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599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614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281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124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039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769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850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12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099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7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746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24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00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8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72" r:id="rId18"/>
    <p:sldLayoutId id="2147483673" r:id="rId19"/>
    <p:sldLayoutId id="2147483674" r:id="rId20"/>
    <p:sldLayoutId id="2147483675" r:id="rId21"/>
    <p:sldLayoutId id="2147483676" r:id="rId22"/>
    <p:sldLayoutId id="2147483678"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enterprise.verizon.com/resources/reports/dbir/" TargetMode="External"/><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91270" y="1674544"/>
            <a:ext cx="4452730" cy="1792200"/>
          </a:xfrm>
          <a:prstGeom prst="rect">
            <a:avLst/>
          </a:prstGeom>
        </p:spPr>
        <p:txBody>
          <a:bodyPr spcFirstLastPara="1" wrap="square" lIns="91425" tIns="91425" rIns="91425" bIns="91425" anchor="b" anchorCtr="0">
            <a:noAutofit/>
          </a:bodyPr>
          <a:lstStyle/>
          <a:p>
            <a:pPr algn="ctr"/>
            <a:r>
              <a:rPr lang="en-US" sz="3600" b="1" dirty="0"/>
              <a:t>Identification using Cancelable Biometrics and Deep Learning</a:t>
            </a:r>
            <a:endParaRPr lang="en-US" sz="3600" dirty="0"/>
          </a:p>
        </p:txBody>
      </p:sp>
      <p:sp>
        <p:nvSpPr>
          <p:cNvPr id="200" name="Google Shape;1885;p35">
            <a:extLst>
              <a:ext uri="{FF2B5EF4-FFF2-40B4-BE49-F238E27FC236}">
                <a16:creationId xmlns:a16="http://schemas.microsoft.com/office/drawing/2014/main" id="{68F8A4DC-9171-3D48-93BD-E6124600F7C1}"/>
              </a:ext>
            </a:extLst>
          </p:cNvPr>
          <p:cNvSpPr txBox="1">
            <a:spLocks noGrp="1"/>
          </p:cNvSpPr>
          <p:nvPr>
            <p:ph type="subTitle" idx="1"/>
          </p:nvPr>
        </p:nvSpPr>
        <p:spPr>
          <a:xfrm>
            <a:off x="5069751" y="3383677"/>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sp>
        <p:nvSpPr>
          <p:cNvPr id="29" name="Google Shape;2241;p42">
            <a:extLst>
              <a:ext uri="{FF2B5EF4-FFF2-40B4-BE49-F238E27FC236}">
                <a16:creationId xmlns:a16="http://schemas.microsoft.com/office/drawing/2014/main" id="{C515F1A3-0CEB-7040-B4B9-B4E9364E47B2}"/>
              </a:ext>
            </a:extLst>
          </p:cNvPr>
          <p:cNvSpPr txBox="1">
            <a:spLocks noGrp="1"/>
          </p:cNvSpPr>
          <p:nvPr>
            <p:ph type="title"/>
          </p:nvPr>
        </p:nvSpPr>
        <p:spPr>
          <a:xfrm>
            <a:off x="1684579" y="465650"/>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tx2">
                    <a:lumMod val="25000"/>
                  </a:schemeClr>
                </a:solidFill>
              </a:rPr>
              <a:t>Project Domain &amp; Limitation</a:t>
            </a:r>
            <a:endParaRPr sz="2800" dirty="0">
              <a:solidFill>
                <a:schemeClr val="tx2">
                  <a:lumMod val="25000"/>
                </a:schemeClr>
              </a:solidFill>
            </a:endParaRPr>
          </a:p>
        </p:txBody>
      </p:sp>
      <p:sp>
        <p:nvSpPr>
          <p:cNvPr id="31" name="Google Shape;2178;p39">
            <a:extLst>
              <a:ext uri="{FF2B5EF4-FFF2-40B4-BE49-F238E27FC236}">
                <a16:creationId xmlns:a16="http://schemas.microsoft.com/office/drawing/2014/main" id="{0CE039ED-4DFE-6D42-AC79-98D2C419484A}"/>
              </a:ext>
            </a:extLst>
          </p:cNvPr>
          <p:cNvSpPr txBox="1">
            <a:spLocks noGrp="1"/>
          </p:cNvSpPr>
          <p:nvPr>
            <p:ph type="subTitle" idx="1"/>
          </p:nvPr>
        </p:nvSpPr>
        <p:spPr>
          <a:xfrm>
            <a:off x="1684579" y="1617355"/>
            <a:ext cx="5762893" cy="1134000"/>
          </a:xfrm>
          <a:prstGeom prst="rect">
            <a:avLst/>
          </a:prstGeom>
        </p:spPr>
        <p:txBody>
          <a:bodyPr spcFirstLastPara="1" wrap="square" lIns="91425" tIns="91425" rIns="91425" bIns="91425" anchor="t" anchorCtr="0">
            <a:noAutofit/>
          </a:bodyPr>
          <a:lstStyle/>
          <a:p>
            <a:r>
              <a:rPr lang="en-US" sz="2400" dirty="0"/>
              <a:t>This program will apply only on Saudi Arabia, and it will be available for all age ranges.</a:t>
            </a:r>
          </a:p>
          <a:p>
            <a:endParaRPr lang="en-US" sz="1600" dirty="0"/>
          </a:p>
        </p:txBody>
      </p:sp>
      <p:grpSp>
        <p:nvGrpSpPr>
          <p:cNvPr id="32" name="Google Shape;2183;p40">
            <a:extLst>
              <a:ext uri="{FF2B5EF4-FFF2-40B4-BE49-F238E27FC236}">
                <a16:creationId xmlns:a16="http://schemas.microsoft.com/office/drawing/2014/main" id="{E79CE72F-31C9-CD47-AA69-82599CE21A34}"/>
              </a:ext>
            </a:extLst>
          </p:cNvPr>
          <p:cNvGrpSpPr/>
          <p:nvPr/>
        </p:nvGrpSpPr>
        <p:grpSpPr>
          <a:xfrm>
            <a:off x="4211847" y="2796481"/>
            <a:ext cx="175013" cy="27000"/>
            <a:chOff x="5662375" y="212375"/>
            <a:chExt cx="175013" cy="27000"/>
          </a:xfrm>
        </p:grpSpPr>
        <p:sp>
          <p:nvSpPr>
            <p:cNvPr id="33" name="Google Shape;2184;p40">
              <a:extLst>
                <a:ext uri="{FF2B5EF4-FFF2-40B4-BE49-F238E27FC236}">
                  <a16:creationId xmlns:a16="http://schemas.microsoft.com/office/drawing/2014/main" id="{77069ABF-9493-5248-98F5-A1397D3BBEB0}"/>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 name="Google Shape;2185;p40">
              <a:extLst>
                <a:ext uri="{FF2B5EF4-FFF2-40B4-BE49-F238E27FC236}">
                  <a16:creationId xmlns:a16="http://schemas.microsoft.com/office/drawing/2014/main" id="{9AADB1E0-44BF-164A-B8D4-A967110D7EAD}"/>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 name="Google Shape;2186;p40">
              <a:extLst>
                <a:ext uri="{FF2B5EF4-FFF2-40B4-BE49-F238E27FC236}">
                  <a16:creationId xmlns:a16="http://schemas.microsoft.com/office/drawing/2014/main" id="{2BEA905B-EB0B-0A4D-8CC9-EE4EC84FA8E4}"/>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6" name="Google Shape;2183;p40">
            <a:extLst>
              <a:ext uri="{FF2B5EF4-FFF2-40B4-BE49-F238E27FC236}">
                <a16:creationId xmlns:a16="http://schemas.microsoft.com/office/drawing/2014/main" id="{36CBC44D-B93D-4B4D-BA19-02B77BAA51FB}"/>
              </a:ext>
            </a:extLst>
          </p:cNvPr>
          <p:cNvGrpSpPr/>
          <p:nvPr/>
        </p:nvGrpSpPr>
        <p:grpSpPr>
          <a:xfrm>
            <a:off x="4209897" y="1590355"/>
            <a:ext cx="175013" cy="27000"/>
            <a:chOff x="5662375" y="212375"/>
            <a:chExt cx="175013" cy="27000"/>
          </a:xfrm>
        </p:grpSpPr>
        <p:sp>
          <p:nvSpPr>
            <p:cNvPr id="37" name="Google Shape;2184;p40">
              <a:extLst>
                <a:ext uri="{FF2B5EF4-FFF2-40B4-BE49-F238E27FC236}">
                  <a16:creationId xmlns:a16="http://schemas.microsoft.com/office/drawing/2014/main" id="{77825DB3-72FE-034B-9C4F-C6053DFA3C23}"/>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2185;p40">
              <a:extLst>
                <a:ext uri="{FF2B5EF4-FFF2-40B4-BE49-F238E27FC236}">
                  <a16:creationId xmlns:a16="http://schemas.microsoft.com/office/drawing/2014/main" id="{916F3285-5549-FE46-95EF-97523BC48A64}"/>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2186;p40">
              <a:extLst>
                <a:ext uri="{FF2B5EF4-FFF2-40B4-BE49-F238E27FC236}">
                  <a16:creationId xmlns:a16="http://schemas.microsoft.com/office/drawing/2014/main" id="{9052EEB2-6CFB-9B40-AA94-3D9D5624E31B}"/>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44" name="Google Shape;5340;p70">
            <a:extLst>
              <a:ext uri="{FF2B5EF4-FFF2-40B4-BE49-F238E27FC236}">
                <a16:creationId xmlns:a16="http://schemas.microsoft.com/office/drawing/2014/main" id="{5AAE5FDA-C9A7-954F-91BE-179FA7C5129E}"/>
              </a:ext>
            </a:extLst>
          </p:cNvPr>
          <p:cNvGrpSpPr/>
          <p:nvPr/>
        </p:nvGrpSpPr>
        <p:grpSpPr>
          <a:xfrm>
            <a:off x="2668162" y="2868607"/>
            <a:ext cx="3433496" cy="1795293"/>
            <a:chOff x="238125" y="1038125"/>
            <a:chExt cx="7146800" cy="3633625"/>
          </a:xfrm>
        </p:grpSpPr>
        <p:sp>
          <p:nvSpPr>
            <p:cNvPr id="45" name="Google Shape;5341;p70">
              <a:extLst>
                <a:ext uri="{FF2B5EF4-FFF2-40B4-BE49-F238E27FC236}">
                  <a16:creationId xmlns:a16="http://schemas.microsoft.com/office/drawing/2014/main" id="{ADB01B05-3142-6E4F-B4F3-D2CB668BA98C}"/>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42;p70">
              <a:extLst>
                <a:ext uri="{FF2B5EF4-FFF2-40B4-BE49-F238E27FC236}">
                  <a16:creationId xmlns:a16="http://schemas.microsoft.com/office/drawing/2014/main" id="{3319A50B-0D3B-514D-BF12-709244A4653B}"/>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43;p70">
              <a:extLst>
                <a:ext uri="{FF2B5EF4-FFF2-40B4-BE49-F238E27FC236}">
                  <a16:creationId xmlns:a16="http://schemas.microsoft.com/office/drawing/2014/main" id="{50751A06-B0DF-9B42-9F03-25BFA1920D8D}"/>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44;p70">
              <a:extLst>
                <a:ext uri="{FF2B5EF4-FFF2-40B4-BE49-F238E27FC236}">
                  <a16:creationId xmlns:a16="http://schemas.microsoft.com/office/drawing/2014/main" id="{78897A6C-48EE-5646-98B7-81CAD1582B00}"/>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45;p70">
              <a:extLst>
                <a:ext uri="{FF2B5EF4-FFF2-40B4-BE49-F238E27FC236}">
                  <a16:creationId xmlns:a16="http://schemas.microsoft.com/office/drawing/2014/main" id="{DE759767-F56E-AC45-BE86-09A5334D78C1}"/>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46;p70">
              <a:extLst>
                <a:ext uri="{FF2B5EF4-FFF2-40B4-BE49-F238E27FC236}">
                  <a16:creationId xmlns:a16="http://schemas.microsoft.com/office/drawing/2014/main" id="{DF866CA4-DAD4-5048-B3B8-804F3F376EE1}"/>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47;p70">
              <a:extLst>
                <a:ext uri="{FF2B5EF4-FFF2-40B4-BE49-F238E27FC236}">
                  <a16:creationId xmlns:a16="http://schemas.microsoft.com/office/drawing/2014/main" id="{0ADD965B-0C64-2241-BEC4-4A481A4C0BD5}"/>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48;p70">
              <a:extLst>
                <a:ext uri="{FF2B5EF4-FFF2-40B4-BE49-F238E27FC236}">
                  <a16:creationId xmlns:a16="http://schemas.microsoft.com/office/drawing/2014/main" id="{7D42574F-0AFE-0A48-AD36-EE9C633F7854}"/>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49;p70">
              <a:extLst>
                <a:ext uri="{FF2B5EF4-FFF2-40B4-BE49-F238E27FC236}">
                  <a16:creationId xmlns:a16="http://schemas.microsoft.com/office/drawing/2014/main" id="{A8B341A9-3532-CB4A-9CD2-289160994595}"/>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50;p70">
              <a:extLst>
                <a:ext uri="{FF2B5EF4-FFF2-40B4-BE49-F238E27FC236}">
                  <a16:creationId xmlns:a16="http://schemas.microsoft.com/office/drawing/2014/main" id="{DF0D802C-4897-A142-B11E-DC2CF29FB823}"/>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51;p70">
              <a:extLst>
                <a:ext uri="{FF2B5EF4-FFF2-40B4-BE49-F238E27FC236}">
                  <a16:creationId xmlns:a16="http://schemas.microsoft.com/office/drawing/2014/main" id="{7D18F590-BEEC-CE49-88CF-BCD07E382F77}"/>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52;p70">
              <a:extLst>
                <a:ext uri="{FF2B5EF4-FFF2-40B4-BE49-F238E27FC236}">
                  <a16:creationId xmlns:a16="http://schemas.microsoft.com/office/drawing/2014/main" id="{5C80D227-BA41-A64B-A329-43DF70F900F0}"/>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53;p70">
              <a:extLst>
                <a:ext uri="{FF2B5EF4-FFF2-40B4-BE49-F238E27FC236}">
                  <a16:creationId xmlns:a16="http://schemas.microsoft.com/office/drawing/2014/main" id="{5D3D6EE4-C21D-794F-AFAC-9260075FDBC3}"/>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54;p70">
              <a:extLst>
                <a:ext uri="{FF2B5EF4-FFF2-40B4-BE49-F238E27FC236}">
                  <a16:creationId xmlns:a16="http://schemas.microsoft.com/office/drawing/2014/main" id="{CF43B0E7-4DED-6F4A-A6C0-7035FB7DC51C}"/>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55;p70">
              <a:extLst>
                <a:ext uri="{FF2B5EF4-FFF2-40B4-BE49-F238E27FC236}">
                  <a16:creationId xmlns:a16="http://schemas.microsoft.com/office/drawing/2014/main" id="{9164C6F7-617A-644F-8748-E89D513CE620}"/>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56;p70">
              <a:extLst>
                <a:ext uri="{FF2B5EF4-FFF2-40B4-BE49-F238E27FC236}">
                  <a16:creationId xmlns:a16="http://schemas.microsoft.com/office/drawing/2014/main" id="{5847D62D-7C13-3749-BD7B-A9335A167BEA}"/>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57;p70">
              <a:extLst>
                <a:ext uri="{FF2B5EF4-FFF2-40B4-BE49-F238E27FC236}">
                  <a16:creationId xmlns:a16="http://schemas.microsoft.com/office/drawing/2014/main" id="{B3A7C340-B590-0142-B5FC-8A12AFA75FAF}"/>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58;p70">
              <a:extLst>
                <a:ext uri="{FF2B5EF4-FFF2-40B4-BE49-F238E27FC236}">
                  <a16:creationId xmlns:a16="http://schemas.microsoft.com/office/drawing/2014/main" id="{9173A5AB-B5F0-9E44-9C38-D5F3220B150E}"/>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59;p70">
              <a:extLst>
                <a:ext uri="{FF2B5EF4-FFF2-40B4-BE49-F238E27FC236}">
                  <a16:creationId xmlns:a16="http://schemas.microsoft.com/office/drawing/2014/main" id="{FA248098-5342-DD41-8697-03058E22239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60;p70">
              <a:extLst>
                <a:ext uri="{FF2B5EF4-FFF2-40B4-BE49-F238E27FC236}">
                  <a16:creationId xmlns:a16="http://schemas.microsoft.com/office/drawing/2014/main" id="{E3CEFA34-AEF0-944C-83FA-46106AE0FF79}"/>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61;p70">
              <a:extLst>
                <a:ext uri="{FF2B5EF4-FFF2-40B4-BE49-F238E27FC236}">
                  <a16:creationId xmlns:a16="http://schemas.microsoft.com/office/drawing/2014/main" id="{0BCEFF3F-AF79-3A46-B733-587C66724C2E}"/>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62;p70">
              <a:extLst>
                <a:ext uri="{FF2B5EF4-FFF2-40B4-BE49-F238E27FC236}">
                  <a16:creationId xmlns:a16="http://schemas.microsoft.com/office/drawing/2014/main" id="{6B763B9A-95B5-0B45-B356-177DF40F3E0E}"/>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63;p70">
              <a:extLst>
                <a:ext uri="{FF2B5EF4-FFF2-40B4-BE49-F238E27FC236}">
                  <a16:creationId xmlns:a16="http://schemas.microsoft.com/office/drawing/2014/main" id="{FEB049A7-4E33-6B46-954E-C99648A4654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364;p70">
              <a:extLst>
                <a:ext uri="{FF2B5EF4-FFF2-40B4-BE49-F238E27FC236}">
                  <a16:creationId xmlns:a16="http://schemas.microsoft.com/office/drawing/2014/main" id="{A949A45C-FF2E-1A48-9454-33EC50C73A62}"/>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365;p70">
              <a:extLst>
                <a:ext uri="{FF2B5EF4-FFF2-40B4-BE49-F238E27FC236}">
                  <a16:creationId xmlns:a16="http://schemas.microsoft.com/office/drawing/2014/main" id="{FB1CF96B-4438-8645-A95D-F039E734C491}"/>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366;p70">
              <a:extLst>
                <a:ext uri="{FF2B5EF4-FFF2-40B4-BE49-F238E27FC236}">
                  <a16:creationId xmlns:a16="http://schemas.microsoft.com/office/drawing/2014/main" id="{0CC78679-9C5A-B64D-BCA6-68E571383D46}"/>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367;p70">
              <a:extLst>
                <a:ext uri="{FF2B5EF4-FFF2-40B4-BE49-F238E27FC236}">
                  <a16:creationId xmlns:a16="http://schemas.microsoft.com/office/drawing/2014/main" id="{1BD547CD-3802-4C46-B71E-0AC7E22175B4}"/>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68;p70">
              <a:extLst>
                <a:ext uri="{FF2B5EF4-FFF2-40B4-BE49-F238E27FC236}">
                  <a16:creationId xmlns:a16="http://schemas.microsoft.com/office/drawing/2014/main" id="{6FC23D94-87DA-1741-80AC-8E7E8E69FDCE}"/>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369;p70">
              <a:extLst>
                <a:ext uri="{FF2B5EF4-FFF2-40B4-BE49-F238E27FC236}">
                  <a16:creationId xmlns:a16="http://schemas.microsoft.com/office/drawing/2014/main" id="{4414618D-72A5-974A-9825-7740C7E9CE5B}"/>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70;p70">
              <a:extLst>
                <a:ext uri="{FF2B5EF4-FFF2-40B4-BE49-F238E27FC236}">
                  <a16:creationId xmlns:a16="http://schemas.microsoft.com/office/drawing/2014/main" id="{A3A67343-B56E-A24E-8FF5-1C966F16FD57}"/>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71;p70">
              <a:extLst>
                <a:ext uri="{FF2B5EF4-FFF2-40B4-BE49-F238E27FC236}">
                  <a16:creationId xmlns:a16="http://schemas.microsoft.com/office/drawing/2014/main" id="{48544030-7302-144A-B91E-F1C9230A91F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72;p70">
              <a:extLst>
                <a:ext uri="{FF2B5EF4-FFF2-40B4-BE49-F238E27FC236}">
                  <a16:creationId xmlns:a16="http://schemas.microsoft.com/office/drawing/2014/main" id="{C983CDF8-BD89-7C43-8F5E-279AE72AF98E}"/>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73;p70">
              <a:extLst>
                <a:ext uri="{FF2B5EF4-FFF2-40B4-BE49-F238E27FC236}">
                  <a16:creationId xmlns:a16="http://schemas.microsoft.com/office/drawing/2014/main" id="{3A1FCF26-01EC-FE4B-934A-D1BFEB69F498}"/>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374;p70">
              <a:extLst>
                <a:ext uri="{FF2B5EF4-FFF2-40B4-BE49-F238E27FC236}">
                  <a16:creationId xmlns:a16="http://schemas.microsoft.com/office/drawing/2014/main" id="{E9EAE6B6-D5BC-0945-A985-A75F99DF58DB}"/>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375;p70">
              <a:extLst>
                <a:ext uri="{FF2B5EF4-FFF2-40B4-BE49-F238E27FC236}">
                  <a16:creationId xmlns:a16="http://schemas.microsoft.com/office/drawing/2014/main" id="{57A69CE1-7983-1B42-94B4-C146562072E5}"/>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376;p70">
              <a:extLst>
                <a:ext uri="{FF2B5EF4-FFF2-40B4-BE49-F238E27FC236}">
                  <a16:creationId xmlns:a16="http://schemas.microsoft.com/office/drawing/2014/main" id="{E16B19B7-D7E0-3647-8673-AE5E69D07779}"/>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77;p70">
              <a:extLst>
                <a:ext uri="{FF2B5EF4-FFF2-40B4-BE49-F238E27FC236}">
                  <a16:creationId xmlns:a16="http://schemas.microsoft.com/office/drawing/2014/main" id="{9FEEEA07-0AD8-734D-8F4B-EA99DB69A41A}"/>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78;p70">
              <a:extLst>
                <a:ext uri="{FF2B5EF4-FFF2-40B4-BE49-F238E27FC236}">
                  <a16:creationId xmlns:a16="http://schemas.microsoft.com/office/drawing/2014/main" id="{FB6DCBCC-30A6-D44E-8EF4-F2AA6DB4C347}"/>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79;p70">
              <a:extLst>
                <a:ext uri="{FF2B5EF4-FFF2-40B4-BE49-F238E27FC236}">
                  <a16:creationId xmlns:a16="http://schemas.microsoft.com/office/drawing/2014/main" id="{1B5DF4E6-B088-CD44-A812-A8E69C9241B8}"/>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80;p70">
              <a:extLst>
                <a:ext uri="{FF2B5EF4-FFF2-40B4-BE49-F238E27FC236}">
                  <a16:creationId xmlns:a16="http://schemas.microsoft.com/office/drawing/2014/main" id="{6C568BCC-1195-F844-A6D3-8DED69598064}"/>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81;p70">
              <a:extLst>
                <a:ext uri="{FF2B5EF4-FFF2-40B4-BE49-F238E27FC236}">
                  <a16:creationId xmlns:a16="http://schemas.microsoft.com/office/drawing/2014/main" id="{16B9D3ED-C2CA-464F-9A5A-E43078B6F453}"/>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82;p70">
              <a:extLst>
                <a:ext uri="{FF2B5EF4-FFF2-40B4-BE49-F238E27FC236}">
                  <a16:creationId xmlns:a16="http://schemas.microsoft.com/office/drawing/2014/main" id="{AFBC5BE2-6BB0-E141-94E6-7C34B94802DA}"/>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83;p70">
              <a:extLst>
                <a:ext uri="{FF2B5EF4-FFF2-40B4-BE49-F238E27FC236}">
                  <a16:creationId xmlns:a16="http://schemas.microsoft.com/office/drawing/2014/main" id="{4C4EDA1B-0F68-AA49-957B-4503DAAC34C8}"/>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84;p70">
              <a:extLst>
                <a:ext uri="{FF2B5EF4-FFF2-40B4-BE49-F238E27FC236}">
                  <a16:creationId xmlns:a16="http://schemas.microsoft.com/office/drawing/2014/main" id="{9648B7CF-255E-8A4D-9AB2-E8F9EB0EF339}"/>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5;p70">
              <a:extLst>
                <a:ext uri="{FF2B5EF4-FFF2-40B4-BE49-F238E27FC236}">
                  <a16:creationId xmlns:a16="http://schemas.microsoft.com/office/drawing/2014/main" id="{F891A74D-2C29-C149-949C-5F9BD5EE130C}"/>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86;p70">
              <a:extLst>
                <a:ext uri="{FF2B5EF4-FFF2-40B4-BE49-F238E27FC236}">
                  <a16:creationId xmlns:a16="http://schemas.microsoft.com/office/drawing/2014/main" id="{0A72C33A-F638-FE46-99E1-821882488631}"/>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387;p70">
              <a:extLst>
                <a:ext uri="{FF2B5EF4-FFF2-40B4-BE49-F238E27FC236}">
                  <a16:creationId xmlns:a16="http://schemas.microsoft.com/office/drawing/2014/main" id="{24A308FC-1E78-044D-A9BB-3D32615D514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388;p70">
              <a:extLst>
                <a:ext uri="{FF2B5EF4-FFF2-40B4-BE49-F238E27FC236}">
                  <a16:creationId xmlns:a16="http://schemas.microsoft.com/office/drawing/2014/main" id="{2D02949C-C231-DB4A-B69E-DC4C69713828}"/>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389;p70">
              <a:extLst>
                <a:ext uri="{FF2B5EF4-FFF2-40B4-BE49-F238E27FC236}">
                  <a16:creationId xmlns:a16="http://schemas.microsoft.com/office/drawing/2014/main" id="{5AD60A00-C9A3-DE43-9A27-B54228EC316F}"/>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390;p70">
              <a:extLst>
                <a:ext uri="{FF2B5EF4-FFF2-40B4-BE49-F238E27FC236}">
                  <a16:creationId xmlns:a16="http://schemas.microsoft.com/office/drawing/2014/main" id="{0FA60AE9-2402-CD4E-AC08-8C0C6DCB2F54}"/>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391;p70">
              <a:extLst>
                <a:ext uri="{FF2B5EF4-FFF2-40B4-BE49-F238E27FC236}">
                  <a16:creationId xmlns:a16="http://schemas.microsoft.com/office/drawing/2014/main" id="{28E2305C-CF0F-BC45-AEE1-F2945B8613AD}"/>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392;p70">
              <a:extLst>
                <a:ext uri="{FF2B5EF4-FFF2-40B4-BE49-F238E27FC236}">
                  <a16:creationId xmlns:a16="http://schemas.microsoft.com/office/drawing/2014/main" id="{F4EAF76F-8E1F-B145-8848-FADF0E78B45E}"/>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393;p70">
              <a:extLst>
                <a:ext uri="{FF2B5EF4-FFF2-40B4-BE49-F238E27FC236}">
                  <a16:creationId xmlns:a16="http://schemas.microsoft.com/office/drawing/2014/main" id="{B0D3648F-9EBC-C047-ACA6-D8CE2F82D425}"/>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394;p70">
              <a:extLst>
                <a:ext uri="{FF2B5EF4-FFF2-40B4-BE49-F238E27FC236}">
                  <a16:creationId xmlns:a16="http://schemas.microsoft.com/office/drawing/2014/main" id="{CA50D0AC-3141-7B4F-8458-9075269C3B75}"/>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395;p70">
              <a:extLst>
                <a:ext uri="{FF2B5EF4-FFF2-40B4-BE49-F238E27FC236}">
                  <a16:creationId xmlns:a16="http://schemas.microsoft.com/office/drawing/2014/main" id="{75E7DB48-E2B2-E349-9055-99B93E4692D5}"/>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396;p70">
              <a:extLst>
                <a:ext uri="{FF2B5EF4-FFF2-40B4-BE49-F238E27FC236}">
                  <a16:creationId xmlns:a16="http://schemas.microsoft.com/office/drawing/2014/main" id="{1901CD43-03F1-5142-989D-D15C413CDE97}"/>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397;p70">
              <a:extLst>
                <a:ext uri="{FF2B5EF4-FFF2-40B4-BE49-F238E27FC236}">
                  <a16:creationId xmlns:a16="http://schemas.microsoft.com/office/drawing/2014/main" id="{97CC987E-5A91-F742-A869-ED7E463CDC2D}"/>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398;p70">
              <a:extLst>
                <a:ext uri="{FF2B5EF4-FFF2-40B4-BE49-F238E27FC236}">
                  <a16:creationId xmlns:a16="http://schemas.microsoft.com/office/drawing/2014/main" id="{38939593-99D3-2E43-BAD3-D83EDC4DD3D9}"/>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399;p70">
              <a:extLst>
                <a:ext uri="{FF2B5EF4-FFF2-40B4-BE49-F238E27FC236}">
                  <a16:creationId xmlns:a16="http://schemas.microsoft.com/office/drawing/2014/main" id="{00DACB7E-DD95-BF48-B535-F3D920D811E5}"/>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400;p70">
              <a:extLst>
                <a:ext uri="{FF2B5EF4-FFF2-40B4-BE49-F238E27FC236}">
                  <a16:creationId xmlns:a16="http://schemas.microsoft.com/office/drawing/2014/main" id="{1F9904D9-A02A-2F47-A2EB-79F3345B1FA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401;p70">
              <a:extLst>
                <a:ext uri="{FF2B5EF4-FFF2-40B4-BE49-F238E27FC236}">
                  <a16:creationId xmlns:a16="http://schemas.microsoft.com/office/drawing/2014/main" id="{8685C743-E810-A842-9040-4BA4F59F3C75}"/>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402;p70">
              <a:extLst>
                <a:ext uri="{FF2B5EF4-FFF2-40B4-BE49-F238E27FC236}">
                  <a16:creationId xmlns:a16="http://schemas.microsoft.com/office/drawing/2014/main" id="{25AD1037-D71E-C14D-B86C-7B1D237B564C}"/>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403;p70">
              <a:extLst>
                <a:ext uri="{FF2B5EF4-FFF2-40B4-BE49-F238E27FC236}">
                  <a16:creationId xmlns:a16="http://schemas.microsoft.com/office/drawing/2014/main" id="{D5283F78-97B8-1A43-8EB3-64F0E780D2A4}"/>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04;p70">
              <a:extLst>
                <a:ext uri="{FF2B5EF4-FFF2-40B4-BE49-F238E27FC236}">
                  <a16:creationId xmlns:a16="http://schemas.microsoft.com/office/drawing/2014/main" id="{82F64478-D288-3A42-B5DA-E23D32040DB6}"/>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05;p70">
              <a:extLst>
                <a:ext uri="{FF2B5EF4-FFF2-40B4-BE49-F238E27FC236}">
                  <a16:creationId xmlns:a16="http://schemas.microsoft.com/office/drawing/2014/main" id="{818D08AB-01F7-354F-B350-60CC909A778E}"/>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06;p70">
              <a:extLst>
                <a:ext uri="{FF2B5EF4-FFF2-40B4-BE49-F238E27FC236}">
                  <a16:creationId xmlns:a16="http://schemas.microsoft.com/office/drawing/2014/main" id="{58C46C84-D7A0-5D43-AE97-4077539125F3}"/>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407;p70">
              <a:extLst>
                <a:ext uri="{FF2B5EF4-FFF2-40B4-BE49-F238E27FC236}">
                  <a16:creationId xmlns:a16="http://schemas.microsoft.com/office/drawing/2014/main" id="{E185FA10-FC40-DF4D-BE6E-E071B349F396}"/>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408;p70">
              <a:extLst>
                <a:ext uri="{FF2B5EF4-FFF2-40B4-BE49-F238E27FC236}">
                  <a16:creationId xmlns:a16="http://schemas.microsoft.com/office/drawing/2014/main" id="{4ED37358-BB79-D54B-96F9-1FA49533244F}"/>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409;p70">
              <a:extLst>
                <a:ext uri="{FF2B5EF4-FFF2-40B4-BE49-F238E27FC236}">
                  <a16:creationId xmlns:a16="http://schemas.microsoft.com/office/drawing/2014/main" id="{F6FC0347-0E39-1141-AAE2-95F740666FBC}"/>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410;p70">
              <a:extLst>
                <a:ext uri="{FF2B5EF4-FFF2-40B4-BE49-F238E27FC236}">
                  <a16:creationId xmlns:a16="http://schemas.microsoft.com/office/drawing/2014/main" id="{01DD411E-0E61-104C-83CE-AD72C187D48C}"/>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411;p70">
              <a:extLst>
                <a:ext uri="{FF2B5EF4-FFF2-40B4-BE49-F238E27FC236}">
                  <a16:creationId xmlns:a16="http://schemas.microsoft.com/office/drawing/2014/main" id="{752380DE-25FE-F24C-9BEF-696B057DD18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12;p70">
              <a:extLst>
                <a:ext uri="{FF2B5EF4-FFF2-40B4-BE49-F238E27FC236}">
                  <a16:creationId xmlns:a16="http://schemas.microsoft.com/office/drawing/2014/main" id="{150CD6E6-F831-E64F-AA9A-62DE58D5DC41}"/>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13;p70">
              <a:extLst>
                <a:ext uri="{FF2B5EF4-FFF2-40B4-BE49-F238E27FC236}">
                  <a16:creationId xmlns:a16="http://schemas.microsoft.com/office/drawing/2014/main" id="{EA7BCF6F-15AC-2A46-9D14-23FB4EF37D04}"/>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14;p70">
              <a:extLst>
                <a:ext uri="{FF2B5EF4-FFF2-40B4-BE49-F238E27FC236}">
                  <a16:creationId xmlns:a16="http://schemas.microsoft.com/office/drawing/2014/main" id="{A7E070EF-FBAC-E84D-BF8F-25DCD6AE9523}"/>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15;p70">
              <a:extLst>
                <a:ext uri="{FF2B5EF4-FFF2-40B4-BE49-F238E27FC236}">
                  <a16:creationId xmlns:a16="http://schemas.microsoft.com/office/drawing/2014/main" id="{51EDD0EA-34F2-5C4F-9976-BC47872B83C6}"/>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16;p70">
              <a:extLst>
                <a:ext uri="{FF2B5EF4-FFF2-40B4-BE49-F238E27FC236}">
                  <a16:creationId xmlns:a16="http://schemas.microsoft.com/office/drawing/2014/main" id="{1EB1BB6B-DDF6-2847-94E0-611B1E0E2175}"/>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17;p70">
              <a:extLst>
                <a:ext uri="{FF2B5EF4-FFF2-40B4-BE49-F238E27FC236}">
                  <a16:creationId xmlns:a16="http://schemas.microsoft.com/office/drawing/2014/main" id="{3C086D87-3B3E-364B-91BD-8378AAA1C083}"/>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18;p70">
              <a:extLst>
                <a:ext uri="{FF2B5EF4-FFF2-40B4-BE49-F238E27FC236}">
                  <a16:creationId xmlns:a16="http://schemas.microsoft.com/office/drawing/2014/main" id="{913FC2AF-1040-EC4F-9844-239A476D6A1A}"/>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19;p70">
              <a:extLst>
                <a:ext uri="{FF2B5EF4-FFF2-40B4-BE49-F238E27FC236}">
                  <a16:creationId xmlns:a16="http://schemas.microsoft.com/office/drawing/2014/main" id="{A338485D-515A-5540-B0C7-9470C24694E7}"/>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20;p70">
              <a:extLst>
                <a:ext uri="{FF2B5EF4-FFF2-40B4-BE49-F238E27FC236}">
                  <a16:creationId xmlns:a16="http://schemas.microsoft.com/office/drawing/2014/main" id="{05039E9E-418E-1A44-B09A-B1F0BCE8BCB5}"/>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21;p70">
              <a:extLst>
                <a:ext uri="{FF2B5EF4-FFF2-40B4-BE49-F238E27FC236}">
                  <a16:creationId xmlns:a16="http://schemas.microsoft.com/office/drawing/2014/main" id="{CF410369-D12E-5F47-8068-F58CB3716FC4}"/>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22;p70">
              <a:extLst>
                <a:ext uri="{FF2B5EF4-FFF2-40B4-BE49-F238E27FC236}">
                  <a16:creationId xmlns:a16="http://schemas.microsoft.com/office/drawing/2014/main" id="{60EDD598-3211-F443-BCD5-5B67E456FE5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423;p70">
              <a:extLst>
                <a:ext uri="{FF2B5EF4-FFF2-40B4-BE49-F238E27FC236}">
                  <a16:creationId xmlns:a16="http://schemas.microsoft.com/office/drawing/2014/main" id="{6E464457-8FD6-8E4C-BEF4-DA4D888E3699}"/>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424;p70">
              <a:extLst>
                <a:ext uri="{FF2B5EF4-FFF2-40B4-BE49-F238E27FC236}">
                  <a16:creationId xmlns:a16="http://schemas.microsoft.com/office/drawing/2014/main" id="{E1B58D2A-B6F3-F245-B88F-404DD57B7379}"/>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425;p70">
              <a:extLst>
                <a:ext uri="{FF2B5EF4-FFF2-40B4-BE49-F238E27FC236}">
                  <a16:creationId xmlns:a16="http://schemas.microsoft.com/office/drawing/2014/main" id="{3730762A-D76D-834D-A7D3-2F427CC131CC}"/>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426;p70">
              <a:extLst>
                <a:ext uri="{FF2B5EF4-FFF2-40B4-BE49-F238E27FC236}">
                  <a16:creationId xmlns:a16="http://schemas.microsoft.com/office/drawing/2014/main" id="{5E98E158-61BD-8940-B521-707B24342FE1}"/>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427;p70">
              <a:extLst>
                <a:ext uri="{FF2B5EF4-FFF2-40B4-BE49-F238E27FC236}">
                  <a16:creationId xmlns:a16="http://schemas.microsoft.com/office/drawing/2014/main" id="{D28911E2-38B2-EB4D-881D-7066D8C65A59}"/>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428;p70">
              <a:extLst>
                <a:ext uri="{FF2B5EF4-FFF2-40B4-BE49-F238E27FC236}">
                  <a16:creationId xmlns:a16="http://schemas.microsoft.com/office/drawing/2014/main" id="{7CF4FED6-1A05-554F-A67F-E8E2DFA508AB}"/>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429;p70">
              <a:extLst>
                <a:ext uri="{FF2B5EF4-FFF2-40B4-BE49-F238E27FC236}">
                  <a16:creationId xmlns:a16="http://schemas.microsoft.com/office/drawing/2014/main" id="{DFCD3920-67F4-AE49-8493-A806FAA1186C}"/>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430;p70">
              <a:extLst>
                <a:ext uri="{FF2B5EF4-FFF2-40B4-BE49-F238E27FC236}">
                  <a16:creationId xmlns:a16="http://schemas.microsoft.com/office/drawing/2014/main" id="{FA4A9658-3E2F-E442-82AA-DA8F76E00BBC}"/>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431;p70">
              <a:extLst>
                <a:ext uri="{FF2B5EF4-FFF2-40B4-BE49-F238E27FC236}">
                  <a16:creationId xmlns:a16="http://schemas.microsoft.com/office/drawing/2014/main" id="{229979EA-75AA-3C4D-ABAD-3AB4F559A5BE}"/>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432;p70">
              <a:extLst>
                <a:ext uri="{FF2B5EF4-FFF2-40B4-BE49-F238E27FC236}">
                  <a16:creationId xmlns:a16="http://schemas.microsoft.com/office/drawing/2014/main" id="{3E4906A6-3CB4-464F-B9A6-91DD58088A7D}"/>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433;p70">
              <a:extLst>
                <a:ext uri="{FF2B5EF4-FFF2-40B4-BE49-F238E27FC236}">
                  <a16:creationId xmlns:a16="http://schemas.microsoft.com/office/drawing/2014/main" id="{C946C087-5728-754E-847A-E9908484D387}"/>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434;p70">
              <a:extLst>
                <a:ext uri="{FF2B5EF4-FFF2-40B4-BE49-F238E27FC236}">
                  <a16:creationId xmlns:a16="http://schemas.microsoft.com/office/drawing/2014/main" id="{2E1FAEDC-B358-9A4E-BA65-B936FDCDCD27}"/>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435;p70">
              <a:extLst>
                <a:ext uri="{FF2B5EF4-FFF2-40B4-BE49-F238E27FC236}">
                  <a16:creationId xmlns:a16="http://schemas.microsoft.com/office/drawing/2014/main" id="{0B219C3A-1006-B340-903F-B2260FB367C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436;p70">
              <a:extLst>
                <a:ext uri="{FF2B5EF4-FFF2-40B4-BE49-F238E27FC236}">
                  <a16:creationId xmlns:a16="http://schemas.microsoft.com/office/drawing/2014/main" id="{97F93107-8D7F-224E-898E-85A5C49A70F9}"/>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437;p70">
              <a:extLst>
                <a:ext uri="{FF2B5EF4-FFF2-40B4-BE49-F238E27FC236}">
                  <a16:creationId xmlns:a16="http://schemas.microsoft.com/office/drawing/2014/main" id="{983A9C94-FB7D-C347-92EB-7C20F2BCB8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438;p70">
              <a:extLst>
                <a:ext uri="{FF2B5EF4-FFF2-40B4-BE49-F238E27FC236}">
                  <a16:creationId xmlns:a16="http://schemas.microsoft.com/office/drawing/2014/main" id="{C1D1DED7-EB58-4A42-B8CD-CDA2306793A2}"/>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439;p70">
              <a:extLst>
                <a:ext uri="{FF2B5EF4-FFF2-40B4-BE49-F238E27FC236}">
                  <a16:creationId xmlns:a16="http://schemas.microsoft.com/office/drawing/2014/main" id="{D0AA1C4B-E219-444F-B352-EF9125C1D47D}"/>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440;p70">
              <a:extLst>
                <a:ext uri="{FF2B5EF4-FFF2-40B4-BE49-F238E27FC236}">
                  <a16:creationId xmlns:a16="http://schemas.microsoft.com/office/drawing/2014/main" id="{5614E0E8-327B-F849-87CF-5596BFFD24CD}"/>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441;p70">
              <a:extLst>
                <a:ext uri="{FF2B5EF4-FFF2-40B4-BE49-F238E27FC236}">
                  <a16:creationId xmlns:a16="http://schemas.microsoft.com/office/drawing/2014/main" id="{8564EA04-CD44-0B40-8534-FD7970EA39F0}"/>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442;p70">
              <a:extLst>
                <a:ext uri="{FF2B5EF4-FFF2-40B4-BE49-F238E27FC236}">
                  <a16:creationId xmlns:a16="http://schemas.microsoft.com/office/drawing/2014/main" id="{0A5BBCA2-2C27-4444-A5F0-1B74A4FCA8E5}"/>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443;p70">
              <a:extLst>
                <a:ext uri="{FF2B5EF4-FFF2-40B4-BE49-F238E27FC236}">
                  <a16:creationId xmlns:a16="http://schemas.microsoft.com/office/drawing/2014/main" id="{75D0C0AB-13F8-2D45-A841-981B6D1B5AB5}"/>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444;p70">
              <a:extLst>
                <a:ext uri="{FF2B5EF4-FFF2-40B4-BE49-F238E27FC236}">
                  <a16:creationId xmlns:a16="http://schemas.microsoft.com/office/drawing/2014/main" id="{56905869-1561-8941-95C8-1FD2B7548E14}"/>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445;p70">
              <a:extLst>
                <a:ext uri="{FF2B5EF4-FFF2-40B4-BE49-F238E27FC236}">
                  <a16:creationId xmlns:a16="http://schemas.microsoft.com/office/drawing/2014/main" id="{792961B3-2532-9C48-86CB-C1766D2319DC}"/>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446;p70">
              <a:extLst>
                <a:ext uri="{FF2B5EF4-FFF2-40B4-BE49-F238E27FC236}">
                  <a16:creationId xmlns:a16="http://schemas.microsoft.com/office/drawing/2014/main" id="{B7C36C5E-8B53-7B43-A1DA-C8BCC5394E8E}"/>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447;p70">
              <a:extLst>
                <a:ext uri="{FF2B5EF4-FFF2-40B4-BE49-F238E27FC236}">
                  <a16:creationId xmlns:a16="http://schemas.microsoft.com/office/drawing/2014/main" id="{E1AD0E55-AADD-8743-911B-2B7A22F750BD}"/>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448;p70">
              <a:extLst>
                <a:ext uri="{FF2B5EF4-FFF2-40B4-BE49-F238E27FC236}">
                  <a16:creationId xmlns:a16="http://schemas.microsoft.com/office/drawing/2014/main" id="{48222318-8BF5-5B42-8B8C-69019C7E1E73}"/>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449;p70">
              <a:extLst>
                <a:ext uri="{FF2B5EF4-FFF2-40B4-BE49-F238E27FC236}">
                  <a16:creationId xmlns:a16="http://schemas.microsoft.com/office/drawing/2014/main" id="{3B23619B-4F5B-314D-9DA9-78E92F17FB43}"/>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450;p70">
              <a:extLst>
                <a:ext uri="{FF2B5EF4-FFF2-40B4-BE49-F238E27FC236}">
                  <a16:creationId xmlns:a16="http://schemas.microsoft.com/office/drawing/2014/main" id="{082427DE-64C1-4A42-B15D-840953901C21}"/>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451;p70">
              <a:extLst>
                <a:ext uri="{FF2B5EF4-FFF2-40B4-BE49-F238E27FC236}">
                  <a16:creationId xmlns:a16="http://schemas.microsoft.com/office/drawing/2014/main" id="{1C45DA7D-4A06-A248-B24A-C57ECE11C9F9}"/>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452;p70">
              <a:extLst>
                <a:ext uri="{FF2B5EF4-FFF2-40B4-BE49-F238E27FC236}">
                  <a16:creationId xmlns:a16="http://schemas.microsoft.com/office/drawing/2014/main" id="{12CF417D-BB11-8742-8BE1-7BF290F737B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453;p70">
              <a:extLst>
                <a:ext uri="{FF2B5EF4-FFF2-40B4-BE49-F238E27FC236}">
                  <a16:creationId xmlns:a16="http://schemas.microsoft.com/office/drawing/2014/main" id="{0F257B91-48BD-3843-88C9-15DD58AB1548}"/>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454;p70">
              <a:extLst>
                <a:ext uri="{FF2B5EF4-FFF2-40B4-BE49-F238E27FC236}">
                  <a16:creationId xmlns:a16="http://schemas.microsoft.com/office/drawing/2014/main" id="{17799219-4F6C-D14B-B03B-57466406EE2D}"/>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455;p70">
              <a:extLst>
                <a:ext uri="{FF2B5EF4-FFF2-40B4-BE49-F238E27FC236}">
                  <a16:creationId xmlns:a16="http://schemas.microsoft.com/office/drawing/2014/main" id="{8865A117-F532-B34C-8F7C-A1D76046F34F}"/>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456;p70">
              <a:extLst>
                <a:ext uri="{FF2B5EF4-FFF2-40B4-BE49-F238E27FC236}">
                  <a16:creationId xmlns:a16="http://schemas.microsoft.com/office/drawing/2014/main" id="{37F0AB5F-F929-9744-9269-0E936C3D4620}"/>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457;p70">
              <a:extLst>
                <a:ext uri="{FF2B5EF4-FFF2-40B4-BE49-F238E27FC236}">
                  <a16:creationId xmlns:a16="http://schemas.microsoft.com/office/drawing/2014/main" id="{7F14CA6F-F8EB-CA4D-8093-7FA5D4922216}"/>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458;p70">
              <a:extLst>
                <a:ext uri="{FF2B5EF4-FFF2-40B4-BE49-F238E27FC236}">
                  <a16:creationId xmlns:a16="http://schemas.microsoft.com/office/drawing/2014/main" id="{AC348D30-F2B1-FE4C-95B1-047A43492E73}"/>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459;p70">
              <a:extLst>
                <a:ext uri="{FF2B5EF4-FFF2-40B4-BE49-F238E27FC236}">
                  <a16:creationId xmlns:a16="http://schemas.microsoft.com/office/drawing/2014/main" id="{DFBC6558-F7D2-9E4B-99A0-BF2E806EBFD8}"/>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460;p70">
              <a:extLst>
                <a:ext uri="{FF2B5EF4-FFF2-40B4-BE49-F238E27FC236}">
                  <a16:creationId xmlns:a16="http://schemas.microsoft.com/office/drawing/2014/main" id="{8E6F9356-4B3F-BB4A-93F6-83EBCBD04F14}"/>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461;p70">
              <a:extLst>
                <a:ext uri="{FF2B5EF4-FFF2-40B4-BE49-F238E27FC236}">
                  <a16:creationId xmlns:a16="http://schemas.microsoft.com/office/drawing/2014/main" id="{AB31C8EE-F279-5A49-AC6F-813888241CFF}"/>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462;p70">
              <a:extLst>
                <a:ext uri="{FF2B5EF4-FFF2-40B4-BE49-F238E27FC236}">
                  <a16:creationId xmlns:a16="http://schemas.microsoft.com/office/drawing/2014/main" id="{ABF16850-279D-0D42-8971-994F7F34EA08}"/>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463;p70">
              <a:extLst>
                <a:ext uri="{FF2B5EF4-FFF2-40B4-BE49-F238E27FC236}">
                  <a16:creationId xmlns:a16="http://schemas.microsoft.com/office/drawing/2014/main" id="{85ED4962-EA90-0340-9659-02112548EFBD}"/>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464;p70">
              <a:extLst>
                <a:ext uri="{FF2B5EF4-FFF2-40B4-BE49-F238E27FC236}">
                  <a16:creationId xmlns:a16="http://schemas.microsoft.com/office/drawing/2014/main" id="{6C127F17-65D0-0347-8E69-FF7DBD315398}"/>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465;p70">
              <a:extLst>
                <a:ext uri="{FF2B5EF4-FFF2-40B4-BE49-F238E27FC236}">
                  <a16:creationId xmlns:a16="http://schemas.microsoft.com/office/drawing/2014/main" id="{65E03E53-E93E-2245-86F5-E898EBBA265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466;p70">
              <a:extLst>
                <a:ext uri="{FF2B5EF4-FFF2-40B4-BE49-F238E27FC236}">
                  <a16:creationId xmlns:a16="http://schemas.microsoft.com/office/drawing/2014/main" id="{201002DC-3ED0-A84A-9A3C-FA2B9DF40F57}"/>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467;p70">
              <a:extLst>
                <a:ext uri="{FF2B5EF4-FFF2-40B4-BE49-F238E27FC236}">
                  <a16:creationId xmlns:a16="http://schemas.microsoft.com/office/drawing/2014/main" id="{CB8608E6-74CA-7E47-8862-178ED5D9E33E}"/>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468;p70">
              <a:extLst>
                <a:ext uri="{FF2B5EF4-FFF2-40B4-BE49-F238E27FC236}">
                  <a16:creationId xmlns:a16="http://schemas.microsoft.com/office/drawing/2014/main" id="{E813682A-9153-E549-A592-98E7061101D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469;p70">
              <a:extLst>
                <a:ext uri="{FF2B5EF4-FFF2-40B4-BE49-F238E27FC236}">
                  <a16:creationId xmlns:a16="http://schemas.microsoft.com/office/drawing/2014/main" id="{82AEE14C-1382-1944-BF68-EAD65B14BC9D}"/>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470;p70">
              <a:extLst>
                <a:ext uri="{FF2B5EF4-FFF2-40B4-BE49-F238E27FC236}">
                  <a16:creationId xmlns:a16="http://schemas.microsoft.com/office/drawing/2014/main" id="{B65E1CF7-DA54-3142-99FE-D842C108DC46}"/>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471;p70">
              <a:extLst>
                <a:ext uri="{FF2B5EF4-FFF2-40B4-BE49-F238E27FC236}">
                  <a16:creationId xmlns:a16="http://schemas.microsoft.com/office/drawing/2014/main" id="{B2BC594C-FDFC-AC4C-886F-D0A03A0051C3}"/>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472;p70">
              <a:extLst>
                <a:ext uri="{FF2B5EF4-FFF2-40B4-BE49-F238E27FC236}">
                  <a16:creationId xmlns:a16="http://schemas.microsoft.com/office/drawing/2014/main" id="{28CD27DF-3193-914D-B7CE-5AC5C562C3C2}"/>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473;p70">
              <a:extLst>
                <a:ext uri="{FF2B5EF4-FFF2-40B4-BE49-F238E27FC236}">
                  <a16:creationId xmlns:a16="http://schemas.microsoft.com/office/drawing/2014/main" id="{7A533C8D-D15D-6F45-AB57-0B55D3ED2A87}"/>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474;p70">
              <a:extLst>
                <a:ext uri="{FF2B5EF4-FFF2-40B4-BE49-F238E27FC236}">
                  <a16:creationId xmlns:a16="http://schemas.microsoft.com/office/drawing/2014/main" id="{4D502C1C-0F75-304A-A298-164C38B1184C}"/>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475;p70">
              <a:extLst>
                <a:ext uri="{FF2B5EF4-FFF2-40B4-BE49-F238E27FC236}">
                  <a16:creationId xmlns:a16="http://schemas.microsoft.com/office/drawing/2014/main" id="{60D8DEBE-7A77-0549-A5B2-974F988F0666}"/>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476;p70">
              <a:extLst>
                <a:ext uri="{FF2B5EF4-FFF2-40B4-BE49-F238E27FC236}">
                  <a16:creationId xmlns:a16="http://schemas.microsoft.com/office/drawing/2014/main" id="{1CAA9C40-566B-1445-8F91-49CFD5160953}"/>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477;p70">
              <a:extLst>
                <a:ext uri="{FF2B5EF4-FFF2-40B4-BE49-F238E27FC236}">
                  <a16:creationId xmlns:a16="http://schemas.microsoft.com/office/drawing/2014/main" id="{373B7E07-B206-034E-8C3A-D27B07560DD0}"/>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478;p70">
              <a:extLst>
                <a:ext uri="{FF2B5EF4-FFF2-40B4-BE49-F238E27FC236}">
                  <a16:creationId xmlns:a16="http://schemas.microsoft.com/office/drawing/2014/main" id="{BD877260-B970-824C-99D6-D13F918390C1}"/>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479;p70">
              <a:extLst>
                <a:ext uri="{FF2B5EF4-FFF2-40B4-BE49-F238E27FC236}">
                  <a16:creationId xmlns:a16="http://schemas.microsoft.com/office/drawing/2014/main" id="{253454C7-03A5-0C46-AA4E-C2165E86087F}"/>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480;p70">
              <a:extLst>
                <a:ext uri="{FF2B5EF4-FFF2-40B4-BE49-F238E27FC236}">
                  <a16:creationId xmlns:a16="http://schemas.microsoft.com/office/drawing/2014/main" id="{B3336882-FA6E-2848-AF3D-F4E9D9825C19}"/>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481;p70">
              <a:extLst>
                <a:ext uri="{FF2B5EF4-FFF2-40B4-BE49-F238E27FC236}">
                  <a16:creationId xmlns:a16="http://schemas.microsoft.com/office/drawing/2014/main" id="{1E78F051-A45F-C34D-BC41-E1EC65C54FE0}"/>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482;p70">
              <a:extLst>
                <a:ext uri="{FF2B5EF4-FFF2-40B4-BE49-F238E27FC236}">
                  <a16:creationId xmlns:a16="http://schemas.microsoft.com/office/drawing/2014/main" id="{93F7BF45-2A46-344A-871E-6B31788CD1F4}"/>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483;p70">
              <a:extLst>
                <a:ext uri="{FF2B5EF4-FFF2-40B4-BE49-F238E27FC236}">
                  <a16:creationId xmlns:a16="http://schemas.microsoft.com/office/drawing/2014/main" id="{47440CCA-40F6-604F-9AC4-F01A2C6772DD}"/>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484;p70">
              <a:extLst>
                <a:ext uri="{FF2B5EF4-FFF2-40B4-BE49-F238E27FC236}">
                  <a16:creationId xmlns:a16="http://schemas.microsoft.com/office/drawing/2014/main" id="{E898928A-2842-BA4A-93FF-06C28DAA54DC}"/>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485;p70">
              <a:extLst>
                <a:ext uri="{FF2B5EF4-FFF2-40B4-BE49-F238E27FC236}">
                  <a16:creationId xmlns:a16="http://schemas.microsoft.com/office/drawing/2014/main" id="{7F4F28CF-6E5A-374B-B372-91B816307C81}"/>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486;p70">
              <a:extLst>
                <a:ext uri="{FF2B5EF4-FFF2-40B4-BE49-F238E27FC236}">
                  <a16:creationId xmlns:a16="http://schemas.microsoft.com/office/drawing/2014/main" id="{D95D1C0F-0A19-8B40-B552-10886216A090}"/>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487;p70">
              <a:extLst>
                <a:ext uri="{FF2B5EF4-FFF2-40B4-BE49-F238E27FC236}">
                  <a16:creationId xmlns:a16="http://schemas.microsoft.com/office/drawing/2014/main" id="{8A53FBF8-8F89-D642-8435-68311E650077}"/>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88;p70">
              <a:extLst>
                <a:ext uri="{FF2B5EF4-FFF2-40B4-BE49-F238E27FC236}">
                  <a16:creationId xmlns:a16="http://schemas.microsoft.com/office/drawing/2014/main" id="{7717A31E-1C4C-3549-980F-8DB93C24CDCE}"/>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89;p70">
              <a:extLst>
                <a:ext uri="{FF2B5EF4-FFF2-40B4-BE49-F238E27FC236}">
                  <a16:creationId xmlns:a16="http://schemas.microsoft.com/office/drawing/2014/main" id="{060C00FC-F4E7-2C4B-A3AA-A0FA7FFC5A94}"/>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90;p70">
              <a:extLst>
                <a:ext uri="{FF2B5EF4-FFF2-40B4-BE49-F238E27FC236}">
                  <a16:creationId xmlns:a16="http://schemas.microsoft.com/office/drawing/2014/main" id="{F5E18297-2459-574E-AF0D-3CFC9C713FCC}"/>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491;p70">
              <a:extLst>
                <a:ext uri="{FF2B5EF4-FFF2-40B4-BE49-F238E27FC236}">
                  <a16:creationId xmlns:a16="http://schemas.microsoft.com/office/drawing/2014/main" id="{BA8EE31A-4162-7F40-841E-6BE0DA453BDB}"/>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492;p70">
              <a:extLst>
                <a:ext uri="{FF2B5EF4-FFF2-40B4-BE49-F238E27FC236}">
                  <a16:creationId xmlns:a16="http://schemas.microsoft.com/office/drawing/2014/main" id="{05A6357E-B148-EA4E-BEB6-38C7892FE14E}"/>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493;p70">
              <a:extLst>
                <a:ext uri="{FF2B5EF4-FFF2-40B4-BE49-F238E27FC236}">
                  <a16:creationId xmlns:a16="http://schemas.microsoft.com/office/drawing/2014/main" id="{61065309-020D-4A47-8A2E-B260CFF95F2B}"/>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494;p70">
              <a:extLst>
                <a:ext uri="{FF2B5EF4-FFF2-40B4-BE49-F238E27FC236}">
                  <a16:creationId xmlns:a16="http://schemas.microsoft.com/office/drawing/2014/main" id="{DA8DECF1-3F77-5947-B7BD-D7F45C197C51}"/>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495;p70">
              <a:extLst>
                <a:ext uri="{FF2B5EF4-FFF2-40B4-BE49-F238E27FC236}">
                  <a16:creationId xmlns:a16="http://schemas.microsoft.com/office/drawing/2014/main" id="{A94DB81E-E988-0C47-AC3D-48A01F8314E4}"/>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496;p70">
              <a:extLst>
                <a:ext uri="{FF2B5EF4-FFF2-40B4-BE49-F238E27FC236}">
                  <a16:creationId xmlns:a16="http://schemas.microsoft.com/office/drawing/2014/main" id="{8156552F-FCEE-5245-A2F3-5FED908A33BC}"/>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497;p70">
              <a:extLst>
                <a:ext uri="{FF2B5EF4-FFF2-40B4-BE49-F238E27FC236}">
                  <a16:creationId xmlns:a16="http://schemas.microsoft.com/office/drawing/2014/main" id="{864A4023-17F0-644C-80BA-5B8E72EC0EE9}"/>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498;p70">
              <a:extLst>
                <a:ext uri="{FF2B5EF4-FFF2-40B4-BE49-F238E27FC236}">
                  <a16:creationId xmlns:a16="http://schemas.microsoft.com/office/drawing/2014/main" id="{5107C378-29C5-F14F-8E19-23672E0B35C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499;p70">
              <a:extLst>
                <a:ext uri="{FF2B5EF4-FFF2-40B4-BE49-F238E27FC236}">
                  <a16:creationId xmlns:a16="http://schemas.microsoft.com/office/drawing/2014/main" id="{A145033F-23AD-7743-ACE1-58D0708C30EC}"/>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00;p70">
              <a:extLst>
                <a:ext uri="{FF2B5EF4-FFF2-40B4-BE49-F238E27FC236}">
                  <a16:creationId xmlns:a16="http://schemas.microsoft.com/office/drawing/2014/main" id="{E88BD0B4-D9A9-D143-BB28-49EC25679D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501;p70">
              <a:extLst>
                <a:ext uri="{FF2B5EF4-FFF2-40B4-BE49-F238E27FC236}">
                  <a16:creationId xmlns:a16="http://schemas.microsoft.com/office/drawing/2014/main" id="{6CFB6DB1-1EF3-D049-9D74-01135F6EE2D5}"/>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502;p70">
              <a:extLst>
                <a:ext uri="{FF2B5EF4-FFF2-40B4-BE49-F238E27FC236}">
                  <a16:creationId xmlns:a16="http://schemas.microsoft.com/office/drawing/2014/main" id="{91F31569-92A2-B34E-8E0D-BB26F483FAD2}"/>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503;p70">
              <a:extLst>
                <a:ext uri="{FF2B5EF4-FFF2-40B4-BE49-F238E27FC236}">
                  <a16:creationId xmlns:a16="http://schemas.microsoft.com/office/drawing/2014/main" id="{34866CF1-57ED-2C4B-927F-6C6DCB8325F6}"/>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504;p70">
              <a:extLst>
                <a:ext uri="{FF2B5EF4-FFF2-40B4-BE49-F238E27FC236}">
                  <a16:creationId xmlns:a16="http://schemas.microsoft.com/office/drawing/2014/main" id="{C5D74FC5-A502-8547-9B30-025B0CC43A66}"/>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505;p70">
              <a:extLst>
                <a:ext uri="{FF2B5EF4-FFF2-40B4-BE49-F238E27FC236}">
                  <a16:creationId xmlns:a16="http://schemas.microsoft.com/office/drawing/2014/main" id="{D9D2BB42-5951-1F48-863A-116F50BF5092}"/>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506;p70">
              <a:extLst>
                <a:ext uri="{FF2B5EF4-FFF2-40B4-BE49-F238E27FC236}">
                  <a16:creationId xmlns:a16="http://schemas.microsoft.com/office/drawing/2014/main" id="{BAC4FFB0-57E3-EC4D-8E3F-0FDA795EC3E9}"/>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507;p70">
              <a:extLst>
                <a:ext uri="{FF2B5EF4-FFF2-40B4-BE49-F238E27FC236}">
                  <a16:creationId xmlns:a16="http://schemas.microsoft.com/office/drawing/2014/main" id="{7EFB329D-E739-2642-9FED-CB9EBF08F970}"/>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508;p70">
              <a:extLst>
                <a:ext uri="{FF2B5EF4-FFF2-40B4-BE49-F238E27FC236}">
                  <a16:creationId xmlns:a16="http://schemas.microsoft.com/office/drawing/2014/main" id="{573289D2-28F2-F04B-B84E-0DB89CC528C2}"/>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509;p70">
              <a:extLst>
                <a:ext uri="{FF2B5EF4-FFF2-40B4-BE49-F238E27FC236}">
                  <a16:creationId xmlns:a16="http://schemas.microsoft.com/office/drawing/2014/main" id="{74CC2E4F-502D-D545-A42F-3F47A8B859B0}"/>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510;p70">
              <a:extLst>
                <a:ext uri="{FF2B5EF4-FFF2-40B4-BE49-F238E27FC236}">
                  <a16:creationId xmlns:a16="http://schemas.microsoft.com/office/drawing/2014/main" id="{624C7A99-2D50-EC47-9518-B9D100100E33}"/>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511;p70">
              <a:extLst>
                <a:ext uri="{FF2B5EF4-FFF2-40B4-BE49-F238E27FC236}">
                  <a16:creationId xmlns:a16="http://schemas.microsoft.com/office/drawing/2014/main" id="{68B471E3-668C-D74C-8560-A56338451D45}"/>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512;p70">
              <a:extLst>
                <a:ext uri="{FF2B5EF4-FFF2-40B4-BE49-F238E27FC236}">
                  <a16:creationId xmlns:a16="http://schemas.microsoft.com/office/drawing/2014/main" id="{9D7E5FBC-F3DF-A643-B75B-9CDA7D8DF0AE}"/>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513;p70">
              <a:extLst>
                <a:ext uri="{FF2B5EF4-FFF2-40B4-BE49-F238E27FC236}">
                  <a16:creationId xmlns:a16="http://schemas.microsoft.com/office/drawing/2014/main" id="{2A509883-9431-CF49-832D-2E82DB2366FA}"/>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514;p70">
              <a:extLst>
                <a:ext uri="{FF2B5EF4-FFF2-40B4-BE49-F238E27FC236}">
                  <a16:creationId xmlns:a16="http://schemas.microsoft.com/office/drawing/2014/main" id="{E02FA978-013D-CF4E-A8B8-CC36E890F04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515;p70">
              <a:extLst>
                <a:ext uri="{FF2B5EF4-FFF2-40B4-BE49-F238E27FC236}">
                  <a16:creationId xmlns:a16="http://schemas.microsoft.com/office/drawing/2014/main" id="{6FBF9E90-E136-C247-BB3F-324F17817648}"/>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516;p70">
              <a:extLst>
                <a:ext uri="{FF2B5EF4-FFF2-40B4-BE49-F238E27FC236}">
                  <a16:creationId xmlns:a16="http://schemas.microsoft.com/office/drawing/2014/main" id="{E673ABF3-FEF2-484D-964B-44A2DF4B5E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517;p70">
              <a:extLst>
                <a:ext uri="{FF2B5EF4-FFF2-40B4-BE49-F238E27FC236}">
                  <a16:creationId xmlns:a16="http://schemas.microsoft.com/office/drawing/2014/main" id="{B12D307E-B5A6-2546-B7CE-58395B44E65B}"/>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518;p70">
              <a:extLst>
                <a:ext uri="{FF2B5EF4-FFF2-40B4-BE49-F238E27FC236}">
                  <a16:creationId xmlns:a16="http://schemas.microsoft.com/office/drawing/2014/main" id="{D00D01A0-B55F-E345-BDC7-9EE3BCC6559B}"/>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519;p70">
              <a:extLst>
                <a:ext uri="{FF2B5EF4-FFF2-40B4-BE49-F238E27FC236}">
                  <a16:creationId xmlns:a16="http://schemas.microsoft.com/office/drawing/2014/main" id="{49445575-C3EB-F843-ABB9-D966D90FBC1A}"/>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520;p70">
              <a:extLst>
                <a:ext uri="{FF2B5EF4-FFF2-40B4-BE49-F238E27FC236}">
                  <a16:creationId xmlns:a16="http://schemas.microsoft.com/office/drawing/2014/main" id="{C0015E4A-E835-1A48-81F7-1CE5CCAA288B}"/>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521;p70">
              <a:extLst>
                <a:ext uri="{FF2B5EF4-FFF2-40B4-BE49-F238E27FC236}">
                  <a16:creationId xmlns:a16="http://schemas.microsoft.com/office/drawing/2014/main" id="{B74F098A-A33B-1D49-8CDC-133FCB598D69}"/>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522;p70">
              <a:extLst>
                <a:ext uri="{FF2B5EF4-FFF2-40B4-BE49-F238E27FC236}">
                  <a16:creationId xmlns:a16="http://schemas.microsoft.com/office/drawing/2014/main" id="{1BFA3850-0222-2444-BEA4-64AF19A48DA2}"/>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523;p70">
              <a:extLst>
                <a:ext uri="{FF2B5EF4-FFF2-40B4-BE49-F238E27FC236}">
                  <a16:creationId xmlns:a16="http://schemas.microsoft.com/office/drawing/2014/main" id="{1BAFEE32-067B-7746-A558-2AEDC0CFA396}"/>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524;p70">
              <a:extLst>
                <a:ext uri="{FF2B5EF4-FFF2-40B4-BE49-F238E27FC236}">
                  <a16:creationId xmlns:a16="http://schemas.microsoft.com/office/drawing/2014/main" id="{032E7D28-6C29-6A4B-A361-BA3B91E15CA1}"/>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525;p70">
              <a:extLst>
                <a:ext uri="{FF2B5EF4-FFF2-40B4-BE49-F238E27FC236}">
                  <a16:creationId xmlns:a16="http://schemas.microsoft.com/office/drawing/2014/main" id="{18F12D75-D1F2-B64D-BBC2-E6B9893FBDDD}"/>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526;p70">
              <a:extLst>
                <a:ext uri="{FF2B5EF4-FFF2-40B4-BE49-F238E27FC236}">
                  <a16:creationId xmlns:a16="http://schemas.microsoft.com/office/drawing/2014/main" id="{DFAD4E72-FE5C-0F44-B1A7-9E750861EF9F}"/>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527;p70">
              <a:extLst>
                <a:ext uri="{FF2B5EF4-FFF2-40B4-BE49-F238E27FC236}">
                  <a16:creationId xmlns:a16="http://schemas.microsoft.com/office/drawing/2014/main" id="{84186F9D-0F12-5948-9FAD-5ECBA8062ADC}"/>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528;p70">
              <a:extLst>
                <a:ext uri="{FF2B5EF4-FFF2-40B4-BE49-F238E27FC236}">
                  <a16:creationId xmlns:a16="http://schemas.microsoft.com/office/drawing/2014/main" id="{093F6D59-5FF1-BB4D-8A9C-8AA186EA194C}"/>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529;p70">
              <a:extLst>
                <a:ext uri="{FF2B5EF4-FFF2-40B4-BE49-F238E27FC236}">
                  <a16:creationId xmlns:a16="http://schemas.microsoft.com/office/drawing/2014/main" id="{304D6B4C-A16F-A243-8548-ED0E56ABC2B1}"/>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530;p70">
              <a:extLst>
                <a:ext uri="{FF2B5EF4-FFF2-40B4-BE49-F238E27FC236}">
                  <a16:creationId xmlns:a16="http://schemas.microsoft.com/office/drawing/2014/main" id="{4C347B5F-A40B-7A4D-A2CD-649C977FB1B6}"/>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531;p70">
              <a:extLst>
                <a:ext uri="{FF2B5EF4-FFF2-40B4-BE49-F238E27FC236}">
                  <a16:creationId xmlns:a16="http://schemas.microsoft.com/office/drawing/2014/main" id="{F1CCD580-EA41-5D4E-8D72-6F7063AB17DA}"/>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532;p70">
              <a:extLst>
                <a:ext uri="{FF2B5EF4-FFF2-40B4-BE49-F238E27FC236}">
                  <a16:creationId xmlns:a16="http://schemas.microsoft.com/office/drawing/2014/main" id="{B8468348-3C76-9948-B68D-96F6100EBCB3}"/>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533;p70">
              <a:extLst>
                <a:ext uri="{FF2B5EF4-FFF2-40B4-BE49-F238E27FC236}">
                  <a16:creationId xmlns:a16="http://schemas.microsoft.com/office/drawing/2014/main" id="{56846641-EE5A-6243-8AD6-5099B3C1B0A2}"/>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534;p70">
              <a:extLst>
                <a:ext uri="{FF2B5EF4-FFF2-40B4-BE49-F238E27FC236}">
                  <a16:creationId xmlns:a16="http://schemas.microsoft.com/office/drawing/2014/main" id="{52253A22-BCCE-0F42-9BBC-4F173D60584B}"/>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535;p70">
              <a:extLst>
                <a:ext uri="{FF2B5EF4-FFF2-40B4-BE49-F238E27FC236}">
                  <a16:creationId xmlns:a16="http://schemas.microsoft.com/office/drawing/2014/main" id="{860173CF-8265-4C4F-B866-2CBBA4197EF7}"/>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536;p70">
              <a:extLst>
                <a:ext uri="{FF2B5EF4-FFF2-40B4-BE49-F238E27FC236}">
                  <a16:creationId xmlns:a16="http://schemas.microsoft.com/office/drawing/2014/main" id="{3DA48B85-AB6A-5C4E-AE80-8A15E9DD4C4D}"/>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537;p70">
              <a:extLst>
                <a:ext uri="{FF2B5EF4-FFF2-40B4-BE49-F238E27FC236}">
                  <a16:creationId xmlns:a16="http://schemas.microsoft.com/office/drawing/2014/main" id="{00B9D785-6AAB-7D4F-A41B-793DD24488C8}"/>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538;p70">
              <a:extLst>
                <a:ext uri="{FF2B5EF4-FFF2-40B4-BE49-F238E27FC236}">
                  <a16:creationId xmlns:a16="http://schemas.microsoft.com/office/drawing/2014/main" id="{786D2521-B6A2-684E-A90B-238813ED0C1E}"/>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539;p70">
              <a:extLst>
                <a:ext uri="{FF2B5EF4-FFF2-40B4-BE49-F238E27FC236}">
                  <a16:creationId xmlns:a16="http://schemas.microsoft.com/office/drawing/2014/main" id="{BAB9A4AD-A9EF-9541-AC94-45500286605B}"/>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540;p70">
              <a:extLst>
                <a:ext uri="{FF2B5EF4-FFF2-40B4-BE49-F238E27FC236}">
                  <a16:creationId xmlns:a16="http://schemas.microsoft.com/office/drawing/2014/main" id="{868B177F-E90D-4345-8FE7-7111F53E5DC4}"/>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541;p70">
              <a:extLst>
                <a:ext uri="{FF2B5EF4-FFF2-40B4-BE49-F238E27FC236}">
                  <a16:creationId xmlns:a16="http://schemas.microsoft.com/office/drawing/2014/main" id="{98FE3D21-105A-504C-A143-A24757D366E7}"/>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542;p70">
              <a:extLst>
                <a:ext uri="{FF2B5EF4-FFF2-40B4-BE49-F238E27FC236}">
                  <a16:creationId xmlns:a16="http://schemas.microsoft.com/office/drawing/2014/main" id="{6E6B279A-9C44-0243-8E09-DD48A1E4DB21}"/>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543;p70">
              <a:extLst>
                <a:ext uri="{FF2B5EF4-FFF2-40B4-BE49-F238E27FC236}">
                  <a16:creationId xmlns:a16="http://schemas.microsoft.com/office/drawing/2014/main" id="{D2A760C8-B31B-0A4C-8C70-907F9EAAE296}"/>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544;p70">
              <a:extLst>
                <a:ext uri="{FF2B5EF4-FFF2-40B4-BE49-F238E27FC236}">
                  <a16:creationId xmlns:a16="http://schemas.microsoft.com/office/drawing/2014/main" id="{269F75BE-D052-524E-B24A-B570E8988994}"/>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545;p70">
              <a:extLst>
                <a:ext uri="{FF2B5EF4-FFF2-40B4-BE49-F238E27FC236}">
                  <a16:creationId xmlns:a16="http://schemas.microsoft.com/office/drawing/2014/main" id="{D7BBFF78-D3C1-F445-A55F-122E39139B3B}"/>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546;p70">
              <a:extLst>
                <a:ext uri="{FF2B5EF4-FFF2-40B4-BE49-F238E27FC236}">
                  <a16:creationId xmlns:a16="http://schemas.microsoft.com/office/drawing/2014/main" id="{098DC6A2-3915-9A4E-AA2E-408521B45DF6}"/>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547;p70">
              <a:extLst>
                <a:ext uri="{FF2B5EF4-FFF2-40B4-BE49-F238E27FC236}">
                  <a16:creationId xmlns:a16="http://schemas.microsoft.com/office/drawing/2014/main" id="{9C4235FF-F5F8-8843-A0BE-222D924CD9E0}"/>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548;p70">
              <a:extLst>
                <a:ext uri="{FF2B5EF4-FFF2-40B4-BE49-F238E27FC236}">
                  <a16:creationId xmlns:a16="http://schemas.microsoft.com/office/drawing/2014/main" id="{7D450CA7-112F-8544-81E3-000B0C32D209}"/>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549;p70">
              <a:extLst>
                <a:ext uri="{FF2B5EF4-FFF2-40B4-BE49-F238E27FC236}">
                  <a16:creationId xmlns:a16="http://schemas.microsoft.com/office/drawing/2014/main" id="{E1626018-DA4F-9C47-B4CC-26E8E8340DAA}"/>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550;p70">
              <a:extLst>
                <a:ext uri="{FF2B5EF4-FFF2-40B4-BE49-F238E27FC236}">
                  <a16:creationId xmlns:a16="http://schemas.microsoft.com/office/drawing/2014/main" id="{290C7FDF-FA87-A549-B478-08EB94E386E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551;p70">
              <a:extLst>
                <a:ext uri="{FF2B5EF4-FFF2-40B4-BE49-F238E27FC236}">
                  <a16:creationId xmlns:a16="http://schemas.microsoft.com/office/drawing/2014/main" id="{F4F538D1-4C94-0948-8459-6E6102C18304}"/>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552;p70">
              <a:extLst>
                <a:ext uri="{FF2B5EF4-FFF2-40B4-BE49-F238E27FC236}">
                  <a16:creationId xmlns:a16="http://schemas.microsoft.com/office/drawing/2014/main" id="{7648BD76-8214-D649-940B-C8C4048012EF}"/>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553;p70">
              <a:extLst>
                <a:ext uri="{FF2B5EF4-FFF2-40B4-BE49-F238E27FC236}">
                  <a16:creationId xmlns:a16="http://schemas.microsoft.com/office/drawing/2014/main" id="{112FB13D-753E-8745-AC6B-1A8591FD5BCE}"/>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554;p70">
              <a:extLst>
                <a:ext uri="{FF2B5EF4-FFF2-40B4-BE49-F238E27FC236}">
                  <a16:creationId xmlns:a16="http://schemas.microsoft.com/office/drawing/2014/main" id="{65A3E6A3-E767-0142-B4BE-CF5A3E81443B}"/>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555;p70">
              <a:extLst>
                <a:ext uri="{FF2B5EF4-FFF2-40B4-BE49-F238E27FC236}">
                  <a16:creationId xmlns:a16="http://schemas.microsoft.com/office/drawing/2014/main" id="{BAD4ACFB-3973-FA4F-8E12-0D76BB7273C9}"/>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556;p70">
              <a:extLst>
                <a:ext uri="{FF2B5EF4-FFF2-40B4-BE49-F238E27FC236}">
                  <a16:creationId xmlns:a16="http://schemas.microsoft.com/office/drawing/2014/main" id="{910F8A5D-45C4-6A47-89F2-B9DD7A0D9426}"/>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557;p70">
              <a:extLst>
                <a:ext uri="{FF2B5EF4-FFF2-40B4-BE49-F238E27FC236}">
                  <a16:creationId xmlns:a16="http://schemas.microsoft.com/office/drawing/2014/main" id="{1849D583-6017-F448-9279-B480F4842C8C}"/>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558;p70">
              <a:extLst>
                <a:ext uri="{FF2B5EF4-FFF2-40B4-BE49-F238E27FC236}">
                  <a16:creationId xmlns:a16="http://schemas.microsoft.com/office/drawing/2014/main" id="{60194A83-4F90-FB4B-A038-777D2F869830}"/>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559;p70">
              <a:extLst>
                <a:ext uri="{FF2B5EF4-FFF2-40B4-BE49-F238E27FC236}">
                  <a16:creationId xmlns:a16="http://schemas.microsoft.com/office/drawing/2014/main" id="{199D07B1-FA7F-2F4E-9789-D6A91A9842E1}"/>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560;p70">
              <a:extLst>
                <a:ext uri="{FF2B5EF4-FFF2-40B4-BE49-F238E27FC236}">
                  <a16:creationId xmlns:a16="http://schemas.microsoft.com/office/drawing/2014/main" id="{8C714091-4351-B744-930C-936E38445BD6}"/>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561;p70">
              <a:extLst>
                <a:ext uri="{FF2B5EF4-FFF2-40B4-BE49-F238E27FC236}">
                  <a16:creationId xmlns:a16="http://schemas.microsoft.com/office/drawing/2014/main" id="{0E0D0D2A-38D2-DE43-991D-B62E8F245BFE}"/>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562;p70">
              <a:extLst>
                <a:ext uri="{FF2B5EF4-FFF2-40B4-BE49-F238E27FC236}">
                  <a16:creationId xmlns:a16="http://schemas.microsoft.com/office/drawing/2014/main" id="{FDEF5C22-AEA3-F649-88D2-E4CE31DD5E53}"/>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563;p70">
              <a:extLst>
                <a:ext uri="{FF2B5EF4-FFF2-40B4-BE49-F238E27FC236}">
                  <a16:creationId xmlns:a16="http://schemas.microsoft.com/office/drawing/2014/main" id="{F60A494D-DE17-B14D-9DD0-5C2400F9CEE4}"/>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564;p70">
              <a:extLst>
                <a:ext uri="{FF2B5EF4-FFF2-40B4-BE49-F238E27FC236}">
                  <a16:creationId xmlns:a16="http://schemas.microsoft.com/office/drawing/2014/main" id="{358B2C54-07EB-864B-AB99-2D6FABC06C54}"/>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565;p70">
              <a:extLst>
                <a:ext uri="{FF2B5EF4-FFF2-40B4-BE49-F238E27FC236}">
                  <a16:creationId xmlns:a16="http://schemas.microsoft.com/office/drawing/2014/main" id="{6C0B29D4-C441-B047-B036-A03FFF40B169}"/>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566;p70">
              <a:extLst>
                <a:ext uri="{FF2B5EF4-FFF2-40B4-BE49-F238E27FC236}">
                  <a16:creationId xmlns:a16="http://schemas.microsoft.com/office/drawing/2014/main" id="{C3986A3C-9D55-984B-B53E-965DE95402D2}"/>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567;p70">
              <a:extLst>
                <a:ext uri="{FF2B5EF4-FFF2-40B4-BE49-F238E27FC236}">
                  <a16:creationId xmlns:a16="http://schemas.microsoft.com/office/drawing/2014/main" id="{95B105E0-6DC8-A246-8A96-6A63F1632E5A}"/>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568;p70">
              <a:extLst>
                <a:ext uri="{FF2B5EF4-FFF2-40B4-BE49-F238E27FC236}">
                  <a16:creationId xmlns:a16="http://schemas.microsoft.com/office/drawing/2014/main" id="{7E69F865-C479-344D-B80A-D5D22DFBC64D}"/>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569;p70">
              <a:extLst>
                <a:ext uri="{FF2B5EF4-FFF2-40B4-BE49-F238E27FC236}">
                  <a16:creationId xmlns:a16="http://schemas.microsoft.com/office/drawing/2014/main" id="{FD1E92A3-2B31-BC4D-BE4B-3E4C8DFBEDE1}"/>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570;p70">
              <a:extLst>
                <a:ext uri="{FF2B5EF4-FFF2-40B4-BE49-F238E27FC236}">
                  <a16:creationId xmlns:a16="http://schemas.microsoft.com/office/drawing/2014/main" id="{B30C991E-6B47-7840-AB02-CB29477EB3E2}"/>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571;p70">
              <a:extLst>
                <a:ext uri="{FF2B5EF4-FFF2-40B4-BE49-F238E27FC236}">
                  <a16:creationId xmlns:a16="http://schemas.microsoft.com/office/drawing/2014/main" id="{2B7EF670-F4C7-E944-A93B-2590135E7A9A}"/>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572;p70">
              <a:extLst>
                <a:ext uri="{FF2B5EF4-FFF2-40B4-BE49-F238E27FC236}">
                  <a16:creationId xmlns:a16="http://schemas.microsoft.com/office/drawing/2014/main" id="{A23A87CE-46E1-EF49-AEF5-B4097568EF5F}"/>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573;p70">
              <a:extLst>
                <a:ext uri="{FF2B5EF4-FFF2-40B4-BE49-F238E27FC236}">
                  <a16:creationId xmlns:a16="http://schemas.microsoft.com/office/drawing/2014/main" id="{9D03F9FD-FF36-8E4F-8321-557CEACAF776}"/>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574;p70">
              <a:extLst>
                <a:ext uri="{FF2B5EF4-FFF2-40B4-BE49-F238E27FC236}">
                  <a16:creationId xmlns:a16="http://schemas.microsoft.com/office/drawing/2014/main" id="{E53448CE-86EB-3C45-AFE8-90F86B279C1D}"/>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575;p70">
              <a:extLst>
                <a:ext uri="{FF2B5EF4-FFF2-40B4-BE49-F238E27FC236}">
                  <a16:creationId xmlns:a16="http://schemas.microsoft.com/office/drawing/2014/main" id="{2BA72DE2-44E8-2540-BBF1-579501398C77}"/>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576;p70">
              <a:extLst>
                <a:ext uri="{FF2B5EF4-FFF2-40B4-BE49-F238E27FC236}">
                  <a16:creationId xmlns:a16="http://schemas.microsoft.com/office/drawing/2014/main" id="{10D73E2A-5570-CA47-AC7A-E79E320F041E}"/>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577;p70">
              <a:extLst>
                <a:ext uri="{FF2B5EF4-FFF2-40B4-BE49-F238E27FC236}">
                  <a16:creationId xmlns:a16="http://schemas.microsoft.com/office/drawing/2014/main" id="{7480040E-8000-6046-A04A-AEE409AA839D}"/>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578;p70">
              <a:extLst>
                <a:ext uri="{FF2B5EF4-FFF2-40B4-BE49-F238E27FC236}">
                  <a16:creationId xmlns:a16="http://schemas.microsoft.com/office/drawing/2014/main" id="{534FCBF9-7EC2-3B49-A003-CBF0EE44C235}"/>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579;p70">
              <a:extLst>
                <a:ext uri="{FF2B5EF4-FFF2-40B4-BE49-F238E27FC236}">
                  <a16:creationId xmlns:a16="http://schemas.microsoft.com/office/drawing/2014/main" id="{F8698DFA-6A60-9246-AAF0-48ADE6C5C006}"/>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580;p70">
              <a:extLst>
                <a:ext uri="{FF2B5EF4-FFF2-40B4-BE49-F238E27FC236}">
                  <a16:creationId xmlns:a16="http://schemas.microsoft.com/office/drawing/2014/main" id="{228DE2C4-C008-9349-B315-499A4183366B}"/>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581;p70">
              <a:extLst>
                <a:ext uri="{FF2B5EF4-FFF2-40B4-BE49-F238E27FC236}">
                  <a16:creationId xmlns:a16="http://schemas.microsoft.com/office/drawing/2014/main" id="{25510927-E40D-554F-B780-A850B177758B}"/>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582;p70">
              <a:extLst>
                <a:ext uri="{FF2B5EF4-FFF2-40B4-BE49-F238E27FC236}">
                  <a16:creationId xmlns:a16="http://schemas.microsoft.com/office/drawing/2014/main" id="{BF5F74AE-0D79-1341-A362-E4B3C96C5A59}"/>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583;p70">
              <a:extLst>
                <a:ext uri="{FF2B5EF4-FFF2-40B4-BE49-F238E27FC236}">
                  <a16:creationId xmlns:a16="http://schemas.microsoft.com/office/drawing/2014/main" id="{2DA9D7D8-B5FD-8A4E-AC12-EB5ECB5B723D}"/>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584;p70">
              <a:extLst>
                <a:ext uri="{FF2B5EF4-FFF2-40B4-BE49-F238E27FC236}">
                  <a16:creationId xmlns:a16="http://schemas.microsoft.com/office/drawing/2014/main" id="{A3B258AC-D3B2-284B-9833-7C74E1D5D0C4}"/>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585;p70">
              <a:extLst>
                <a:ext uri="{FF2B5EF4-FFF2-40B4-BE49-F238E27FC236}">
                  <a16:creationId xmlns:a16="http://schemas.microsoft.com/office/drawing/2014/main" id="{DDD326FD-FA41-4E4C-8A4D-CE9FA11A47EC}"/>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586;p70">
              <a:extLst>
                <a:ext uri="{FF2B5EF4-FFF2-40B4-BE49-F238E27FC236}">
                  <a16:creationId xmlns:a16="http://schemas.microsoft.com/office/drawing/2014/main" id="{3B315A0F-DDCE-5840-A2F1-0C7E653BFC0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587;p70">
              <a:extLst>
                <a:ext uri="{FF2B5EF4-FFF2-40B4-BE49-F238E27FC236}">
                  <a16:creationId xmlns:a16="http://schemas.microsoft.com/office/drawing/2014/main" id="{FBF22D96-2EF1-0E4F-A4CE-695E6DEB32E1}"/>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588;p70">
              <a:extLst>
                <a:ext uri="{FF2B5EF4-FFF2-40B4-BE49-F238E27FC236}">
                  <a16:creationId xmlns:a16="http://schemas.microsoft.com/office/drawing/2014/main" id="{B5018353-FE6C-9B46-A5F4-E6464EE4F5D3}"/>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589;p70">
              <a:extLst>
                <a:ext uri="{FF2B5EF4-FFF2-40B4-BE49-F238E27FC236}">
                  <a16:creationId xmlns:a16="http://schemas.microsoft.com/office/drawing/2014/main" id="{4B3D1A43-C1EF-5E4C-A7E4-3088D563D367}"/>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590;p70">
              <a:extLst>
                <a:ext uri="{FF2B5EF4-FFF2-40B4-BE49-F238E27FC236}">
                  <a16:creationId xmlns:a16="http://schemas.microsoft.com/office/drawing/2014/main" id="{C9C08F14-76EC-2D4C-8191-77BCC4240E94}"/>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591;p70">
              <a:extLst>
                <a:ext uri="{FF2B5EF4-FFF2-40B4-BE49-F238E27FC236}">
                  <a16:creationId xmlns:a16="http://schemas.microsoft.com/office/drawing/2014/main" id="{C2E48953-B6B3-004C-9076-7F76E0968A2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592;p70">
              <a:extLst>
                <a:ext uri="{FF2B5EF4-FFF2-40B4-BE49-F238E27FC236}">
                  <a16:creationId xmlns:a16="http://schemas.microsoft.com/office/drawing/2014/main" id="{102E040C-BE4B-2647-A5CA-F528158800BC}"/>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593;p70">
              <a:extLst>
                <a:ext uri="{FF2B5EF4-FFF2-40B4-BE49-F238E27FC236}">
                  <a16:creationId xmlns:a16="http://schemas.microsoft.com/office/drawing/2014/main" id="{0BE456FF-DB5A-5F43-B6FD-C9A4244465B8}"/>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594;p70">
              <a:extLst>
                <a:ext uri="{FF2B5EF4-FFF2-40B4-BE49-F238E27FC236}">
                  <a16:creationId xmlns:a16="http://schemas.microsoft.com/office/drawing/2014/main" id="{90A0718D-0AF9-3C49-9837-8A93A62FB539}"/>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595;p70">
              <a:extLst>
                <a:ext uri="{FF2B5EF4-FFF2-40B4-BE49-F238E27FC236}">
                  <a16:creationId xmlns:a16="http://schemas.microsoft.com/office/drawing/2014/main" id="{4F975EDB-6FAF-5548-B3E8-66AC0155C183}"/>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596;p70">
              <a:extLst>
                <a:ext uri="{FF2B5EF4-FFF2-40B4-BE49-F238E27FC236}">
                  <a16:creationId xmlns:a16="http://schemas.microsoft.com/office/drawing/2014/main" id="{AF3B1E69-0739-1B45-BB01-B21597633CD6}"/>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597;p70">
              <a:extLst>
                <a:ext uri="{FF2B5EF4-FFF2-40B4-BE49-F238E27FC236}">
                  <a16:creationId xmlns:a16="http://schemas.microsoft.com/office/drawing/2014/main" id="{D83F2D98-2110-7B4F-85AF-F2C6512EE4F0}"/>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598;p70">
              <a:extLst>
                <a:ext uri="{FF2B5EF4-FFF2-40B4-BE49-F238E27FC236}">
                  <a16:creationId xmlns:a16="http://schemas.microsoft.com/office/drawing/2014/main" id="{C7BC59E8-5027-9147-A49D-27ACF6A810CB}"/>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599;p70">
              <a:extLst>
                <a:ext uri="{FF2B5EF4-FFF2-40B4-BE49-F238E27FC236}">
                  <a16:creationId xmlns:a16="http://schemas.microsoft.com/office/drawing/2014/main" id="{80EC9277-5681-E442-ADBF-EC3DF1AB6496}"/>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600;p70">
              <a:extLst>
                <a:ext uri="{FF2B5EF4-FFF2-40B4-BE49-F238E27FC236}">
                  <a16:creationId xmlns:a16="http://schemas.microsoft.com/office/drawing/2014/main" id="{1ED7149B-CC98-1344-B6A1-C6FE2DC4CE7D}"/>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601;p70">
              <a:extLst>
                <a:ext uri="{FF2B5EF4-FFF2-40B4-BE49-F238E27FC236}">
                  <a16:creationId xmlns:a16="http://schemas.microsoft.com/office/drawing/2014/main" id="{D1713ACD-DCCF-974E-BC30-DFB33E830BB3}"/>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602;p70">
              <a:extLst>
                <a:ext uri="{FF2B5EF4-FFF2-40B4-BE49-F238E27FC236}">
                  <a16:creationId xmlns:a16="http://schemas.microsoft.com/office/drawing/2014/main" id="{07509F8E-0B2A-114A-8B57-275E9D68FF6B}"/>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603;p70">
              <a:extLst>
                <a:ext uri="{FF2B5EF4-FFF2-40B4-BE49-F238E27FC236}">
                  <a16:creationId xmlns:a16="http://schemas.microsoft.com/office/drawing/2014/main" id="{9C2E1803-DE2C-E144-B2B2-71B2BB68A92A}"/>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604;p70">
              <a:extLst>
                <a:ext uri="{FF2B5EF4-FFF2-40B4-BE49-F238E27FC236}">
                  <a16:creationId xmlns:a16="http://schemas.microsoft.com/office/drawing/2014/main" id="{DF24A65C-093D-3C4D-A3EE-5B0EEDB9A9D2}"/>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605;p70">
              <a:extLst>
                <a:ext uri="{FF2B5EF4-FFF2-40B4-BE49-F238E27FC236}">
                  <a16:creationId xmlns:a16="http://schemas.microsoft.com/office/drawing/2014/main" id="{6F0D2BCD-F58C-BB4C-8E39-E499AF7805B5}"/>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606;p70">
              <a:extLst>
                <a:ext uri="{FF2B5EF4-FFF2-40B4-BE49-F238E27FC236}">
                  <a16:creationId xmlns:a16="http://schemas.microsoft.com/office/drawing/2014/main" id="{FAA6B2BA-5734-3040-A78C-CBE6F5A3F6E8}"/>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607;p70">
              <a:extLst>
                <a:ext uri="{FF2B5EF4-FFF2-40B4-BE49-F238E27FC236}">
                  <a16:creationId xmlns:a16="http://schemas.microsoft.com/office/drawing/2014/main" id="{ADA7ACF2-1FEC-484B-85C0-D21F1E31C101}"/>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608;p70">
              <a:extLst>
                <a:ext uri="{FF2B5EF4-FFF2-40B4-BE49-F238E27FC236}">
                  <a16:creationId xmlns:a16="http://schemas.microsoft.com/office/drawing/2014/main" id="{F97FD2B8-A530-8F41-B4BF-36B88C8B8CFF}"/>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609;p70">
              <a:extLst>
                <a:ext uri="{FF2B5EF4-FFF2-40B4-BE49-F238E27FC236}">
                  <a16:creationId xmlns:a16="http://schemas.microsoft.com/office/drawing/2014/main" id="{4F4551C3-41BA-7344-914C-991D936332C9}"/>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610;p70">
              <a:extLst>
                <a:ext uri="{FF2B5EF4-FFF2-40B4-BE49-F238E27FC236}">
                  <a16:creationId xmlns:a16="http://schemas.microsoft.com/office/drawing/2014/main" id="{7110E051-062F-2F45-A21E-FDCF898C87EE}"/>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611;p70">
              <a:extLst>
                <a:ext uri="{FF2B5EF4-FFF2-40B4-BE49-F238E27FC236}">
                  <a16:creationId xmlns:a16="http://schemas.microsoft.com/office/drawing/2014/main" id="{9DF85418-50A5-1440-A7FD-87E3FAE195F5}"/>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612;p70">
              <a:extLst>
                <a:ext uri="{FF2B5EF4-FFF2-40B4-BE49-F238E27FC236}">
                  <a16:creationId xmlns:a16="http://schemas.microsoft.com/office/drawing/2014/main" id="{ED1B2B49-3937-254B-BB8D-1F5BB8C3A7A7}"/>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613;p70">
              <a:extLst>
                <a:ext uri="{FF2B5EF4-FFF2-40B4-BE49-F238E27FC236}">
                  <a16:creationId xmlns:a16="http://schemas.microsoft.com/office/drawing/2014/main" id="{99175684-EA63-2D43-BEDE-9D7A870F70A1}"/>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614;p70">
              <a:extLst>
                <a:ext uri="{FF2B5EF4-FFF2-40B4-BE49-F238E27FC236}">
                  <a16:creationId xmlns:a16="http://schemas.microsoft.com/office/drawing/2014/main" id="{A5A53112-9414-6D4F-BAA6-327FC134636F}"/>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615;p70">
              <a:extLst>
                <a:ext uri="{FF2B5EF4-FFF2-40B4-BE49-F238E27FC236}">
                  <a16:creationId xmlns:a16="http://schemas.microsoft.com/office/drawing/2014/main" id="{4EF4FC96-7C5C-B640-8B53-21EC386AFA97}"/>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616;p70">
              <a:extLst>
                <a:ext uri="{FF2B5EF4-FFF2-40B4-BE49-F238E27FC236}">
                  <a16:creationId xmlns:a16="http://schemas.microsoft.com/office/drawing/2014/main" id="{8927C054-E77A-C145-AE3A-DF6A2B0A055A}"/>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617;p70">
              <a:extLst>
                <a:ext uri="{FF2B5EF4-FFF2-40B4-BE49-F238E27FC236}">
                  <a16:creationId xmlns:a16="http://schemas.microsoft.com/office/drawing/2014/main" id="{92F2FBE5-A091-D346-9E9A-DF7ED6EF1591}"/>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618;p70">
              <a:extLst>
                <a:ext uri="{FF2B5EF4-FFF2-40B4-BE49-F238E27FC236}">
                  <a16:creationId xmlns:a16="http://schemas.microsoft.com/office/drawing/2014/main" id="{0EE6CCBE-007F-F747-8777-D55641968A56}"/>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619;p70">
              <a:extLst>
                <a:ext uri="{FF2B5EF4-FFF2-40B4-BE49-F238E27FC236}">
                  <a16:creationId xmlns:a16="http://schemas.microsoft.com/office/drawing/2014/main" id="{9220AA12-73DC-1F4E-86EE-B1D532458DE8}"/>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620;p70">
              <a:extLst>
                <a:ext uri="{FF2B5EF4-FFF2-40B4-BE49-F238E27FC236}">
                  <a16:creationId xmlns:a16="http://schemas.microsoft.com/office/drawing/2014/main" id="{8647294E-FD4E-D741-BF09-04BF65248F48}"/>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621;p70">
              <a:extLst>
                <a:ext uri="{FF2B5EF4-FFF2-40B4-BE49-F238E27FC236}">
                  <a16:creationId xmlns:a16="http://schemas.microsoft.com/office/drawing/2014/main" id="{45668B96-1673-5844-ACCA-95982A61FCDC}"/>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622;p70">
              <a:extLst>
                <a:ext uri="{FF2B5EF4-FFF2-40B4-BE49-F238E27FC236}">
                  <a16:creationId xmlns:a16="http://schemas.microsoft.com/office/drawing/2014/main" id="{935023EC-1E4B-2B4F-8AE4-9BFE85859484}"/>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623;p70">
              <a:extLst>
                <a:ext uri="{FF2B5EF4-FFF2-40B4-BE49-F238E27FC236}">
                  <a16:creationId xmlns:a16="http://schemas.microsoft.com/office/drawing/2014/main" id="{194E87C5-1497-F644-A041-2C6B18C3F12D}"/>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624;p70">
              <a:extLst>
                <a:ext uri="{FF2B5EF4-FFF2-40B4-BE49-F238E27FC236}">
                  <a16:creationId xmlns:a16="http://schemas.microsoft.com/office/drawing/2014/main" id="{6A669E73-9064-8A4B-A357-363702207C7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625;p70">
              <a:extLst>
                <a:ext uri="{FF2B5EF4-FFF2-40B4-BE49-F238E27FC236}">
                  <a16:creationId xmlns:a16="http://schemas.microsoft.com/office/drawing/2014/main" id="{254D8DAD-A0E8-9248-8C8C-AC30D8500D68}"/>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626;p70">
              <a:extLst>
                <a:ext uri="{FF2B5EF4-FFF2-40B4-BE49-F238E27FC236}">
                  <a16:creationId xmlns:a16="http://schemas.microsoft.com/office/drawing/2014/main" id="{38DE61D5-9BB2-294A-B403-488CFAE530C9}"/>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627;p70">
              <a:extLst>
                <a:ext uri="{FF2B5EF4-FFF2-40B4-BE49-F238E27FC236}">
                  <a16:creationId xmlns:a16="http://schemas.microsoft.com/office/drawing/2014/main" id="{1F55FC10-BC77-C049-A22D-D876813D56AA}"/>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628;p70">
              <a:extLst>
                <a:ext uri="{FF2B5EF4-FFF2-40B4-BE49-F238E27FC236}">
                  <a16:creationId xmlns:a16="http://schemas.microsoft.com/office/drawing/2014/main" id="{84045F96-1270-E642-9079-AF5EB3C2A2B3}"/>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629;p70">
              <a:extLst>
                <a:ext uri="{FF2B5EF4-FFF2-40B4-BE49-F238E27FC236}">
                  <a16:creationId xmlns:a16="http://schemas.microsoft.com/office/drawing/2014/main" id="{25B08D51-2AEE-6541-9AC5-B5447B30C918}"/>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630;p70">
              <a:extLst>
                <a:ext uri="{FF2B5EF4-FFF2-40B4-BE49-F238E27FC236}">
                  <a16:creationId xmlns:a16="http://schemas.microsoft.com/office/drawing/2014/main" id="{5120F60B-0AAB-6B41-BC9F-2D812FE26D05}"/>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631;p70">
              <a:extLst>
                <a:ext uri="{FF2B5EF4-FFF2-40B4-BE49-F238E27FC236}">
                  <a16:creationId xmlns:a16="http://schemas.microsoft.com/office/drawing/2014/main" id="{F475FF9A-0C9C-344A-86B1-56B067D1225D}"/>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632;p70">
              <a:extLst>
                <a:ext uri="{FF2B5EF4-FFF2-40B4-BE49-F238E27FC236}">
                  <a16:creationId xmlns:a16="http://schemas.microsoft.com/office/drawing/2014/main" id="{388B0478-1730-B14C-8C45-F54BA6672E0B}"/>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633;p70">
              <a:extLst>
                <a:ext uri="{FF2B5EF4-FFF2-40B4-BE49-F238E27FC236}">
                  <a16:creationId xmlns:a16="http://schemas.microsoft.com/office/drawing/2014/main" id="{606FDAB7-35B7-CE44-B9C7-D08C4E0677BC}"/>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634;p70">
              <a:extLst>
                <a:ext uri="{FF2B5EF4-FFF2-40B4-BE49-F238E27FC236}">
                  <a16:creationId xmlns:a16="http://schemas.microsoft.com/office/drawing/2014/main" id="{118C5E56-2064-5046-8B4D-018CB6F42F72}"/>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635;p70">
              <a:extLst>
                <a:ext uri="{FF2B5EF4-FFF2-40B4-BE49-F238E27FC236}">
                  <a16:creationId xmlns:a16="http://schemas.microsoft.com/office/drawing/2014/main" id="{95F6F9B0-87ED-4746-B736-748133FA118D}"/>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636;p70">
              <a:extLst>
                <a:ext uri="{FF2B5EF4-FFF2-40B4-BE49-F238E27FC236}">
                  <a16:creationId xmlns:a16="http://schemas.microsoft.com/office/drawing/2014/main" id="{EE78D485-55CE-DA4D-8697-3FEB43331B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637;p70">
              <a:extLst>
                <a:ext uri="{FF2B5EF4-FFF2-40B4-BE49-F238E27FC236}">
                  <a16:creationId xmlns:a16="http://schemas.microsoft.com/office/drawing/2014/main" id="{FBC2E89F-10C3-504C-871C-E5A0370B3037}"/>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638;p70">
              <a:extLst>
                <a:ext uri="{FF2B5EF4-FFF2-40B4-BE49-F238E27FC236}">
                  <a16:creationId xmlns:a16="http://schemas.microsoft.com/office/drawing/2014/main" id="{9322FCCF-4375-C74C-B604-12F1F4DF15B7}"/>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639;p70">
              <a:extLst>
                <a:ext uri="{FF2B5EF4-FFF2-40B4-BE49-F238E27FC236}">
                  <a16:creationId xmlns:a16="http://schemas.microsoft.com/office/drawing/2014/main" id="{63814CF1-EE4E-B946-A8A7-BEF46D8A83B0}"/>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640;p70">
              <a:extLst>
                <a:ext uri="{FF2B5EF4-FFF2-40B4-BE49-F238E27FC236}">
                  <a16:creationId xmlns:a16="http://schemas.microsoft.com/office/drawing/2014/main" id="{FD67CD5A-EC4A-8948-8386-E55627A06782}"/>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641;p70">
              <a:extLst>
                <a:ext uri="{FF2B5EF4-FFF2-40B4-BE49-F238E27FC236}">
                  <a16:creationId xmlns:a16="http://schemas.microsoft.com/office/drawing/2014/main" id="{9CAA45D9-091B-A64C-BED3-869D7E93B043}"/>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642;p70">
              <a:extLst>
                <a:ext uri="{FF2B5EF4-FFF2-40B4-BE49-F238E27FC236}">
                  <a16:creationId xmlns:a16="http://schemas.microsoft.com/office/drawing/2014/main" id="{FF987299-0BEF-1245-98D6-3D32E7BCAE9D}"/>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43;p70">
              <a:extLst>
                <a:ext uri="{FF2B5EF4-FFF2-40B4-BE49-F238E27FC236}">
                  <a16:creationId xmlns:a16="http://schemas.microsoft.com/office/drawing/2014/main" id="{A0331101-D8E8-544B-8C30-C603DA3DE2DD}"/>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644;p70">
              <a:extLst>
                <a:ext uri="{FF2B5EF4-FFF2-40B4-BE49-F238E27FC236}">
                  <a16:creationId xmlns:a16="http://schemas.microsoft.com/office/drawing/2014/main" id="{6C94C1C6-DDFE-AE46-949B-01FB9753E67D}"/>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645;p70">
              <a:extLst>
                <a:ext uri="{FF2B5EF4-FFF2-40B4-BE49-F238E27FC236}">
                  <a16:creationId xmlns:a16="http://schemas.microsoft.com/office/drawing/2014/main" id="{B042AF96-ABA4-B940-900D-3812621DA12E}"/>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646;p70">
              <a:extLst>
                <a:ext uri="{FF2B5EF4-FFF2-40B4-BE49-F238E27FC236}">
                  <a16:creationId xmlns:a16="http://schemas.microsoft.com/office/drawing/2014/main" id="{EFF7E9EC-E893-ED47-AC57-E0DEE5A60945}"/>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647;p70">
              <a:extLst>
                <a:ext uri="{FF2B5EF4-FFF2-40B4-BE49-F238E27FC236}">
                  <a16:creationId xmlns:a16="http://schemas.microsoft.com/office/drawing/2014/main" id="{DD579F12-90C5-3C44-B04F-90016952A6B8}"/>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648;p70">
              <a:extLst>
                <a:ext uri="{FF2B5EF4-FFF2-40B4-BE49-F238E27FC236}">
                  <a16:creationId xmlns:a16="http://schemas.microsoft.com/office/drawing/2014/main" id="{E1EC6075-F1FE-DC4D-9B51-2EC2A55B8951}"/>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649;p70">
              <a:extLst>
                <a:ext uri="{FF2B5EF4-FFF2-40B4-BE49-F238E27FC236}">
                  <a16:creationId xmlns:a16="http://schemas.microsoft.com/office/drawing/2014/main" id="{40DEA454-D094-4940-BBDB-B8E8E2AC76DF}"/>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650;p70">
              <a:extLst>
                <a:ext uri="{FF2B5EF4-FFF2-40B4-BE49-F238E27FC236}">
                  <a16:creationId xmlns:a16="http://schemas.microsoft.com/office/drawing/2014/main" id="{971D364C-180A-A54E-91DA-6E78182EDE88}"/>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651;p70">
              <a:extLst>
                <a:ext uri="{FF2B5EF4-FFF2-40B4-BE49-F238E27FC236}">
                  <a16:creationId xmlns:a16="http://schemas.microsoft.com/office/drawing/2014/main" id="{860F66A6-CE98-1945-9706-643E51E3F84C}"/>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652;p70">
              <a:extLst>
                <a:ext uri="{FF2B5EF4-FFF2-40B4-BE49-F238E27FC236}">
                  <a16:creationId xmlns:a16="http://schemas.microsoft.com/office/drawing/2014/main" id="{C3E8CBE2-C9E8-D047-8621-861DD4E317EA}"/>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653;p70">
              <a:extLst>
                <a:ext uri="{FF2B5EF4-FFF2-40B4-BE49-F238E27FC236}">
                  <a16:creationId xmlns:a16="http://schemas.microsoft.com/office/drawing/2014/main" id="{8F92A0DA-0EAA-DF4B-9B14-CDEFA0E7CACD}"/>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654;p70">
              <a:extLst>
                <a:ext uri="{FF2B5EF4-FFF2-40B4-BE49-F238E27FC236}">
                  <a16:creationId xmlns:a16="http://schemas.microsoft.com/office/drawing/2014/main" id="{C5B5618F-E7B8-7F46-8CC2-F2F4BF862A2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655;p70">
              <a:extLst>
                <a:ext uri="{FF2B5EF4-FFF2-40B4-BE49-F238E27FC236}">
                  <a16:creationId xmlns:a16="http://schemas.microsoft.com/office/drawing/2014/main" id="{22D95047-EA9E-D749-93A3-C978D8B38C62}"/>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656;p70">
              <a:extLst>
                <a:ext uri="{FF2B5EF4-FFF2-40B4-BE49-F238E27FC236}">
                  <a16:creationId xmlns:a16="http://schemas.microsoft.com/office/drawing/2014/main" id="{FDAA05B8-457B-9B44-B3E5-F1A727569554}"/>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657;p70">
              <a:extLst>
                <a:ext uri="{FF2B5EF4-FFF2-40B4-BE49-F238E27FC236}">
                  <a16:creationId xmlns:a16="http://schemas.microsoft.com/office/drawing/2014/main" id="{0781F670-9140-B945-859F-D7202D289998}"/>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658;p70">
              <a:extLst>
                <a:ext uri="{FF2B5EF4-FFF2-40B4-BE49-F238E27FC236}">
                  <a16:creationId xmlns:a16="http://schemas.microsoft.com/office/drawing/2014/main" id="{E298F84B-84B6-9541-97F1-F64E85AFF104}"/>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659;p70">
              <a:extLst>
                <a:ext uri="{FF2B5EF4-FFF2-40B4-BE49-F238E27FC236}">
                  <a16:creationId xmlns:a16="http://schemas.microsoft.com/office/drawing/2014/main" id="{D62297BF-3171-8949-B891-E3C69D666CC5}"/>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660;p70">
              <a:extLst>
                <a:ext uri="{FF2B5EF4-FFF2-40B4-BE49-F238E27FC236}">
                  <a16:creationId xmlns:a16="http://schemas.microsoft.com/office/drawing/2014/main" id="{9EBC4AA1-741D-2040-815A-AECDB9493D93}"/>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661;p70">
              <a:extLst>
                <a:ext uri="{FF2B5EF4-FFF2-40B4-BE49-F238E27FC236}">
                  <a16:creationId xmlns:a16="http://schemas.microsoft.com/office/drawing/2014/main" id="{516E30C8-2083-E746-A340-6FDF9D25BCA1}"/>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662;p70">
              <a:extLst>
                <a:ext uri="{FF2B5EF4-FFF2-40B4-BE49-F238E27FC236}">
                  <a16:creationId xmlns:a16="http://schemas.microsoft.com/office/drawing/2014/main" id="{23BB039F-8D22-D34D-A2D5-42B330614A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663;p70">
              <a:extLst>
                <a:ext uri="{FF2B5EF4-FFF2-40B4-BE49-F238E27FC236}">
                  <a16:creationId xmlns:a16="http://schemas.microsoft.com/office/drawing/2014/main" id="{708AD774-73E3-B948-B674-42C48E22ABEC}"/>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664;p70">
              <a:extLst>
                <a:ext uri="{FF2B5EF4-FFF2-40B4-BE49-F238E27FC236}">
                  <a16:creationId xmlns:a16="http://schemas.microsoft.com/office/drawing/2014/main" id="{F51B9E39-2F5F-C24E-BE33-28BDE1323005}"/>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665;p70">
              <a:extLst>
                <a:ext uri="{FF2B5EF4-FFF2-40B4-BE49-F238E27FC236}">
                  <a16:creationId xmlns:a16="http://schemas.microsoft.com/office/drawing/2014/main" id="{48BAE687-FB79-5A46-97E9-CCB56C5396DD}"/>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666;p70">
              <a:extLst>
                <a:ext uri="{FF2B5EF4-FFF2-40B4-BE49-F238E27FC236}">
                  <a16:creationId xmlns:a16="http://schemas.microsoft.com/office/drawing/2014/main" id="{73511456-F755-8D43-89A2-0D77EFECC3E4}"/>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667;p70">
              <a:extLst>
                <a:ext uri="{FF2B5EF4-FFF2-40B4-BE49-F238E27FC236}">
                  <a16:creationId xmlns:a16="http://schemas.microsoft.com/office/drawing/2014/main" id="{7B9E4386-9319-0D4F-8D34-B36D575D32F1}"/>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668;p70">
              <a:extLst>
                <a:ext uri="{FF2B5EF4-FFF2-40B4-BE49-F238E27FC236}">
                  <a16:creationId xmlns:a16="http://schemas.microsoft.com/office/drawing/2014/main" id="{4DE8B2CE-0428-F54D-B67E-60A2A2A537F0}"/>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669;p70">
              <a:extLst>
                <a:ext uri="{FF2B5EF4-FFF2-40B4-BE49-F238E27FC236}">
                  <a16:creationId xmlns:a16="http://schemas.microsoft.com/office/drawing/2014/main" id="{99A128DC-4C11-4545-9BED-EF30D90EAA70}"/>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670;p70">
              <a:extLst>
                <a:ext uri="{FF2B5EF4-FFF2-40B4-BE49-F238E27FC236}">
                  <a16:creationId xmlns:a16="http://schemas.microsoft.com/office/drawing/2014/main" id="{0F87B418-E76C-C946-8830-EAAA29B74251}"/>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671;p70">
              <a:extLst>
                <a:ext uri="{FF2B5EF4-FFF2-40B4-BE49-F238E27FC236}">
                  <a16:creationId xmlns:a16="http://schemas.microsoft.com/office/drawing/2014/main" id="{E977C0A2-D17D-C348-A38A-7F845AF4ED25}"/>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672;p70">
              <a:extLst>
                <a:ext uri="{FF2B5EF4-FFF2-40B4-BE49-F238E27FC236}">
                  <a16:creationId xmlns:a16="http://schemas.microsoft.com/office/drawing/2014/main" id="{A2E7BA42-839F-5742-A8FB-2E593FFD3CA7}"/>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673;p70">
              <a:extLst>
                <a:ext uri="{FF2B5EF4-FFF2-40B4-BE49-F238E27FC236}">
                  <a16:creationId xmlns:a16="http://schemas.microsoft.com/office/drawing/2014/main" id="{5142D08E-7016-2946-9647-DD2FD9AD812C}"/>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674;p70">
              <a:extLst>
                <a:ext uri="{FF2B5EF4-FFF2-40B4-BE49-F238E27FC236}">
                  <a16:creationId xmlns:a16="http://schemas.microsoft.com/office/drawing/2014/main" id="{4C4098FF-29A5-D940-9A31-7781B612E2F5}"/>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675;p70">
              <a:extLst>
                <a:ext uri="{FF2B5EF4-FFF2-40B4-BE49-F238E27FC236}">
                  <a16:creationId xmlns:a16="http://schemas.microsoft.com/office/drawing/2014/main" id="{6A195E10-8A16-5747-B6D9-0C20E0DE323D}"/>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676;p70">
              <a:extLst>
                <a:ext uri="{FF2B5EF4-FFF2-40B4-BE49-F238E27FC236}">
                  <a16:creationId xmlns:a16="http://schemas.microsoft.com/office/drawing/2014/main" id="{C71D7B39-EF8F-3040-B4A5-D4A516B26EC0}"/>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677;p70">
              <a:extLst>
                <a:ext uri="{FF2B5EF4-FFF2-40B4-BE49-F238E27FC236}">
                  <a16:creationId xmlns:a16="http://schemas.microsoft.com/office/drawing/2014/main" id="{3A844535-EA6B-E54E-90ED-7C96929C49B3}"/>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678;p70">
              <a:extLst>
                <a:ext uri="{FF2B5EF4-FFF2-40B4-BE49-F238E27FC236}">
                  <a16:creationId xmlns:a16="http://schemas.microsoft.com/office/drawing/2014/main" id="{A9EFE9C0-E440-3E45-BC2A-62DF9493F30F}"/>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679;p70">
              <a:extLst>
                <a:ext uri="{FF2B5EF4-FFF2-40B4-BE49-F238E27FC236}">
                  <a16:creationId xmlns:a16="http://schemas.microsoft.com/office/drawing/2014/main" id="{875230C3-0F2E-414A-88A1-E9639C861A1B}"/>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680;p70">
              <a:extLst>
                <a:ext uri="{FF2B5EF4-FFF2-40B4-BE49-F238E27FC236}">
                  <a16:creationId xmlns:a16="http://schemas.microsoft.com/office/drawing/2014/main" id="{6BC2923C-555C-D042-9543-1691E4D55820}"/>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681;p70">
              <a:extLst>
                <a:ext uri="{FF2B5EF4-FFF2-40B4-BE49-F238E27FC236}">
                  <a16:creationId xmlns:a16="http://schemas.microsoft.com/office/drawing/2014/main" id="{AA5ECC02-C481-FC43-91EA-EB07C713BE9C}"/>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682;p70">
              <a:extLst>
                <a:ext uri="{FF2B5EF4-FFF2-40B4-BE49-F238E27FC236}">
                  <a16:creationId xmlns:a16="http://schemas.microsoft.com/office/drawing/2014/main" id="{F832AC9A-98F6-C147-AD4E-EB7DEA36CE97}"/>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683;p70">
              <a:extLst>
                <a:ext uri="{FF2B5EF4-FFF2-40B4-BE49-F238E27FC236}">
                  <a16:creationId xmlns:a16="http://schemas.microsoft.com/office/drawing/2014/main" id="{431F3D6C-8414-6B48-8E69-696AFC2D3681}"/>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684;p70">
              <a:extLst>
                <a:ext uri="{FF2B5EF4-FFF2-40B4-BE49-F238E27FC236}">
                  <a16:creationId xmlns:a16="http://schemas.microsoft.com/office/drawing/2014/main" id="{F35FAFDC-EC91-5B41-A964-9CB189E260E7}"/>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685;p70">
              <a:extLst>
                <a:ext uri="{FF2B5EF4-FFF2-40B4-BE49-F238E27FC236}">
                  <a16:creationId xmlns:a16="http://schemas.microsoft.com/office/drawing/2014/main" id="{E451F949-6E57-DE45-9FB3-4FF510056321}"/>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686;p70">
              <a:extLst>
                <a:ext uri="{FF2B5EF4-FFF2-40B4-BE49-F238E27FC236}">
                  <a16:creationId xmlns:a16="http://schemas.microsoft.com/office/drawing/2014/main" id="{C08715F3-578B-6C45-945F-8731E53D3858}"/>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687;p70">
              <a:extLst>
                <a:ext uri="{FF2B5EF4-FFF2-40B4-BE49-F238E27FC236}">
                  <a16:creationId xmlns:a16="http://schemas.microsoft.com/office/drawing/2014/main" id="{055CB03C-1C26-7145-ADBC-C4F20A9654D6}"/>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688;p70">
              <a:extLst>
                <a:ext uri="{FF2B5EF4-FFF2-40B4-BE49-F238E27FC236}">
                  <a16:creationId xmlns:a16="http://schemas.microsoft.com/office/drawing/2014/main" id="{1A722143-4A8C-784B-B7AD-6515F9683A04}"/>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689;p70">
              <a:extLst>
                <a:ext uri="{FF2B5EF4-FFF2-40B4-BE49-F238E27FC236}">
                  <a16:creationId xmlns:a16="http://schemas.microsoft.com/office/drawing/2014/main" id="{D55316AD-BD65-CB40-9F5C-7340394FE4E7}"/>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690;p70">
              <a:extLst>
                <a:ext uri="{FF2B5EF4-FFF2-40B4-BE49-F238E27FC236}">
                  <a16:creationId xmlns:a16="http://schemas.microsoft.com/office/drawing/2014/main" id="{030E3D60-D493-FB48-AF45-196F2851CC9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691;p70">
              <a:extLst>
                <a:ext uri="{FF2B5EF4-FFF2-40B4-BE49-F238E27FC236}">
                  <a16:creationId xmlns:a16="http://schemas.microsoft.com/office/drawing/2014/main" id="{1A6BDF64-A207-9C4F-9598-B8334978C41D}"/>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692;p70">
              <a:extLst>
                <a:ext uri="{FF2B5EF4-FFF2-40B4-BE49-F238E27FC236}">
                  <a16:creationId xmlns:a16="http://schemas.microsoft.com/office/drawing/2014/main" id="{BA16CE8E-EE83-6349-A767-922E3186946C}"/>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693;p70">
              <a:extLst>
                <a:ext uri="{FF2B5EF4-FFF2-40B4-BE49-F238E27FC236}">
                  <a16:creationId xmlns:a16="http://schemas.microsoft.com/office/drawing/2014/main" id="{935D4AFF-D448-D741-BF52-6EF94D6FC338}"/>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694;p70">
              <a:extLst>
                <a:ext uri="{FF2B5EF4-FFF2-40B4-BE49-F238E27FC236}">
                  <a16:creationId xmlns:a16="http://schemas.microsoft.com/office/drawing/2014/main" id="{2EF7076A-2EB2-EA4A-8FD6-F4A69EADA3C9}"/>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695;p70">
              <a:extLst>
                <a:ext uri="{FF2B5EF4-FFF2-40B4-BE49-F238E27FC236}">
                  <a16:creationId xmlns:a16="http://schemas.microsoft.com/office/drawing/2014/main" id="{4B7B231D-10CC-4540-B39E-8414B8334485}"/>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696;p70">
              <a:extLst>
                <a:ext uri="{FF2B5EF4-FFF2-40B4-BE49-F238E27FC236}">
                  <a16:creationId xmlns:a16="http://schemas.microsoft.com/office/drawing/2014/main" id="{3F76BFC9-032C-5E44-B294-E395F37390B4}"/>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697;p70">
              <a:extLst>
                <a:ext uri="{FF2B5EF4-FFF2-40B4-BE49-F238E27FC236}">
                  <a16:creationId xmlns:a16="http://schemas.microsoft.com/office/drawing/2014/main" id="{3A212A0F-667D-994F-B610-2C53BC0FCAD9}"/>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698;p70">
              <a:extLst>
                <a:ext uri="{FF2B5EF4-FFF2-40B4-BE49-F238E27FC236}">
                  <a16:creationId xmlns:a16="http://schemas.microsoft.com/office/drawing/2014/main" id="{F2DA36F4-BFEE-AC46-83BE-C6211D10C3C7}"/>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699;p70">
              <a:extLst>
                <a:ext uri="{FF2B5EF4-FFF2-40B4-BE49-F238E27FC236}">
                  <a16:creationId xmlns:a16="http://schemas.microsoft.com/office/drawing/2014/main" id="{36F63DCC-7FA3-CB43-AD1C-B6DFFE2096BD}"/>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700;p70">
              <a:extLst>
                <a:ext uri="{FF2B5EF4-FFF2-40B4-BE49-F238E27FC236}">
                  <a16:creationId xmlns:a16="http://schemas.microsoft.com/office/drawing/2014/main" id="{1F9218CE-8BA4-7644-A465-974D1EDCFFF3}"/>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701;p70">
              <a:extLst>
                <a:ext uri="{FF2B5EF4-FFF2-40B4-BE49-F238E27FC236}">
                  <a16:creationId xmlns:a16="http://schemas.microsoft.com/office/drawing/2014/main" id="{53BF3159-0A5F-1B4E-BBB5-8136507323BF}"/>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702;p70">
              <a:extLst>
                <a:ext uri="{FF2B5EF4-FFF2-40B4-BE49-F238E27FC236}">
                  <a16:creationId xmlns:a16="http://schemas.microsoft.com/office/drawing/2014/main" id="{58C64E78-E381-FE43-9A8F-B8B765B960ED}"/>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703;p70">
              <a:extLst>
                <a:ext uri="{FF2B5EF4-FFF2-40B4-BE49-F238E27FC236}">
                  <a16:creationId xmlns:a16="http://schemas.microsoft.com/office/drawing/2014/main" id="{D71F49CD-D04E-AE41-9DC4-FAE106B09592}"/>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704;p70">
              <a:extLst>
                <a:ext uri="{FF2B5EF4-FFF2-40B4-BE49-F238E27FC236}">
                  <a16:creationId xmlns:a16="http://schemas.microsoft.com/office/drawing/2014/main" id="{CB7D7BA5-4AAB-DF4B-8B8D-708CA09CDD02}"/>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705;p70">
              <a:extLst>
                <a:ext uri="{FF2B5EF4-FFF2-40B4-BE49-F238E27FC236}">
                  <a16:creationId xmlns:a16="http://schemas.microsoft.com/office/drawing/2014/main" id="{4C6F8A99-54BB-9544-BDAF-567BB4C69BD7}"/>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706;p70">
              <a:extLst>
                <a:ext uri="{FF2B5EF4-FFF2-40B4-BE49-F238E27FC236}">
                  <a16:creationId xmlns:a16="http://schemas.microsoft.com/office/drawing/2014/main" id="{437D7C09-3DAB-E24E-93BC-25201A4956A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707;p70">
              <a:extLst>
                <a:ext uri="{FF2B5EF4-FFF2-40B4-BE49-F238E27FC236}">
                  <a16:creationId xmlns:a16="http://schemas.microsoft.com/office/drawing/2014/main" id="{E4D2C751-9567-1843-A4C7-1C755A08C186}"/>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708;p70">
              <a:extLst>
                <a:ext uri="{FF2B5EF4-FFF2-40B4-BE49-F238E27FC236}">
                  <a16:creationId xmlns:a16="http://schemas.microsoft.com/office/drawing/2014/main" id="{EC97E8BF-BFDF-B840-8513-3E0978EB7F37}"/>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709;p70">
              <a:extLst>
                <a:ext uri="{FF2B5EF4-FFF2-40B4-BE49-F238E27FC236}">
                  <a16:creationId xmlns:a16="http://schemas.microsoft.com/office/drawing/2014/main" id="{50A4134C-D215-BC4B-937B-C9573D11163F}"/>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710;p70">
              <a:extLst>
                <a:ext uri="{FF2B5EF4-FFF2-40B4-BE49-F238E27FC236}">
                  <a16:creationId xmlns:a16="http://schemas.microsoft.com/office/drawing/2014/main" id="{3719D94E-5850-D34C-A836-33B01AA9BB3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711;p70">
              <a:extLst>
                <a:ext uri="{FF2B5EF4-FFF2-40B4-BE49-F238E27FC236}">
                  <a16:creationId xmlns:a16="http://schemas.microsoft.com/office/drawing/2014/main" id="{430AD987-8F6E-0B4B-8456-79CDC8E8743C}"/>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712;p70">
              <a:extLst>
                <a:ext uri="{FF2B5EF4-FFF2-40B4-BE49-F238E27FC236}">
                  <a16:creationId xmlns:a16="http://schemas.microsoft.com/office/drawing/2014/main" id="{3CCAFDEA-D784-AF48-A1BC-D17C8249B193}"/>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713;p70">
              <a:extLst>
                <a:ext uri="{FF2B5EF4-FFF2-40B4-BE49-F238E27FC236}">
                  <a16:creationId xmlns:a16="http://schemas.microsoft.com/office/drawing/2014/main" id="{B3A4E3FA-E188-9B46-9474-F9A0312D12EF}"/>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714;p70">
              <a:extLst>
                <a:ext uri="{FF2B5EF4-FFF2-40B4-BE49-F238E27FC236}">
                  <a16:creationId xmlns:a16="http://schemas.microsoft.com/office/drawing/2014/main" id="{02DFA931-5A24-7A40-8301-A07AE2D1ACB0}"/>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715;p70">
              <a:extLst>
                <a:ext uri="{FF2B5EF4-FFF2-40B4-BE49-F238E27FC236}">
                  <a16:creationId xmlns:a16="http://schemas.microsoft.com/office/drawing/2014/main" id="{E4BA7F62-AADD-B948-9A7C-D53ED4D63533}"/>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716;p70">
              <a:extLst>
                <a:ext uri="{FF2B5EF4-FFF2-40B4-BE49-F238E27FC236}">
                  <a16:creationId xmlns:a16="http://schemas.microsoft.com/office/drawing/2014/main" id="{E26FEDD8-0D7C-6847-AD49-566B377F2497}"/>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717;p70">
              <a:extLst>
                <a:ext uri="{FF2B5EF4-FFF2-40B4-BE49-F238E27FC236}">
                  <a16:creationId xmlns:a16="http://schemas.microsoft.com/office/drawing/2014/main" id="{6257D72D-4255-E14D-AE75-212D35E98F24}"/>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718;p70">
              <a:extLst>
                <a:ext uri="{FF2B5EF4-FFF2-40B4-BE49-F238E27FC236}">
                  <a16:creationId xmlns:a16="http://schemas.microsoft.com/office/drawing/2014/main" id="{44F8CF4D-26C5-CE4B-9AE4-64B031285650}"/>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719;p70">
              <a:extLst>
                <a:ext uri="{FF2B5EF4-FFF2-40B4-BE49-F238E27FC236}">
                  <a16:creationId xmlns:a16="http://schemas.microsoft.com/office/drawing/2014/main" id="{44BE3311-DAF0-094F-A7DF-66DB0C0F7611}"/>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720;p70">
              <a:extLst>
                <a:ext uri="{FF2B5EF4-FFF2-40B4-BE49-F238E27FC236}">
                  <a16:creationId xmlns:a16="http://schemas.microsoft.com/office/drawing/2014/main" id="{B8A662B0-A7CA-C94A-8C0A-22CBDC4853D0}"/>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721;p70">
              <a:extLst>
                <a:ext uri="{FF2B5EF4-FFF2-40B4-BE49-F238E27FC236}">
                  <a16:creationId xmlns:a16="http://schemas.microsoft.com/office/drawing/2014/main" id="{B3200CDC-F5A0-FA4B-833A-EB6CF30AD9E8}"/>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722;p70">
              <a:extLst>
                <a:ext uri="{FF2B5EF4-FFF2-40B4-BE49-F238E27FC236}">
                  <a16:creationId xmlns:a16="http://schemas.microsoft.com/office/drawing/2014/main" id="{16CE68CA-F2FD-0944-B4D5-6C8647925D6C}"/>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723;p70">
              <a:extLst>
                <a:ext uri="{FF2B5EF4-FFF2-40B4-BE49-F238E27FC236}">
                  <a16:creationId xmlns:a16="http://schemas.microsoft.com/office/drawing/2014/main" id="{584A3201-2885-0344-8CDD-6D3730D1F727}"/>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724;p70">
              <a:extLst>
                <a:ext uri="{FF2B5EF4-FFF2-40B4-BE49-F238E27FC236}">
                  <a16:creationId xmlns:a16="http://schemas.microsoft.com/office/drawing/2014/main" id="{928643BC-367E-5140-B8C6-85BE3DB989F0}"/>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725;p70">
              <a:extLst>
                <a:ext uri="{FF2B5EF4-FFF2-40B4-BE49-F238E27FC236}">
                  <a16:creationId xmlns:a16="http://schemas.microsoft.com/office/drawing/2014/main" id="{D56B39CD-31D4-6745-8D79-335A5908CBAC}"/>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726;p70">
              <a:extLst>
                <a:ext uri="{FF2B5EF4-FFF2-40B4-BE49-F238E27FC236}">
                  <a16:creationId xmlns:a16="http://schemas.microsoft.com/office/drawing/2014/main" id="{3F281AB2-F94E-C04D-A95E-4F7CEB659D16}"/>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727;p70">
              <a:extLst>
                <a:ext uri="{FF2B5EF4-FFF2-40B4-BE49-F238E27FC236}">
                  <a16:creationId xmlns:a16="http://schemas.microsoft.com/office/drawing/2014/main" id="{ED56EA12-14AB-6443-A7B9-8E1B316F0A73}"/>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728;p70">
              <a:extLst>
                <a:ext uri="{FF2B5EF4-FFF2-40B4-BE49-F238E27FC236}">
                  <a16:creationId xmlns:a16="http://schemas.microsoft.com/office/drawing/2014/main" id="{8438AF04-3E48-6D40-B744-F6AEF708568F}"/>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729;p70">
              <a:extLst>
                <a:ext uri="{FF2B5EF4-FFF2-40B4-BE49-F238E27FC236}">
                  <a16:creationId xmlns:a16="http://schemas.microsoft.com/office/drawing/2014/main" id="{93C0E180-1C67-974B-BF3F-135DD5673F70}"/>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730;p70">
              <a:extLst>
                <a:ext uri="{FF2B5EF4-FFF2-40B4-BE49-F238E27FC236}">
                  <a16:creationId xmlns:a16="http://schemas.microsoft.com/office/drawing/2014/main" id="{97471B80-EC4D-CF4C-B791-0258FDD1620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731;p70">
              <a:extLst>
                <a:ext uri="{FF2B5EF4-FFF2-40B4-BE49-F238E27FC236}">
                  <a16:creationId xmlns:a16="http://schemas.microsoft.com/office/drawing/2014/main" id="{A0D88ECE-37FB-B642-9AFE-EB78448D3E2C}"/>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732;p70">
              <a:extLst>
                <a:ext uri="{FF2B5EF4-FFF2-40B4-BE49-F238E27FC236}">
                  <a16:creationId xmlns:a16="http://schemas.microsoft.com/office/drawing/2014/main" id="{BDFFC92B-6CEB-C241-92F7-117487391772}"/>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733;p70">
              <a:extLst>
                <a:ext uri="{FF2B5EF4-FFF2-40B4-BE49-F238E27FC236}">
                  <a16:creationId xmlns:a16="http://schemas.microsoft.com/office/drawing/2014/main" id="{A75361BC-941C-FA45-92ED-8AA2F9A8B3A5}"/>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734;p70">
              <a:extLst>
                <a:ext uri="{FF2B5EF4-FFF2-40B4-BE49-F238E27FC236}">
                  <a16:creationId xmlns:a16="http://schemas.microsoft.com/office/drawing/2014/main" id="{4A71BB3B-4217-D84F-AF51-64433788A814}"/>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735;p70">
              <a:extLst>
                <a:ext uri="{FF2B5EF4-FFF2-40B4-BE49-F238E27FC236}">
                  <a16:creationId xmlns:a16="http://schemas.microsoft.com/office/drawing/2014/main" id="{07441734-56B8-2C41-81B5-EE1D950BD0EA}"/>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736;p70">
              <a:extLst>
                <a:ext uri="{FF2B5EF4-FFF2-40B4-BE49-F238E27FC236}">
                  <a16:creationId xmlns:a16="http://schemas.microsoft.com/office/drawing/2014/main" id="{BAB8B89A-AAE0-AC41-8BFD-A0583E4BCABB}"/>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737;p70">
              <a:extLst>
                <a:ext uri="{FF2B5EF4-FFF2-40B4-BE49-F238E27FC236}">
                  <a16:creationId xmlns:a16="http://schemas.microsoft.com/office/drawing/2014/main" id="{09504128-A805-DB45-92E8-2C5E96F3325C}"/>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738;p70">
              <a:extLst>
                <a:ext uri="{FF2B5EF4-FFF2-40B4-BE49-F238E27FC236}">
                  <a16:creationId xmlns:a16="http://schemas.microsoft.com/office/drawing/2014/main" id="{7168960C-3B70-F14A-A613-092302AED194}"/>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739;p70">
              <a:extLst>
                <a:ext uri="{FF2B5EF4-FFF2-40B4-BE49-F238E27FC236}">
                  <a16:creationId xmlns:a16="http://schemas.microsoft.com/office/drawing/2014/main" id="{4163C395-7000-E647-A168-A34EE49C1D8F}"/>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740;p70">
              <a:extLst>
                <a:ext uri="{FF2B5EF4-FFF2-40B4-BE49-F238E27FC236}">
                  <a16:creationId xmlns:a16="http://schemas.microsoft.com/office/drawing/2014/main" id="{330FA53C-574D-4342-B093-DDD917210784}"/>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741;p70">
              <a:extLst>
                <a:ext uri="{FF2B5EF4-FFF2-40B4-BE49-F238E27FC236}">
                  <a16:creationId xmlns:a16="http://schemas.microsoft.com/office/drawing/2014/main" id="{1DEA6D67-F5EC-A841-A0FE-2A2DE103B4DA}"/>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742;p70">
              <a:extLst>
                <a:ext uri="{FF2B5EF4-FFF2-40B4-BE49-F238E27FC236}">
                  <a16:creationId xmlns:a16="http://schemas.microsoft.com/office/drawing/2014/main" id="{E1A43A1B-7244-1F4C-A020-F02FA9A0CE1D}"/>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743;p70">
              <a:extLst>
                <a:ext uri="{FF2B5EF4-FFF2-40B4-BE49-F238E27FC236}">
                  <a16:creationId xmlns:a16="http://schemas.microsoft.com/office/drawing/2014/main" id="{2C4C683E-2079-434E-88F0-22E28A7DE6BA}"/>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744;p70">
              <a:extLst>
                <a:ext uri="{FF2B5EF4-FFF2-40B4-BE49-F238E27FC236}">
                  <a16:creationId xmlns:a16="http://schemas.microsoft.com/office/drawing/2014/main" id="{382CD0DC-5997-3249-B9A4-459A05494BC1}"/>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745;p70">
              <a:extLst>
                <a:ext uri="{FF2B5EF4-FFF2-40B4-BE49-F238E27FC236}">
                  <a16:creationId xmlns:a16="http://schemas.microsoft.com/office/drawing/2014/main" id="{8850A39D-BF2E-1041-BEE7-7B8DAC403B9A}"/>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746;p70">
              <a:extLst>
                <a:ext uri="{FF2B5EF4-FFF2-40B4-BE49-F238E27FC236}">
                  <a16:creationId xmlns:a16="http://schemas.microsoft.com/office/drawing/2014/main" id="{5A14A389-67DE-FB40-AAD9-198D1B34A637}"/>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747;p70">
              <a:extLst>
                <a:ext uri="{FF2B5EF4-FFF2-40B4-BE49-F238E27FC236}">
                  <a16:creationId xmlns:a16="http://schemas.microsoft.com/office/drawing/2014/main" id="{16F51A78-3C16-074B-BAE8-6E308114F845}"/>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748;p70">
              <a:extLst>
                <a:ext uri="{FF2B5EF4-FFF2-40B4-BE49-F238E27FC236}">
                  <a16:creationId xmlns:a16="http://schemas.microsoft.com/office/drawing/2014/main" id="{C166BA83-EA0A-7C43-BD77-20C74F42FE02}"/>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749;p70">
              <a:extLst>
                <a:ext uri="{FF2B5EF4-FFF2-40B4-BE49-F238E27FC236}">
                  <a16:creationId xmlns:a16="http://schemas.microsoft.com/office/drawing/2014/main" id="{86E3D556-660D-4942-85CC-401042BD22A0}"/>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750;p70">
              <a:extLst>
                <a:ext uri="{FF2B5EF4-FFF2-40B4-BE49-F238E27FC236}">
                  <a16:creationId xmlns:a16="http://schemas.microsoft.com/office/drawing/2014/main" id="{40ACCE28-E41D-AF43-9D5C-A02B0AAC2641}"/>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751;p70">
              <a:extLst>
                <a:ext uri="{FF2B5EF4-FFF2-40B4-BE49-F238E27FC236}">
                  <a16:creationId xmlns:a16="http://schemas.microsoft.com/office/drawing/2014/main" id="{D4CFFCEB-A9E6-4646-A341-AFA4EAA1BF81}"/>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752;p70">
              <a:extLst>
                <a:ext uri="{FF2B5EF4-FFF2-40B4-BE49-F238E27FC236}">
                  <a16:creationId xmlns:a16="http://schemas.microsoft.com/office/drawing/2014/main" id="{DF013BF5-945A-414E-8361-1D255FF2C48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753;p70">
              <a:extLst>
                <a:ext uri="{FF2B5EF4-FFF2-40B4-BE49-F238E27FC236}">
                  <a16:creationId xmlns:a16="http://schemas.microsoft.com/office/drawing/2014/main" id="{9D3FC319-0EE5-D84D-AC84-2150300A28E9}"/>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754;p70">
              <a:extLst>
                <a:ext uri="{FF2B5EF4-FFF2-40B4-BE49-F238E27FC236}">
                  <a16:creationId xmlns:a16="http://schemas.microsoft.com/office/drawing/2014/main" id="{7E01B892-8D65-9842-A657-572AEE42D6D2}"/>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755;p70">
              <a:extLst>
                <a:ext uri="{FF2B5EF4-FFF2-40B4-BE49-F238E27FC236}">
                  <a16:creationId xmlns:a16="http://schemas.microsoft.com/office/drawing/2014/main" id="{6D1D7DEE-FD30-C840-9152-005B5BB72CF9}"/>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756;p70">
              <a:extLst>
                <a:ext uri="{FF2B5EF4-FFF2-40B4-BE49-F238E27FC236}">
                  <a16:creationId xmlns:a16="http://schemas.microsoft.com/office/drawing/2014/main" id="{13609217-FDEB-094A-A6B1-1ACC39BF409A}"/>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757;p70">
              <a:extLst>
                <a:ext uri="{FF2B5EF4-FFF2-40B4-BE49-F238E27FC236}">
                  <a16:creationId xmlns:a16="http://schemas.microsoft.com/office/drawing/2014/main" id="{5FF4CF2F-0187-C84E-9469-6B2359E754EC}"/>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758;p70">
              <a:extLst>
                <a:ext uri="{FF2B5EF4-FFF2-40B4-BE49-F238E27FC236}">
                  <a16:creationId xmlns:a16="http://schemas.microsoft.com/office/drawing/2014/main" id="{A5F32B23-7329-F749-BD1E-A029452398F5}"/>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759;p70">
              <a:extLst>
                <a:ext uri="{FF2B5EF4-FFF2-40B4-BE49-F238E27FC236}">
                  <a16:creationId xmlns:a16="http://schemas.microsoft.com/office/drawing/2014/main" id="{E742C4E5-4F2F-BF40-9137-229A6B66007D}"/>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760;p70">
              <a:extLst>
                <a:ext uri="{FF2B5EF4-FFF2-40B4-BE49-F238E27FC236}">
                  <a16:creationId xmlns:a16="http://schemas.microsoft.com/office/drawing/2014/main" id="{CCF019A6-0261-FF43-B015-98DA0DD693B9}"/>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761;p70">
              <a:extLst>
                <a:ext uri="{FF2B5EF4-FFF2-40B4-BE49-F238E27FC236}">
                  <a16:creationId xmlns:a16="http://schemas.microsoft.com/office/drawing/2014/main" id="{7A8AC89D-D4A1-4540-8D9A-69648F6EE423}"/>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762;p70">
              <a:extLst>
                <a:ext uri="{FF2B5EF4-FFF2-40B4-BE49-F238E27FC236}">
                  <a16:creationId xmlns:a16="http://schemas.microsoft.com/office/drawing/2014/main" id="{4D5CCD33-952A-3445-972C-8E8F9DBC2B00}"/>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763;p70">
              <a:extLst>
                <a:ext uri="{FF2B5EF4-FFF2-40B4-BE49-F238E27FC236}">
                  <a16:creationId xmlns:a16="http://schemas.microsoft.com/office/drawing/2014/main" id="{0475BE74-2028-654F-9C9C-9985BE7C86EA}"/>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764;p70">
              <a:extLst>
                <a:ext uri="{FF2B5EF4-FFF2-40B4-BE49-F238E27FC236}">
                  <a16:creationId xmlns:a16="http://schemas.microsoft.com/office/drawing/2014/main" id="{9F8BE727-EB65-DB41-9B04-F71188068150}"/>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765;p70">
              <a:extLst>
                <a:ext uri="{FF2B5EF4-FFF2-40B4-BE49-F238E27FC236}">
                  <a16:creationId xmlns:a16="http://schemas.microsoft.com/office/drawing/2014/main" id="{97FAF431-3374-284E-8B58-2C91D7F737E9}"/>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766;p70">
              <a:extLst>
                <a:ext uri="{FF2B5EF4-FFF2-40B4-BE49-F238E27FC236}">
                  <a16:creationId xmlns:a16="http://schemas.microsoft.com/office/drawing/2014/main" id="{EA39F5C1-AD99-314E-A314-E371CA7111BE}"/>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767;p70">
              <a:extLst>
                <a:ext uri="{FF2B5EF4-FFF2-40B4-BE49-F238E27FC236}">
                  <a16:creationId xmlns:a16="http://schemas.microsoft.com/office/drawing/2014/main" id="{8230B1CF-1AC5-5543-8A7E-47E2733D0861}"/>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768;p70">
              <a:extLst>
                <a:ext uri="{FF2B5EF4-FFF2-40B4-BE49-F238E27FC236}">
                  <a16:creationId xmlns:a16="http://schemas.microsoft.com/office/drawing/2014/main" id="{CFD3BF51-D911-6A43-A447-94DFAFD03F92}"/>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769;p70">
              <a:extLst>
                <a:ext uri="{FF2B5EF4-FFF2-40B4-BE49-F238E27FC236}">
                  <a16:creationId xmlns:a16="http://schemas.microsoft.com/office/drawing/2014/main" id="{B7035E61-D3BE-BE41-BCFF-007625EE22DD}"/>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770;p70">
              <a:extLst>
                <a:ext uri="{FF2B5EF4-FFF2-40B4-BE49-F238E27FC236}">
                  <a16:creationId xmlns:a16="http://schemas.microsoft.com/office/drawing/2014/main" id="{02E6496B-2BC2-EE4D-AB33-E83A5CA6D221}"/>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771;p70">
              <a:extLst>
                <a:ext uri="{FF2B5EF4-FFF2-40B4-BE49-F238E27FC236}">
                  <a16:creationId xmlns:a16="http://schemas.microsoft.com/office/drawing/2014/main" id="{5CDADCC0-1FFC-C949-A8E7-4BA6ED8E2E6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772;p70">
              <a:extLst>
                <a:ext uri="{FF2B5EF4-FFF2-40B4-BE49-F238E27FC236}">
                  <a16:creationId xmlns:a16="http://schemas.microsoft.com/office/drawing/2014/main" id="{E6048103-51D2-154C-BB8D-EBAB7F33C5DA}"/>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773;p70">
              <a:extLst>
                <a:ext uri="{FF2B5EF4-FFF2-40B4-BE49-F238E27FC236}">
                  <a16:creationId xmlns:a16="http://schemas.microsoft.com/office/drawing/2014/main" id="{E04D1A1A-EF0C-834D-81F8-682D35612EEC}"/>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774;p70">
              <a:extLst>
                <a:ext uri="{FF2B5EF4-FFF2-40B4-BE49-F238E27FC236}">
                  <a16:creationId xmlns:a16="http://schemas.microsoft.com/office/drawing/2014/main" id="{EB790540-72EC-E54D-98EE-A65D1F24AE93}"/>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775;p70">
              <a:extLst>
                <a:ext uri="{FF2B5EF4-FFF2-40B4-BE49-F238E27FC236}">
                  <a16:creationId xmlns:a16="http://schemas.microsoft.com/office/drawing/2014/main" id="{EA6C1BBE-A592-7E4A-8DCF-BD5022F75930}"/>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776;p70">
              <a:extLst>
                <a:ext uri="{FF2B5EF4-FFF2-40B4-BE49-F238E27FC236}">
                  <a16:creationId xmlns:a16="http://schemas.microsoft.com/office/drawing/2014/main" id="{4DC25B93-43BC-1F48-AE03-93E04F86683E}"/>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777;p70">
              <a:extLst>
                <a:ext uri="{FF2B5EF4-FFF2-40B4-BE49-F238E27FC236}">
                  <a16:creationId xmlns:a16="http://schemas.microsoft.com/office/drawing/2014/main" id="{F96D1AE6-9A02-CF4F-90BD-5989287A6928}"/>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778;p70">
              <a:extLst>
                <a:ext uri="{FF2B5EF4-FFF2-40B4-BE49-F238E27FC236}">
                  <a16:creationId xmlns:a16="http://schemas.microsoft.com/office/drawing/2014/main" id="{84882B2E-785D-C84C-A538-E0205F7EE68E}"/>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779;p70">
              <a:extLst>
                <a:ext uri="{FF2B5EF4-FFF2-40B4-BE49-F238E27FC236}">
                  <a16:creationId xmlns:a16="http://schemas.microsoft.com/office/drawing/2014/main" id="{4CD144D0-87AC-244B-9877-6B733D019009}"/>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780;p70">
              <a:extLst>
                <a:ext uri="{FF2B5EF4-FFF2-40B4-BE49-F238E27FC236}">
                  <a16:creationId xmlns:a16="http://schemas.microsoft.com/office/drawing/2014/main" id="{A33095DC-4BB9-AA4D-B95E-A173E659B3F0}"/>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781;p70">
              <a:extLst>
                <a:ext uri="{FF2B5EF4-FFF2-40B4-BE49-F238E27FC236}">
                  <a16:creationId xmlns:a16="http://schemas.microsoft.com/office/drawing/2014/main" id="{99CA0E21-9940-FB4D-9D45-90B008722AAF}"/>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782;p70">
              <a:extLst>
                <a:ext uri="{FF2B5EF4-FFF2-40B4-BE49-F238E27FC236}">
                  <a16:creationId xmlns:a16="http://schemas.microsoft.com/office/drawing/2014/main" id="{41868DC8-249C-A844-9094-1B50241AFFAF}"/>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783;p70">
              <a:extLst>
                <a:ext uri="{FF2B5EF4-FFF2-40B4-BE49-F238E27FC236}">
                  <a16:creationId xmlns:a16="http://schemas.microsoft.com/office/drawing/2014/main" id="{7CF0B081-306F-EF4C-9F86-EA935A764FDD}"/>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784;p70">
              <a:extLst>
                <a:ext uri="{FF2B5EF4-FFF2-40B4-BE49-F238E27FC236}">
                  <a16:creationId xmlns:a16="http://schemas.microsoft.com/office/drawing/2014/main" id="{143940B6-2027-2249-A070-E7FAC9A86E0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785;p70">
              <a:extLst>
                <a:ext uri="{FF2B5EF4-FFF2-40B4-BE49-F238E27FC236}">
                  <a16:creationId xmlns:a16="http://schemas.microsoft.com/office/drawing/2014/main" id="{067E2A59-2929-9447-867E-A649CECFD2BC}"/>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786;p70">
              <a:extLst>
                <a:ext uri="{FF2B5EF4-FFF2-40B4-BE49-F238E27FC236}">
                  <a16:creationId xmlns:a16="http://schemas.microsoft.com/office/drawing/2014/main" id="{4FFDE576-CB3F-5E46-AA0D-80120C31E12F}"/>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787;p70">
              <a:extLst>
                <a:ext uri="{FF2B5EF4-FFF2-40B4-BE49-F238E27FC236}">
                  <a16:creationId xmlns:a16="http://schemas.microsoft.com/office/drawing/2014/main" id="{788AA33B-4F8A-B14E-A542-8C64006541B4}"/>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5788;p70">
              <a:extLst>
                <a:ext uri="{FF2B5EF4-FFF2-40B4-BE49-F238E27FC236}">
                  <a16:creationId xmlns:a16="http://schemas.microsoft.com/office/drawing/2014/main" id="{FE4455DC-7746-A84C-B6A0-F429C58587B0}"/>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789;p70">
              <a:extLst>
                <a:ext uri="{FF2B5EF4-FFF2-40B4-BE49-F238E27FC236}">
                  <a16:creationId xmlns:a16="http://schemas.microsoft.com/office/drawing/2014/main" id="{5D55534D-B11A-064D-AFE2-EC899A8C6C81}"/>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5790;p70">
              <a:extLst>
                <a:ext uri="{FF2B5EF4-FFF2-40B4-BE49-F238E27FC236}">
                  <a16:creationId xmlns:a16="http://schemas.microsoft.com/office/drawing/2014/main" id="{B4235A01-06E7-4642-9709-0D6F341EFE7A}"/>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5791;p70">
              <a:extLst>
                <a:ext uri="{FF2B5EF4-FFF2-40B4-BE49-F238E27FC236}">
                  <a16:creationId xmlns:a16="http://schemas.microsoft.com/office/drawing/2014/main" id="{FE42B898-90E3-E044-8FE1-1415BF07EC9A}"/>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5792;p70">
              <a:extLst>
                <a:ext uri="{FF2B5EF4-FFF2-40B4-BE49-F238E27FC236}">
                  <a16:creationId xmlns:a16="http://schemas.microsoft.com/office/drawing/2014/main" id="{713EE08C-3441-CA49-B6EC-E6A993314190}"/>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5793;p70">
              <a:extLst>
                <a:ext uri="{FF2B5EF4-FFF2-40B4-BE49-F238E27FC236}">
                  <a16:creationId xmlns:a16="http://schemas.microsoft.com/office/drawing/2014/main" id="{CE808D71-E017-E249-A6CC-E1FDF80959D4}"/>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5794;p70">
              <a:extLst>
                <a:ext uri="{FF2B5EF4-FFF2-40B4-BE49-F238E27FC236}">
                  <a16:creationId xmlns:a16="http://schemas.microsoft.com/office/drawing/2014/main" id="{57AAA133-B23F-124C-8836-DC5FC1A2BA66}"/>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5795;p70">
              <a:extLst>
                <a:ext uri="{FF2B5EF4-FFF2-40B4-BE49-F238E27FC236}">
                  <a16:creationId xmlns:a16="http://schemas.microsoft.com/office/drawing/2014/main" id="{795C4B2B-187E-9F44-939F-2D086A6D052B}"/>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796;p70">
              <a:extLst>
                <a:ext uri="{FF2B5EF4-FFF2-40B4-BE49-F238E27FC236}">
                  <a16:creationId xmlns:a16="http://schemas.microsoft.com/office/drawing/2014/main" id="{3DF728A7-909A-B447-B60C-28FCCDF80071}"/>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797;p70">
              <a:extLst>
                <a:ext uri="{FF2B5EF4-FFF2-40B4-BE49-F238E27FC236}">
                  <a16:creationId xmlns:a16="http://schemas.microsoft.com/office/drawing/2014/main" id="{8DFF785C-4F18-6946-B308-2BEF811F9083}"/>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798;p70">
              <a:extLst>
                <a:ext uri="{FF2B5EF4-FFF2-40B4-BE49-F238E27FC236}">
                  <a16:creationId xmlns:a16="http://schemas.microsoft.com/office/drawing/2014/main" id="{B0DB64DE-873B-7947-BA4C-49CD8031167A}"/>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799;p70">
              <a:extLst>
                <a:ext uri="{FF2B5EF4-FFF2-40B4-BE49-F238E27FC236}">
                  <a16:creationId xmlns:a16="http://schemas.microsoft.com/office/drawing/2014/main" id="{0D7F5E87-5139-4B42-9F54-0A4D12BA8782}"/>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800;p70">
              <a:extLst>
                <a:ext uri="{FF2B5EF4-FFF2-40B4-BE49-F238E27FC236}">
                  <a16:creationId xmlns:a16="http://schemas.microsoft.com/office/drawing/2014/main" id="{4A53C238-AFCC-3E4E-AF3E-AFF7F9BC7CC4}"/>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801;p70">
              <a:extLst>
                <a:ext uri="{FF2B5EF4-FFF2-40B4-BE49-F238E27FC236}">
                  <a16:creationId xmlns:a16="http://schemas.microsoft.com/office/drawing/2014/main" id="{FAA282BC-0010-CB4F-816F-E4DE3F7E69C8}"/>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802;p70">
              <a:extLst>
                <a:ext uri="{FF2B5EF4-FFF2-40B4-BE49-F238E27FC236}">
                  <a16:creationId xmlns:a16="http://schemas.microsoft.com/office/drawing/2014/main" id="{22D7DC00-067E-F543-8FD5-0FF4540613F2}"/>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803;p70">
              <a:extLst>
                <a:ext uri="{FF2B5EF4-FFF2-40B4-BE49-F238E27FC236}">
                  <a16:creationId xmlns:a16="http://schemas.microsoft.com/office/drawing/2014/main" id="{9774DC2E-01D6-5347-A6AB-FA33E142F4D2}"/>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804;p70">
              <a:extLst>
                <a:ext uri="{FF2B5EF4-FFF2-40B4-BE49-F238E27FC236}">
                  <a16:creationId xmlns:a16="http://schemas.microsoft.com/office/drawing/2014/main" id="{7766F5FC-30C5-8947-B0F9-479A832E32E0}"/>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805;p70">
              <a:extLst>
                <a:ext uri="{FF2B5EF4-FFF2-40B4-BE49-F238E27FC236}">
                  <a16:creationId xmlns:a16="http://schemas.microsoft.com/office/drawing/2014/main" id="{D53B6F99-1C10-D34B-9CD0-7ED482A29C1D}"/>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806;p70">
              <a:extLst>
                <a:ext uri="{FF2B5EF4-FFF2-40B4-BE49-F238E27FC236}">
                  <a16:creationId xmlns:a16="http://schemas.microsoft.com/office/drawing/2014/main" id="{DD68D22A-F519-574C-8C99-C8C5B5DEDEEB}"/>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807;p70">
              <a:extLst>
                <a:ext uri="{FF2B5EF4-FFF2-40B4-BE49-F238E27FC236}">
                  <a16:creationId xmlns:a16="http://schemas.microsoft.com/office/drawing/2014/main" id="{6B67701C-B543-514D-80D9-D54E19DF93C9}"/>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808;p70">
              <a:extLst>
                <a:ext uri="{FF2B5EF4-FFF2-40B4-BE49-F238E27FC236}">
                  <a16:creationId xmlns:a16="http://schemas.microsoft.com/office/drawing/2014/main" id="{26BA5E04-5F31-EB47-853E-76481B575F49}"/>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809;p70">
              <a:extLst>
                <a:ext uri="{FF2B5EF4-FFF2-40B4-BE49-F238E27FC236}">
                  <a16:creationId xmlns:a16="http://schemas.microsoft.com/office/drawing/2014/main" id="{B2DD3542-E04A-7B43-85A3-B809DF101BD1}"/>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810;p70">
              <a:extLst>
                <a:ext uri="{FF2B5EF4-FFF2-40B4-BE49-F238E27FC236}">
                  <a16:creationId xmlns:a16="http://schemas.microsoft.com/office/drawing/2014/main" id="{8B18E727-55CD-7B40-8BE6-A4DACE219135}"/>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811;p70">
              <a:extLst>
                <a:ext uri="{FF2B5EF4-FFF2-40B4-BE49-F238E27FC236}">
                  <a16:creationId xmlns:a16="http://schemas.microsoft.com/office/drawing/2014/main" id="{CCDDCE05-476B-E040-BB6B-8DDD9C220650}"/>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812;p70">
              <a:extLst>
                <a:ext uri="{FF2B5EF4-FFF2-40B4-BE49-F238E27FC236}">
                  <a16:creationId xmlns:a16="http://schemas.microsoft.com/office/drawing/2014/main" id="{6DB98DDE-ED34-A041-81C6-BA81EBB8D8EA}"/>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813;p70">
              <a:extLst>
                <a:ext uri="{FF2B5EF4-FFF2-40B4-BE49-F238E27FC236}">
                  <a16:creationId xmlns:a16="http://schemas.microsoft.com/office/drawing/2014/main" id="{F912F76F-DBAB-9B45-AA53-E5B7EA8B79B0}"/>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814;p70">
              <a:extLst>
                <a:ext uri="{FF2B5EF4-FFF2-40B4-BE49-F238E27FC236}">
                  <a16:creationId xmlns:a16="http://schemas.microsoft.com/office/drawing/2014/main" id="{C1C39070-1889-C54B-8122-A7B1E7DFDA62}"/>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815;p70">
              <a:extLst>
                <a:ext uri="{FF2B5EF4-FFF2-40B4-BE49-F238E27FC236}">
                  <a16:creationId xmlns:a16="http://schemas.microsoft.com/office/drawing/2014/main" id="{B68FBBCE-B54A-6942-8474-40CDBCF3B64C}"/>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816;p70">
              <a:extLst>
                <a:ext uri="{FF2B5EF4-FFF2-40B4-BE49-F238E27FC236}">
                  <a16:creationId xmlns:a16="http://schemas.microsoft.com/office/drawing/2014/main" id="{EB547091-CFFA-B946-A801-A13AA68B0021}"/>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817;p70">
              <a:extLst>
                <a:ext uri="{FF2B5EF4-FFF2-40B4-BE49-F238E27FC236}">
                  <a16:creationId xmlns:a16="http://schemas.microsoft.com/office/drawing/2014/main" id="{01EAE4D7-628E-7944-B6D7-4F50967F2B1C}"/>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818;p70">
              <a:extLst>
                <a:ext uri="{FF2B5EF4-FFF2-40B4-BE49-F238E27FC236}">
                  <a16:creationId xmlns:a16="http://schemas.microsoft.com/office/drawing/2014/main" id="{E1FEE904-051C-B646-9FB5-E015B72C5FA1}"/>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819;p70">
              <a:extLst>
                <a:ext uri="{FF2B5EF4-FFF2-40B4-BE49-F238E27FC236}">
                  <a16:creationId xmlns:a16="http://schemas.microsoft.com/office/drawing/2014/main" id="{E11EAD63-DCF7-CD4E-9764-8D4BC12094C0}"/>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820;p70">
              <a:extLst>
                <a:ext uri="{FF2B5EF4-FFF2-40B4-BE49-F238E27FC236}">
                  <a16:creationId xmlns:a16="http://schemas.microsoft.com/office/drawing/2014/main" id="{4115EF1E-F52F-3344-916A-F80F5F6DCA82}"/>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821;p70">
              <a:extLst>
                <a:ext uri="{FF2B5EF4-FFF2-40B4-BE49-F238E27FC236}">
                  <a16:creationId xmlns:a16="http://schemas.microsoft.com/office/drawing/2014/main" id="{DAC4BDC6-5BC7-AE44-875E-F00D27ABFB50}"/>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822;p70">
              <a:extLst>
                <a:ext uri="{FF2B5EF4-FFF2-40B4-BE49-F238E27FC236}">
                  <a16:creationId xmlns:a16="http://schemas.microsoft.com/office/drawing/2014/main" id="{BE4F9E08-19D7-674E-9BC0-D33171D49AA5}"/>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823;p70">
              <a:extLst>
                <a:ext uri="{FF2B5EF4-FFF2-40B4-BE49-F238E27FC236}">
                  <a16:creationId xmlns:a16="http://schemas.microsoft.com/office/drawing/2014/main" id="{203C8A1E-5DD5-7340-8319-1797A7045B73}"/>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824;p70">
              <a:extLst>
                <a:ext uri="{FF2B5EF4-FFF2-40B4-BE49-F238E27FC236}">
                  <a16:creationId xmlns:a16="http://schemas.microsoft.com/office/drawing/2014/main" id="{444DBF0E-E486-0E44-8063-CDCC2466FA40}"/>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825;p70">
              <a:extLst>
                <a:ext uri="{FF2B5EF4-FFF2-40B4-BE49-F238E27FC236}">
                  <a16:creationId xmlns:a16="http://schemas.microsoft.com/office/drawing/2014/main" id="{9479751A-8A4A-D84A-A956-E4F9E605CA7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826;p70">
              <a:extLst>
                <a:ext uri="{FF2B5EF4-FFF2-40B4-BE49-F238E27FC236}">
                  <a16:creationId xmlns:a16="http://schemas.microsoft.com/office/drawing/2014/main" id="{3C11AC4F-DCA9-6B40-BB96-D447C1846B56}"/>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827;p70">
              <a:extLst>
                <a:ext uri="{FF2B5EF4-FFF2-40B4-BE49-F238E27FC236}">
                  <a16:creationId xmlns:a16="http://schemas.microsoft.com/office/drawing/2014/main" id="{F639F44D-673D-0B4F-83A5-6397CBB48B70}"/>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828;p70">
              <a:extLst>
                <a:ext uri="{FF2B5EF4-FFF2-40B4-BE49-F238E27FC236}">
                  <a16:creationId xmlns:a16="http://schemas.microsoft.com/office/drawing/2014/main" id="{FCB00C27-19FC-7047-9E2B-D28E5E139362}"/>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829;p70">
              <a:extLst>
                <a:ext uri="{FF2B5EF4-FFF2-40B4-BE49-F238E27FC236}">
                  <a16:creationId xmlns:a16="http://schemas.microsoft.com/office/drawing/2014/main" id="{25B4BEC3-0349-FA48-A297-CA741DA6739E}"/>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830;p70">
              <a:extLst>
                <a:ext uri="{FF2B5EF4-FFF2-40B4-BE49-F238E27FC236}">
                  <a16:creationId xmlns:a16="http://schemas.microsoft.com/office/drawing/2014/main" id="{AC16A8C4-DA1D-2B4F-B4F5-A9C31AFCD4E2}"/>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831;p70">
              <a:extLst>
                <a:ext uri="{FF2B5EF4-FFF2-40B4-BE49-F238E27FC236}">
                  <a16:creationId xmlns:a16="http://schemas.microsoft.com/office/drawing/2014/main" id="{4D6798C5-7121-5949-A561-25EABC0824A6}"/>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832;p70">
              <a:extLst>
                <a:ext uri="{FF2B5EF4-FFF2-40B4-BE49-F238E27FC236}">
                  <a16:creationId xmlns:a16="http://schemas.microsoft.com/office/drawing/2014/main" id="{60713F70-5B25-1042-91D3-7FED48F7B500}"/>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833;p70">
              <a:extLst>
                <a:ext uri="{FF2B5EF4-FFF2-40B4-BE49-F238E27FC236}">
                  <a16:creationId xmlns:a16="http://schemas.microsoft.com/office/drawing/2014/main" id="{9DA35879-265B-4342-8720-2C8C81D87FCB}"/>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834;p70">
              <a:extLst>
                <a:ext uri="{FF2B5EF4-FFF2-40B4-BE49-F238E27FC236}">
                  <a16:creationId xmlns:a16="http://schemas.microsoft.com/office/drawing/2014/main" id="{D5B44712-2D5C-3944-B06D-F3FEB9227B4A}"/>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835;p70">
              <a:extLst>
                <a:ext uri="{FF2B5EF4-FFF2-40B4-BE49-F238E27FC236}">
                  <a16:creationId xmlns:a16="http://schemas.microsoft.com/office/drawing/2014/main" id="{3601A7CB-EE61-3C4B-BBD2-BAD7CB264708}"/>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836;p70">
              <a:extLst>
                <a:ext uri="{FF2B5EF4-FFF2-40B4-BE49-F238E27FC236}">
                  <a16:creationId xmlns:a16="http://schemas.microsoft.com/office/drawing/2014/main" id="{E2D5799F-884A-7145-90B3-BFDC699610C9}"/>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837;p70">
              <a:extLst>
                <a:ext uri="{FF2B5EF4-FFF2-40B4-BE49-F238E27FC236}">
                  <a16:creationId xmlns:a16="http://schemas.microsoft.com/office/drawing/2014/main" id="{38CBB0D9-58DF-824B-A037-84710424821F}"/>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838;p70">
              <a:extLst>
                <a:ext uri="{FF2B5EF4-FFF2-40B4-BE49-F238E27FC236}">
                  <a16:creationId xmlns:a16="http://schemas.microsoft.com/office/drawing/2014/main" id="{EB771A4D-E949-4D4A-8427-8C6341C00E7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839;p70">
              <a:extLst>
                <a:ext uri="{FF2B5EF4-FFF2-40B4-BE49-F238E27FC236}">
                  <a16:creationId xmlns:a16="http://schemas.microsoft.com/office/drawing/2014/main" id="{8D8AC29E-FD6C-F647-88F6-E0A5B965C376}"/>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840;p70">
              <a:extLst>
                <a:ext uri="{FF2B5EF4-FFF2-40B4-BE49-F238E27FC236}">
                  <a16:creationId xmlns:a16="http://schemas.microsoft.com/office/drawing/2014/main" id="{2AE845F9-D2E6-2043-A57A-1EB112DBBA67}"/>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841;p70">
              <a:extLst>
                <a:ext uri="{FF2B5EF4-FFF2-40B4-BE49-F238E27FC236}">
                  <a16:creationId xmlns:a16="http://schemas.microsoft.com/office/drawing/2014/main" id="{6282AA11-EA7D-3B4E-9300-6DAD69189D7B}"/>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842;p70">
              <a:extLst>
                <a:ext uri="{FF2B5EF4-FFF2-40B4-BE49-F238E27FC236}">
                  <a16:creationId xmlns:a16="http://schemas.microsoft.com/office/drawing/2014/main" id="{5249B51A-1E1C-7E4D-B246-60040ECA4F2B}"/>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843;p70">
              <a:extLst>
                <a:ext uri="{FF2B5EF4-FFF2-40B4-BE49-F238E27FC236}">
                  <a16:creationId xmlns:a16="http://schemas.microsoft.com/office/drawing/2014/main" id="{E300527A-D959-2C45-B4EB-2855B84E2DDE}"/>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844;p70">
              <a:extLst>
                <a:ext uri="{FF2B5EF4-FFF2-40B4-BE49-F238E27FC236}">
                  <a16:creationId xmlns:a16="http://schemas.microsoft.com/office/drawing/2014/main" id="{5C1737F9-76FF-014F-A215-44104FB5811F}"/>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845;p70">
              <a:extLst>
                <a:ext uri="{FF2B5EF4-FFF2-40B4-BE49-F238E27FC236}">
                  <a16:creationId xmlns:a16="http://schemas.microsoft.com/office/drawing/2014/main" id="{ACDA4755-0038-8F4C-8D6F-E099D8C6DA8A}"/>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846;p70">
              <a:extLst>
                <a:ext uri="{FF2B5EF4-FFF2-40B4-BE49-F238E27FC236}">
                  <a16:creationId xmlns:a16="http://schemas.microsoft.com/office/drawing/2014/main" id="{94EECA82-6BC2-224D-9A34-8AAE838015FB}"/>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847;p70">
              <a:extLst>
                <a:ext uri="{FF2B5EF4-FFF2-40B4-BE49-F238E27FC236}">
                  <a16:creationId xmlns:a16="http://schemas.microsoft.com/office/drawing/2014/main" id="{31F59D33-20F1-FF4B-ACC8-BBAABD7AAF6C}"/>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848;p70">
              <a:extLst>
                <a:ext uri="{FF2B5EF4-FFF2-40B4-BE49-F238E27FC236}">
                  <a16:creationId xmlns:a16="http://schemas.microsoft.com/office/drawing/2014/main" id="{4FE0F54F-D1D1-CF42-B233-D63083F73E88}"/>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849;p70">
              <a:extLst>
                <a:ext uri="{FF2B5EF4-FFF2-40B4-BE49-F238E27FC236}">
                  <a16:creationId xmlns:a16="http://schemas.microsoft.com/office/drawing/2014/main" id="{6A052FB4-0DB3-5444-8EBA-5D988830381D}"/>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850;p70">
              <a:extLst>
                <a:ext uri="{FF2B5EF4-FFF2-40B4-BE49-F238E27FC236}">
                  <a16:creationId xmlns:a16="http://schemas.microsoft.com/office/drawing/2014/main" id="{48B4BBAD-8B3D-0540-9395-B2560CD703DE}"/>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851;p70">
              <a:extLst>
                <a:ext uri="{FF2B5EF4-FFF2-40B4-BE49-F238E27FC236}">
                  <a16:creationId xmlns:a16="http://schemas.microsoft.com/office/drawing/2014/main" id="{776C97C8-E251-CF4F-B55A-8E50728F02FB}"/>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852;p70">
              <a:extLst>
                <a:ext uri="{FF2B5EF4-FFF2-40B4-BE49-F238E27FC236}">
                  <a16:creationId xmlns:a16="http://schemas.microsoft.com/office/drawing/2014/main" id="{817B1D5C-1B9F-F749-9ECB-4535A4EAFD32}"/>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853;p70">
              <a:extLst>
                <a:ext uri="{FF2B5EF4-FFF2-40B4-BE49-F238E27FC236}">
                  <a16:creationId xmlns:a16="http://schemas.microsoft.com/office/drawing/2014/main" id="{3F2F03F6-111B-FD49-B292-E316802BE137}"/>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854;p70">
              <a:extLst>
                <a:ext uri="{FF2B5EF4-FFF2-40B4-BE49-F238E27FC236}">
                  <a16:creationId xmlns:a16="http://schemas.microsoft.com/office/drawing/2014/main" id="{4FAF1CE6-FA82-2743-AF9F-78738BB54992}"/>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855;p70">
              <a:extLst>
                <a:ext uri="{FF2B5EF4-FFF2-40B4-BE49-F238E27FC236}">
                  <a16:creationId xmlns:a16="http://schemas.microsoft.com/office/drawing/2014/main" id="{DB0EAC78-09EC-2F4C-B209-13C8D530046C}"/>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856;p70">
              <a:extLst>
                <a:ext uri="{FF2B5EF4-FFF2-40B4-BE49-F238E27FC236}">
                  <a16:creationId xmlns:a16="http://schemas.microsoft.com/office/drawing/2014/main" id="{9F7EFABE-8F53-CB43-A7E6-1287D93FA969}"/>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857;p70">
              <a:extLst>
                <a:ext uri="{FF2B5EF4-FFF2-40B4-BE49-F238E27FC236}">
                  <a16:creationId xmlns:a16="http://schemas.microsoft.com/office/drawing/2014/main" id="{24734ECE-6DF7-9044-96D3-57743CC3089E}"/>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858;p70">
              <a:extLst>
                <a:ext uri="{FF2B5EF4-FFF2-40B4-BE49-F238E27FC236}">
                  <a16:creationId xmlns:a16="http://schemas.microsoft.com/office/drawing/2014/main" id="{549C7593-D031-A14F-BDC0-2AA311085DF9}"/>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859;p70">
              <a:extLst>
                <a:ext uri="{FF2B5EF4-FFF2-40B4-BE49-F238E27FC236}">
                  <a16:creationId xmlns:a16="http://schemas.microsoft.com/office/drawing/2014/main" id="{91946ADE-9E6A-6D4A-B4A6-6BDAFDD379FC}"/>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860;p70">
              <a:extLst>
                <a:ext uri="{FF2B5EF4-FFF2-40B4-BE49-F238E27FC236}">
                  <a16:creationId xmlns:a16="http://schemas.microsoft.com/office/drawing/2014/main" id="{A8084D24-071F-074E-AFA8-AAC40505AEBF}"/>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861;p70">
              <a:extLst>
                <a:ext uri="{FF2B5EF4-FFF2-40B4-BE49-F238E27FC236}">
                  <a16:creationId xmlns:a16="http://schemas.microsoft.com/office/drawing/2014/main" id="{779C24DD-DF50-C844-9E54-913B4D112017}"/>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862;p70">
              <a:extLst>
                <a:ext uri="{FF2B5EF4-FFF2-40B4-BE49-F238E27FC236}">
                  <a16:creationId xmlns:a16="http://schemas.microsoft.com/office/drawing/2014/main" id="{BCECD043-5F14-5A41-9C2C-1BC50F9F9ED0}"/>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863;p70">
              <a:extLst>
                <a:ext uri="{FF2B5EF4-FFF2-40B4-BE49-F238E27FC236}">
                  <a16:creationId xmlns:a16="http://schemas.microsoft.com/office/drawing/2014/main" id="{FC9137F8-B697-5843-861B-E29DD7AE8C1B}"/>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864;p70">
              <a:extLst>
                <a:ext uri="{FF2B5EF4-FFF2-40B4-BE49-F238E27FC236}">
                  <a16:creationId xmlns:a16="http://schemas.microsoft.com/office/drawing/2014/main" id="{81450A6C-2849-3848-A8F7-38642438C76C}"/>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865;p70">
              <a:extLst>
                <a:ext uri="{FF2B5EF4-FFF2-40B4-BE49-F238E27FC236}">
                  <a16:creationId xmlns:a16="http://schemas.microsoft.com/office/drawing/2014/main" id="{5126D82B-6C7D-2242-8FE7-67EDD4A817DD}"/>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866;p70">
              <a:extLst>
                <a:ext uri="{FF2B5EF4-FFF2-40B4-BE49-F238E27FC236}">
                  <a16:creationId xmlns:a16="http://schemas.microsoft.com/office/drawing/2014/main" id="{898E14C4-24D0-794C-852F-E90688295F6B}"/>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867;p70">
              <a:extLst>
                <a:ext uri="{FF2B5EF4-FFF2-40B4-BE49-F238E27FC236}">
                  <a16:creationId xmlns:a16="http://schemas.microsoft.com/office/drawing/2014/main" id="{9222B00F-9AF6-D24C-8CA5-05F08A5FE487}"/>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868;p70">
              <a:extLst>
                <a:ext uri="{FF2B5EF4-FFF2-40B4-BE49-F238E27FC236}">
                  <a16:creationId xmlns:a16="http://schemas.microsoft.com/office/drawing/2014/main" id="{345ED8AD-F945-094E-AA7F-190F232D7B8F}"/>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869;p70">
              <a:extLst>
                <a:ext uri="{FF2B5EF4-FFF2-40B4-BE49-F238E27FC236}">
                  <a16:creationId xmlns:a16="http://schemas.microsoft.com/office/drawing/2014/main" id="{AB6F9133-98EC-6D47-9DE7-93E6F2C5B125}"/>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870;p70">
              <a:extLst>
                <a:ext uri="{FF2B5EF4-FFF2-40B4-BE49-F238E27FC236}">
                  <a16:creationId xmlns:a16="http://schemas.microsoft.com/office/drawing/2014/main" id="{D5BFA3D7-90A9-C947-B79E-C2A6145B1252}"/>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871;p70">
              <a:extLst>
                <a:ext uri="{FF2B5EF4-FFF2-40B4-BE49-F238E27FC236}">
                  <a16:creationId xmlns:a16="http://schemas.microsoft.com/office/drawing/2014/main" id="{8D71B911-7B13-7744-89FA-B78629300792}"/>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872;p70">
              <a:extLst>
                <a:ext uri="{FF2B5EF4-FFF2-40B4-BE49-F238E27FC236}">
                  <a16:creationId xmlns:a16="http://schemas.microsoft.com/office/drawing/2014/main" id="{5420C50B-BC2A-7F4F-A0AD-AEC7113DCF95}"/>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873;p70">
              <a:extLst>
                <a:ext uri="{FF2B5EF4-FFF2-40B4-BE49-F238E27FC236}">
                  <a16:creationId xmlns:a16="http://schemas.microsoft.com/office/drawing/2014/main" id="{506ABF07-FC43-C745-A245-025F66130E2E}"/>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874;p70">
              <a:extLst>
                <a:ext uri="{FF2B5EF4-FFF2-40B4-BE49-F238E27FC236}">
                  <a16:creationId xmlns:a16="http://schemas.microsoft.com/office/drawing/2014/main" id="{9A6A1D42-32B9-984F-A901-9062C6358EC2}"/>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875;p70">
              <a:extLst>
                <a:ext uri="{FF2B5EF4-FFF2-40B4-BE49-F238E27FC236}">
                  <a16:creationId xmlns:a16="http://schemas.microsoft.com/office/drawing/2014/main" id="{9B7D50EE-4971-C84B-8E73-58EB57D1F4AB}"/>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76;p70">
              <a:extLst>
                <a:ext uri="{FF2B5EF4-FFF2-40B4-BE49-F238E27FC236}">
                  <a16:creationId xmlns:a16="http://schemas.microsoft.com/office/drawing/2014/main" id="{8ACA70A8-123B-A142-9F66-C7628BAB6EE5}"/>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77;p70">
              <a:extLst>
                <a:ext uri="{FF2B5EF4-FFF2-40B4-BE49-F238E27FC236}">
                  <a16:creationId xmlns:a16="http://schemas.microsoft.com/office/drawing/2014/main" id="{2127B3CA-3EDB-A84A-BDFA-21D9C6806334}"/>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78;p70">
              <a:extLst>
                <a:ext uri="{FF2B5EF4-FFF2-40B4-BE49-F238E27FC236}">
                  <a16:creationId xmlns:a16="http://schemas.microsoft.com/office/drawing/2014/main" id="{8F84CE2B-EDEC-3546-B651-3A45C4801F0D}"/>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79;p70">
              <a:extLst>
                <a:ext uri="{FF2B5EF4-FFF2-40B4-BE49-F238E27FC236}">
                  <a16:creationId xmlns:a16="http://schemas.microsoft.com/office/drawing/2014/main" id="{B5AB9F18-DA88-F747-A677-3C7A0B9C288D}"/>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80;p70">
              <a:extLst>
                <a:ext uri="{FF2B5EF4-FFF2-40B4-BE49-F238E27FC236}">
                  <a16:creationId xmlns:a16="http://schemas.microsoft.com/office/drawing/2014/main" id="{FB80D857-BD38-2A4F-83EA-76985508A090}"/>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81;p70">
              <a:extLst>
                <a:ext uri="{FF2B5EF4-FFF2-40B4-BE49-F238E27FC236}">
                  <a16:creationId xmlns:a16="http://schemas.microsoft.com/office/drawing/2014/main" id="{F65A4C0C-96C3-734A-8692-24193567300B}"/>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82;p70">
              <a:extLst>
                <a:ext uri="{FF2B5EF4-FFF2-40B4-BE49-F238E27FC236}">
                  <a16:creationId xmlns:a16="http://schemas.microsoft.com/office/drawing/2014/main" id="{485FE462-4254-5B41-897F-73EC1E7ACA32}"/>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83;p70">
              <a:extLst>
                <a:ext uri="{FF2B5EF4-FFF2-40B4-BE49-F238E27FC236}">
                  <a16:creationId xmlns:a16="http://schemas.microsoft.com/office/drawing/2014/main" id="{3C82BCDC-EA21-2D41-A55F-354CCB7F2A40}"/>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4;p70">
              <a:extLst>
                <a:ext uri="{FF2B5EF4-FFF2-40B4-BE49-F238E27FC236}">
                  <a16:creationId xmlns:a16="http://schemas.microsoft.com/office/drawing/2014/main" id="{4EC7B044-6D0E-884C-93A5-DE420C77CA9E}"/>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85;p70">
              <a:extLst>
                <a:ext uri="{FF2B5EF4-FFF2-40B4-BE49-F238E27FC236}">
                  <a16:creationId xmlns:a16="http://schemas.microsoft.com/office/drawing/2014/main" id="{F6BDD2BE-824A-EE44-BEF7-D131AD73B6B5}"/>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886;p70">
              <a:extLst>
                <a:ext uri="{FF2B5EF4-FFF2-40B4-BE49-F238E27FC236}">
                  <a16:creationId xmlns:a16="http://schemas.microsoft.com/office/drawing/2014/main" id="{EE3F50C4-0131-2841-84BA-AA5E5A0B26D5}"/>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887;p70">
              <a:extLst>
                <a:ext uri="{FF2B5EF4-FFF2-40B4-BE49-F238E27FC236}">
                  <a16:creationId xmlns:a16="http://schemas.microsoft.com/office/drawing/2014/main" id="{12C494AF-C718-7F4C-B6D4-402B1E76CAA3}"/>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888;p70">
              <a:extLst>
                <a:ext uri="{FF2B5EF4-FFF2-40B4-BE49-F238E27FC236}">
                  <a16:creationId xmlns:a16="http://schemas.microsoft.com/office/drawing/2014/main" id="{8CCF3E95-FC50-8644-B09C-C9C629ECED83}"/>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889;p70">
              <a:extLst>
                <a:ext uri="{FF2B5EF4-FFF2-40B4-BE49-F238E27FC236}">
                  <a16:creationId xmlns:a16="http://schemas.microsoft.com/office/drawing/2014/main" id="{8B609108-AAF2-C042-AD0F-5F127B44661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890;p70">
              <a:extLst>
                <a:ext uri="{FF2B5EF4-FFF2-40B4-BE49-F238E27FC236}">
                  <a16:creationId xmlns:a16="http://schemas.microsoft.com/office/drawing/2014/main" id="{EEA89BB7-EB74-484D-B5CE-BB4830C59258}"/>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891;p70">
              <a:extLst>
                <a:ext uri="{FF2B5EF4-FFF2-40B4-BE49-F238E27FC236}">
                  <a16:creationId xmlns:a16="http://schemas.microsoft.com/office/drawing/2014/main" id="{F1EAD0ED-6AE8-EC43-AAB0-E3D07B4B49C1}"/>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892;p70">
              <a:extLst>
                <a:ext uri="{FF2B5EF4-FFF2-40B4-BE49-F238E27FC236}">
                  <a16:creationId xmlns:a16="http://schemas.microsoft.com/office/drawing/2014/main" id="{AD3C36E9-7B7C-3547-B0C7-C9AF19E8A1B4}"/>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893;p70">
              <a:extLst>
                <a:ext uri="{FF2B5EF4-FFF2-40B4-BE49-F238E27FC236}">
                  <a16:creationId xmlns:a16="http://schemas.microsoft.com/office/drawing/2014/main" id="{9854C12D-1D24-6D48-B61F-96B08FBA9A7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894;p70">
              <a:extLst>
                <a:ext uri="{FF2B5EF4-FFF2-40B4-BE49-F238E27FC236}">
                  <a16:creationId xmlns:a16="http://schemas.microsoft.com/office/drawing/2014/main" id="{11CB09B9-EA28-AF4E-B2B4-43DCC145C2D6}"/>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895;p70">
              <a:extLst>
                <a:ext uri="{FF2B5EF4-FFF2-40B4-BE49-F238E27FC236}">
                  <a16:creationId xmlns:a16="http://schemas.microsoft.com/office/drawing/2014/main" id="{EB76D090-0C44-9440-9AED-E2E002F1CBAC}"/>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896;p70">
              <a:extLst>
                <a:ext uri="{FF2B5EF4-FFF2-40B4-BE49-F238E27FC236}">
                  <a16:creationId xmlns:a16="http://schemas.microsoft.com/office/drawing/2014/main" id="{474254A7-CCBF-8D48-A029-017A9BCF2E22}"/>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897;p70">
              <a:extLst>
                <a:ext uri="{FF2B5EF4-FFF2-40B4-BE49-F238E27FC236}">
                  <a16:creationId xmlns:a16="http://schemas.microsoft.com/office/drawing/2014/main" id="{C418F311-B163-954C-B330-BC146E37DE0F}"/>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898;p70">
              <a:extLst>
                <a:ext uri="{FF2B5EF4-FFF2-40B4-BE49-F238E27FC236}">
                  <a16:creationId xmlns:a16="http://schemas.microsoft.com/office/drawing/2014/main" id="{F5300B58-4DA0-3C41-A811-E4014DBD0ED3}"/>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899;p70">
              <a:extLst>
                <a:ext uri="{FF2B5EF4-FFF2-40B4-BE49-F238E27FC236}">
                  <a16:creationId xmlns:a16="http://schemas.microsoft.com/office/drawing/2014/main" id="{4A3E98BE-8517-5E49-8F2B-494375333B2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900;p70">
              <a:extLst>
                <a:ext uri="{FF2B5EF4-FFF2-40B4-BE49-F238E27FC236}">
                  <a16:creationId xmlns:a16="http://schemas.microsoft.com/office/drawing/2014/main" id="{D8878313-2D0A-5C42-9F96-28AC2E4434C1}"/>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901;p70">
              <a:extLst>
                <a:ext uri="{FF2B5EF4-FFF2-40B4-BE49-F238E27FC236}">
                  <a16:creationId xmlns:a16="http://schemas.microsoft.com/office/drawing/2014/main" id="{35F30596-39BC-4943-8456-1BC14557FC67}"/>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902;p70">
              <a:extLst>
                <a:ext uri="{FF2B5EF4-FFF2-40B4-BE49-F238E27FC236}">
                  <a16:creationId xmlns:a16="http://schemas.microsoft.com/office/drawing/2014/main" id="{A7598798-843D-F74B-ACF0-6FA9CDDE0905}"/>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903;p70">
              <a:extLst>
                <a:ext uri="{FF2B5EF4-FFF2-40B4-BE49-F238E27FC236}">
                  <a16:creationId xmlns:a16="http://schemas.microsoft.com/office/drawing/2014/main" id="{F8EEE153-BA89-BA46-A546-143E2A39E7C2}"/>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904;p70">
              <a:extLst>
                <a:ext uri="{FF2B5EF4-FFF2-40B4-BE49-F238E27FC236}">
                  <a16:creationId xmlns:a16="http://schemas.microsoft.com/office/drawing/2014/main" id="{E52A8AF7-D909-7541-A76A-E68D1F522868}"/>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905;p70">
              <a:extLst>
                <a:ext uri="{FF2B5EF4-FFF2-40B4-BE49-F238E27FC236}">
                  <a16:creationId xmlns:a16="http://schemas.microsoft.com/office/drawing/2014/main" id="{B935314A-CB62-0840-AF8E-3100E313CDB0}"/>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906;p70">
              <a:extLst>
                <a:ext uri="{FF2B5EF4-FFF2-40B4-BE49-F238E27FC236}">
                  <a16:creationId xmlns:a16="http://schemas.microsoft.com/office/drawing/2014/main" id="{43747692-93BD-FF4A-BF48-D996B745ADF2}"/>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907;p70">
              <a:extLst>
                <a:ext uri="{FF2B5EF4-FFF2-40B4-BE49-F238E27FC236}">
                  <a16:creationId xmlns:a16="http://schemas.microsoft.com/office/drawing/2014/main" id="{4F39EA4F-2B37-D44F-83BF-A349F8A516E2}"/>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908;p70">
              <a:extLst>
                <a:ext uri="{FF2B5EF4-FFF2-40B4-BE49-F238E27FC236}">
                  <a16:creationId xmlns:a16="http://schemas.microsoft.com/office/drawing/2014/main" id="{CBF28705-ABED-5F40-965A-A392721D990E}"/>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909;p70">
              <a:extLst>
                <a:ext uri="{FF2B5EF4-FFF2-40B4-BE49-F238E27FC236}">
                  <a16:creationId xmlns:a16="http://schemas.microsoft.com/office/drawing/2014/main" id="{DFA9AC00-B16B-0F41-978E-265CAEDC556C}"/>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910;p70">
              <a:extLst>
                <a:ext uri="{FF2B5EF4-FFF2-40B4-BE49-F238E27FC236}">
                  <a16:creationId xmlns:a16="http://schemas.microsoft.com/office/drawing/2014/main" id="{ABF99A4C-6D9D-C842-A738-E96A87B632CC}"/>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911;p70">
              <a:extLst>
                <a:ext uri="{FF2B5EF4-FFF2-40B4-BE49-F238E27FC236}">
                  <a16:creationId xmlns:a16="http://schemas.microsoft.com/office/drawing/2014/main" id="{B71B7307-E9B9-2942-AB27-A9EEC8438F58}"/>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912;p70">
              <a:extLst>
                <a:ext uri="{FF2B5EF4-FFF2-40B4-BE49-F238E27FC236}">
                  <a16:creationId xmlns:a16="http://schemas.microsoft.com/office/drawing/2014/main" id="{DCA9F3B3-AB95-1D40-82D5-A6751A7735D9}"/>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913;p70">
              <a:extLst>
                <a:ext uri="{FF2B5EF4-FFF2-40B4-BE49-F238E27FC236}">
                  <a16:creationId xmlns:a16="http://schemas.microsoft.com/office/drawing/2014/main" id="{7EC7738C-B0CC-CC48-B9DE-4417896C7F7D}"/>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914;p70">
              <a:extLst>
                <a:ext uri="{FF2B5EF4-FFF2-40B4-BE49-F238E27FC236}">
                  <a16:creationId xmlns:a16="http://schemas.microsoft.com/office/drawing/2014/main" id="{AF7B22AC-76A6-B04C-B117-EB1B3FE8B83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915;p70">
              <a:extLst>
                <a:ext uri="{FF2B5EF4-FFF2-40B4-BE49-F238E27FC236}">
                  <a16:creationId xmlns:a16="http://schemas.microsoft.com/office/drawing/2014/main" id="{788C9698-5397-6D44-982E-C69FC43B63ED}"/>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916;p70">
              <a:extLst>
                <a:ext uri="{FF2B5EF4-FFF2-40B4-BE49-F238E27FC236}">
                  <a16:creationId xmlns:a16="http://schemas.microsoft.com/office/drawing/2014/main" id="{4AD0ED91-3E3E-CF4A-A621-F8B4A8916EDA}"/>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917;p70">
              <a:extLst>
                <a:ext uri="{FF2B5EF4-FFF2-40B4-BE49-F238E27FC236}">
                  <a16:creationId xmlns:a16="http://schemas.microsoft.com/office/drawing/2014/main" id="{7A688DB4-244F-3748-81D6-9DFDC9F3091E}"/>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918;p70">
              <a:extLst>
                <a:ext uri="{FF2B5EF4-FFF2-40B4-BE49-F238E27FC236}">
                  <a16:creationId xmlns:a16="http://schemas.microsoft.com/office/drawing/2014/main" id="{6324395D-04A7-064E-9431-F54A090F3B9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919;p70">
              <a:extLst>
                <a:ext uri="{FF2B5EF4-FFF2-40B4-BE49-F238E27FC236}">
                  <a16:creationId xmlns:a16="http://schemas.microsoft.com/office/drawing/2014/main" id="{849BB9F6-8F42-C14E-A220-49D661F89072}"/>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920;p70">
              <a:extLst>
                <a:ext uri="{FF2B5EF4-FFF2-40B4-BE49-F238E27FC236}">
                  <a16:creationId xmlns:a16="http://schemas.microsoft.com/office/drawing/2014/main" id="{C16567C6-0398-1740-86A6-BD161B2D0955}"/>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921;p70">
              <a:extLst>
                <a:ext uri="{FF2B5EF4-FFF2-40B4-BE49-F238E27FC236}">
                  <a16:creationId xmlns:a16="http://schemas.microsoft.com/office/drawing/2014/main" id="{E8D7233A-8C18-D94F-BADC-812A8B590E32}"/>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922;p70">
              <a:extLst>
                <a:ext uri="{FF2B5EF4-FFF2-40B4-BE49-F238E27FC236}">
                  <a16:creationId xmlns:a16="http://schemas.microsoft.com/office/drawing/2014/main" id="{542BA1C1-19DD-DD44-B52F-BFB4117CA6FD}"/>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923;p70">
              <a:extLst>
                <a:ext uri="{FF2B5EF4-FFF2-40B4-BE49-F238E27FC236}">
                  <a16:creationId xmlns:a16="http://schemas.microsoft.com/office/drawing/2014/main" id="{3A002BCD-BD6A-A043-9A91-EA413AE6C535}"/>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924;p70">
              <a:extLst>
                <a:ext uri="{FF2B5EF4-FFF2-40B4-BE49-F238E27FC236}">
                  <a16:creationId xmlns:a16="http://schemas.microsoft.com/office/drawing/2014/main" id="{F3F07CC3-D727-2A49-A759-C4078EDBC447}"/>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925;p70">
              <a:extLst>
                <a:ext uri="{FF2B5EF4-FFF2-40B4-BE49-F238E27FC236}">
                  <a16:creationId xmlns:a16="http://schemas.microsoft.com/office/drawing/2014/main" id="{BF3F5312-210A-0141-9AE6-B5C1B0BD29C5}"/>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926;p70">
              <a:extLst>
                <a:ext uri="{FF2B5EF4-FFF2-40B4-BE49-F238E27FC236}">
                  <a16:creationId xmlns:a16="http://schemas.microsoft.com/office/drawing/2014/main" id="{51B6973C-D2F8-8B4F-A09E-4DFA3E2CC59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927;p70">
              <a:extLst>
                <a:ext uri="{FF2B5EF4-FFF2-40B4-BE49-F238E27FC236}">
                  <a16:creationId xmlns:a16="http://schemas.microsoft.com/office/drawing/2014/main" id="{1E6CBBD4-37AC-994C-AAA5-3E1FD3493928}"/>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928;p70">
              <a:extLst>
                <a:ext uri="{FF2B5EF4-FFF2-40B4-BE49-F238E27FC236}">
                  <a16:creationId xmlns:a16="http://schemas.microsoft.com/office/drawing/2014/main" id="{64BEFB87-CE7A-2749-8DC8-14EA84C51EF7}"/>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929;p70">
              <a:extLst>
                <a:ext uri="{FF2B5EF4-FFF2-40B4-BE49-F238E27FC236}">
                  <a16:creationId xmlns:a16="http://schemas.microsoft.com/office/drawing/2014/main" id="{C661E14B-0828-D14F-A0FF-FEF778CC8A56}"/>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930;p70">
              <a:extLst>
                <a:ext uri="{FF2B5EF4-FFF2-40B4-BE49-F238E27FC236}">
                  <a16:creationId xmlns:a16="http://schemas.microsoft.com/office/drawing/2014/main" id="{F2BE1388-350B-2041-B803-69DFAE0727DA}"/>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931;p70">
              <a:extLst>
                <a:ext uri="{FF2B5EF4-FFF2-40B4-BE49-F238E27FC236}">
                  <a16:creationId xmlns:a16="http://schemas.microsoft.com/office/drawing/2014/main" id="{59C2F521-6E7D-8E44-AE6A-CB880DAA07F9}"/>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932;p70">
              <a:extLst>
                <a:ext uri="{FF2B5EF4-FFF2-40B4-BE49-F238E27FC236}">
                  <a16:creationId xmlns:a16="http://schemas.microsoft.com/office/drawing/2014/main" id="{10FC8004-4A59-1E42-BA58-5C1CF5FCF377}"/>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933;p70">
              <a:extLst>
                <a:ext uri="{FF2B5EF4-FFF2-40B4-BE49-F238E27FC236}">
                  <a16:creationId xmlns:a16="http://schemas.microsoft.com/office/drawing/2014/main" id="{9D678A98-DC5C-954E-ADAB-3615AEB4DD74}"/>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934;p70">
              <a:extLst>
                <a:ext uri="{FF2B5EF4-FFF2-40B4-BE49-F238E27FC236}">
                  <a16:creationId xmlns:a16="http://schemas.microsoft.com/office/drawing/2014/main" id="{642BA66F-F0BE-5B4F-8167-174BC95A6645}"/>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935;p70">
              <a:extLst>
                <a:ext uri="{FF2B5EF4-FFF2-40B4-BE49-F238E27FC236}">
                  <a16:creationId xmlns:a16="http://schemas.microsoft.com/office/drawing/2014/main" id="{C89D7262-216A-C045-AF6F-720C53487BA8}"/>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936;p70">
              <a:extLst>
                <a:ext uri="{FF2B5EF4-FFF2-40B4-BE49-F238E27FC236}">
                  <a16:creationId xmlns:a16="http://schemas.microsoft.com/office/drawing/2014/main" id="{DFCDC456-5081-9A4A-8D18-5636E8989943}"/>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937;p70">
              <a:extLst>
                <a:ext uri="{FF2B5EF4-FFF2-40B4-BE49-F238E27FC236}">
                  <a16:creationId xmlns:a16="http://schemas.microsoft.com/office/drawing/2014/main" id="{31919EDA-A34F-2D43-80F8-0DBFB1B05D34}"/>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938;p70">
              <a:extLst>
                <a:ext uri="{FF2B5EF4-FFF2-40B4-BE49-F238E27FC236}">
                  <a16:creationId xmlns:a16="http://schemas.microsoft.com/office/drawing/2014/main" id="{3163E28C-7E75-2241-A74D-2B174706F697}"/>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939;p70">
              <a:extLst>
                <a:ext uri="{FF2B5EF4-FFF2-40B4-BE49-F238E27FC236}">
                  <a16:creationId xmlns:a16="http://schemas.microsoft.com/office/drawing/2014/main" id="{0AB78010-1846-7644-BB58-3A935C94B8EE}"/>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940;p70">
              <a:extLst>
                <a:ext uri="{FF2B5EF4-FFF2-40B4-BE49-F238E27FC236}">
                  <a16:creationId xmlns:a16="http://schemas.microsoft.com/office/drawing/2014/main" id="{9E7AEC26-6434-1F4C-9660-8163E2E24A5B}"/>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941;p70">
              <a:extLst>
                <a:ext uri="{FF2B5EF4-FFF2-40B4-BE49-F238E27FC236}">
                  <a16:creationId xmlns:a16="http://schemas.microsoft.com/office/drawing/2014/main" id="{43BE5F5E-0004-FE41-A1B5-331568469A2E}"/>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942;p70">
              <a:extLst>
                <a:ext uri="{FF2B5EF4-FFF2-40B4-BE49-F238E27FC236}">
                  <a16:creationId xmlns:a16="http://schemas.microsoft.com/office/drawing/2014/main" id="{2EE67295-29D4-494C-914E-34DD3BCEAFF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943;p70">
              <a:extLst>
                <a:ext uri="{FF2B5EF4-FFF2-40B4-BE49-F238E27FC236}">
                  <a16:creationId xmlns:a16="http://schemas.microsoft.com/office/drawing/2014/main" id="{E2FF0652-A489-5E4A-A76D-DE21282170EE}"/>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944;p70">
              <a:extLst>
                <a:ext uri="{FF2B5EF4-FFF2-40B4-BE49-F238E27FC236}">
                  <a16:creationId xmlns:a16="http://schemas.microsoft.com/office/drawing/2014/main" id="{41F025DC-6CAD-2942-A062-003823E1E20D}"/>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945;p70">
              <a:extLst>
                <a:ext uri="{FF2B5EF4-FFF2-40B4-BE49-F238E27FC236}">
                  <a16:creationId xmlns:a16="http://schemas.microsoft.com/office/drawing/2014/main" id="{890C4FD0-466D-0746-B489-D155776AE212}"/>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946;p70">
              <a:extLst>
                <a:ext uri="{FF2B5EF4-FFF2-40B4-BE49-F238E27FC236}">
                  <a16:creationId xmlns:a16="http://schemas.microsoft.com/office/drawing/2014/main" id="{E0F74D51-7704-8B4B-AE13-0389D25DE4B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947;p70">
              <a:extLst>
                <a:ext uri="{FF2B5EF4-FFF2-40B4-BE49-F238E27FC236}">
                  <a16:creationId xmlns:a16="http://schemas.microsoft.com/office/drawing/2014/main" id="{EA32BCAD-28D9-0547-9806-22CA3F59D3D6}"/>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948;p70">
              <a:extLst>
                <a:ext uri="{FF2B5EF4-FFF2-40B4-BE49-F238E27FC236}">
                  <a16:creationId xmlns:a16="http://schemas.microsoft.com/office/drawing/2014/main" id="{31BA390E-3A0F-9949-BEA4-EABC9BD3F677}"/>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949;p70">
              <a:extLst>
                <a:ext uri="{FF2B5EF4-FFF2-40B4-BE49-F238E27FC236}">
                  <a16:creationId xmlns:a16="http://schemas.microsoft.com/office/drawing/2014/main" id="{2D8929E4-09AA-4E41-953C-67DB86F65000}"/>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950;p70">
              <a:extLst>
                <a:ext uri="{FF2B5EF4-FFF2-40B4-BE49-F238E27FC236}">
                  <a16:creationId xmlns:a16="http://schemas.microsoft.com/office/drawing/2014/main" id="{AB6E8F11-14FF-7F42-8248-05A83DC5C641}"/>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951;p70">
              <a:extLst>
                <a:ext uri="{FF2B5EF4-FFF2-40B4-BE49-F238E27FC236}">
                  <a16:creationId xmlns:a16="http://schemas.microsoft.com/office/drawing/2014/main" id="{0FAFE926-8CDF-F24F-BBDC-386CA265E9B8}"/>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952;p70">
              <a:extLst>
                <a:ext uri="{FF2B5EF4-FFF2-40B4-BE49-F238E27FC236}">
                  <a16:creationId xmlns:a16="http://schemas.microsoft.com/office/drawing/2014/main" id="{769B2EE8-47EA-BE45-8127-A2EFAE94FF57}"/>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953;p70">
              <a:extLst>
                <a:ext uri="{FF2B5EF4-FFF2-40B4-BE49-F238E27FC236}">
                  <a16:creationId xmlns:a16="http://schemas.microsoft.com/office/drawing/2014/main" id="{A3D0DFC3-E0E2-584F-B1AD-4985D10BDD58}"/>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954;p70">
              <a:extLst>
                <a:ext uri="{FF2B5EF4-FFF2-40B4-BE49-F238E27FC236}">
                  <a16:creationId xmlns:a16="http://schemas.microsoft.com/office/drawing/2014/main" id="{2192C374-2B03-3D46-B987-FBFC3D5D299B}"/>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955;p70">
              <a:extLst>
                <a:ext uri="{FF2B5EF4-FFF2-40B4-BE49-F238E27FC236}">
                  <a16:creationId xmlns:a16="http://schemas.microsoft.com/office/drawing/2014/main" id="{B68A6D4C-7044-A944-8D22-4376AA691E52}"/>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956;p70">
              <a:extLst>
                <a:ext uri="{FF2B5EF4-FFF2-40B4-BE49-F238E27FC236}">
                  <a16:creationId xmlns:a16="http://schemas.microsoft.com/office/drawing/2014/main" id="{B9769FF6-0968-244C-A52F-33221F365F45}"/>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957;p70">
              <a:extLst>
                <a:ext uri="{FF2B5EF4-FFF2-40B4-BE49-F238E27FC236}">
                  <a16:creationId xmlns:a16="http://schemas.microsoft.com/office/drawing/2014/main" id="{43075ACD-C470-8E4C-98B2-7545C03E29C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958;p70">
              <a:extLst>
                <a:ext uri="{FF2B5EF4-FFF2-40B4-BE49-F238E27FC236}">
                  <a16:creationId xmlns:a16="http://schemas.microsoft.com/office/drawing/2014/main" id="{60FE270C-9EE1-B44D-98E7-2C9211A6E817}"/>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959;p70">
              <a:extLst>
                <a:ext uri="{FF2B5EF4-FFF2-40B4-BE49-F238E27FC236}">
                  <a16:creationId xmlns:a16="http://schemas.microsoft.com/office/drawing/2014/main" id="{272F618C-AC09-7440-963D-FC97D32BE016}"/>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960;p70">
              <a:extLst>
                <a:ext uri="{FF2B5EF4-FFF2-40B4-BE49-F238E27FC236}">
                  <a16:creationId xmlns:a16="http://schemas.microsoft.com/office/drawing/2014/main" id="{C29799DE-1DAE-2746-AC09-013444E5606A}"/>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961;p70">
              <a:extLst>
                <a:ext uri="{FF2B5EF4-FFF2-40B4-BE49-F238E27FC236}">
                  <a16:creationId xmlns:a16="http://schemas.microsoft.com/office/drawing/2014/main" id="{EE58F15D-DCDC-504C-B93D-B12B4F620423}"/>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962;p70">
              <a:extLst>
                <a:ext uri="{FF2B5EF4-FFF2-40B4-BE49-F238E27FC236}">
                  <a16:creationId xmlns:a16="http://schemas.microsoft.com/office/drawing/2014/main" id="{C3E2DD29-4C29-5D45-98D1-A6C9ECB504A0}"/>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963;p70">
              <a:extLst>
                <a:ext uri="{FF2B5EF4-FFF2-40B4-BE49-F238E27FC236}">
                  <a16:creationId xmlns:a16="http://schemas.microsoft.com/office/drawing/2014/main" id="{978EA514-BAB9-074C-97B6-ABA3D215390D}"/>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964;p70">
              <a:extLst>
                <a:ext uri="{FF2B5EF4-FFF2-40B4-BE49-F238E27FC236}">
                  <a16:creationId xmlns:a16="http://schemas.microsoft.com/office/drawing/2014/main" id="{CE2AB28B-7F05-5C42-944C-F100A514E8B0}"/>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965;p70">
              <a:extLst>
                <a:ext uri="{FF2B5EF4-FFF2-40B4-BE49-F238E27FC236}">
                  <a16:creationId xmlns:a16="http://schemas.microsoft.com/office/drawing/2014/main" id="{07F99BC7-7F08-724D-A38C-0215C0F02B1E}"/>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966;p70">
              <a:extLst>
                <a:ext uri="{FF2B5EF4-FFF2-40B4-BE49-F238E27FC236}">
                  <a16:creationId xmlns:a16="http://schemas.microsoft.com/office/drawing/2014/main" id="{F313D8F0-C1C8-7241-805C-52793277223B}"/>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967;p70">
              <a:extLst>
                <a:ext uri="{FF2B5EF4-FFF2-40B4-BE49-F238E27FC236}">
                  <a16:creationId xmlns:a16="http://schemas.microsoft.com/office/drawing/2014/main" id="{5B8EBAC4-F9AF-9A4B-8E8C-D25B86A3CD9E}"/>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968;p70">
              <a:extLst>
                <a:ext uri="{FF2B5EF4-FFF2-40B4-BE49-F238E27FC236}">
                  <a16:creationId xmlns:a16="http://schemas.microsoft.com/office/drawing/2014/main" id="{14DFB145-BECC-B74C-BF5A-C2A6673F37B7}"/>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969;p70">
              <a:extLst>
                <a:ext uri="{FF2B5EF4-FFF2-40B4-BE49-F238E27FC236}">
                  <a16:creationId xmlns:a16="http://schemas.microsoft.com/office/drawing/2014/main" id="{55BDEF2A-44C9-104D-8094-BC2C00EB038F}"/>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970;p70">
              <a:extLst>
                <a:ext uri="{FF2B5EF4-FFF2-40B4-BE49-F238E27FC236}">
                  <a16:creationId xmlns:a16="http://schemas.microsoft.com/office/drawing/2014/main" id="{A7E3C101-549B-D946-9F8C-BA0C66A3F316}"/>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971;p70">
              <a:extLst>
                <a:ext uri="{FF2B5EF4-FFF2-40B4-BE49-F238E27FC236}">
                  <a16:creationId xmlns:a16="http://schemas.microsoft.com/office/drawing/2014/main" id="{99BC51EE-EC63-FD45-803B-2918EAD149F8}"/>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972;p70">
              <a:extLst>
                <a:ext uri="{FF2B5EF4-FFF2-40B4-BE49-F238E27FC236}">
                  <a16:creationId xmlns:a16="http://schemas.microsoft.com/office/drawing/2014/main" id="{E3487F00-4EEB-ED45-ABBA-66523CA6247A}"/>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973;p70">
              <a:extLst>
                <a:ext uri="{FF2B5EF4-FFF2-40B4-BE49-F238E27FC236}">
                  <a16:creationId xmlns:a16="http://schemas.microsoft.com/office/drawing/2014/main" id="{A9BD8356-2CCD-1040-AB44-44CCAA0D3501}"/>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974;p70">
              <a:extLst>
                <a:ext uri="{FF2B5EF4-FFF2-40B4-BE49-F238E27FC236}">
                  <a16:creationId xmlns:a16="http://schemas.microsoft.com/office/drawing/2014/main" id="{0996CE55-69D1-8C46-91AA-80EB79468FE2}"/>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975;p70">
              <a:extLst>
                <a:ext uri="{FF2B5EF4-FFF2-40B4-BE49-F238E27FC236}">
                  <a16:creationId xmlns:a16="http://schemas.microsoft.com/office/drawing/2014/main" id="{F8492ED0-7C7F-1943-8BE6-1B362A09A7E4}"/>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976;p70">
              <a:extLst>
                <a:ext uri="{FF2B5EF4-FFF2-40B4-BE49-F238E27FC236}">
                  <a16:creationId xmlns:a16="http://schemas.microsoft.com/office/drawing/2014/main" id="{03A19BCA-B63B-C747-8543-FAE220CFAECD}"/>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977;p70">
              <a:extLst>
                <a:ext uri="{FF2B5EF4-FFF2-40B4-BE49-F238E27FC236}">
                  <a16:creationId xmlns:a16="http://schemas.microsoft.com/office/drawing/2014/main" id="{CD911157-CA10-3047-B287-923FE26BC04A}"/>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978;p70">
              <a:extLst>
                <a:ext uri="{FF2B5EF4-FFF2-40B4-BE49-F238E27FC236}">
                  <a16:creationId xmlns:a16="http://schemas.microsoft.com/office/drawing/2014/main" id="{AF905495-0162-184F-852F-4F3800B464D7}"/>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979;p70">
              <a:extLst>
                <a:ext uri="{FF2B5EF4-FFF2-40B4-BE49-F238E27FC236}">
                  <a16:creationId xmlns:a16="http://schemas.microsoft.com/office/drawing/2014/main" id="{FB7404F0-B010-A54F-B9DC-03B1E46C53E6}"/>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980;p70">
              <a:extLst>
                <a:ext uri="{FF2B5EF4-FFF2-40B4-BE49-F238E27FC236}">
                  <a16:creationId xmlns:a16="http://schemas.microsoft.com/office/drawing/2014/main" id="{12AFC8CD-B1E0-054B-86A2-523D5A6A64E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981;p70">
              <a:extLst>
                <a:ext uri="{FF2B5EF4-FFF2-40B4-BE49-F238E27FC236}">
                  <a16:creationId xmlns:a16="http://schemas.microsoft.com/office/drawing/2014/main" id="{A14FBD0C-3B66-E249-AE25-29731C33C635}"/>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982;p70">
              <a:extLst>
                <a:ext uri="{FF2B5EF4-FFF2-40B4-BE49-F238E27FC236}">
                  <a16:creationId xmlns:a16="http://schemas.microsoft.com/office/drawing/2014/main" id="{8675C0E9-0E9D-D846-930A-8866E4462DE9}"/>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5983;p70">
              <a:extLst>
                <a:ext uri="{FF2B5EF4-FFF2-40B4-BE49-F238E27FC236}">
                  <a16:creationId xmlns:a16="http://schemas.microsoft.com/office/drawing/2014/main" id="{903AEBC3-AA61-0D4F-AF30-3BED42FFE6E4}"/>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984;p70">
              <a:extLst>
                <a:ext uri="{FF2B5EF4-FFF2-40B4-BE49-F238E27FC236}">
                  <a16:creationId xmlns:a16="http://schemas.microsoft.com/office/drawing/2014/main" id="{8D462FB1-2A3F-A043-B1A1-54DE24CADE14}"/>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985;p70">
              <a:extLst>
                <a:ext uri="{FF2B5EF4-FFF2-40B4-BE49-F238E27FC236}">
                  <a16:creationId xmlns:a16="http://schemas.microsoft.com/office/drawing/2014/main" id="{DB25B5A5-0708-D642-9DBE-91D408996D59}"/>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986;p70">
              <a:extLst>
                <a:ext uri="{FF2B5EF4-FFF2-40B4-BE49-F238E27FC236}">
                  <a16:creationId xmlns:a16="http://schemas.microsoft.com/office/drawing/2014/main" id="{CBF4036A-DB09-D147-A95C-F58C123EE398}"/>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5987;p70">
              <a:extLst>
                <a:ext uri="{FF2B5EF4-FFF2-40B4-BE49-F238E27FC236}">
                  <a16:creationId xmlns:a16="http://schemas.microsoft.com/office/drawing/2014/main" id="{ED730BD6-3486-B646-A789-FACB8D8C457C}"/>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988;p70">
              <a:extLst>
                <a:ext uri="{FF2B5EF4-FFF2-40B4-BE49-F238E27FC236}">
                  <a16:creationId xmlns:a16="http://schemas.microsoft.com/office/drawing/2014/main" id="{F81A63AF-370B-524F-BD73-6DA0CA2ABDBB}"/>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989;p70">
              <a:extLst>
                <a:ext uri="{FF2B5EF4-FFF2-40B4-BE49-F238E27FC236}">
                  <a16:creationId xmlns:a16="http://schemas.microsoft.com/office/drawing/2014/main" id="{D5F78BE0-B08B-8B43-BE75-CBCC5F14B80C}"/>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990;p70">
              <a:extLst>
                <a:ext uri="{FF2B5EF4-FFF2-40B4-BE49-F238E27FC236}">
                  <a16:creationId xmlns:a16="http://schemas.microsoft.com/office/drawing/2014/main" id="{29122CC0-E48A-E24D-93C3-2A8FB548A025}"/>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991;p70">
              <a:extLst>
                <a:ext uri="{FF2B5EF4-FFF2-40B4-BE49-F238E27FC236}">
                  <a16:creationId xmlns:a16="http://schemas.microsoft.com/office/drawing/2014/main" id="{C60A9EAD-B7A0-B24F-BF38-F1FC6338F4E6}"/>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992;p70">
              <a:extLst>
                <a:ext uri="{FF2B5EF4-FFF2-40B4-BE49-F238E27FC236}">
                  <a16:creationId xmlns:a16="http://schemas.microsoft.com/office/drawing/2014/main" id="{03D54E9B-A769-2140-815E-DC210467B3AF}"/>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993;p70">
              <a:extLst>
                <a:ext uri="{FF2B5EF4-FFF2-40B4-BE49-F238E27FC236}">
                  <a16:creationId xmlns:a16="http://schemas.microsoft.com/office/drawing/2014/main" id="{7C31239B-C01F-5041-80E1-1E2BF5BE6507}"/>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994;p70">
              <a:extLst>
                <a:ext uri="{FF2B5EF4-FFF2-40B4-BE49-F238E27FC236}">
                  <a16:creationId xmlns:a16="http://schemas.microsoft.com/office/drawing/2014/main" id="{062A19A7-23A9-6A46-A01E-527BBC261ED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995;p70">
              <a:extLst>
                <a:ext uri="{FF2B5EF4-FFF2-40B4-BE49-F238E27FC236}">
                  <a16:creationId xmlns:a16="http://schemas.microsoft.com/office/drawing/2014/main" id="{673C13D4-075F-274F-892C-88F5D055E651}"/>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996;p70">
              <a:extLst>
                <a:ext uri="{FF2B5EF4-FFF2-40B4-BE49-F238E27FC236}">
                  <a16:creationId xmlns:a16="http://schemas.microsoft.com/office/drawing/2014/main" id="{7F3302E6-74E3-D749-96F7-A6F8AA6D3CAB}"/>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997;p70">
              <a:extLst>
                <a:ext uri="{FF2B5EF4-FFF2-40B4-BE49-F238E27FC236}">
                  <a16:creationId xmlns:a16="http://schemas.microsoft.com/office/drawing/2014/main" id="{50F4BBE4-1EB5-BA49-93F3-0FAB7B66957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998;p70">
              <a:extLst>
                <a:ext uri="{FF2B5EF4-FFF2-40B4-BE49-F238E27FC236}">
                  <a16:creationId xmlns:a16="http://schemas.microsoft.com/office/drawing/2014/main" id="{81049849-07CD-F742-938E-08A742D0764B}"/>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999;p70">
              <a:extLst>
                <a:ext uri="{FF2B5EF4-FFF2-40B4-BE49-F238E27FC236}">
                  <a16:creationId xmlns:a16="http://schemas.microsoft.com/office/drawing/2014/main" id="{CCAA80A1-CFCE-914B-A73D-459DD2CF5A99}"/>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6000;p70">
              <a:extLst>
                <a:ext uri="{FF2B5EF4-FFF2-40B4-BE49-F238E27FC236}">
                  <a16:creationId xmlns:a16="http://schemas.microsoft.com/office/drawing/2014/main" id="{8A7816F5-7EFF-2E44-A960-FA1237EA0C63}"/>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6001;p70">
              <a:extLst>
                <a:ext uri="{FF2B5EF4-FFF2-40B4-BE49-F238E27FC236}">
                  <a16:creationId xmlns:a16="http://schemas.microsoft.com/office/drawing/2014/main" id="{FEBFD7FA-BB43-6A4A-B816-D930AA0396E1}"/>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6002;p70">
              <a:extLst>
                <a:ext uri="{FF2B5EF4-FFF2-40B4-BE49-F238E27FC236}">
                  <a16:creationId xmlns:a16="http://schemas.microsoft.com/office/drawing/2014/main" id="{2591E2A4-0549-B14B-97AC-D39AE3A9D84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6003;p70">
              <a:extLst>
                <a:ext uri="{FF2B5EF4-FFF2-40B4-BE49-F238E27FC236}">
                  <a16:creationId xmlns:a16="http://schemas.microsoft.com/office/drawing/2014/main" id="{29908C4D-EB38-9F49-9589-E85617E0BD30}"/>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6004;p70">
              <a:extLst>
                <a:ext uri="{FF2B5EF4-FFF2-40B4-BE49-F238E27FC236}">
                  <a16:creationId xmlns:a16="http://schemas.microsoft.com/office/drawing/2014/main" id="{00F31D66-BF3C-4648-9D58-ECE2FF04A791}"/>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6005;p70">
              <a:extLst>
                <a:ext uri="{FF2B5EF4-FFF2-40B4-BE49-F238E27FC236}">
                  <a16:creationId xmlns:a16="http://schemas.microsoft.com/office/drawing/2014/main" id="{996A2440-40F1-D442-B1B6-688DB11A17F3}"/>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6006;p70">
              <a:extLst>
                <a:ext uri="{FF2B5EF4-FFF2-40B4-BE49-F238E27FC236}">
                  <a16:creationId xmlns:a16="http://schemas.microsoft.com/office/drawing/2014/main" id="{84E36C9D-9FB8-E743-95C2-C3D5738E9B10}"/>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6007;p70">
              <a:extLst>
                <a:ext uri="{FF2B5EF4-FFF2-40B4-BE49-F238E27FC236}">
                  <a16:creationId xmlns:a16="http://schemas.microsoft.com/office/drawing/2014/main" id="{D67CF6D5-7A0D-784A-9731-6C904E10A7BE}"/>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6008;p70">
              <a:extLst>
                <a:ext uri="{FF2B5EF4-FFF2-40B4-BE49-F238E27FC236}">
                  <a16:creationId xmlns:a16="http://schemas.microsoft.com/office/drawing/2014/main" id="{1A59BF18-B058-D04D-8B10-853C1FCDC268}"/>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6009;p70">
              <a:extLst>
                <a:ext uri="{FF2B5EF4-FFF2-40B4-BE49-F238E27FC236}">
                  <a16:creationId xmlns:a16="http://schemas.microsoft.com/office/drawing/2014/main" id="{2D7D086F-9EAE-774F-B174-D429689AB654}"/>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6010;p70">
              <a:extLst>
                <a:ext uri="{FF2B5EF4-FFF2-40B4-BE49-F238E27FC236}">
                  <a16:creationId xmlns:a16="http://schemas.microsoft.com/office/drawing/2014/main" id="{359502E7-0432-7547-8C82-3A8BF34DBD6B}"/>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6011;p70">
              <a:extLst>
                <a:ext uri="{FF2B5EF4-FFF2-40B4-BE49-F238E27FC236}">
                  <a16:creationId xmlns:a16="http://schemas.microsoft.com/office/drawing/2014/main" id="{262BCCF3-63EE-8F49-91BD-0768CA33BB6E}"/>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6012;p70">
              <a:extLst>
                <a:ext uri="{FF2B5EF4-FFF2-40B4-BE49-F238E27FC236}">
                  <a16:creationId xmlns:a16="http://schemas.microsoft.com/office/drawing/2014/main" id="{87AB90AB-BB9D-F441-BDC2-A90B942CA4B0}"/>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6013;p70">
              <a:extLst>
                <a:ext uri="{FF2B5EF4-FFF2-40B4-BE49-F238E27FC236}">
                  <a16:creationId xmlns:a16="http://schemas.microsoft.com/office/drawing/2014/main" id="{72C95122-AB70-DA40-975E-0AFFBC3DCC06}"/>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6014;p70">
              <a:extLst>
                <a:ext uri="{FF2B5EF4-FFF2-40B4-BE49-F238E27FC236}">
                  <a16:creationId xmlns:a16="http://schemas.microsoft.com/office/drawing/2014/main" id="{51BAE5DF-C811-5449-8124-372485F5694C}"/>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6015;p70">
              <a:extLst>
                <a:ext uri="{FF2B5EF4-FFF2-40B4-BE49-F238E27FC236}">
                  <a16:creationId xmlns:a16="http://schemas.microsoft.com/office/drawing/2014/main" id="{9F84EE8B-BE13-7D48-AA83-E327DB74E163}"/>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6016;p70">
              <a:extLst>
                <a:ext uri="{FF2B5EF4-FFF2-40B4-BE49-F238E27FC236}">
                  <a16:creationId xmlns:a16="http://schemas.microsoft.com/office/drawing/2014/main" id="{E26B1ABA-A23A-9E44-B04E-2FEFC61D147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6017;p70">
              <a:extLst>
                <a:ext uri="{FF2B5EF4-FFF2-40B4-BE49-F238E27FC236}">
                  <a16:creationId xmlns:a16="http://schemas.microsoft.com/office/drawing/2014/main" id="{69D1D9FA-BE3D-134C-9297-1A9F960E3B21}"/>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6018;p70">
              <a:extLst>
                <a:ext uri="{FF2B5EF4-FFF2-40B4-BE49-F238E27FC236}">
                  <a16:creationId xmlns:a16="http://schemas.microsoft.com/office/drawing/2014/main" id="{25867521-89E5-FE49-BCCE-555FC2D7E51E}"/>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6019;p70">
              <a:extLst>
                <a:ext uri="{FF2B5EF4-FFF2-40B4-BE49-F238E27FC236}">
                  <a16:creationId xmlns:a16="http://schemas.microsoft.com/office/drawing/2014/main" id="{9A3BC04F-AF8C-2E47-9A94-A2ADC20F778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6020;p70">
              <a:extLst>
                <a:ext uri="{FF2B5EF4-FFF2-40B4-BE49-F238E27FC236}">
                  <a16:creationId xmlns:a16="http://schemas.microsoft.com/office/drawing/2014/main" id="{8918683F-60D5-0D40-A46A-B24794185EBA}"/>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6021;p70">
              <a:extLst>
                <a:ext uri="{FF2B5EF4-FFF2-40B4-BE49-F238E27FC236}">
                  <a16:creationId xmlns:a16="http://schemas.microsoft.com/office/drawing/2014/main" id="{EC13927D-737F-1347-B2A8-A94780BE0372}"/>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6022;p70">
              <a:extLst>
                <a:ext uri="{FF2B5EF4-FFF2-40B4-BE49-F238E27FC236}">
                  <a16:creationId xmlns:a16="http://schemas.microsoft.com/office/drawing/2014/main" id="{930DC7B9-011A-AD4E-8E91-0D9725EF2ADE}"/>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6023;p70">
              <a:extLst>
                <a:ext uri="{FF2B5EF4-FFF2-40B4-BE49-F238E27FC236}">
                  <a16:creationId xmlns:a16="http://schemas.microsoft.com/office/drawing/2014/main" id="{0E492468-41E3-F243-9168-48A5C427F77A}"/>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6024;p70">
              <a:extLst>
                <a:ext uri="{FF2B5EF4-FFF2-40B4-BE49-F238E27FC236}">
                  <a16:creationId xmlns:a16="http://schemas.microsoft.com/office/drawing/2014/main" id="{A262CFFB-3FF4-144C-972D-E30D0703C6D8}"/>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6025;p70">
              <a:extLst>
                <a:ext uri="{FF2B5EF4-FFF2-40B4-BE49-F238E27FC236}">
                  <a16:creationId xmlns:a16="http://schemas.microsoft.com/office/drawing/2014/main" id="{EB46B12D-CDA6-E84A-BC96-811CEB8C3C23}"/>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6026;p70">
              <a:extLst>
                <a:ext uri="{FF2B5EF4-FFF2-40B4-BE49-F238E27FC236}">
                  <a16:creationId xmlns:a16="http://schemas.microsoft.com/office/drawing/2014/main" id="{126F2197-3023-E04E-B101-5B5E47F4854E}"/>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6027;p70">
              <a:extLst>
                <a:ext uri="{FF2B5EF4-FFF2-40B4-BE49-F238E27FC236}">
                  <a16:creationId xmlns:a16="http://schemas.microsoft.com/office/drawing/2014/main" id="{E5DECD6D-B7BB-FC41-A160-6017B7027772}"/>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6028;p70">
              <a:extLst>
                <a:ext uri="{FF2B5EF4-FFF2-40B4-BE49-F238E27FC236}">
                  <a16:creationId xmlns:a16="http://schemas.microsoft.com/office/drawing/2014/main" id="{DA27FA0B-A7B0-0D40-A8A0-7364315756B0}"/>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6029;p70">
              <a:extLst>
                <a:ext uri="{FF2B5EF4-FFF2-40B4-BE49-F238E27FC236}">
                  <a16:creationId xmlns:a16="http://schemas.microsoft.com/office/drawing/2014/main" id="{DD30AA3C-AF32-CE41-9B4D-AA4372EDD81F}"/>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6030;p70">
              <a:extLst>
                <a:ext uri="{FF2B5EF4-FFF2-40B4-BE49-F238E27FC236}">
                  <a16:creationId xmlns:a16="http://schemas.microsoft.com/office/drawing/2014/main" id="{957CDD34-FF74-BB41-9915-26B5F947FF78}"/>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6031;p70">
              <a:extLst>
                <a:ext uri="{FF2B5EF4-FFF2-40B4-BE49-F238E27FC236}">
                  <a16:creationId xmlns:a16="http://schemas.microsoft.com/office/drawing/2014/main" id="{12B375A8-60E8-6144-A074-DD25A675C53E}"/>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032;p70">
              <a:extLst>
                <a:ext uri="{FF2B5EF4-FFF2-40B4-BE49-F238E27FC236}">
                  <a16:creationId xmlns:a16="http://schemas.microsoft.com/office/drawing/2014/main" id="{3867F548-25F1-E04A-A598-1BBD63A5AF4D}"/>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033;p70">
              <a:extLst>
                <a:ext uri="{FF2B5EF4-FFF2-40B4-BE49-F238E27FC236}">
                  <a16:creationId xmlns:a16="http://schemas.microsoft.com/office/drawing/2014/main" id="{006FB789-860F-7740-9C74-0DB4070145D0}"/>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6034;p70">
              <a:extLst>
                <a:ext uri="{FF2B5EF4-FFF2-40B4-BE49-F238E27FC236}">
                  <a16:creationId xmlns:a16="http://schemas.microsoft.com/office/drawing/2014/main" id="{6AB9A14F-4A76-6E4B-B644-26FB3AADDD82}"/>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6035;p70">
              <a:extLst>
                <a:ext uri="{FF2B5EF4-FFF2-40B4-BE49-F238E27FC236}">
                  <a16:creationId xmlns:a16="http://schemas.microsoft.com/office/drawing/2014/main" id="{0FB10469-D825-824D-975A-21CA4122306E}"/>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6036;p70">
              <a:extLst>
                <a:ext uri="{FF2B5EF4-FFF2-40B4-BE49-F238E27FC236}">
                  <a16:creationId xmlns:a16="http://schemas.microsoft.com/office/drawing/2014/main" id="{02842A80-8D86-B04D-94DD-E19C85D128A8}"/>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6037;p70">
              <a:extLst>
                <a:ext uri="{FF2B5EF4-FFF2-40B4-BE49-F238E27FC236}">
                  <a16:creationId xmlns:a16="http://schemas.microsoft.com/office/drawing/2014/main" id="{1ACCA0F6-ECF1-BE4D-95AB-224E11C20733}"/>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6038;p70">
              <a:extLst>
                <a:ext uri="{FF2B5EF4-FFF2-40B4-BE49-F238E27FC236}">
                  <a16:creationId xmlns:a16="http://schemas.microsoft.com/office/drawing/2014/main" id="{296AA053-3595-BC49-AFD4-22BC692A602C}"/>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6039;p70">
              <a:extLst>
                <a:ext uri="{FF2B5EF4-FFF2-40B4-BE49-F238E27FC236}">
                  <a16:creationId xmlns:a16="http://schemas.microsoft.com/office/drawing/2014/main" id="{D77085E7-AE96-434E-A1ED-C7A4657A1358}"/>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6040;p70">
              <a:extLst>
                <a:ext uri="{FF2B5EF4-FFF2-40B4-BE49-F238E27FC236}">
                  <a16:creationId xmlns:a16="http://schemas.microsoft.com/office/drawing/2014/main" id="{BEF42720-2A9E-C34E-B21D-12280F8C747B}"/>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6041;p70">
              <a:extLst>
                <a:ext uri="{FF2B5EF4-FFF2-40B4-BE49-F238E27FC236}">
                  <a16:creationId xmlns:a16="http://schemas.microsoft.com/office/drawing/2014/main" id="{60C09645-3573-054B-87F3-2B949DDDA233}"/>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6042;p70">
              <a:extLst>
                <a:ext uri="{FF2B5EF4-FFF2-40B4-BE49-F238E27FC236}">
                  <a16:creationId xmlns:a16="http://schemas.microsoft.com/office/drawing/2014/main" id="{DCCDD135-2894-004E-A961-B65A8299AE3E}"/>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6043;p70">
              <a:extLst>
                <a:ext uri="{FF2B5EF4-FFF2-40B4-BE49-F238E27FC236}">
                  <a16:creationId xmlns:a16="http://schemas.microsoft.com/office/drawing/2014/main" id="{4FADD866-CAF6-9A47-B185-F6FFAF800CDA}"/>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6044;p70">
              <a:extLst>
                <a:ext uri="{FF2B5EF4-FFF2-40B4-BE49-F238E27FC236}">
                  <a16:creationId xmlns:a16="http://schemas.microsoft.com/office/drawing/2014/main" id="{EED0B245-ECA4-C040-8226-482F67B7F958}"/>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6045;p70">
              <a:extLst>
                <a:ext uri="{FF2B5EF4-FFF2-40B4-BE49-F238E27FC236}">
                  <a16:creationId xmlns:a16="http://schemas.microsoft.com/office/drawing/2014/main" id="{746A56BA-2A5B-E149-8C8F-541DEAF1F986}"/>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6046;p70">
              <a:extLst>
                <a:ext uri="{FF2B5EF4-FFF2-40B4-BE49-F238E27FC236}">
                  <a16:creationId xmlns:a16="http://schemas.microsoft.com/office/drawing/2014/main" id="{97245D21-4A61-8348-B024-7358C73272C0}"/>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6047;p70">
              <a:extLst>
                <a:ext uri="{FF2B5EF4-FFF2-40B4-BE49-F238E27FC236}">
                  <a16:creationId xmlns:a16="http://schemas.microsoft.com/office/drawing/2014/main" id="{A8629BF2-B07E-0346-9D8B-47D858705241}"/>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6048;p70">
              <a:extLst>
                <a:ext uri="{FF2B5EF4-FFF2-40B4-BE49-F238E27FC236}">
                  <a16:creationId xmlns:a16="http://schemas.microsoft.com/office/drawing/2014/main" id="{F6B76F2E-0DF6-4C4F-BDD4-3D5E59C77900}"/>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6049;p70">
              <a:extLst>
                <a:ext uri="{FF2B5EF4-FFF2-40B4-BE49-F238E27FC236}">
                  <a16:creationId xmlns:a16="http://schemas.microsoft.com/office/drawing/2014/main" id="{F1A57AFE-0E7D-E541-9BB3-6067CF28544E}"/>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050;p70">
              <a:extLst>
                <a:ext uri="{FF2B5EF4-FFF2-40B4-BE49-F238E27FC236}">
                  <a16:creationId xmlns:a16="http://schemas.microsoft.com/office/drawing/2014/main" id="{F90A0D11-129A-5747-8B65-CB106C0C151E}"/>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051;p70">
              <a:extLst>
                <a:ext uri="{FF2B5EF4-FFF2-40B4-BE49-F238E27FC236}">
                  <a16:creationId xmlns:a16="http://schemas.microsoft.com/office/drawing/2014/main" id="{540E8CA8-2C90-3547-93B0-F231A4A55768}"/>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052;p70">
              <a:extLst>
                <a:ext uri="{FF2B5EF4-FFF2-40B4-BE49-F238E27FC236}">
                  <a16:creationId xmlns:a16="http://schemas.microsoft.com/office/drawing/2014/main" id="{F8A4DF17-7B02-6641-B423-44621B3DEC62}"/>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053;p70">
              <a:extLst>
                <a:ext uri="{FF2B5EF4-FFF2-40B4-BE49-F238E27FC236}">
                  <a16:creationId xmlns:a16="http://schemas.microsoft.com/office/drawing/2014/main" id="{1245FF04-D16C-4548-9F3C-AFBCEDF69C2C}"/>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054;p70">
              <a:extLst>
                <a:ext uri="{FF2B5EF4-FFF2-40B4-BE49-F238E27FC236}">
                  <a16:creationId xmlns:a16="http://schemas.microsoft.com/office/drawing/2014/main" id="{0D5F38F1-908D-274A-BA22-9B9BB682B96C}"/>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055;p70">
              <a:extLst>
                <a:ext uri="{FF2B5EF4-FFF2-40B4-BE49-F238E27FC236}">
                  <a16:creationId xmlns:a16="http://schemas.microsoft.com/office/drawing/2014/main" id="{165CC6D4-B08C-CF43-9325-611C4C862507}"/>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056;p70">
              <a:extLst>
                <a:ext uri="{FF2B5EF4-FFF2-40B4-BE49-F238E27FC236}">
                  <a16:creationId xmlns:a16="http://schemas.microsoft.com/office/drawing/2014/main" id="{033A48F7-C9A7-FF44-A9BF-388B68AE43A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057;p70">
              <a:extLst>
                <a:ext uri="{FF2B5EF4-FFF2-40B4-BE49-F238E27FC236}">
                  <a16:creationId xmlns:a16="http://schemas.microsoft.com/office/drawing/2014/main" id="{25EB9399-5080-BA47-9D32-CD8A84543F4A}"/>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058;p70">
              <a:extLst>
                <a:ext uri="{FF2B5EF4-FFF2-40B4-BE49-F238E27FC236}">
                  <a16:creationId xmlns:a16="http://schemas.microsoft.com/office/drawing/2014/main" id="{1AE5D71F-82AE-2746-9B95-E0BB26D18DD3}"/>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059;p70">
              <a:extLst>
                <a:ext uri="{FF2B5EF4-FFF2-40B4-BE49-F238E27FC236}">
                  <a16:creationId xmlns:a16="http://schemas.microsoft.com/office/drawing/2014/main" id="{ED689A1A-2CE7-7647-A7F0-EDD4A87F7830}"/>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060;p70">
              <a:extLst>
                <a:ext uri="{FF2B5EF4-FFF2-40B4-BE49-F238E27FC236}">
                  <a16:creationId xmlns:a16="http://schemas.microsoft.com/office/drawing/2014/main" id="{2AE17D62-A86F-D34C-92D6-D1A5BBA4E6F0}"/>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061;p70">
              <a:extLst>
                <a:ext uri="{FF2B5EF4-FFF2-40B4-BE49-F238E27FC236}">
                  <a16:creationId xmlns:a16="http://schemas.microsoft.com/office/drawing/2014/main" id="{0034C1B2-DF09-4142-917F-21BA3589B4F5}"/>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062;p70">
              <a:extLst>
                <a:ext uri="{FF2B5EF4-FFF2-40B4-BE49-F238E27FC236}">
                  <a16:creationId xmlns:a16="http://schemas.microsoft.com/office/drawing/2014/main" id="{942C7326-527A-D842-B8CF-CF7292511BAA}"/>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063;p70">
              <a:extLst>
                <a:ext uri="{FF2B5EF4-FFF2-40B4-BE49-F238E27FC236}">
                  <a16:creationId xmlns:a16="http://schemas.microsoft.com/office/drawing/2014/main" id="{ECB877AC-93ED-0A44-A59F-F58216312CE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064;p70">
              <a:extLst>
                <a:ext uri="{FF2B5EF4-FFF2-40B4-BE49-F238E27FC236}">
                  <a16:creationId xmlns:a16="http://schemas.microsoft.com/office/drawing/2014/main" id="{5FF9C482-B360-0D43-9ABC-461C24741227}"/>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065;p70">
              <a:extLst>
                <a:ext uri="{FF2B5EF4-FFF2-40B4-BE49-F238E27FC236}">
                  <a16:creationId xmlns:a16="http://schemas.microsoft.com/office/drawing/2014/main" id="{A6BC8003-0DC6-5740-9100-D8F1BD4016CE}"/>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066;p70">
              <a:extLst>
                <a:ext uri="{FF2B5EF4-FFF2-40B4-BE49-F238E27FC236}">
                  <a16:creationId xmlns:a16="http://schemas.microsoft.com/office/drawing/2014/main" id="{7A2607A5-E505-7E4A-96D2-AF1D79004637}"/>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067;p70">
              <a:extLst>
                <a:ext uri="{FF2B5EF4-FFF2-40B4-BE49-F238E27FC236}">
                  <a16:creationId xmlns:a16="http://schemas.microsoft.com/office/drawing/2014/main" id="{260F3621-B2D5-7A4E-8254-0011F7D6CC9D}"/>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068;p70">
              <a:extLst>
                <a:ext uri="{FF2B5EF4-FFF2-40B4-BE49-F238E27FC236}">
                  <a16:creationId xmlns:a16="http://schemas.microsoft.com/office/drawing/2014/main" id="{7CCFFB4E-0F3F-6545-9F82-A47CF9621615}"/>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069;p70">
              <a:extLst>
                <a:ext uri="{FF2B5EF4-FFF2-40B4-BE49-F238E27FC236}">
                  <a16:creationId xmlns:a16="http://schemas.microsoft.com/office/drawing/2014/main" id="{4F78869E-18C2-B74A-A9FA-4D8AA5586009}"/>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070;p70">
              <a:extLst>
                <a:ext uri="{FF2B5EF4-FFF2-40B4-BE49-F238E27FC236}">
                  <a16:creationId xmlns:a16="http://schemas.microsoft.com/office/drawing/2014/main" id="{24B24558-77B2-BB49-8782-2C2301D49AF6}"/>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071;p70">
              <a:extLst>
                <a:ext uri="{FF2B5EF4-FFF2-40B4-BE49-F238E27FC236}">
                  <a16:creationId xmlns:a16="http://schemas.microsoft.com/office/drawing/2014/main" id="{F538C9D3-2621-3A44-B130-C73DFEA52DD0}"/>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072;p70">
              <a:extLst>
                <a:ext uri="{FF2B5EF4-FFF2-40B4-BE49-F238E27FC236}">
                  <a16:creationId xmlns:a16="http://schemas.microsoft.com/office/drawing/2014/main" id="{5A8C5B00-69F7-A447-A34D-6EB0160BB602}"/>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6073;p70">
              <a:extLst>
                <a:ext uri="{FF2B5EF4-FFF2-40B4-BE49-F238E27FC236}">
                  <a16:creationId xmlns:a16="http://schemas.microsoft.com/office/drawing/2014/main" id="{002D8FBA-5D63-3F48-BE4A-CB46DC5EC623}"/>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6074;p70">
              <a:extLst>
                <a:ext uri="{FF2B5EF4-FFF2-40B4-BE49-F238E27FC236}">
                  <a16:creationId xmlns:a16="http://schemas.microsoft.com/office/drawing/2014/main" id="{F488EFEB-B28A-AF42-87CD-B2DAA527E55A}"/>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6075;p70">
              <a:extLst>
                <a:ext uri="{FF2B5EF4-FFF2-40B4-BE49-F238E27FC236}">
                  <a16:creationId xmlns:a16="http://schemas.microsoft.com/office/drawing/2014/main" id="{A953104A-FDC7-5C44-86A1-27A27F6D9970}"/>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6076;p70">
              <a:extLst>
                <a:ext uri="{FF2B5EF4-FFF2-40B4-BE49-F238E27FC236}">
                  <a16:creationId xmlns:a16="http://schemas.microsoft.com/office/drawing/2014/main" id="{E568541A-546D-D94B-ABF8-FF2DB229AE18}"/>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6077;p70">
              <a:extLst>
                <a:ext uri="{FF2B5EF4-FFF2-40B4-BE49-F238E27FC236}">
                  <a16:creationId xmlns:a16="http://schemas.microsoft.com/office/drawing/2014/main" id="{EBC87765-45CC-CA46-B041-BC79EC62EF84}"/>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6078;p70">
              <a:extLst>
                <a:ext uri="{FF2B5EF4-FFF2-40B4-BE49-F238E27FC236}">
                  <a16:creationId xmlns:a16="http://schemas.microsoft.com/office/drawing/2014/main" id="{7FE3D9EC-1A84-4E48-8775-C287310E0F58}"/>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6079;p70">
              <a:extLst>
                <a:ext uri="{FF2B5EF4-FFF2-40B4-BE49-F238E27FC236}">
                  <a16:creationId xmlns:a16="http://schemas.microsoft.com/office/drawing/2014/main" id="{0FC68DF9-6013-1B4C-898B-B3DBC570A5FF}"/>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6080;p70">
              <a:extLst>
                <a:ext uri="{FF2B5EF4-FFF2-40B4-BE49-F238E27FC236}">
                  <a16:creationId xmlns:a16="http://schemas.microsoft.com/office/drawing/2014/main" id="{B011F15A-DF13-6948-B8EA-96DE72C4D2DE}"/>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6081;p70">
              <a:extLst>
                <a:ext uri="{FF2B5EF4-FFF2-40B4-BE49-F238E27FC236}">
                  <a16:creationId xmlns:a16="http://schemas.microsoft.com/office/drawing/2014/main" id="{9C7BF65C-2056-6E45-8B2C-8459148398A0}"/>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6082;p70">
              <a:extLst>
                <a:ext uri="{FF2B5EF4-FFF2-40B4-BE49-F238E27FC236}">
                  <a16:creationId xmlns:a16="http://schemas.microsoft.com/office/drawing/2014/main" id="{30287589-3DFF-984D-B787-E9E74E8AC539}"/>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6083;p70">
              <a:extLst>
                <a:ext uri="{FF2B5EF4-FFF2-40B4-BE49-F238E27FC236}">
                  <a16:creationId xmlns:a16="http://schemas.microsoft.com/office/drawing/2014/main" id="{CFD964B4-B853-9E45-907F-F68C18449AAF}"/>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6084;p70">
              <a:extLst>
                <a:ext uri="{FF2B5EF4-FFF2-40B4-BE49-F238E27FC236}">
                  <a16:creationId xmlns:a16="http://schemas.microsoft.com/office/drawing/2014/main" id="{8C1877BD-239E-E943-B872-AF76B4F5667D}"/>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6085;p70">
              <a:extLst>
                <a:ext uri="{FF2B5EF4-FFF2-40B4-BE49-F238E27FC236}">
                  <a16:creationId xmlns:a16="http://schemas.microsoft.com/office/drawing/2014/main" id="{B54F0816-98BB-2C4A-99C3-498A70799109}"/>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6086;p70">
              <a:extLst>
                <a:ext uri="{FF2B5EF4-FFF2-40B4-BE49-F238E27FC236}">
                  <a16:creationId xmlns:a16="http://schemas.microsoft.com/office/drawing/2014/main" id="{44A47505-976A-1446-9CC2-E6421B5BC3D8}"/>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6087;p70">
              <a:extLst>
                <a:ext uri="{FF2B5EF4-FFF2-40B4-BE49-F238E27FC236}">
                  <a16:creationId xmlns:a16="http://schemas.microsoft.com/office/drawing/2014/main" id="{43EE141A-0CEE-4246-9F56-F6410AD12D01}"/>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6088;p70">
              <a:extLst>
                <a:ext uri="{FF2B5EF4-FFF2-40B4-BE49-F238E27FC236}">
                  <a16:creationId xmlns:a16="http://schemas.microsoft.com/office/drawing/2014/main" id="{A580E950-F1D1-AE4E-A0C5-A1CFCF094CE6}"/>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6089;p70">
              <a:extLst>
                <a:ext uri="{FF2B5EF4-FFF2-40B4-BE49-F238E27FC236}">
                  <a16:creationId xmlns:a16="http://schemas.microsoft.com/office/drawing/2014/main" id="{7265067B-3D6A-464E-8F0E-AD56DD023F85}"/>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6090;p70">
              <a:extLst>
                <a:ext uri="{FF2B5EF4-FFF2-40B4-BE49-F238E27FC236}">
                  <a16:creationId xmlns:a16="http://schemas.microsoft.com/office/drawing/2014/main" id="{1E1D3FB0-9A8A-5D4D-96AF-FBE6776CAC38}"/>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6091;p70">
              <a:extLst>
                <a:ext uri="{FF2B5EF4-FFF2-40B4-BE49-F238E27FC236}">
                  <a16:creationId xmlns:a16="http://schemas.microsoft.com/office/drawing/2014/main" id="{1533FF1D-0B1C-9741-BEDC-F3789C7638E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6092;p70">
              <a:extLst>
                <a:ext uri="{FF2B5EF4-FFF2-40B4-BE49-F238E27FC236}">
                  <a16:creationId xmlns:a16="http://schemas.microsoft.com/office/drawing/2014/main" id="{4D186767-0043-0041-B2A4-48D898F5B923}"/>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6093;p70">
              <a:extLst>
                <a:ext uri="{FF2B5EF4-FFF2-40B4-BE49-F238E27FC236}">
                  <a16:creationId xmlns:a16="http://schemas.microsoft.com/office/drawing/2014/main" id="{3D810A76-C54E-7E46-97AE-86C1F152BEB9}"/>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6094;p70">
              <a:extLst>
                <a:ext uri="{FF2B5EF4-FFF2-40B4-BE49-F238E27FC236}">
                  <a16:creationId xmlns:a16="http://schemas.microsoft.com/office/drawing/2014/main" id="{7E23F204-FDDF-184C-A414-10EB299F48CE}"/>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6095;p70">
              <a:extLst>
                <a:ext uri="{FF2B5EF4-FFF2-40B4-BE49-F238E27FC236}">
                  <a16:creationId xmlns:a16="http://schemas.microsoft.com/office/drawing/2014/main" id="{39B27CE2-0F10-F34E-8814-14E1CAF154EC}"/>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6096;p70">
              <a:extLst>
                <a:ext uri="{FF2B5EF4-FFF2-40B4-BE49-F238E27FC236}">
                  <a16:creationId xmlns:a16="http://schemas.microsoft.com/office/drawing/2014/main" id="{81005B24-C6A1-454F-8EC2-71C1B4B99AE6}"/>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6097;p70">
              <a:extLst>
                <a:ext uri="{FF2B5EF4-FFF2-40B4-BE49-F238E27FC236}">
                  <a16:creationId xmlns:a16="http://schemas.microsoft.com/office/drawing/2014/main" id="{C608787C-17BA-064D-ACC4-5F09B235E9EC}"/>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6098;p70">
              <a:extLst>
                <a:ext uri="{FF2B5EF4-FFF2-40B4-BE49-F238E27FC236}">
                  <a16:creationId xmlns:a16="http://schemas.microsoft.com/office/drawing/2014/main" id="{FD404A31-DC30-0845-BFDA-78D87C52D0E0}"/>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6099;p70">
              <a:extLst>
                <a:ext uri="{FF2B5EF4-FFF2-40B4-BE49-F238E27FC236}">
                  <a16:creationId xmlns:a16="http://schemas.microsoft.com/office/drawing/2014/main" id="{8C1B2410-E2B2-6C4F-9B77-B33CD549A190}"/>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6100;p70">
              <a:extLst>
                <a:ext uri="{FF2B5EF4-FFF2-40B4-BE49-F238E27FC236}">
                  <a16:creationId xmlns:a16="http://schemas.microsoft.com/office/drawing/2014/main" id="{1B332C90-A3D1-4B45-9255-331E4079F2C6}"/>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6101;p70">
              <a:extLst>
                <a:ext uri="{FF2B5EF4-FFF2-40B4-BE49-F238E27FC236}">
                  <a16:creationId xmlns:a16="http://schemas.microsoft.com/office/drawing/2014/main" id="{57FF8C8A-C95C-FF47-B32F-31874CD13F71}"/>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6102;p70">
              <a:extLst>
                <a:ext uri="{FF2B5EF4-FFF2-40B4-BE49-F238E27FC236}">
                  <a16:creationId xmlns:a16="http://schemas.microsoft.com/office/drawing/2014/main" id="{D01BC9FC-D82F-E043-BA90-38FADAFEC83A}"/>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6103;p70">
              <a:extLst>
                <a:ext uri="{FF2B5EF4-FFF2-40B4-BE49-F238E27FC236}">
                  <a16:creationId xmlns:a16="http://schemas.microsoft.com/office/drawing/2014/main" id="{2EDDABD7-0474-0446-B35F-B0832F771D41}"/>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6104;p70">
              <a:extLst>
                <a:ext uri="{FF2B5EF4-FFF2-40B4-BE49-F238E27FC236}">
                  <a16:creationId xmlns:a16="http://schemas.microsoft.com/office/drawing/2014/main" id="{E8E167FF-7D63-8842-8A2E-85D06A2F3CC4}"/>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6105;p70">
              <a:extLst>
                <a:ext uri="{FF2B5EF4-FFF2-40B4-BE49-F238E27FC236}">
                  <a16:creationId xmlns:a16="http://schemas.microsoft.com/office/drawing/2014/main" id="{A4A58507-553B-A14D-93B5-0C252E4D897F}"/>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6106;p70">
              <a:extLst>
                <a:ext uri="{FF2B5EF4-FFF2-40B4-BE49-F238E27FC236}">
                  <a16:creationId xmlns:a16="http://schemas.microsoft.com/office/drawing/2014/main" id="{ACF1F209-3A30-894B-84F2-C0749543DF21}"/>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6107;p70">
              <a:extLst>
                <a:ext uri="{FF2B5EF4-FFF2-40B4-BE49-F238E27FC236}">
                  <a16:creationId xmlns:a16="http://schemas.microsoft.com/office/drawing/2014/main" id="{E1B1B011-9B7A-154C-B33D-8B46BAE80A08}"/>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6108;p70">
              <a:extLst>
                <a:ext uri="{FF2B5EF4-FFF2-40B4-BE49-F238E27FC236}">
                  <a16:creationId xmlns:a16="http://schemas.microsoft.com/office/drawing/2014/main" id="{201C59B3-A930-1A44-88F9-C75C84D91724}"/>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6109;p70">
              <a:extLst>
                <a:ext uri="{FF2B5EF4-FFF2-40B4-BE49-F238E27FC236}">
                  <a16:creationId xmlns:a16="http://schemas.microsoft.com/office/drawing/2014/main" id="{B1332456-9BC7-814A-9D9E-7F63BA960A8D}"/>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6110;p70">
              <a:extLst>
                <a:ext uri="{FF2B5EF4-FFF2-40B4-BE49-F238E27FC236}">
                  <a16:creationId xmlns:a16="http://schemas.microsoft.com/office/drawing/2014/main" id="{E9263FB8-395E-F644-B45A-DF9F12145B64}"/>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6111;p70">
              <a:extLst>
                <a:ext uri="{FF2B5EF4-FFF2-40B4-BE49-F238E27FC236}">
                  <a16:creationId xmlns:a16="http://schemas.microsoft.com/office/drawing/2014/main" id="{CCC744CD-C76F-AD4C-88AA-62F9206BC9D1}"/>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6112;p70">
              <a:extLst>
                <a:ext uri="{FF2B5EF4-FFF2-40B4-BE49-F238E27FC236}">
                  <a16:creationId xmlns:a16="http://schemas.microsoft.com/office/drawing/2014/main" id="{A5D0A642-57DC-AA42-881C-9694AB6BE3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6113;p70">
              <a:extLst>
                <a:ext uri="{FF2B5EF4-FFF2-40B4-BE49-F238E27FC236}">
                  <a16:creationId xmlns:a16="http://schemas.microsoft.com/office/drawing/2014/main" id="{FCB918B8-1593-E940-9E6D-77C35574D624}"/>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6114;p70">
              <a:extLst>
                <a:ext uri="{FF2B5EF4-FFF2-40B4-BE49-F238E27FC236}">
                  <a16:creationId xmlns:a16="http://schemas.microsoft.com/office/drawing/2014/main" id="{7FB13434-3CA6-D94B-8D06-8D04FD5EBB73}"/>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6115;p70">
              <a:extLst>
                <a:ext uri="{FF2B5EF4-FFF2-40B4-BE49-F238E27FC236}">
                  <a16:creationId xmlns:a16="http://schemas.microsoft.com/office/drawing/2014/main" id="{8D4305DF-8894-F54C-AE0F-8E666CB26A64}"/>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6116;p70">
              <a:extLst>
                <a:ext uri="{FF2B5EF4-FFF2-40B4-BE49-F238E27FC236}">
                  <a16:creationId xmlns:a16="http://schemas.microsoft.com/office/drawing/2014/main" id="{77C0B6F7-034C-8940-B902-7AFE1E8C4DB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6117;p70">
              <a:extLst>
                <a:ext uri="{FF2B5EF4-FFF2-40B4-BE49-F238E27FC236}">
                  <a16:creationId xmlns:a16="http://schemas.microsoft.com/office/drawing/2014/main" id="{17685E86-0B08-4A48-A5A8-3B1838F53D5E}"/>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6118;p70">
              <a:extLst>
                <a:ext uri="{FF2B5EF4-FFF2-40B4-BE49-F238E27FC236}">
                  <a16:creationId xmlns:a16="http://schemas.microsoft.com/office/drawing/2014/main" id="{460516FC-B8E7-6240-906A-80C533CDB61D}"/>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6119;p70">
              <a:extLst>
                <a:ext uri="{FF2B5EF4-FFF2-40B4-BE49-F238E27FC236}">
                  <a16:creationId xmlns:a16="http://schemas.microsoft.com/office/drawing/2014/main" id="{E126DEA9-3140-6D4C-B3C5-08C1D7CA4587}"/>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6120;p70">
              <a:extLst>
                <a:ext uri="{FF2B5EF4-FFF2-40B4-BE49-F238E27FC236}">
                  <a16:creationId xmlns:a16="http://schemas.microsoft.com/office/drawing/2014/main" id="{E5834D68-19B7-AA48-88DA-36CBEACA6671}"/>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6121;p70">
              <a:extLst>
                <a:ext uri="{FF2B5EF4-FFF2-40B4-BE49-F238E27FC236}">
                  <a16:creationId xmlns:a16="http://schemas.microsoft.com/office/drawing/2014/main" id="{48F9953E-E772-D142-972E-A6DDD81DAECB}"/>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6122;p70">
              <a:extLst>
                <a:ext uri="{FF2B5EF4-FFF2-40B4-BE49-F238E27FC236}">
                  <a16:creationId xmlns:a16="http://schemas.microsoft.com/office/drawing/2014/main" id="{0F7A6F63-D2EB-4C41-A9D3-5B44BD366C41}"/>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6123;p70">
              <a:extLst>
                <a:ext uri="{FF2B5EF4-FFF2-40B4-BE49-F238E27FC236}">
                  <a16:creationId xmlns:a16="http://schemas.microsoft.com/office/drawing/2014/main" id="{E2FA6830-97F5-FD4E-A6E0-64234F6F09B9}"/>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6124;p70">
              <a:extLst>
                <a:ext uri="{FF2B5EF4-FFF2-40B4-BE49-F238E27FC236}">
                  <a16:creationId xmlns:a16="http://schemas.microsoft.com/office/drawing/2014/main" id="{C8191503-A4BF-8549-8178-BA02A68873A0}"/>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6125;p70">
              <a:extLst>
                <a:ext uri="{FF2B5EF4-FFF2-40B4-BE49-F238E27FC236}">
                  <a16:creationId xmlns:a16="http://schemas.microsoft.com/office/drawing/2014/main" id="{5605A3B5-FB6D-6748-9462-F0A8AFC8928C}"/>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6126;p70">
              <a:extLst>
                <a:ext uri="{FF2B5EF4-FFF2-40B4-BE49-F238E27FC236}">
                  <a16:creationId xmlns:a16="http://schemas.microsoft.com/office/drawing/2014/main" id="{FA9161A2-5B6C-5E4F-A3E9-6E51A94CB357}"/>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6127;p70">
              <a:extLst>
                <a:ext uri="{FF2B5EF4-FFF2-40B4-BE49-F238E27FC236}">
                  <a16:creationId xmlns:a16="http://schemas.microsoft.com/office/drawing/2014/main" id="{3FD587F7-3A32-7B41-8344-E4D4651B87F1}"/>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6128;p70">
              <a:extLst>
                <a:ext uri="{FF2B5EF4-FFF2-40B4-BE49-F238E27FC236}">
                  <a16:creationId xmlns:a16="http://schemas.microsoft.com/office/drawing/2014/main" id="{BC6EC22C-7047-8742-A787-CF1E79C24E3E}"/>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6129;p70">
              <a:extLst>
                <a:ext uri="{FF2B5EF4-FFF2-40B4-BE49-F238E27FC236}">
                  <a16:creationId xmlns:a16="http://schemas.microsoft.com/office/drawing/2014/main" id="{821DF811-FA31-6044-A9F1-5204B4FA8DD3}"/>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6130;p70">
              <a:extLst>
                <a:ext uri="{FF2B5EF4-FFF2-40B4-BE49-F238E27FC236}">
                  <a16:creationId xmlns:a16="http://schemas.microsoft.com/office/drawing/2014/main" id="{FDE87179-E261-2E4A-BF4D-C5403E12A211}"/>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6131;p70">
              <a:extLst>
                <a:ext uri="{FF2B5EF4-FFF2-40B4-BE49-F238E27FC236}">
                  <a16:creationId xmlns:a16="http://schemas.microsoft.com/office/drawing/2014/main" id="{730D0FAF-4C00-9F4D-835B-9ECB09B8C177}"/>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6132;p70">
              <a:extLst>
                <a:ext uri="{FF2B5EF4-FFF2-40B4-BE49-F238E27FC236}">
                  <a16:creationId xmlns:a16="http://schemas.microsoft.com/office/drawing/2014/main" id="{84F5AA96-BF3C-7849-AF23-4854C76328AD}"/>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6133;p70">
              <a:extLst>
                <a:ext uri="{FF2B5EF4-FFF2-40B4-BE49-F238E27FC236}">
                  <a16:creationId xmlns:a16="http://schemas.microsoft.com/office/drawing/2014/main" id="{CDA52834-8094-3F43-8B37-3FF52382833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6134;p70">
              <a:extLst>
                <a:ext uri="{FF2B5EF4-FFF2-40B4-BE49-F238E27FC236}">
                  <a16:creationId xmlns:a16="http://schemas.microsoft.com/office/drawing/2014/main" id="{EAF2F0F0-DD0B-304D-805C-58F42CEF3FFC}"/>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6135;p70">
              <a:extLst>
                <a:ext uri="{FF2B5EF4-FFF2-40B4-BE49-F238E27FC236}">
                  <a16:creationId xmlns:a16="http://schemas.microsoft.com/office/drawing/2014/main" id="{58657651-A05F-A042-9C63-DD8C56AA9F5F}"/>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6136;p70">
              <a:extLst>
                <a:ext uri="{FF2B5EF4-FFF2-40B4-BE49-F238E27FC236}">
                  <a16:creationId xmlns:a16="http://schemas.microsoft.com/office/drawing/2014/main" id="{AFEB0515-8DDD-F54A-A0A5-7F5C6A11C281}"/>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6137;p70">
              <a:extLst>
                <a:ext uri="{FF2B5EF4-FFF2-40B4-BE49-F238E27FC236}">
                  <a16:creationId xmlns:a16="http://schemas.microsoft.com/office/drawing/2014/main" id="{6468CBE3-CA93-2B48-ACDD-72DE572A3A0E}"/>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6138;p70">
              <a:extLst>
                <a:ext uri="{FF2B5EF4-FFF2-40B4-BE49-F238E27FC236}">
                  <a16:creationId xmlns:a16="http://schemas.microsoft.com/office/drawing/2014/main" id="{461F0E89-66B0-1743-BAE3-42914A4D299E}"/>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6139;p70">
              <a:extLst>
                <a:ext uri="{FF2B5EF4-FFF2-40B4-BE49-F238E27FC236}">
                  <a16:creationId xmlns:a16="http://schemas.microsoft.com/office/drawing/2014/main" id="{3A95940B-BE8B-D74A-9B27-98D51250893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6140;p70">
              <a:extLst>
                <a:ext uri="{FF2B5EF4-FFF2-40B4-BE49-F238E27FC236}">
                  <a16:creationId xmlns:a16="http://schemas.microsoft.com/office/drawing/2014/main" id="{257C8164-8432-D748-AA30-2BF7B55F3A3B}"/>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6141;p70">
              <a:extLst>
                <a:ext uri="{FF2B5EF4-FFF2-40B4-BE49-F238E27FC236}">
                  <a16:creationId xmlns:a16="http://schemas.microsoft.com/office/drawing/2014/main" id="{27F1089B-AB99-1844-AF4D-C0EDD956D51C}"/>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6142;p70">
              <a:extLst>
                <a:ext uri="{FF2B5EF4-FFF2-40B4-BE49-F238E27FC236}">
                  <a16:creationId xmlns:a16="http://schemas.microsoft.com/office/drawing/2014/main" id="{603D354F-E4EB-8946-87A9-85B0FF52EFEA}"/>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6143;p70">
              <a:extLst>
                <a:ext uri="{FF2B5EF4-FFF2-40B4-BE49-F238E27FC236}">
                  <a16:creationId xmlns:a16="http://schemas.microsoft.com/office/drawing/2014/main" id="{53DD3330-F390-CF4C-8638-1DF2342295EC}"/>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6144;p70">
              <a:extLst>
                <a:ext uri="{FF2B5EF4-FFF2-40B4-BE49-F238E27FC236}">
                  <a16:creationId xmlns:a16="http://schemas.microsoft.com/office/drawing/2014/main" id="{0007D371-A8FD-8A4D-8C2F-D000D934EEF6}"/>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6145;p70">
              <a:extLst>
                <a:ext uri="{FF2B5EF4-FFF2-40B4-BE49-F238E27FC236}">
                  <a16:creationId xmlns:a16="http://schemas.microsoft.com/office/drawing/2014/main" id="{378091A0-CE88-C64B-9735-45D3266E24E3}"/>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6146;p70">
              <a:extLst>
                <a:ext uri="{FF2B5EF4-FFF2-40B4-BE49-F238E27FC236}">
                  <a16:creationId xmlns:a16="http://schemas.microsoft.com/office/drawing/2014/main" id="{A1662355-441E-384F-996A-7AB5ABE7AA32}"/>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6147;p70">
              <a:extLst>
                <a:ext uri="{FF2B5EF4-FFF2-40B4-BE49-F238E27FC236}">
                  <a16:creationId xmlns:a16="http://schemas.microsoft.com/office/drawing/2014/main" id="{EF329527-30B5-CE4C-80AB-979E536A08D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6148;p70">
              <a:extLst>
                <a:ext uri="{FF2B5EF4-FFF2-40B4-BE49-F238E27FC236}">
                  <a16:creationId xmlns:a16="http://schemas.microsoft.com/office/drawing/2014/main" id="{C71D0096-A46E-0C40-9D45-0576604E2D8C}"/>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6149;p70">
              <a:extLst>
                <a:ext uri="{FF2B5EF4-FFF2-40B4-BE49-F238E27FC236}">
                  <a16:creationId xmlns:a16="http://schemas.microsoft.com/office/drawing/2014/main" id="{B452C353-5FCC-514A-BF77-CA831F1C7195}"/>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6150;p70">
              <a:extLst>
                <a:ext uri="{FF2B5EF4-FFF2-40B4-BE49-F238E27FC236}">
                  <a16:creationId xmlns:a16="http://schemas.microsoft.com/office/drawing/2014/main" id="{F92DA9C6-1B0E-5A45-955A-2E5AA11AB28B}"/>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6151;p70">
              <a:extLst>
                <a:ext uri="{FF2B5EF4-FFF2-40B4-BE49-F238E27FC236}">
                  <a16:creationId xmlns:a16="http://schemas.microsoft.com/office/drawing/2014/main" id="{A510AF04-8B51-9042-86D5-9D14385888DE}"/>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6152;p70">
              <a:extLst>
                <a:ext uri="{FF2B5EF4-FFF2-40B4-BE49-F238E27FC236}">
                  <a16:creationId xmlns:a16="http://schemas.microsoft.com/office/drawing/2014/main" id="{AF65435E-FA7B-9C4E-844B-32A0F6371ED4}"/>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6153;p70">
              <a:extLst>
                <a:ext uri="{FF2B5EF4-FFF2-40B4-BE49-F238E27FC236}">
                  <a16:creationId xmlns:a16="http://schemas.microsoft.com/office/drawing/2014/main" id="{7A45AC19-C261-7843-AC95-AD52D0C84FA3}"/>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6154;p70">
              <a:extLst>
                <a:ext uri="{FF2B5EF4-FFF2-40B4-BE49-F238E27FC236}">
                  <a16:creationId xmlns:a16="http://schemas.microsoft.com/office/drawing/2014/main" id="{C62AD1C2-5FBF-BE44-88CE-1BD101B22E3A}"/>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6155;p70">
              <a:extLst>
                <a:ext uri="{FF2B5EF4-FFF2-40B4-BE49-F238E27FC236}">
                  <a16:creationId xmlns:a16="http://schemas.microsoft.com/office/drawing/2014/main" id="{AD2C06A5-4A9B-6E43-847E-EE4539C01093}"/>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6156;p70">
              <a:extLst>
                <a:ext uri="{FF2B5EF4-FFF2-40B4-BE49-F238E27FC236}">
                  <a16:creationId xmlns:a16="http://schemas.microsoft.com/office/drawing/2014/main" id="{6245DA5F-7B9F-644F-B1E6-91013F91A317}"/>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6157;p70">
              <a:extLst>
                <a:ext uri="{FF2B5EF4-FFF2-40B4-BE49-F238E27FC236}">
                  <a16:creationId xmlns:a16="http://schemas.microsoft.com/office/drawing/2014/main" id="{763AFE6A-E630-1146-8315-2BC4AF815713}"/>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6158;p70">
              <a:extLst>
                <a:ext uri="{FF2B5EF4-FFF2-40B4-BE49-F238E27FC236}">
                  <a16:creationId xmlns:a16="http://schemas.microsoft.com/office/drawing/2014/main" id="{3BEBD9CB-DCBC-914E-9743-A599832CB958}"/>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6159;p70">
              <a:extLst>
                <a:ext uri="{FF2B5EF4-FFF2-40B4-BE49-F238E27FC236}">
                  <a16:creationId xmlns:a16="http://schemas.microsoft.com/office/drawing/2014/main" id="{E0E6B6EC-A0AD-E04E-874C-14F11FA31011}"/>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6160;p70">
              <a:extLst>
                <a:ext uri="{FF2B5EF4-FFF2-40B4-BE49-F238E27FC236}">
                  <a16:creationId xmlns:a16="http://schemas.microsoft.com/office/drawing/2014/main" id="{67B23D98-EDA1-3340-8360-3A177C04E54B}"/>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6161;p70">
              <a:extLst>
                <a:ext uri="{FF2B5EF4-FFF2-40B4-BE49-F238E27FC236}">
                  <a16:creationId xmlns:a16="http://schemas.microsoft.com/office/drawing/2014/main" id="{8B2778F1-60B1-314D-BE02-25C6F8F3FC5A}"/>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6162;p70">
              <a:extLst>
                <a:ext uri="{FF2B5EF4-FFF2-40B4-BE49-F238E27FC236}">
                  <a16:creationId xmlns:a16="http://schemas.microsoft.com/office/drawing/2014/main" id="{BA2EA117-09BF-FC46-8164-D680A548CBC9}"/>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6163;p70">
              <a:extLst>
                <a:ext uri="{FF2B5EF4-FFF2-40B4-BE49-F238E27FC236}">
                  <a16:creationId xmlns:a16="http://schemas.microsoft.com/office/drawing/2014/main" id="{C97CF49B-FF60-024A-BF11-5EBE3993233B}"/>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6164;p70">
              <a:extLst>
                <a:ext uri="{FF2B5EF4-FFF2-40B4-BE49-F238E27FC236}">
                  <a16:creationId xmlns:a16="http://schemas.microsoft.com/office/drawing/2014/main" id="{37C9F491-A0BE-E140-A693-A8DF37CD03BA}"/>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6165;p70">
              <a:extLst>
                <a:ext uri="{FF2B5EF4-FFF2-40B4-BE49-F238E27FC236}">
                  <a16:creationId xmlns:a16="http://schemas.microsoft.com/office/drawing/2014/main" id="{6A969BBB-0EA1-1A4F-A4A2-CB463CD1DB90}"/>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6166;p70">
              <a:extLst>
                <a:ext uri="{FF2B5EF4-FFF2-40B4-BE49-F238E27FC236}">
                  <a16:creationId xmlns:a16="http://schemas.microsoft.com/office/drawing/2014/main" id="{BDBED30F-DA7A-FD4E-AE64-1E594E5E831F}"/>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6167;p70">
              <a:extLst>
                <a:ext uri="{FF2B5EF4-FFF2-40B4-BE49-F238E27FC236}">
                  <a16:creationId xmlns:a16="http://schemas.microsoft.com/office/drawing/2014/main" id="{B40F85D7-D194-6E45-BBCA-1765FF567483}"/>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6168;p70">
              <a:extLst>
                <a:ext uri="{FF2B5EF4-FFF2-40B4-BE49-F238E27FC236}">
                  <a16:creationId xmlns:a16="http://schemas.microsoft.com/office/drawing/2014/main" id="{134B75B6-2874-7748-8F28-DCFFDBC097F0}"/>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6169;p70">
              <a:extLst>
                <a:ext uri="{FF2B5EF4-FFF2-40B4-BE49-F238E27FC236}">
                  <a16:creationId xmlns:a16="http://schemas.microsoft.com/office/drawing/2014/main" id="{C6F965FC-F422-9340-B31A-F830D488606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6170;p70">
              <a:extLst>
                <a:ext uri="{FF2B5EF4-FFF2-40B4-BE49-F238E27FC236}">
                  <a16:creationId xmlns:a16="http://schemas.microsoft.com/office/drawing/2014/main" id="{B48F8820-9FAE-BE49-B9DC-40B86FCA9C5C}"/>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6171;p70">
              <a:extLst>
                <a:ext uri="{FF2B5EF4-FFF2-40B4-BE49-F238E27FC236}">
                  <a16:creationId xmlns:a16="http://schemas.microsoft.com/office/drawing/2014/main" id="{FDEDC888-88F5-344A-AE2A-E28A2A9A7855}"/>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6172;p70">
              <a:extLst>
                <a:ext uri="{FF2B5EF4-FFF2-40B4-BE49-F238E27FC236}">
                  <a16:creationId xmlns:a16="http://schemas.microsoft.com/office/drawing/2014/main" id="{CA1267C6-34E2-A74B-86A0-013DF2946B23}"/>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6173;p70">
              <a:extLst>
                <a:ext uri="{FF2B5EF4-FFF2-40B4-BE49-F238E27FC236}">
                  <a16:creationId xmlns:a16="http://schemas.microsoft.com/office/drawing/2014/main" id="{4778DB8C-AB1A-404C-BE21-740D61A0FD88}"/>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6174;p70">
              <a:extLst>
                <a:ext uri="{FF2B5EF4-FFF2-40B4-BE49-F238E27FC236}">
                  <a16:creationId xmlns:a16="http://schemas.microsoft.com/office/drawing/2014/main" id="{DF902A23-91A0-1746-91E1-9DAF274CA60C}"/>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6175;p70">
              <a:extLst>
                <a:ext uri="{FF2B5EF4-FFF2-40B4-BE49-F238E27FC236}">
                  <a16:creationId xmlns:a16="http://schemas.microsoft.com/office/drawing/2014/main" id="{8DE58310-0374-784A-8A9B-E86A3838016B}"/>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6176;p70">
              <a:extLst>
                <a:ext uri="{FF2B5EF4-FFF2-40B4-BE49-F238E27FC236}">
                  <a16:creationId xmlns:a16="http://schemas.microsoft.com/office/drawing/2014/main" id="{89D4D905-3BD8-1B42-8932-E6FDBB711509}"/>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6177;p70">
              <a:extLst>
                <a:ext uri="{FF2B5EF4-FFF2-40B4-BE49-F238E27FC236}">
                  <a16:creationId xmlns:a16="http://schemas.microsoft.com/office/drawing/2014/main" id="{5D30695C-F919-E748-865B-35AD3BE91E4A}"/>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6178;p70">
              <a:extLst>
                <a:ext uri="{FF2B5EF4-FFF2-40B4-BE49-F238E27FC236}">
                  <a16:creationId xmlns:a16="http://schemas.microsoft.com/office/drawing/2014/main" id="{24F3B98B-00DC-4141-8299-787CEF4EBD19}"/>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6179;p70">
              <a:extLst>
                <a:ext uri="{FF2B5EF4-FFF2-40B4-BE49-F238E27FC236}">
                  <a16:creationId xmlns:a16="http://schemas.microsoft.com/office/drawing/2014/main" id="{092B49DE-B7F1-EC40-AD29-0F61C6278241}"/>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6180;p70">
              <a:extLst>
                <a:ext uri="{FF2B5EF4-FFF2-40B4-BE49-F238E27FC236}">
                  <a16:creationId xmlns:a16="http://schemas.microsoft.com/office/drawing/2014/main" id="{73628E57-887A-9A4B-992C-2E7371B63C37}"/>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6181;p70">
              <a:extLst>
                <a:ext uri="{FF2B5EF4-FFF2-40B4-BE49-F238E27FC236}">
                  <a16:creationId xmlns:a16="http://schemas.microsoft.com/office/drawing/2014/main" id="{8860A1F8-3B77-5241-AAE9-A910E6557C0C}"/>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6182;p70">
              <a:extLst>
                <a:ext uri="{FF2B5EF4-FFF2-40B4-BE49-F238E27FC236}">
                  <a16:creationId xmlns:a16="http://schemas.microsoft.com/office/drawing/2014/main" id="{6CCF6B79-53B7-F942-A4D1-1C1CDC8BE6F1}"/>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6183;p70">
              <a:extLst>
                <a:ext uri="{FF2B5EF4-FFF2-40B4-BE49-F238E27FC236}">
                  <a16:creationId xmlns:a16="http://schemas.microsoft.com/office/drawing/2014/main" id="{DDACE943-B1D7-0C4C-A7EF-66317311BBF8}"/>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6184;p70">
              <a:extLst>
                <a:ext uri="{FF2B5EF4-FFF2-40B4-BE49-F238E27FC236}">
                  <a16:creationId xmlns:a16="http://schemas.microsoft.com/office/drawing/2014/main" id="{97ABD0DD-ADC6-494E-99EF-362D5975F17D}"/>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6185;p70">
              <a:extLst>
                <a:ext uri="{FF2B5EF4-FFF2-40B4-BE49-F238E27FC236}">
                  <a16:creationId xmlns:a16="http://schemas.microsoft.com/office/drawing/2014/main" id="{DC4CB184-468B-7B41-8B95-42D065168AED}"/>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6186;p70">
              <a:extLst>
                <a:ext uri="{FF2B5EF4-FFF2-40B4-BE49-F238E27FC236}">
                  <a16:creationId xmlns:a16="http://schemas.microsoft.com/office/drawing/2014/main" id="{F33DFEF2-449C-7C4F-9B99-E583C47C1B70}"/>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6187;p70">
              <a:extLst>
                <a:ext uri="{FF2B5EF4-FFF2-40B4-BE49-F238E27FC236}">
                  <a16:creationId xmlns:a16="http://schemas.microsoft.com/office/drawing/2014/main" id="{EA2A547F-73E8-BC49-A9BC-AFF416CCBD05}"/>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6188;p70">
              <a:extLst>
                <a:ext uri="{FF2B5EF4-FFF2-40B4-BE49-F238E27FC236}">
                  <a16:creationId xmlns:a16="http://schemas.microsoft.com/office/drawing/2014/main" id="{FB7E184C-449B-4A4D-ABCE-A4ACAB9646C6}"/>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6189;p70">
              <a:extLst>
                <a:ext uri="{FF2B5EF4-FFF2-40B4-BE49-F238E27FC236}">
                  <a16:creationId xmlns:a16="http://schemas.microsoft.com/office/drawing/2014/main" id="{AC1A97A8-570B-7C44-AD89-D504FA75E39B}"/>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6190;p70">
              <a:extLst>
                <a:ext uri="{FF2B5EF4-FFF2-40B4-BE49-F238E27FC236}">
                  <a16:creationId xmlns:a16="http://schemas.microsoft.com/office/drawing/2014/main" id="{3208DFB1-F832-C541-9406-64A0CED2F916}"/>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6191;p70">
              <a:extLst>
                <a:ext uri="{FF2B5EF4-FFF2-40B4-BE49-F238E27FC236}">
                  <a16:creationId xmlns:a16="http://schemas.microsoft.com/office/drawing/2014/main" id="{22A39845-6545-AD49-B31D-F1E2A7BD417E}"/>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6192;p70">
              <a:extLst>
                <a:ext uri="{FF2B5EF4-FFF2-40B4-BE49-F238E27FC236}">
                  <a16:creationId xmlns:a16="http://schemas.microsoft.com/office/drawing/2014/main" id="{B02B2F2A-ABB1-BB4A-BADF-950BFBF27687}"/>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6193;p70">
              <a:extLst>
                <a:ext uri="{FF2B5EF4-FFF2-40B4-BE49-F238E27FC236}">
                  <a16:creationId xmlns:a16="http://schemas.microsoft.com/office/drawing/2014/main" id="{B9D2D4AC-6804-6F49-987D-6F4F5DD4F97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6194;p70">
              <a:extLst>
                <a:ext uri="{FF2B5EF4-FFF2-40B4-BE49-F238E27FC236}">
                  <a16:creationId xmlns:a16="http://schemas.microsoft.com/office/drawing/2014/main" id="{5F1B2A35-9653-C74C-A55C-C2A37250923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6195;p70">
              <a:extLst>
                <a:ext uri="{FF2B5EF4-FFF2-40B4-BE49-F238E27FC236}">
                  <a16:creationId xmlns:a16="http://schemas.microsoft.com/office/drawing/2014/main" id="{C78971DC-76E4-0642-AD79-84E8FE45FB3B}"/>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6196;p70">
              <a:extLst>
                <a:ext uri="{FF2B5EF4-FFF2-40B4-BE49-F238E27FC236}">
                  <a16:creationId xmlns:a16="http://schemas.microsoft.com/office/drawing/2014/main" id="{C1DAB894-F304-B947-946E-61A2D5DFB400}"/>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6197;p70">
              <a:extLst>
                <a:ext uri="{FF2B5EF4-FFF2-40B4-BE49-F238E27FC236}">
                  <a16:creationId xmlns:a16="http://schemas.microsoft.com/office/drawing/2014/main" id="{FF454FA1-8CE7-C547-BEF8-374B9CE274D9}"/>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6198;p70">
              <a:extLst>
                <a:ext uri="{FF2B5EF4-FFF2-40B4-BE49-F238E27FC236}">
                  <a16:creationId xmlns:a16="http://schemas.microsoft.com/office/drawing/2014/main" id="{29837EE7-7C35-D448-A32A-1B80E66BDEC0}"/>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6199;p70">
              <a:extLst>
                <a:ext uri="{FF2B5EF4-FFF2-40B4-BE49-F238E27FC236}">
                  <a16:creationId xmlns:a16="http://schemas.microsoft.com/office/drawing/2014/main" id="{D75719FF-5EEF-BD41-A22C-56BE61FA6B83}"/>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6200;p70">
              <a:extLst>
                <a:ext uri="{FF2B5EF4-FFF2-40B4-BE49-F238E27FC236}">
                  <a16:creationId xmlns:a16="http://schemas.microsoft.com/office/drawing/2014/main" id="{E30870D3-D6F1-3747-A491-C81A2D3FA79B}"/>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6201;p70">
              <a:extLst>
                <a:ext uri="{FF2B5EF4-FFF2-40B4-BE49-F238E27FC236}">
                  <a16:creationId xmlns:a16="http://schemas.microsoft.com/office/drawing/2014/main" id="{F2A12807-0405-694B-9160-12ADE66817A0}"/>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6202;p70">
              <a:extLst>
                <a:ext uri="{FF2B5EF4-FFF2-40B4-BE49-F238E27FC236}">
                  <a16:creationId xmlns:a16="http://schemas.microsoft.com/office/drawing/2014/main" id="{47F9085B-FF44-8143-AFC1-1975B2268FF8}"/>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6203;p70">
              <a:extLst>
                <a:ext uri="{FF2B5EF4-FFF2-40B4-BE49-F238E27FC236}">
                  <a16:creationId xmlns:a16="http://schemas.microsoft.com/office/drawing/2014/main" id="{DC996AD0-CDFB-0D47-AFBA-B816145B84B1}"/>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6204;p70">
              <a:extLst>
                <a:ext uri="{FF2B5EF4-FFF2-40B4-BE49-F238E27FC236}">
                  <a16:creationId xmlns:a16="http://schemas.microsoft.com/office/drawing/2014/main" id="{75A5AE62-9F0F-3243-A57C-5768C4B055D9}"/>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6205;p70">
              <a:extLst>
                <a:ext uri="{FF2B5EF4-FFF2-40B4-BE49-F238E27FC236}">
                  <a16:creationId xmlns:a16="http://schemas.microsoft.com/office/drawing/2014/main" id="{6FC2BF52-56FD-5A4E-AFEC-7303835D5D54}"/>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6206;p70">
              <a:extLst>
                <a:ext uri="{FF2B5EF4-FFF2-40B4-BE49-F238E27FC236}">
                  <a16:creationId xmlns:a16="http://schemas.microsoft.com/office/drawing/2014/main" id="{D29A034A-016F-C042-8E68-15BFBD7460A4}"/>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6207;p70">
              <a:extLst>
                <a:ext uri="{FF2B5EF4-FFF2-40B4-BE49-F238E27FC236}">
                  <a16:creationId xmlns:a16="http://schemas.microsoft.com/office/drawing/2014/main" id="{ED3FE112-6001-5B48-8CF1-BAEB8B460ADC}"/>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6208;p70">
              <a:extLst>
                <a:ext uri="{FF2B5EF4-FFF2-40B4-BE49-F238E27FC236}">
                  <a16:creationId xmlns:a16="http://schemas.microsoft.com/office/drawing/2014/main" id="{BED6F4D0-51D2-D64D-9125-588B86A149BE}"/>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6209;p70">
              <a:extLst>
                <a:ext uri="{FF2B5EF4-FFF2-40B4-BE49-F238E27FC236}">
                  <a16:creationId xmlns:a16="http://schemas.microsoft.com/office/drawing/2014/main" id="{40D8202F-6D96-224B-830C-C0F488EE0CA3}"/>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6210;p70">
              <a:extLst>
                <a:ext uri="{FF2B5EF4-FFF2-40B4-BE49-F238E27FC236}">
                  <a16:creationId xmlns:a16="http://schemas.microsoft.com/office/drawing/2014/main" id="{FD0EBB03-39D1-004E-B92B-3A61AF5DD337}"/>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6211;p70">
              <a:extLst>
                <a:ext uri="{FF2B5EF4-FFF2-40B4-BE49-F238E27FC236}">
                  <a16:creationId xmlns:a16="http://schemas.microsoft.com/office/drawing/2014/main" id="{849C25D8-8641-BE4E-A78B-9ABB84B4112D}"/>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6212;p70">
              <a:extLst>
                <a:ext uri="{FF2B5EF4-FFF2-40B4-BE49-F238E27FC236}">
                  <a16:creationId xmlns:a16="http://schemas.microsoft.com/office/drawing/2014/main" id="{19D3AC42-B775-DF45-A109-CEFBD4100A0A}"/>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6213;p70">
              <a:extLst>
                <a:ext uri="{FF2B5EF4-FFF2-40B4-BE49-F238E27FC236}">
                  <a16:creationId xmlns:a16="http://schemas.microsoft.com/office/drawing/2014/main" id="{D7DC8C2A-9159-7B4C-B642-1B84040DA7A3}"/>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6214;p70">
              <a:extLst>
                <a:ext uri="{FF2B5EF4-FFF2-40B4-BE49-F238E27FC236}">
                  <a16:creationId xmlns:a16="http://schemas.microsoft.com/office/drawing/2014/main" id="{0D75DF20-8704-2C49-B62C-0377497766F4}"/>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6215;p70">
              <a:extLst>
                <a:ext uri="{FF2B5EF4-FFF2-40B4-BE49-F238E27FC236}">
                  <a16:creationId xmlns:a16="http://schemas.microsoft.com/office/drawing/2014/main" id="{0F99C53B-F27F-C547-B994-C99ED08DFBC5}"/>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6216;p70">
              <a:extLst>
                <a:ext uri="{FF2B5EF4-FFF2-40B4-BE49-F238E27FC236}">
                  <a16:creationId xmlns:a16="http://schemas.microsoft.com/office/drawing/2014/main" id="{09594B06-1679-5349-8C19-F1076E86AA91}"/>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6217;p70">
              <a:extLst>
                <a:ext uri="{FF2B5EF4-FFF2-40B4-BE49-F238E27FC236}">
                  <a16:creationId xmlns:a16="http://schemas.microsoft.com/office/drawing/2014/main" id="{5C6255E3-F032-D940-BAD9-765280BD255D}"/>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6218;p70">
              <a:extLst>
                <a:ext uri="{FF2B5EF4-FFF2-40B4-BE49-F238E27FC236}">
                  <a16:creationId xmlns:a16="http://schemas.microsoft.com/office/drawing/2014/main" id="{1AC341D0-39B5-264B-BD7C-79B069206B7B}"/>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6219;p70">
              <a:extLst>
                <a:ext uri="{FF2B5EF4-FFF2-40B4-BE49-F238E27FC236}">
                  <a16:creationId xmlns:a16="http://schemas.microsoft.com/office/drawing/2014/main" id="{395CCE4D-C7FD-9F48-BC8A-46617CFD9AD0}"/>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6220;p70">
              <a:extLst>
                <a:ext uri="{FF2B5EF4-FFF2-40B4-BE49-F238E27FC236}">
                  <a16:creationId xmlns:a16="http://schemas.microsoft.com/office/drawing/2014/main" id="{2E8BF0AE-031E-EA4C-9BB1-75BFFA3A1E21}"/>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6221;p70">
              <a:extLst>
                <a:ext uri="{FF2B5EF4-FFF2-40B4-BE49-F238E27FC236}">
                  <a16:creationId xmlns:a16="http://schemas.microsoft.com/office/drawing/2014/main" id="{CDC3DEC7-A005-4C40-B376-C6603236F83F}"/>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6222;p70">
              <a:extLst>
                <a:ext uri="{FF2B5EF4-FFF2-40B4-BE49-F238E27FC236}">
                  <a16:creationId xmlns:a16="http://schemas.microsoft.com/office/drawing/2014/main" id="{32BC8A2A-6764-D044-85AF-E90FAF1E122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6223;p70">
              <a:extLst>
                <a:ext uri="{FF2B5EF4-FFF2-40B4-BE49-F238E27FC236}">
                  <a16:creationId xmlns:a16="http://schemas.microsoft.com/office/drawing/2014/main" id="{76AA85EE-8203-4843-93E2-629E2C42CC6E}"/>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6224;p70">
              <a:extLst>
                <a:ext uri="{FF2B5EF4-FFF2-40B4-BE49-F238E27FC236}">
                  <a16:creationId xmlns:a16="http://schemas.microsoft.com/office/drawing/2014/main" id="{3DCD4132-47DA-FD4A-ACB0-2D4898717EA6}"/>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6225;p70">
              <a:extLst>
                <a:ext uri="{FF2B5EF4-FFF2-40B4-BE49-F238E27FC236}">
                  <a16:creationId xmlns:a16="http://schemas.microsoft.com/office/drawing/2014/main" id="{53785D2B-E974-8946-A0EF-898F5BB3941F}"/>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6226;p70">
              <a:extLst>
                <a:ext uri="{FF2B5EF4-FFF2-40B4-BE49-F238E27FC236}">
                  <a16:creationId xmlns:a16="http://schemas.microsoft.com/office/drawing/2014/main" id="{530069B4-24F9-CF43-BF67-FF550466CC9E}"/>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6227;p70">
              <a:extLst>
                <a:ext uri="{FF2B5EF4-FFF2-40B4-BE49-F238E27FC236}">
                  <a16:creationId xmlns:a16="http://schemas.microsoft.com/office/drawing/2014/main" id="{C0A62D8C-00CD-E647-A71D-32D36957BB9B}"/>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6228;p70">
              <a:extLst>
                <a:ext uri="{FF2B5EF4-FFF2-40B4-BE49-F238E27FC236}">
                  <a16:creationId xmlns:a16="http://schemas.microsoft.com/office/drawing/2014/main" id="{18E07FF8-73C3-AB46-8CFC-16FBECFFDA1D}"/>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6229;p70">
              <a:extLst>
                <a:ext uri="{FF2B5EF4-FFF2-40B4-BE49-F238E27FC236}">
                  <a16:creationId xmlns:a16="http://schemas.microsoft.com/office/drawing/2014/main" id="{B706FE41-FC64-474B-B3DA-C5BC4CD9DA91}"/>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6230;p70">
              <a:extLst>
                <a:ext uri="{FF2B5EF4-FFF2-40B4-BE49-F238E27FC236}">
                  <a16:creationId xmlns:a16="http://schemas.microsoft.com/office/drawing/2014/main" id="{F0111781-5924-C442-9B66-350575895B21}"/>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6231;p70">
              <a:extLst>
                <a:ext uri="{FF2B5EF4-FFF2-40B4-BE49-F238E27FC236}">
                  <a16:creationId xmlns:a16="http://schemas.microsoft.com/office/drawing/2014/main" id="{7DC96F52-A513-5D49-ADAE-210D713171A5}"/>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6232;p70">
              <a:extLst>
                <a:ext uri="{FF2B5EF4-FFF2-40B4-BE49-F238E27FC236}">
                  <a16:creationId xmlns:a16="http://schemas.microsoft.com/office/drawing/2014/main" id="{16654E98-15DD-6147-B3B7-436755402EAD}"/>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6233;p70">
              <a:extLst>
                <a:ext uri="{FF2B5EF4-FFF2-40B4-BE49-F238E27FC236}">
                  <a16:creationId xmlns:a16="http://schemas.microsoft.com/office/drawing/2014/main" id="{5EEB6424-C4AA-FA43-9596-43D02F1F2F16}"/>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6234;p70">
              <a:extLst>
                <a:ext uri="{FF2B5EF4-FFF2-40B4-BE49-F238E27FC236}">
                  <a16:creationId xmlns:a16="http://schemas.microsoft.com/office/drawing/2014/main" id="{8870F6ED-28F5-5E40-A48E-E0C2640B79B2}"/>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6235;p70">
              <a:extLst>
                <a:ext uri="{FF2B5EF4-FFF2-40B4-BE49-F238E27FC236}">
                  <a16:creationId xmlns:a16="http://schemas.microsoft.com/office/drawing/2014/main" id="{0CD4855E-7638-AD45-BE86-B7EA6CCA9B18}"/>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6236;p70">
              <a:extLst>
                <a:ext uri="{FF2B5EF4-FFF2-40B4-BE49-F238E27FC236}">
                  <a16:creationId xmlns:a16="http://schemas.microsoft.com/office/drawing/2014/main" id="{D701E444-67EE-284A-8EB2-28AE616ECC9E}"/>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6237;p70">
              <a:extLst>
                <a:ext uri="{FF2B5EF4-FFF2-40B4-BE49-F238E27FC236}">
                  <a16:creationId xmlns:a16="http://schemas.microsoft.com/office/drawing/2014/main" id="{40D979DF-7170-5D48-B078-072DCD4A1469}"/>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6238;p70">
              <a:extLst>
                <a:ext uri="{FF2B5EF4-FFF2-40B4-BE49-F238E27FC236}">
                  <a16:creationId xmlns:a16="http://schemas.microsoft.com/office/drawing/2014/main" id="{5167E7AA-6C8B-E743-B65A-53428585CBE2}"/>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6239;p70">
              <a:extLst>
                <a:ext uri="{FF2B5EF4-FFF2-40B4-BE49-F238E27FC236}">
                  <a16:creationId xmlns:a16="http://schemas.microsoft.com/office/drawing/2014/main" id="{3B1AA2A5-7E79-5D4E-9C9A-A93DF47BA452}"/>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6240;p70">
              <a:extLst>
                <a:ext uri="{FF2B5EF4-FFF2-40B4-BE49-F238E27FC236}">
                  <a16:creationId xmlns:a16="http://schemas.microsoft.com/office/drawing/2014/main" id="{D4E84568-6491-DF47-868D-C2016886CE02}"/>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6241;p70">
              <a:extLst>
                <a:ext uri="{FF2B5EF4-FFF2-40B4-BE49-F238E27FC236}">
                  <a16:creationId xmlns:a16="http://schemas.microsoft.com/office/drawing/2014/main" id="{F63424A8-B0D6-8E4E-B623-665C4C026D90}"/>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6242;p70">
              <a:extLst>
                <a:ext uri="{FF2B5EF4-FFF2-40B4-BE49-F238E27FC236}">
                  <a16:creationId xmlns:a16="http://schemas.microsoft.com/office/drawing/2014/main" id="{3449153F-0F9E-4240-B760-CA40E31417B3}"/>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6243;p70">
              <a:extLst>
                <a:ext uri="{FF2B5EF4-FFF2-40B4-BE49-F238E27FC236}">
                  <a16:creationId xmlns:a16="http://schemas.microsoft.com/office/drawing/2014/main" id="{654EAEB4-5A00-794A-A9C8-B47BF74A20AC}"/>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6244;p70">
              <a:extLst>
                <a:ext uri="{FF2B5EF4-FFF2-40B4-BE49-F238E27FC236}">
                  <a16:creationId xmlns:a16="http://schemas.microsoft.com/office/drawing/2014/main" id="{2AF7130F-F77C-D94E-B32C-DDB5AC79AE52}"/>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6245;p70">
              <a:extLst>
                <a:ext uri="{FF2B5EF4-FFF2-40B4-BE49-F238E27FC236}">
                  <a16:creationId xmlns:a16="http://schemas.microsoft.com/office/drawing/2014/main" id="{7F8DFCEB-3D96-A24D-8534-A0C48483FCD6}"/>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6246;p70">
              <a:extLst>
                <a:ext uri="{FF2B5EF4-FFF2-40B4-BE49-F238E27FC236}">
                  <a16:creationId xmlns:a16="http://schemas.microsoft.com/office/drawing/2014/main" id="{DCB5CE38-D7F7-F14B-8C9A-5CCD0480CCC7}"/>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6247;p70">
              <a:extLst>
                <a:ext uri="{FF2B5EF4-FFF2-40B4-BE49-F238E27FC236}">
                  <a16:creationId xmlns:a16="http://schemas.microsoft.com/office/drawing/2014/main" id="{D7EEB320-A14A-AA44-B522-B6E0C6A89A5D}"/>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6248;p70">
              <a:extLst>
                <a:ext uri="{FF2B5EF4-FFF2-40B4-BE49-F238E27FC236}">
                  <a16:creationId xmlns:a16="http://schemas.microsoft.com/office/drawing/2014/main" id="{CFBC5FCE-6F25-5C4A-A16A-2D2A181B20BC}"/>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6249;p70">
              <a:extLst>
                <a:ext uri="{FF2B5EF4-FFF2-40B4-BE49-F238E27FC236}">
                  <a16:creationId xmlns:a16="http://schemas.microsoft.com/office/drawing/2014/main" id="{13EFC121-1725-2F43-B626-27FBC6F8F8F8}"/>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6250;p70">
              <a:extLst>
                <a:ext uri="{FF2B5EF4-FFF2-40B4-BE49-F238E27FC236}">
                  <a16:creationId xmlns:a16="http://schemas.microsoft.com/office/drawing/2014/main" id="{25E07409-4F6C-2B44-A58C-0A92200F6BF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6251;p70">
              <a:extLst>
                <a:ext uri="{FF2B5EF4-FFF2-40B4-BE49-F238E27FC236}">
                  <a16:creationId xmlns:a16="http://schemas.microsoft.com/office/drawing/2014/main" id="{74F93443-3CFB-D24A-8FE4-663215D0F353}"/>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6252;p70">
              <a:extLst>
                <a:ext uri="{FF2B5EF4-FFF2-40B4-BE49-F238E27FC236}">
                  <a16:creationId xmlns:a16="http://schemas.microsoft.com/office/drawing/2014/main" id="{B7A50B02-DD03-E44D-9A0E-E96EB8B68CFB}"/>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6253;p70">
              <a:extLst>
                <a:ext uri="{FF2B5EF4-FFF2-40B4-BE49-F238E27FC236}">
                  <a16:creationId xmlns:a16="http://schemas.microsoft.com/office/drawing/2014/main" id="{9C3E47E0-3477-F44B-81EC-8527E488DFD8}"/>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6254;p70">
              <a:extLst>
                <a:ext uri="{FF2B5EF4-FFF2-40B4-BE49-F238E27FC236}">
                  <a16:creationId xmlns:a16="http://schemas.microsoft.com/office/drawing/2014/main" id="{E7DF4188-C47A-A04C-8763-41134F763F74}"/>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6255;p70">
              <a:extLst>
                <a:ext uri="{FF2B5EF4-FFF2-40B4-BE49-F238E27FC236}">
                  <a16:creationId xmlns:a16="http://schemas.microsoft.com/office/drawing/2014/main" id="{AD724B58-C528-2941-90BC-1C22B2052EA2}"/>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6256;p70">
              <a:extLst>
                <a:ext uri="{FF2B5EF4-FFF2-40B4-BE49-F238E27FC236}">
                  <a16:creationId xmlns:a16="http://schemas.microsoft.com/office/drawing/2014/main" id="{9F066020-6EC0-844F-AC57-EDF097A49C9A}"/>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6257;p70">
              <a:extLst>
                <a:ext uri="{FF2B5EF4-FFF2-40B4-BE49-F238E27FC236}">
                  <a16:creationId xmlns:a16="http://schemas.microsoft.com/office/drawing/2014/main" id="{B9EEB842-48B9-3740-BDEB-3C8CAECC3C5B}"/>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6258;p70">
              <a:extLst>
                <a:ext uri="{FF2B5EF4-FFF2-40B4-BE49-F238E27FC236}">
                  <a16:creationId xmlns:a16="http://schemas.microsoft.com/office/drawing/2014/main" id="{FAAE1FDB-B6DE-1B44-99D6-6912B8C0C24D}"/>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6259;p70">
              <a:extLst>
                <a:ext uri="{FF2B5EF4-FFF2-40B4-BE49-F238E27FC236}">
                  <a16:creationId xmlns:a16="http://schemas.microsoft.com/office/drawing/2014/main" id="{44A42BC9-C46E-9B42-A858-4DBE1CA5F11B}"/>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6260;p70">
              <a:extLst>
                <a:ext uri="{FF2B5EF4-FFF2-40B4-BE49-F238E27FC236}">
                  <a16:creationId xmlns:a16="http://schemas.microsoft.com/office/drawing/2014/main" id="{BDB34F4D-25D6-DF47-BBB5-F3530A4379A0}"/>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6261;p70">
              <a:extLst>
                <a:ext uri="{FF2B5EF4-FFF2-40B4-BE49-F238E27FC236}">
                  <a16:creationId xmlns:a16="http://schemas.microsoft.com/office/drawing/2014/main" id="{0CC8F2BD-DB1F-E348-A290-CD645C16840D}"/>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6262;p70">
              <a:extLst>
                <a:ext uri="{FF2B5EF4-FFF2-40B4-BE49-F238E27FC236}">
                  <a16:creationId xmlns:a16="http://schemas.microsoft.com/office/drawing/2014/main" id="{E9E9B439-79A5-AE4A-8A0D-32BCAC5FB132}"/>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6263;p70">
              <a:extLst>
                <a:ext uri="{FF2B5EF4-FFF2-40B4-BE49-F238E27FC236}">
                  <a16:creationId xmlns:a16="http://schemas.microsoft.com/office/drawing/2014/main" id="{1428D774-F155-994A-9F62-52D2244B72CB}"/>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6264;p70">
              <a:extLst>
                <a:ext uri="{FF2B5EF4-FFF2-40B4-BE49-F238E27FC236}">
                  <a16:creationId xmlns:a16="http://schemas.microsoft.com/office/drawing/2014/main" id="{8A7240A9-1BB6-B14D-A281-54E0EF38CC89}"/>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6265;p70">
              <a:extLst>
                <a:ext uri="{FF2B5EF4-FFF2-40B4-BE49-F238E27FC236}">
                  <a16:creationId xmlns:a16="http://schemas.microsoft.com/office/drawing/2014/main" id="{3C28C682-B997-C640-A892-989463E4588E}"/>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6266;p70">
              <a:extLst>
                <a:ext uri="{FF2B5EF4-FFF2-40B4-BE49-F238E27FC236}">
                  <a16:creationId xmlns:a16="http://schemas.microsoft.com/office/drawing/2014/main" id="{8F110ED3-3858-0C46-ABBE-5C4E85D17541}"/>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6267;p70">
              <a:extLst>
                <a:ext uri="{FF2B5EF4-FFF2-40B4-BE49-F238E27FC236}">
                  <a16:creationId xmlns:a16="http://schemas.microsoft.com/office/drawing/2014/main" id="{5FFA39E3-E18B-7342-A39C-906F635FDD60}"/>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6268;p70">
              <a:extLst>
                <a:ext uri="{FF2B5EF4-FFF2-40B4-BE49-F238E27FC236}">
                  <a16:creationId xmlns:a16="http://schemas.microsoft.com/office/drawing/2014/main" id="{F0A47E29-AD0A-C24E-BDC8-82B9AD9605E3}"/>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6269;p70">
              <a:extLst>
                <a:ext uri="{FF2B5EF4-FFF2-40B4-BE49-F238E27FC236}">
                  <a16:creationId xmlns:a16="http://schemas.microsoft.com/office/drawing/2014/main" id="{EFB70F61-8CD3-9043-848A-2F2FD3B6F63C}"/>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6270;p70">
              <a:extLst>
                <a:ext uri="{FF2B5EF4-FFF2-40B4-BE49-F238E27FC236}">
                  <a16:creationId xmlns:a16="http://schemas.microsoft.com/office/drawing/2014/main" id="{55C7AD91-E7D0-5547-9CEA-6441416049D3}"/>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6271;p70">
              <a:extLst>
                <a:ext uri="{FF2B5EF4-FFF2-40B4-BE49-F238E27FC236}">
                  <a16:creationId xmlns:a16="http://schemas.microsoft.com/office/drawing/2014/main" id="{4B1E46D5-DCB0-9547-93A8-8AC628852792}"/>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6272;p70">
              <a:extLst>
                <a:ext uri="{FF2B5EF4-FFF2-40B4-BE49-F238E27FC236}">
                  <a16:creationId xmlns:a16="http://schemas.microsoft.com/office/drawing/2014/main" id="{15FC1759-75BF-904D-B150-477B82F312E7}"/>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6273;p70">
              <a:extLst>
                <a:ext uri="{FF2B5EF4-FFF2-40B4-BE49-F238E27FC236}">
                  <a16:creationId xmlns:a16="http://schemas.microsoft.com/office/drawing/2014/main" id="{8CFF0301-BB74-994A-A4EC-8DDFEF20BD14}"/>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6274;p70">
              <a:extLst>
                <a:ext uri="{FF2B5EF4-FFF2-40B4-BE49-F238E27FC236}">
                  <a16:creationId xmlns:a16="http://schemas.microsoft.com/office/drawing/2014/main" id="{CD790299-C737-654D-BBA8-24E0B8AFDEEC}"/>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6275;p70">
              <a:extLst>
                <a:ext uri="{FF2B5EF4-FFF2-40B4-BE49-F238E27FC236}">
                  <a16:creationId xmlns:a16="http://schemas.microsoft.com/office/drawing/2014/main" id="{7680B424-6359-1849-AE78-C2BAE2599FA3}"/>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6276;p70">
              <a:extLst>
                <a:ext uri="{FF2B5EF4-FFF2-40B4-BE49-F238E27FC236}">
                  <a16:creationId xmlns:a16="http://schemas.microsoft.com/office/drawing/2014/main" id="{08874804-8FA1-D84F-BADB-026D4218B8DA}"/>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6277;p70">
              <a:extLst>
                <a:ext uri="{FF2B5EF4-FFF2-40B4-BE49-F238E27FC236}">
                  <a16:creationId xmlns:a16="http://schemas.microsoft.com/office/drawing/2014/main" id="{23097910-5FCA-E845-A51C-91F37EBEAD81}"/>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6278;p70">
              <a:extLst>
                <a:ext uri="{FF2B5EF4-FFF2-40B4-BE49-F238E27FC236}">
                  <a16:creationId xmlns:a16="http://schemas.microsoft.com/office/drawing/2014/main" id="{BDB69EE4-4572-1B44-AF1F-442402384C9E}"/>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6279;p70">
              <a:extLst>
                <a:ext uri="{FF2B5EF4-FFF2-40B4-BE49-F238E27FC236}">
                  <a16:creationId xmlns:a16="http://schemas.microsoft.com/office/drawing/2014/main" id="{FABF133E-E376-AB4B-B71A-24791C94CC63}"/>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6280;p70">
              <a:extLst>
                <a:ext uri="{FF2B5EF4-FFF2-40B4-BE49-F238E27FC236}">
                  <a16:creationId xmlns:a16="http://schemas.microsoft.com/office/drawing/2014/main" id="{A6FC12AD-F1F8-FF4A-AEE9-0CAD33A658A5}"/>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6281;p70">
              <a:extLst>
                <a:ext uri="{FF2B5EF4-FFF2-40B4-BE49-F238E27FC236}">
                  <a16:creationId xmlns:a16="http://schemas.microsoft.com/office/drawing/2014/main" id="{190C03EA-80E0-734E-9CA5-C62C73DBF90F}"/>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6282;p70">
              <a:extLst>
                <a:ext uri="{FF2B5EF4-FFF2-40B4-BE49-F238E27FC236}">
                  <a16:creationId xmlns:a16="http://schemas.microsoft.com/office/drawing/2014/main" id="{73091F24-7857-5D4E-8930-84DD7DB2D752}"/>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6283;p70">
              <a:extLst>
                <a:ext uri="{FF2B5EF4-FFF2-40B4-BE49-F238E27FC236}">
                  <a16:creationId xmlns:a16="http://schemas.microsoft.com/office/drawing/2014/main" id="{8BE33F6B-8A5C-4546-8379-CAA3844305B7}"/>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6284;p70">
              <a:extLst>
                <a:ext uri="{FF2B5EF4-FFF2-40B4-BE49-F238E27FC236}">
                  <a16:creationId xmlns:a16="http://schemas.microsoft.com/office/drawing/2014/main" id="{E0DB01F5-64BF-2F4A-ACA8-A852AE6BC295}"/>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6285;p70">
              <a:extLst>
                <a:ext uri="{FF2B5EF4-FFF2-40B4-BE49-F238E27FC236}">
                  <a16:creationId xmlns:a16="http://schemas.microsoft.com/office/drawing/2014/main" id="{EBAFECBB-D428-6F4E-91B4-3001AC3339EF}"/>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6286;p70">
              <a:extLst>
                <a:ext uri="{FF2B5EF4-FFF2-40B4-BE49-F238E27FC236}">
                  <a16:creationId xmlns:a16="http://schemas.microsoft.com/office/drawing/2014/main" id="{182FBEA9-CE27-6845-AAAE-88D628BE2319}"/>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6287;p70">
              <a:extLst>
                <a:ext uri="{FF2B5EF4-FFF2-40B4-BE49-F238E27FC236}">
                  <a16:creationId xmlns:a16="http://schemas.microsoft.com/office/drawing/2014/main" id="{D950CFD6-DADF-0A4F-B25D-E9C7F640EB7F}"/>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6288;p70">
              <a:extLst>
                <a:ext uri="{FF2B5EF4-FFF2-40B4-BE49-F238E27FC236}">
                  <a16:creationId xmlns:a16="http://schemas.microsoft.com/office/drawing/2014/main" id="{8CDD9A02-2831-954D-B7DD-554965E0E26A}"/>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6289;p70">
              <a:extLst>
                <a:ext uri="{FF2B5EF4-FFF2-40B4-BE49-F238E27FC236}">
                  <a16:creationId xmlns:a16="http://schemas.microsoft.com/office/drawing/2014/main" id="{FE3E2F8D-8801-CC48-812A-D661C99ED4B3}"/>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6290;p70">
              <a:extLst>
                <a:ext uri="{FF2B5EF4-FFF2-40B4-BE49-F238E27FC236}">
                  <a16:creationId xmlns:a16="http://schemas.microsoft.com/office/drawing/2014/main" id="{6DF8DB3F-4A83-8B40-A8BB-8CA6266532BA}"/>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6291;p70">
              <a:extLst>
                <a:ext uri="{FF2B5EF4-FFF2-40B4-BE49-F238E27FC236}">
                  <a16:creationId xmlns:a16="http://schemas.microsoft.com/office/drawing/2014/main" id="{3381B1EC-6A10-0841-9483-4DE75D5F103F}"/>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6292;p70">
              <a:extLst>
                <a:ext uri="{FF2B5EF4-FFF2-40B4-BE49-F238E27FC236}">
                  <a16:creationId xmlns:a16="http://schemas.microsoft.com/office/drawing/2014/main" id="{08539D9B-AB41-B046-8FE1-53B1B0DA8904}"/>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6293;p70">
              <a:extLst>
                <a:ext uri="{FF2B5EF4-FFF2-40B4-BE49-F238E27FC236}">
                  <a16:creationId xmlns:a16="http://schemas.microsoft.com/office/drawing/2014/main" id="{8B1A8AEF-EBA5-8B43-A9CC-09BE7B525DC8}"/>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6294;p70">
              <a:extLst>
                <a:ext uri="{FF2B5EF4-FFF2-40B4-BE49-F238E27FC236}">
                  <a16:creationId xmlns:a16="http://schemas.microsoft.com/office/drawing/2014/main" id="{B5E9E77B-31D4-4345-A78F-C9512CB2B5CA}"/>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6295;p70">
              <a:extLst>
                <a:ext uri="{FF2B5EF4-FFF2-40B4-BE49-F238E27FC236}">
                  <a16:creationId xmlns:a16="http://schemas.microsoft.com/office/drawing/2014/main" id="{126C641E-DABE-164B-AE14-3A4A43DB56D8}"/>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6296;p70">
              <a:extLst>
                <a:ext uri="{FF2B5EF4-FFF2-40B4-BE49-F238E27FC236}">
                  <a16:creationId xmlns:a16="http://schemas.microsoft.com/office/drawing/2014/main" id="{543BB919-B7AD-E34A-A989-B7CF58AC4067}"/>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6297;p70">
              <a:extLst>
                <a:ext uri="{FF2B5EF4-FFF2-40B4-BE49-F238E27FC236}">
                  <a16:creationId xmlns:a16="http://schemas.microsoft.com/office/drawing/2014/main" id="{61909FA1-3F5A-424C-A914-4A0AC0D06D70}"/>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6298;p70">
              <a:extLst>
                <a:ext uri="{FF2B5EF4-FFF2-40B4-BE49-F238E27FC236}">
                  <a16:creationId xmlns:a16="http://schemas.microsoft.com/office/drawing/2014/main" id="{5B9F4AB9-A1FF-FB4C-834B-8E1C3D052BA4}"/>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6299;p70">
              <a:extLst>
                <a:ext uri="{FF2B5EF4-FFF2-40B4-BE49-F238E27FC236}">
                  <a16:creationId xmlns:a16="http://schemas.microsoft.com/office/drawing/2014/main" id="{53076677-EADF-A64F-BB10-34D30D5CFD83}"/>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6300;p70">
              <a:extLst>
                <a:ext uri="{FF2B5EF4-FFF2-40B4-BE49-F238E27FC236}">
                  <a16:creationId xmlns:a16="http://schemas.microsoft.com/office/drawing/2014/main" id="{1C3AC613-9ADA-3446-B232-47D2E083F146}"/>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6301;p70">
              <a:extLst>
                <a:ext uri="{FF2B5EF4-FFF2-40B4-BE49-F238E27FC236}">
                  <a16:creationId xmlns:a16="http://schemas.microsoft.com/office/drawing/2014/main" id="{299AB5F2-A6A7-D04E-9F52-69C78AC3D10C}"/>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6302;p70">
              <a:extLst>
                <a:ext uri="{FF2B5EF4-FFF2-40B4-BE49-F238E27FC236}">
                  <a16:creationId xmlns:a16="http://schemas.microsoft.com/office/drawing/2014/main" id="{52B06693-D61B-344A-A051-98566DB1E29E}"/>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6303;p70">
              <a:extLst>
                <a:ext uri="{FF2B5EF4-FFF2-40B4-BE49-F238E27FC236}">
                  <a16:creationId xmlns:a16="http://schemas.microsoft.com/office/drawing/2014/main" id="{C97F03AB-AB78-824A-AD9E-8BE1D57F5E37}"/>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6304;p70">
              <a:extLst>
                <a:ext uri="{FF2B5EF4-FFF2-40B4-BE49-F238E27FC236}">
                  <a16:creationId xmlns:a16="http://schemas.microsoft.com/office/drawing/2014/main" id="{3CEE987D-E7DD-2546-857D-A831D71567BA}"/>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6305;p70">
              <a:extLst>
                <a:ext uri="{FF2B5EF4-FFF2-40B4-BE49-F238E27FC236}">
                  <a16:creationId xmlns:a16="http://schemas.microsoft.com/office/drawing/2014/main" id="{13FCE722-A700-534B-B897-E7D816A19131}"/>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6306;p70">
              <a:extLst>
                <a:ext uri="{FF2B5EF4-FFF2-40B4-BE49-F238E27FC236}">
                  <a16:creationId xmlns:a16="http://schemas.microsoft.com/office/drawing/2014/main" id="{B3ACA390-7050-CB43-836D-D6D345380F4F}"/>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6307;p70">
              <a:extLst>
                <a:ext uri="{FF2B5EF4-FFF2-40B4-BE49-F238E27FC236}">
                  <a16:creationId xmlns:a16="http://schemas.microsoft.com/office/drawing/2014/main" id="{92A7980B-D303-1648-97BF-720F53623F8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6308;p70">
              <a:extLst>
                <a:ext uri="{FF2B5EF4-FFF2-40B4-BE49-F238E27FC236}">
                  <a16:creationId xmlns:a16="http://schemas.microsoft.com/office/drawing/2014/main" id="{531EDDFA-D20C-5F48-8B69-453B115C802E}"/>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6309;p70">
              <a:extLst>
                <a:ext uri="{FF2B5EF4-FFF2-40B4-BE49-F238E27FC236}">
                  <a16:creationId xmlns:a16="http://schemas.microsoft.com/office/drawing/2014/main" id="{729300F0-D507-6D42-A80F-1683BBF96B12}"/>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6310;p70">
              <a:extLst>
                <a:ext uri="{FF2B5EF4-FFF2-40B4-BE49-F238E27FC236}">
                  <a16:creationId xmlns:a16="http://schemas.microsoft.com/office/drawing/2014/main" id="{8818E44A-6110-A042-B1CD-C69BB202B855}"/>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6311;p70">
              <a:extLst>
                <a:ext uri="{FF2B5EF4-FFF2-40B4-BE49-F238E27FC236}">
                  <a16:creationId xmlns:a16="http://schemas.microsoft.com/office/drawing/2014/main" id="{1726BC82-917F-9940-AEA4-C48903CE38E1}"/>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6312;p70">
              <a:extLst>
                <a:ext uri="{FF2B5EF4-FFF2-40B4-BE49-F238E27FC236}">
                  <a16:creationId xmlns:a16="http://schemas.microsoft.com/office/drawing/2014/main" id="{287A24B5-D937-A340-8CDF-F87020FEEBD8}"/>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6313;p70">
              <a:extLst>
                <a:ext uri="{FF2B5EF4-FFF2-40B4-BE49-F238E27FC236}">
                  <a16:creationId xmlns:a16="http://schemas.microsoft.com/office/drawing/2014/main" id="{D995F6D3-3F09-B14A-9BC0-538184AB050B}"/>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6314;p70">
              <a:extLst>
                <a:ext uri="{FF2B5EF4-FFF2-40B4-BE49-F238E27FC236}">
                  <a16:creationId xmlns:a16="http://schemas.microsoft.com/office/drawing/2014/main" id="{2177175A-8315-074E-91D0-79B77D5D32DB}"/>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6315;p70">
              <a:extLst>
                <a:ext uri="{FF2B5EF4-FFF2-40B4-BE49-F238E27FC236}">
                  <a16:creationId xmlns:a16="http://schemas.microsoft.com/office/drawing/2014/main" id="{C2EAAC6D-A15D-B244-91C7-4AD039FD4D9D}"/>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6316;p70">
              <a:extLst>
                <a:ext uri="{FF2B5EF4-FFF2-40B4-BE49-F238E27FC236}">
                  <a16:creationId xmlns:a16="http://schemas.microsoft.com/office/drawing/2014/main" id="{75E7D6E7-07C5-AD44-B9C3-B95CE052E6CB}"/>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6317;p70">
              <a:extLst>
                <a:ext uri="{FF2B5EF4-FFF2-40B4-BE49-F238E27FC236}">
                  <a16:creationId xmlns:a16="http://schemas.microsoft.com/office/drawing/2014/main" id="{EC742A80-7F84-5548-A147-87FD8F47AB67}"/>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6318;p70">
              <a:extLst>
                <a:ext uri="{FF2B5EF4-FFF2-40B4-BE49-F238E27FC236}">
                  <a16:creationId xmlns:a16="http://schemas.microsoft.com/office/drawing/2014/main" id="{0CE18C0E-8BFF-5B45-976D-0FFE090F46D6}"/>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6319;p70">
              <a:extLst>
                <a:ext uri="{FF2B5EF4-FFF2-40B4-BE49-F238E27FC236}">
                  <a16:creationId xmlns:a16="http://schemas.microsoft.com/office/drawing/2014/main" id="{559BB6B3-CECF-9843-8EBA-6CA953198A6F}"/>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6320;p70">
              <a:extLst>
                <a:ext uri="{FF2B5EF4-FFF2-40B4-BE49-F238E27FC236}">
                  <a16:creationId xmlns:a16="http://schemas.microsoft.com/office/drawing/2014/main" id="{03C174AF-D600-5C42-894F-54D529083127}"/>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6321;p70">
              <a:extLst>
                <a:ext uri="{FF2B5EF4-FFF2-40B4-BE49-F238E27FC236}">
                  <a16:creationId xmlns:a16="http://schemas.microsoft.com/office/drawing/2014/main" id="{FEE18A02-DDEF-1F4A-A07E-0E424F055EB4}"/>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6322;p70">
              <a:extLst>
                <a:ext uri="{FF2B5EF4-FFF2-40B4-BE49-F238E27FC236}">
                  <a16:creationId xmlns:a16="http://schemas.microsoft.com/office/drawing/2014/main" id="{03177ACB-88AF-AA44-BE23-3F34511F82E2}"/>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6323;p70">
              <a:extLst>
                <a:ext uri="{FF2B5EF4-FFF2-40B4-BE49-F238E27FC236}">
                  <a16:creationId xmlns:a16="http://schemas.microsoft.com/office/drawing/2014/main" id="{0923FFEE-EC89-DD4A-9238-BD471B40F9E9}"/>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6324;p70">
              <a:extLst>
                <a:ext uri="{FF2B5EF4-FFF2-40B4-BE49-F238E27FC236}">
                  <a16:creationId xmlns:a16="http://schemas.microsoft.com/office/drawing/2014/main" id="{E4EAB39E-CFB8-C748-ABCB-BA5C332FE015}"/>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6325;p70">
              <a:extLst>
                <a:ext uri="{FF2B5EF4-FFF2-40B4-BE49-F238E27FC236}">
                  <a16:creationId xmlns:a16="http://schemas.microsoft.com/office/drawing/2014/main" id="{B8603953-779F-E542-8381-FB5D4EFFFF1C}"/>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6326;p70">
              <a:extLst>
                <a:ext uri="{FF2B5EF4-FFF2-40B4-BE49-F238E27FC236}">
                  <a16:creationId xmlns:a16="http://schemas.microsoft.com/office/drawing/2014/main" id="{23A98795-C00F-084D-A65F-17760A89CDF5}"/>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6327;p70">
              <a:extLst>
                <a:ext uri="{FF2B5EF4-FFF2-40B4-BE49-F238E27FC236}">
                  <a16:creationId xmlns:a16="http://schemas.microsoft.com/office/drawing/2014/main" id="{6D262D3E-0781-3A4E-A3B9-7072EBC2A627}"/>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6328;p70">
              <a:extLst>
                <a:ext uri="{FF2B5EF4-FFF2-40B4-BE49-F238E27FC236}">
                  <a16:creationId xmlns:a16="http://schemas.microsoft.com/office/drawing/2014/main" id="{7D88A31C-0B4A-BF40-AC99-6F44E4BA1A7C}"/>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6329;p70">
              <a:extLst>
                <a:ext uri="{FF2B5EF4-FFF2-40B4-BE49-F238E27FC236}">
                  <a16:creationId xmlns:a16="http://schemas.microsoft.com/office/drawing/2014/main" id="{5B3EAB77-19A5-C548-B60F-74EC92DCBCFF}"/>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6330;p70">
              <a:extLst>
                <a:ext uri="{FF2B5EF4-FFF2-40B4-BE49-F238E27FC236}">
                  <a16:creationId xmlns:a16="http://schemas.microsoft.com/office/drawing/2014/main" id="{0781A765-535A-704B-8C3B-A64BA9E69166}"/>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6331;p70">
              <a:extLst>
                <a:ext uri="{FF2B5EF4-FFF2-40B4-BE49-F238E27FC236}">
                  <a16:creationId xmlns:a16="http://schemas.microsoft.com/office/drawing/2014/main" id="{33E75174-2A05-2F4C-B4FA-592906CC7493}"/>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6332;p70">
              <a:extLst>
                <a:ext uri="{FF2B5EF4-FFF2-40B4-BE49-F238E27FC236}">
                  <a16:creationId xmlns:a16="http://schemas.microsoft.com/office/drawing/2014/main" id="{5BAC7AD2-587F-4348-84FA-AF38D0F00979}"/>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6333;p70">
              <a:extLst>
                <a:ext uri="{FF2B5EF4-FFF2-40B4-BE49-F238E27FC236}">
                  <a16:creationId xmlns:a16="http://schemas.microsoft.com/office/drawing/2014/main" id="{9F65C5D8-401C-6245-BA43-4A6BD3B1D76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6334;p70">
              <a:extLst>
                <a:ext uri="{FF2B5EF4-FFF2-40B4-BE49-F238E27FC236}">
                  <a16:creationId xmlns:a16="http://schemas.microsoft.com/office/drawing/2014/main" id="{834ED94C-8D53-4845-ABB0-46ABAE7527E0}"/>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6335;p70">
              <a:extLst>
                <a:ext uri="{FF2B5EF4-FFF2-40B4-BE49-F238E27FC236}">
                  <a16:creationId xmlns:a16="http://schemas.microsoft.com/office/drawing/2014/main" id="{19360E22-D892-414A-9FCC-10A27E1C6810}"/>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6336;p70">
              <a:extLst>
                <a:ext uri="{FF2B5EF4-FFF2-40B4-BE49-F238E27FC236}">
                  <a16:creationId xmlns:a16="http://schemas.microsoft.com/office/drawing/2014/main" id="{86EF9305-9997-3F43-A354-4FCC0B4F4753}"/>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6337;p70">
              <a:extLst>
                <a:ext uri="{FF2B5EF4-FFF2-40B4-BE49-F238E27FC236}">
                  <a16:creationId xmlns:a16="http://schemas.microsoft.com/office/drawing/2014/main" id="{A926771D-E3F6-AA47-87D7-C5C3DC2E8932}"/>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6338;p70">
              <a:extLst>
                <a:ext uri="{FF2B5EF4-FFF2-40B4-BE49-F238E27FC236}">
                  <a16:creationId xmlns:a16="http://schemas.microsoft.com/office/drawing/2014/main" id="{E45A1732-F99A-EF47-990A-EF1F89171A53}"/>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6339;p70">
              <a:extLst>
                <a:ext uri="{FF2B5EF4-FFF2-40B4-BE49-F238E27FC236}">
                  <a16:creationId xmlns:a16="http://schemas.microsoft.com/office/drawing/2014/main" id="{118D89D5-509C-F942-968F-23E45EEF3CAB}"/>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6340;p70">
              <a:extLst>
                <a:ext uri="{FF2B5EF4-FFF2-40B4-BE49-F238E27FC236}">
                  <a16:creationId xmlns:a16="http://schemas.microsoft.com/office/drawing/2014/main" id="{CA0B74A9-5A09-F34E-80EF-C6CCBFBA0BF5}"/>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6341;p70">
              <a:extLst>
                <a:ext uri="{FF2B5EF4-FFF2-40B4-BE49-F238E27FC236}">
                  <a16:creationId xmlns:a16="http://schemas.microsoft.com/office/drawing/2014/main" id="{A9CE4D4C-A1A2-164A-990D-CE3CD18EF357}"/>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6342;p70">
              <a:extLst>
                <a:ext uri="{FF2B5EF4-FFF2-40B4-BE49-F238E27FC236}">
                  <a16:creationId xmlns:a16="http://schemas.microsoft.com/office/drawing/2014/main" id="{B7451491-A668-D745-A086-8B72246E3B6B}"/>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6343;p70">
              <a:extLst>
                <a:ext uri="{FF2B5EF4-FFF2-40B4-BE49-F238E27FC236}">
                  <a16:creationId xmlns:a16="http://schemas.microsoft.com/office/drawing/2014/main" id="{10BAE58D-1571-6944-BD98-AB3937740C8C}"/>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6344;p70">
              <a:extLst>
                <a:ext uri="{FF2B5EF4-FFF2-40B4-BE49-F238E27FC236}">
                  <a16:creationId xmlns:a16="http://schemas.microsoft.com/office/drawing/2014/main" id="{9B7F3850-4DF2-F74A-96D4-1CFD294DA9A9}"/>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6345;p70">
              <a:extLst>
                <a:ext uri="{FF2B5EF4-FFF2-40B4-BE49-F238E27FC236}">
                  <a16:creationId xmlns:a16="http://schemas.microsoft.com/office/drawing/2014/main" id="{825FB49C-C32A-834D-8B3D-17C1865E57CB}"/>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6346;p70">
              <a:extLst>
                <a:ext uri="{FF2B5EF4-FFF2-40B4-BE49-F238E27FC236}">
                  <a16:creationId xmlns:a16="http://schemas.microsoft.com/office/drawing/2014/main" id="{651E1D52-FCFC-AD4C-A6C3-CCE11C7B66FD}"/>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6347;p70">
              <a:extLst>
                <a:ext uri="{FF2B5EF4-FFF2-40B4-BE49-F238E27FC236}">
                  <a16:creationId xmlns:a16="http://schemas.microsoft.com/office/drawing/2014/main" id="{D0873F95-3A1F-1C4E-9B64-6D02410733B2}"/>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6348;p70">
              <a:extLst>
                <a:ext uri="{FF2B5EF4-FFF2-40B4-BE49-F238E27FC236}">
                  <a16:creationId xmlns:a16="http://schemas.microsoft.com/office/drawing/2014/main" id="{F03142C1-40A2-AB41-9FED-6199458BAB1C}"/>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6349;p70">
              <a:extLst>
                <a:ext uri="{FF2B5EF4-FFF2-40B4-BE49-F238E27FC236}">
                  <a16:creationId xmlns:a16="http://schemas.microsoft.com/office/drawing/2014/main" id="{DE029EEB-EC16-AC46-8A88-D517F7B1AEB6}"/>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6350;p70">
              <a:extLst>
                <a:ext uri="{FF2B5EF4-FFF2-40B4-BE49-F238E27FC236}">
                  <a16:creationId xmlns:a16="http://schemas.microsoft.com/office/drawing/2014/main" id="{A21962E9-7339-734F-A2C1-8689ED555A1A}"/>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6351;p70">
              <a:extLst>
                <a:ext uri="{FF2B5EF4-FFF2-40B4-BE49-F238E27FC236}">
                  <a16:creationId xmlns:a16="http://schemas.microsoft.com/office/drawing/2014/main" id="{DC3F77BF-212D-DA47-B413-91F016D744A9}"/>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6352;p70">
              <a:extLst>
                <a:ext uri="{FF2B5EF4-FFF2-40B4-BE49-F238E27FC236}">
                  <a16:creationId xmlns:a16="http://schemas.microsoft.com/office/drawing/2014/main" id="{131C6692-DF8C-EB44-9D9B-301938DAC1E2}"/>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6353;p70">
              <a:extLst>
                <a:ext uri="{FF2B5EF4-FFF2-40B4-BE49-F238E27FC236}">
                  <a16:creationId xmlns:a16="http://schemas.microsoft.com/office/drawing/2014/main" id="{2B728875-15B3-8D49-9C42-79D2F751F584}"/>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6354;p70">
              <a:extLst>
                <a:ext uri="{FF2B5EF4-FFF2-40B4-BE49-F238E27FC236}">
                  <a16:creationId xmlns:a16="http://schemas.microsoft.com/office/drawing/2014/main" id="{FB8F801C-492B-E348-92FD-F709A5CB6705}"/>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6355;p70">
              <a:extLst>
                <a:ext uri="{FF2B5EF4-FFF2-40B4-BE49-F238E27FC236}">
                  <a16:creationId xmlns:a16="http://schemas.microsoft.com/office/drawing/2014/main" id="{B6E3D422-287D-A446-A9AB-95A4093BA1F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6356;p70">
              <a:extLst>
                <a:ext uri="{FF2B5EF4-FFF2-40B4-BE49-F238E27FC236}">
                  <a16:creationId xmlns:a16="http://schemas.microsoft.com/office/drawing/2014/main" id="{5A20D253-32E4-7345-8590-367AD267FD16}"/>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6357;p70">
              <a:extLst>
                <a:ext uri="{FF2B5EF4-FFF2-40B4-BE49-F238E27FC236}">
                  <a16:creationId xmlns:a16="http://schemas.microsoft.com/office/drawing/2014/main" id="{BAA60EA6-6783-C14D-9626-75765AAF92C7}"/>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6358;p70">
              <a:extLst>
                <a:ext uri="{FF2B5EF4-FFF2-40B4-BE49-F238E27FC236}">
                  <a16:creationId xmlns:a16="http://schemas.microsoft.com/office/drawing/2014/main" id="{FEA6D95F-75F7-EA47-AF70-0EB3137AC27D}"/>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6359;p70">
              <a:extLst>
                <a:ext uri="{FF2B5EF4-FFF2-40B4-BE49-F238E27FC236}">
                  <a16:creationId xmlns:a16="http://schemas.microsoft.com/office/drawing/2014/main" id="{439D5565-669F-7C47-BA39-DC82DA74D4D1}"/>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6360;p70">
              <a:extLst>
                <a:ext uri="{FF2B5EF4-FFF2-40B4-BE49-F238E27FC236}">
                  <a16:creationId xmlns:a16="http://schemas.microsoft.com/office/drawing/2014/main" id="{718D1989-45A1-B140-968E-F37D90738B96}"/>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6361;p70">
              <a:extLst>
                <a:ext uri="{FF2B5EF4-FFF2-40B4-BE49-F238E27FC236}">
                  <a16:creationId xmlns:a16="http://schemas.microsoft.com/office/drawing/2014/main" id="{91ADE7A9-91D8-3D43-8E2B-1922A46B4FB8}"/>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6362;p70">
              <a:extLst>
                <a:ext uri="{FF2B5EF4-FFF2-40B4-BE49-F238E27FC236}">
                  <a16:creationId xmlns:a16="http://schemas.microsoft.com/office/drawing/2014/main" id="{4F5883C0-6607-B94F-A4D1-C1132E50C532}"/>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6363;p70">
              <a:extLst>
                <a:ext uri="{FF2B5EF4-FFF2-40B4-BE49-F238E27FC236}">
                  <a16:creationId xmlns:a16="http://schemas.microsoft.com/office/drawing/2014/main" id="{07D61661-45E2-044A-AD58-703DEDAD33B2}"/>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6364;p70">
              <a:extLst>
                <a:ext uri="{FF2B5EF4-FFF2-40B4-BE49-F238E27FC236}">
                  <a16:creationId xmlns:a16="http://schemas.microsoft.com/office/drawing/2014/main" id="{E18AB78C-5099-D04F-AB98-0BE27C9C4485}"/>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6365;p70">
              <a:extLst>
                <a:ext uri="{FF2B5EF4-FFF2-40B4-BE49-F238E27FC236}">
                  <a16:creationId xmlns:a16="http://schemas.microsoft.com/office/drawing/2014/main" id="{D6DC428C-9AB6-1A42-A00C-405422D22669}"/>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6366;p70">
              <a:extLst>
                <a:ext uri="{FF2B5EF4-FFF2-40B4-BE49-F238E27FC236}">
                  <a16:creationId xmlns:a16="http://schemas.microsoft.com/office/drawing/2014/main" id="{487CA177-60A5-3F4B-BAAD-9D3117B08814}"/>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6367;p70">
              <a:extLst>
                <a:ext uri="{FF2B5EF4-FFF2-40B4-BE49-F238E27FC236}">
                  <a16:creationId xmlns:a16="http://schemas.microsoft.com/office/drawing/2014/main" id="{574DB360-97F7-2A46-A85E-B2DF4F865AD9}"/>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6368;p70">
              <a:extLst>
                <a:ext uri="{FF2B5EF4-FFF2-40B4-BE49-F238E27FC236}">
                  <a16:creationId xmlns:a16="http://schemas.microsoft.com/office/drawing/2014/main" id="{8BEE2A43-7086-F841-8767-8AEE40722E87}"/>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6369;p70">
              <a:extLst>
                <a:ext uri="{FF2B5EF4-FFF2-40B4-BE49-F238E27FC236}">
                  <a16:creationId xmlns:a16="http://schemas.microsoft.com/office/drawing/2014/main" id="{ADD441DA-446A-EA4C-AC0D-B575431C9A90}"/>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6370;p70">
              <a:extLst>
                <a:ext uri="{FF2B5EF4-FFF2-40B4-BE49-F238E27FC236}">
                  <a16:creationId xmlns:a16="http://schemas.microsoft.com/office/drawing/2014/main" id="{C11F27EB-8B77-1649-865E-34539DEC6211}"/>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6371;p70">
              <a:extLst>
                <a:ext uri="{FF2B5EF4-FFF2-40B4-BE49-F238E27FC236}">
                  <a16:creationId xmlns:a16="http://schemas.microsoft.com/office/drawing/2014/main" id="{CE9B3344-FAC1-DF47-AE52-083C4E521BD2}"/>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6372;p70">
              <a:extLst>
                <a:ext uri="{FF2B5EF4-FFF2-40B4-BE49-F238E27FC236}">
                  <a16:creationId xmlns:a16="http://schemas.microsoft.com/office/drawing/2014/main" id="{84B432CD-3F87-9244-880A-2EA3B376860F}"/>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6373;p70">
              <a:extLst>
                <a:ext uri="{FF2B5EF4-FFF2-40B4-BE49-F238E27FC236}">
                  <a16:creationId xmlns:a16="http://schemas.microsoft.com/office/drawing/2014/main" id="{4832F766-67E0-464C-9390-5D0C7AA730D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6374;p70">
              <a:extLst>
                <a:ext uri="{FF2B5EF4-FFF2-40B4-BE49-F238E27FC236}">
                  <a16:creationId xmlns:a16="http://schemas.microsoft.com/office/drawing/2014/main" id="{6D033340-06DA-6B4A-A726-44ADE8102C45}"/>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6375;p70">
              <a:extLst>
                <a:ext uri="{FF2B5EF4-FFF2-40B4-BE49-F238E27FC236}">
                  <a16:creationId xmlns:a16="http://schemas.microsoft.com/office/drawing/2014/main" id="{26D9FD3E-6A8F-6E45-92EB-F05C83EF7AEC}"/>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6376;p70">
              <a:extLst>
                <a:ext uri="{FF2B5EF4-FFF2-40B4-BE49-F238E27FC236}">
                  <a16:creationId xmlns:a16="http://schemas.microsoft.com/office/drawing/2014/main" id="{DC317D7A-9C5E-5E4C-85C4-0C61EA480FEA}"/>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6377;p70">
              <a:extLst>
                <a:ext uri="{FF2B5EF4-FFF2-40B4-BE49-F238E27FC236}">
                  <a16:creationId xmlns:a16="http://schemas.microsoft.com/office/drawing/2014/main" id="{63CCF9D4-02FD-D24E-B83D-3CFEC801563E}"/>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6378;p70">
              <a:extLst>
                <a:ext uri="{FF2B5EF4-FFF2-40B4-BE49-F238E27FC236}">
                  <a16:creationId xmlns:a16="http://schemas.microsoft.com/office/drawing/2014/main" id="{F24F6792-0E25-CF43-92E7-9F09AE26019C}"/>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6379;p70">
              <a:extLst>
                <a:ext uri="{FF2B5EF4-FFF2-40B4-BE49-F238E27FC236}">
                  <a16:creationId xmlns:a16="http://schemas.microsoft.com/office/drawing/2014/main" id="{63051C50-079F-D544-B107-910BCF8A37B7}"/>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6380;p70">
              <a:extLst>
                <a:ext uri="{FF2B5EF4-FFF2-40B4-BE49-F238E27FC236}">
                  <a16:creationId xmlns:a16="http://schemas.microsoft.com/office/drawing/2014/main" id="{BFCB48CB-9242-C841-A00F-5D3985FFBC0B}"/>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6381;p70">
              <a:extLst>
                <a:ext uri="{FF2B5EF4-FFF2-40B4-BE49-F238E27FC236}">
                  <a16:creationId xmlns:a16="http://schemas.microsoft.com/office/drawing/2014/main" id="{638EE609-E5FD-5B40-8D43-787F339FAB5C}"/>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6382;p70">
              <a:extLst>
                <a:ext uri="{FF2B5EF4-FFF2-40B4-BE49-F238E27FC236}">
                  <a16:creationId xmlns:a16="http://schemas.microsoft.com/office/drawing/2014/main" id="{66DE6494-C87D-C64E-872E-B1BB29B22841}"/>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6383;p70">
              <a:extLst>
                <a:ext uri="{FF2B5EF4-FFF2-40B4-BE49-F238E27FC236}">
                  <a16:creationId xmlns:a16="http://schemas.microsoft.com/office/drawing/2014/main" id="{CADE8A79-25F5-224D-95C1-1A599F0A20F9}"/>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6384;p70">
              <a:extLst>
                <a:ext uri="{FF2B5EF4-FFF2-40B4-BE49-F238E27FC236}">
                  <a16:creationId xmlns:a16="http://schemas.microsoft.com/office/drawing/2014/main" id="{3F662424-0D56-694F-91CE-8B597DE84972}"/>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6385;p70">
              <a:extLst>
                <a:ext uri="{FF2B5EF4-FFF2-40B4-BE49-F238E27FC236}">
                  <a16:creationId xmlns:a16="http://schemas.microsoft.com/office/drawing/2014/main" id="{C4644724-3ACC-8948-B7EB-C9AABEA624C3}"/>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6386;p70">
              <a:extLst>
                <a:ext uri="{FF2B5EF4-FFF2-40B4-BE49-F238E27FC236}">
                  <a16:creationId xmlns:a16="http://schemas.microsoft.com/office/drawing/2014/main" id="{ED4A5543-174A-024F-A489-BFB79CA480BE}"/>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6387;p70">
              <a:extLst>
                <a:ext uri="{FF2B5EF4-FFF2-40B4-BE49-F238E27FC236}">
                  <a16:creationId xmlns:a16="http://schemas.microsoft.com/office/drawing/2014/main" id="{F8402B65-CC18-224B-B43A-CAEED395A773}"/>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6388;p70">
              <a:extLst>
                <a:ext uri="{FF2B5EF4-FFF2-40B4-BE49-F238E27FC236}">
                  <a16:creationId xmlns:a16="http://schemas.microsoft.com/office/drawing/2014/main" id="{6F9165B0-EDFD-C447-A150-637E17399D03}"/>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6389;p70">
              <a:extLst>
                <a:ext uri="{FF2B5EF4-FFF2-40B4-BE49-F238E27FC236}">
                  <a16:creationId xmlns:a16="http://schemas.microsoft.com/office/drawing/2014/main" id="{7BA1D949-3111-9F4F-A09F-FBFD2C5578DB}"/>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6390;p70">
              <a:extLst>
                <a:ext uri="{FF2B5EF4-FFF2-40B4-BE49-F238E27FC236}">
                  <a16:creationId xmlns:a16="http://schemas.microsoft.com/office/drawing/2014/main" id="{972FF004-C7C6-2A4E-843D-E07E1B8B47DA}"/>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6391;p70">
              <a:extLst>
                <a:ext uri="{FF2B5EF4-FFF2-40B4-BE49-F238E27FC236}">
                  <a16:creationId xmlns:a16="http://schemas.microsoft.com/office/drawing/2014/main" id="{A19C4E6C-E866-E449-89A6-1C582E339524}"/>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6392;p70">
              <a:extLst>
                <a:ext uri="{FF2B5EF4-FFF2-40B4-BE49-F238E27FC236}">
                  <a16:creationId xmlns:a16="http://schemas.microsoft.com/office/drawing/2014/main" id="{3BA7DDD9-5366-AA4A-9B42-E752B75C8DCA}"/>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6393;p70">
              <a:extLst>
                <a:ext uri="{FF2B5EF4-FFF2-40B4-BE49-F238E27FC236}">
                  <a16:creationId xmlns:a16="http://schemas.microsoft.com/office/drawing/2014/main" id="{9CD286E1-92CA-6A40-A7B6-B0BD4A0999E7}"/>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6394;p70">
              <a:extLst>
                <a:ext uri="{FF2B5EF4-FFF2-40B4-BE49-F238E27FC236}">
                  <a16:creationId xmlns:a16="http://schemas.microsoft.com/office/drawing/2014/main" id="{62D05437-D080-564B-8AE4-19CB59F21118}"/>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6395;p70">
              <a:extLst>
                <a:ext uri="{FF2B5EF4-FFF2-40B4-BE49-F238E27FC236}">
                  <a16:creationId xmlns:a16="http://schemas.microsoft.com/office/drawing/2014/main" id="{05D6A3F1-E9F6-A144-A08E-753A21A219D6}"/>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6396;p70">
              <a:extLst>
                <a:ext uri="{FF2B5EF4-FFF2-40B4-BE49-F238E27FC236}">
                  <a16:creationId xmlns:a16="http://schemas.microsoft.com/office/drawing/2014/main" id="{EFC91B53-62A3-A549-A49D-36766E558492}"/>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6397;p70">
              <a:extLst>
                <a:ext uri="{FF2B5EF4-FFF2-40B4-BE49-F238E27FC236}">
                  <a16:creationId xmlns:a16="http://schemas.microsoft.com/office/drawing/2014/main" id="{7FBE24EA-ED2D-8247-B950-12C981F2F4F6}"/>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6398;p70">
              <a:extLst>
                <a:ext uri="{FF2B5EF4-FFF2-40B4-BE49-F238E27FC236}">
                  <a16:creationId xmlns:a16="http://schemas.microsoft.com/office/drawing/2014/main" id="{8CDEB482-6EE9-1441-AE91-33A34068F507}"/>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6399;p70">
              <a:extLst>
                <a:ext uri="{FF2B5EF4-FFF2-40B4-BE49-F238E27FC236}">
                  <a16:creationId xmlns:a16="http://schemas.microsoft.com/office/drawing/2014/main" id="{AFE39463-CE0E-B14D-91D7-BFEC3806BAAA}"/>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6400;p70">
              <a:extLst>
                <a:ext uri="{FF2B5EF4-FFF2-40B4-BE49-F238E27FC236}">
                  <a16:creationId xmlns:a16="http://schemas.microsoft.com/office/drawing/2014/main" id="{7F1BACC0-7F5A-7E4E-BA43-D1982C25A140}"/>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6401;p70">
              <a:extLst>
                <a:ext uri="{FF2B5EF4-FFF2-40B4-BE49-F238E27FC236}">
                  <a16:creationId xmlns:a16="http://schemas.microsoft.com/office/drawing/2014/main" id="{3E6D4A0D-9452-CE45-A2AF-82CAC6CE3395}"/>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6402;p70">
              <a:extLst>
                <a:ext uri="{FF2B5EF4-FFF2-40B4-BE49-F238E27FC236}">
                  <a16:creationId xmlns:a16="http://schemas.microsoft.com/office/drawing/2014/main" id="{618D7EEB-E7F0-094B-87B6-0D8CCF10FA9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6403;p70">
              <a:extLst>
                <a:ext uri="{FF2B5EF4-FFF2-40B4-BE49-F238E27FC236}">
                  <a16:creationId xmlns:a16="http://schemas.microsoft.com/office/drawing/2014/main" id="{B93382CC-883B-2044-A03E-1B810FBB0E9E}"/>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6404;p70">
              <a:extLst>
                <a:ext uri="{FF2B5EF4-FFF2-40B4-BE49-F238E27FC236}">
                  <a16:creationId xmlns:a16="http://schemas.microsoft.com/office/drawing/2014/main" id="{642167F6-7FE1-F645-9C5D-27C30575E06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6405;p70">
              <a:extLst>
                <a:ext uri="{FF2B5EF4-FFF2-40B4-BE49-F238E27FC236}">
                  <a16:creationId xmlns:a16="http://schemas.microsoft.com/office/drawing/2014/main" id="{AEB92BC9-155E-D646-A243-E64F15808703}"/>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6406;p70">
              <a:extLst>
                <a:ext uri="{FF2B5EF4-FFF2-40B4-BE49-F238E27FC236}">
                  <a16:creationId xmlns:a16="http://schemas.microsoft.com/office/drawing/2014/main" id="{1BAB6B26-BB9D-784D-AC92-D28FC069CC59}"/>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6407;p70">
              <a:extLst>
                <a:ext uri="{FF2B5EF4-FFF2-40B4-BE49-F238E27FC236}">
                  <a16:creationId xmlns:a16="http://schemas.microsoft.com/office/drawing/2014/main" id="{632C0F60-645E-0148-B837-2B36C5467180}"/>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6408;p70">
              <a:extLst>
                <a:ext uri="{FF2B5EF4-FFF2-40B4-BE49-F238E27FC236}">
                  <a16:creationId xmlns:a16="http://schemas.microsoft.com/office/drawing/2014/main" id="{220BA843-3D8B-1B4D-A870-CDAB5C7311E2}"/>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6409;p70">
              <a:extLst>
                <a:ext uri="{FF2B5EF4-FFF2-40B4-BE49-F238E27FC236}">
                  <a16:creationId xmlns:a16="http://schemas.microsoft.com/office/drawing/2014/main" id="{4204B30B-5EC1-9C4E-AC94-041A51AB955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6410;p70">
              <a:extLst>
                <a:ext uri="{FF2B5EF4-FFF2-40B4-BE49-F238E27FC236}">
                  <a16:creationId xmlns:a16="http://schemas.microsoft.com/office/drawing/2014/main" id="{3C05BA8A-FF28-FE41-B766-5DA87E6C3F86}"/>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6411;p70">
              <a:extLst>
                <a:ext uri="{FF2B5EF4-FFF2-40B4-BE49-F238E27FC236}">
                  <a16:creationId xmlns:a16="http://schemas.microsoft.com/office/drawing/2014/main" id="{ABDAD891-9A9D-F44C-B4F5-A58569F272AE}"/>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6412;p70">
              <a:extLst>
                <a:ext uri="{FF2B5EF4-FFF2-40B4-BE49-F238E27FC236}">
                  <a16:creationId xmlns:a16="http://schemas.microsoft.com/office/drawing/2014/main" id="{F79C91B9-D4B0-FE47-A5B4-3080746043DC}"/>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6413;p70">
              <a:extLst>
                <a:ext uri="{FF2B5EF4-FFF2-40B4-BE49-F238E27FC236}">
                  <a16:creationId xmlns:a16="http://schemas.microsoft.com/office/drawing/2014/main" id="{CAACCABD-5EA2-1549-BD70-8FC0B97E48AB}"/>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6414;p70">
              <a:extLst>
                <a:ext uri="{FF2B5EF4-FFF2-40B4-BE49-F238E27FC236}">
                  <a16:creationId xmlns:a16="http://schemas.microsoft.com/office/drawing/2014/main" id="{82511CD1-7309-A942-B081-E64BAA6E6AA5}"/>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6415;p70">
              <a:extLst>
                <a:ext uri="{FF2B5EF4-FFF2-40B4-BE49-F238E27FC236}">
                  <a16:creationId xmlns:a16="http://schemas.microsoft.com/office/drawing/2014/main" id="{88D2FDB9-27B6-504C-962B-6638787D8800}"/>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6416;p70">
              <a:extLst>
                <a:ext uri="{FF2B5EF4-FFF2-40B4-BE49-F238E27FC236}">
                  <a16:creationId xmlns:a16="http://schemas.microsoft.com/office/drawing/2014/main" id="{AA250E04-D6EC-9140-BB87-504CF20FBF79}"/>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6417;p70">
              <a:extLst>
                <a:ext uri="{FF2B5EF4-FFF2-40B4-BE49-F238E27FC236}">
                  <a16:creationId xmlns:a16="http://schemas.microsoft.com/office/drawing/2014/main" id="{86F318DA-283F-3448-B829-F1CBBA0B9B90}"/>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6418;p70">
              <a:extLst>
                <a:ext uri="{FF2B5EF4-FFF2-40B4-BE49-F238E27FC236}">
                  <a16:creationId xmlns:a16="http://schemas.microsoft.com/office/drawing/2014/main" id="{8ADA7D47-BF69-1E45-BB46-9E33A6DA750A}"/>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6419;p70">
              <a:extLst>
                <a:ext uri="{FF2B5EF4-FFF2-40B4-BE49-F238E27FC236}">
                  <a16:creationId xmlns:a16="http://schemas.microsoft.com/office/drawing/2014/main" id="{AF8CC202-5DC1-984E-9488-E58C4563C34F}"/>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6420;p70">
              <a:extLst>
                <a:ext uri="{FF2B5EF4-FFF2-40B4-BE49-F238E27FC236}">
                  <a16:creationId xmlns:a16="http://schemas.microsoft.com/office/drawing/2014/main" id="{4C5F393D-13D5-6E4F-9178-C989B691525C}"/>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6421;p70">
              <a:extLst>
                <a:ext uri="{FF2B5EF4-FFF2-40B4-BE49-F238E27FC236}">
                  <a16:creationId xmlns:a16="http://schemas.microsoft.com/office/drawing/2014/main" id="{512594BC-E339-574D-A4D9-737ADAAE540C}"/>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6422;p70">
              <a:extLst>
                <a:ext uri="{FF2B5EF4-FFF2-40B4-BE49-F238E27FC236}">
                  <a16:creationId xmlns:a16="http://schemas.microsoft.com/office/drawing/2014/main" id="{12748250-7DB1-0C4E-99EE-D2117BA8A127}"/>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6423;p70">
              <a:extLst>
                <a:ext uri="{FF2B5EF4-FFF2-40B4-BE49-F238E27FC236}">
                  <a16:creationId xmlns:a16="http://schemas.microsoft.com/office/drawing/2014/main" id="{EF11F55E-69B6-AE4B-B0F2-0B501F14CBEF}"/>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6424;p70">
              <a:extLst>
                <a:ext uri="{FF2B5EF4-FFF2-40B4-BE49-F238E27FC236}">
                  <a16:creationId xmlns:a16="http://schemas.microsoft.com/office/drawing/2014/main" id="{BDD4D8A2-5C5F-8243-BFD5-91F16E02339E}"/>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6425;p70">
              <a:extLst>
                <a:ext uri="{FF2B5EF4-FFF2-40B4-BE49-F238E27FC236}">
                  <a16:creationId xmlns:a16="http://schemas.microsoft.com/office/drawing/2014/main" id="{368BDE7F-9432-B045-BCE1-737E3263547F}"/>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6426;p70">
              <a:extLst>
                <a:ext uri="{FF2B5EF4-FFF2-40B4-BE49-F238E27FC236}">
                  <a16:creationId xmlns:a16="http://schemas.microsoft.com/office/drawing/2014/main" id="{AD5B4146-CD90-BA41-9326-6B10F72066D0}"/>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6427;p70">
              <a:extLst>
                <a:ext uri="{FF2B5EF4-FFF2-40B4-BE49-F238E27FC236}">
                  <a16:creationId xmlns:a16="http://schemas.microsoft.com/office/drawing/2014/main" id="{73F2EE21-193A-B64A-9155-D9D915368FD7}"/>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6428;p70">
              <a:extLst>
                <a:ext uri="{FF2B5EF4-FFF2-40B4-BE49-F238E27FC236}">
                  <a16:creationId xmlns:a16="http://schemas.microsoft.com/office/drawing/2014/main" id="{F8F6596A-929E-D942-9C4D-A362026F88FD}"/>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6429;p70">
              <a:extLst>
                <a:ext uri="{FF2B5EF4-FFF2-40B4-BE49-F238E27FC236}">
                  <a16:creationId xmlns:a16="http://schemas.microsoft.com/office/drawing/2014/main" id="{317D5559-E1A0-FC46-A5EA-B52EF6C48B93}"/>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6430;p70">
              <a:extLst>
                <a:ext uri="{FF2B5EF4-FFF2-40B4-BE49-F238E27FC236}">
                  <a16:creationId xmlns:a16="http://schemas.microsoft.com/office/drawing/2014/main" id="{66BF8D5D-9BAE-E444-82C6-E2BDCCFBF259}"/>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6431;p70">
              <a:extLst>
                <a:ext uri="{FF2B5EF4-FFF2-40B4-BE49-F238E27FC236}">
                  <a16:creationId xmlns:a16="http://schemas.microsoft.com/office/drawing/2014/main" id="{F8EB7BF5-F9AD-5142-BA50-0377D8CE6D4E}"/>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6432;p70">
              <a:extLst>
                <a:ext uri="{FF2B5EF4-FFF2-40B4-BE49-F238E27FC236}">
                  <a16:creationId xmlns:a16="http://schemas.microsoft.com/office/drawing/2014/main" id="{C6ABF89A-A8B2-0140-ACB3-8340CD23650F}"/>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6433;p70">
              <a:extLst>
                <a:ext uri="{FF2B5EF4-FFF2-40B4-BE49-F238E27FC236}">
                  <a16:creationId xmlns:a16="http://schemas.microsoft.com/office/drawing/2014/main" id="{649B20A3-4C96-5C46-A438-989630D80109}"/>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6434;p70">
              <a:extLst>
                <a:ext uri="{FF2B5EF4-FFF2-40B4-BE49-F238E27FC236}">
                  <a16:creationId xmlns:a16="http://schemas.microsoft.com/office/drawing/2014/main" id="{EB15079C-6C80-2642-AFF9-08C7555F4D77}"/>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6435;p70">
              <a:extLst>
                <a:ext uri="{FF2B5EF4-FFF2-40B4-BE49-F238E27FC236}">
                  <a16:creationId xmlns:a16="http://schemas.microsoft.com/office/drawing/2014/main" id="{0C46C5A8-8CE0-6E4D-847D-72814E46C204}"/>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6436;p70">
              <a:extLst>
                <a:ext uri="{FF2B5EF4-FFF2-40B4-BE49-F238E27FC236}">
                  <a16:creationId xmlns:a16="http://schemas.microsoft.com/office/drawing/2014/main" id="{79E43553-ACC2-F448-9244-D790069A4389}"/>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6437;p70">
              <a:extLst>
                <a:ext uri="{FF2B5EF4-FFF2-40B4-BE49-F238E27FC236}">
                  <a16:creationId xmlns:a16="http://schemas.microsoft.com/office/drawing/2014/main" id="{BEC5CAC6-38A3-FF4E-AB4E-0D48A56382A9}"/>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6438;p70">
              <a:extLst>
                <a:ext uri="{FF2B5EF4-FFF2-40B4-BE49-F238E27FC236}">
                  <a16:creationId xmlns:a16="http://schemas.microsoft.com/office/drawing/2014/main" id="{04323E53-010A-4745-92BB-CCF049E1E89D}"/>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6439;p70">
              <a:extLst>
                <a:ext uri="{FF2B5EF4-FFF2-40B4-BE49-F238E27FC236}">
                  <a16:creationId xmlns:a16="http://schemas.microsoft.com/office/drawing/2014/main" id="{59500F41-4F26-C84C-B9C0-4B2DCD7FD2C3}"/>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6440;p70">
              <a:extLst>
                <a:ext uri="{FF2B5EF4-FFF2-40B4-BE49-F238E27FC236}">
                  <a16:creationId xmlns:a16="http://schemas.microsoft.com/office/drawing/2014/main" id="{D27AEFAC-B939-1849-9932-0FE9D7AF394D}"/>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6441;p70">
              <a:extLst>
                <a:ext uri="{FF2B5EF4-FFF2-40B4-BE49-F238E27FC236}">
                  <a16:creationId xmlns:a16="http://schemas.microsoft.com/office/drawing/2014/main" id="{55254B20-EE19-4044-8E89-1CC5BB2B6A02}"/>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6442;p70">
              <a:extLst>
                <a:ext uri="{FF2B5EF4-FFF2-40B4-BE49-F238E27FC236}">
                  <a16:creationId xmlns:a16="http://schemas.microsoft.com/office/drawing/2014/main" id="{A0B36F26-D8C8-EB49-8611-BD9F83DD1765}"/>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6443;p70">
              <a:extLst>
                <a:ext uri="{FF2B5EF4-FFF2-40B4-BE49-F238E27FC236}">
                  <a16:creationId xmlns:a16="http://schemas.microsoft.com/office/drawing/2014/main" id="{993D2CF8-4A83-6C40-82E2-96198BE6D510}"/>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6444;p70">
              <a:extLst>
                <a:ext uri="{FF2B5EF4-FFF2-40B4-BE49-F238E27FC236}">
                  <a16:creationId xmlns:a16="http://schemas.microsoft.com/office/drawing/2014/main" id="{DBA7B572-A667-DE40-A4B0-C2CB6729CFCB}"/>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6445;p70">
              <a:extLst>
                <a:ext uri="{FF2B5EF4-FFF2-40B4-BE49-F238E27FC236}">
                  <a16:creationId xmlns:a16="http://schemas.microsoft.com/office/drawing/2014/main" id="{51792AA1-48AE-B141-987D-E117E1DBBBC6}"/>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6446;p70">
              <a:extLst>
                <a:ext uri="{FF2B5EF4-FFF2-40B4-BE49-F238E27FC236}">
                  <a16:creationId xmlns:a16="http://schemas.microsoft.com/office/drawing/2014/main" id="{BB4C5117-EB72-9245-8E2A-2951E23FF81F}"/>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6447;p70">
              <a:extLst>
                <a:ext uri="{FF2B5EF4-FFF2-40B4-BE49-F238E27FC236}">
                  <a16:creationId xmlns:a16="http://schemas.microsoft.com/office/drawing/2014/main" id="{FB047392-1DA8-DD4D-B4FF-0379BE83D464}"/>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6448;p70">
              <a:extLst>
                <a:ext uri="{FF2B5EF4-FFF2-40B4-BE49-F238E27FC236}">
                  <a16:creationId xmlns:a16="http://schemas.microsoft.com/office/drawing/2014/main" id="{059EA2A4-94DD-9147-A515-99FB6D455C8C}"/>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6449;p70">
              <a:extLst>
                <a:ext uri="{FF2B5EF4-FFF2-40B4-BE49-F238E27FC236}">
                  <a16:creationId xmlns:a16="http://schemas.microsoft.com/office/drawing/2014/main" id="{08D21AA1-BA4E-FF45-9B19-18E71D8E5B83}"/>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6450;p70">
              <a:extLst>
                <a:ext uri="{FF2B5EF4-FFF2-40B4-BE49-F238E27FC236}">
                  <a16:creationId xmlns:a16="http://schemas.microsoft.com/office/drawing/2014/main" id="{D7DD1B81-AB05-634C-8D34-D3E31D439318}"/>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6451;p70">
              <a:extLst>
                <a:ext uri="{FF2B5EF4-FFF2-40B4-BE49-F238E27FC236}">
                  <a16:creationId xmlns:a16="http://schemas.microsoft.com/office/drawing/2014/main" id="{3305E798-5443-A543-B2B6-E9A3472DE4A4}"/>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6452;p70">
              <a:extLst>
                <a:ext uri="{FF2B5EF4-FFF2-40B4-BE49-F238E27FC236}">
                  <a16:creationId xmlns:a16="http://schemas.microsoft.com/office/drawing/2014/main" id="{95564FA9-C7CF-2D4E-905C-4A59174B1661}"/>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6453;p70">
              <a:extLst>
                <a:ext uri="{FF2B5EF4-FFF2-40B4-BE49-F238E27FC236}">
                  <a16:creationId xmlns:a16="http://schemas.microsoft.com/office/drawing/2014/main" id="{E856A102-C397-464F-8F4B-5D95E69763B7}"/>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6454;p70">
              <a:extLst>
                <a:ext uri="{FF2B5EF4-FFF2-40B4-BE49-F238E27FC236}">
                  <a16:creationId xmlns:a16="http://schemas.microsoft.com/office/drawing/2014/main" id="{25B7E5E3-8922-3541-B331-94D8E3308C22}"/>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6455;p70">
              <a:extLst>
                <a:ext uri="{FF2B5EF4-FFF2-40B4-BE49-F238E27FC236}">
                  <a16:creationId xmlns:a16="http://schemas.microsoft.com/office/drawing/2014/main" id="{3DC65B84-1238-E34E-8428-30F5B4EB446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6456;p70">
              <a:extLst>
                <a:ext uri="{FF2B5EF4-FFF2-40B4-BE49-F238E27FC236}">
                  <a16:creationId xmlns:a16="http://schemas.microsoft.com/office/drawing/2014/main" id="{93B6FF7E-FC33-2542-8A66-CAD2B1527AD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6457;p70">
              <a:extLst>
                <a:ext uri="{FF2B5EF4-FFF2-40B4-BE49-F238E27FC236}">
                  <a16:creationId xmlns:a16="http://schemas.microsoft.com/office/drawing/2014/main" id="{B6B94071-5A4A-4149-B950-7AE9F4856C0C}"/>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6458;p70">
              <a:extLst>
                <a:ext uri="{FF2B5EF4-FFF2-40B4-BE49-F238E27FC236}">
                  <a16:creationId xmlns:a16="http://schemas.microsoft.com/office/drawing/2014/main" id="{B7A39898-05AC-3547-9CE7-F40C97548FCC}"/>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6459;p70">
              <a:extLst>
                <a:ext uri="{FF2B5EF4-FFF2-40B4-BE49-F238E27FC236}">
                  <a16:creationId xmlns:a16="http://schemas.microsoft.com/office/drawing/2014/main" id="{B262F798-06CA-8A4D-8878-3967800CB295}"/>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6460;p70">
              <a:extLst>
                <a:ext uri="{FF2B5EF4-FFF2-40B4-BE49-F238E27FC236}">
                  <a16:creationId xmlns:a16="http://schemas.microsoft.com/office/drawing/2014/main" id="{DDA0B0D4-2657-0F47-BFA7-5247576C25BF}"/>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6461;p70">
              <a:extLst>
                <a:ext uri="{FF2B5EF4-FFF2-40B4-BE49-F238E27FC236}">
                  <a16:creationId xmlns:a16="http://schemas.microsoft.com/office/drawing/2014/main" id="{4378C45D-4F5C-B343-89FD-088692F6B385}"/>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6462;p70">
              <a:extLst>
                <a:ext uri="{FF2B5EF4-FFF2-40B4-BE49-F238E27FC236}">
                  <a16:creationId xmlns:a16="http://schemas.microsoft.com/office/drawing/2014/main" id="{7694057B-B8C8-5E4C-9A55-762BE54D7ED5}"/>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6463;p70">
              <a:extLst>
                <a:ext uri="{FF2B5EF4-FFF2-40B4-BE49-F238E27FC236}">
                  <a16:creationId xmlns:a16="http://schemas.microsoft.com/office/drawing/2014/main" id="{2D96FAE7-CA44-774F-B25B-D46F8E9E698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6464;p70">
              <a:extLst>
                <a:ext uri="{FF2B5EF4-FFF2-40B4-BE49-F238E27FC236}">
                  <a16:creationId xmlns:a16="http://schemas.microsoft.com/office/drawing/2014/main" id="{4C36D06C-E880-504B-A926-49C6B3D566EB}"/>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6465;p70">
              <a:extLst>
                <a:ext uri="{FF2B5EF4-FFF2-40B4-BE49-F238E27FC236}">
                  <a16:creationId xmlns:a16="http://schemas.microsoft.com/office/drawing/2014/main" id="{B234759C-00C9-7C4F-822B-6D1A991D00A9}"/>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6466;p70">
              <a:extLst>
                <a:ext uri="{FF2B5EF4-FFF2-40B4-BE49-F238E27FC236}">
                  <a16:creationId xmlns:a16="http://schemas.microsoft.com/office/drawing/2014/main" id="{34A64BA7-AE5F-D84E-A360-C4857A28BB0F}"/>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6467;p70">
              <a:extLst>
                <a:ext uri="{FF2B5EF4-FFF2-40B4-BE49-F238E27FC236}">
                  <a16:creationId xmlns:a16="http://schemas.microsoft.com/office/drawing/2014/main" id="{3E868EC2-850E-3E41-A112-FE5ACF8FFB3F}"/>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6468;p70">
              <a:extLst>
                <a:ext uri="{FF2B5EF4-FFF2-40B4-BE49-F238E27FC236}">
                  <a16:creationId xmlns:a16="http://schemas.microsoft.com/office/drawing/2014/main" id="{8DAAEAFA-581C-4D4A-818E-BD8B428C6E7D}"/>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6469;p70">
              <a:extLst>
                <a:ext uri="{FF2B5EF4-FFF2-40B4-BE49-F238E27FC236}">
                  <a16:creationId xmlns:a16="http://schemas.microsoft.com/office/drawing/2014/main" id="{66AE5EB5-09CD-6E4F-A0BE-578F3F9052C6}"/>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6470;p70">
              <a:extLst>
                <a:ext uri="{FF2B5EF4-FFF2-40B4-BE49-F238E27FC236}">
                  <a16:creationId xmlns:a16="http://schemas.microsoft.com/office/drawing/2014/main" id="{DA4306A8-512D-9A49-B6EE-6D5F1C572EE3}"/>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6471;p70">
              <a:extLst>
                <a:ext uri="{FF2B5EF4-FFF2-40B4-BE49-F238E27FC236}">
                  <a16:creationId xmlns:a16="http://schemas.microsoft.com/office/drawing/2014/main" id="{C1684F93-0C92-DC4D-AE1C-916849F27E25}"/>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6472;p70">
              <a:extLst>
                <a:ext uri="{FF2B5EF4-FFF2-40B4-BE49-F238E27FC236}">
                  <a16:creationId xmlns:a16="http://schemas.microsoft.com/office/drawing/2014/main" id="{F6D2A46B-9420-A646-BB6B-1400D40FD89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6473;p70">
              <a:extLst>
                <a:ext uri="{FF2B5EF4-FFF2-40B4-BE49-F238E27FC236}">
                  <a16:creationId xmlns:a16="http://schemas.microsoft.com/office/drawing/2014/main" id="{A797DAC9-0892-C84A-99B2-6E363E5DAF66}"/>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6474;p70">
              <a:extLst>
                <a:ext uri="{FF2B5EF4-FFF2-40B4-BE49-F238E27FC236}">
                  <a16:creationId xmlns:a16="http://schemas.microsoft.com/office/drawing/2014/main" id="{7A2F022A-F189-9248-A978-A84E3264612C}"/>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6475;p70">
              <a:extLst>
                <a:ext uri="{FF2B5EF4-FFF2-40B4-BE49-F238E27FC236}">
                  <a16:creationId xmlns:a16="http://schemas.microsoft.com/office/drawing/2014/main" id="{F35E0139-5205-BE45-82AC-5B9A4695CD0E}"/>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6476;p70">
              <a:extLst>
                <a:ext uri="{FF2B5EF4-FFF2-40B4-BE49-F238E27FC236}">
                  <a16:creationId xmlns:a16="http://schemas.microsoft.com/office/drawing/2014/main" id="{9D007089-78C7-0B4D-90D1-62751F4C62FC}"/>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6477;p70">
              <a:extLst>
                <a:ext uri="{FF2B5EF4-FFF2-40B4-BE49-F238E27FC236}">
                  <a16:creationId xmlns:a16="http://schemas.microsoft.com/office/drawing/2014/main" id="{BF062FDB-761E-A64C-AF43-A8103477FA48}"/>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6478;p70">
              <a:extLst>
                <a:ext uri="{FF2B5EF4-FFF2-40B4-BE49-F238E27FC236}">
                  <a16:creationId xmlns:a16="http://schemas.microsoft.com/office/drawing/2014/main" id="{BB632C65-0376-2442-BCA5-34D198A93838}"/>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6479;p70">
              <a:extLst>
                <a:ext uri="{FF2B5EF4-FFF2-40B4-BE49-F238E27FC236}">
                  <a16:creationId xmlns:a16="http://schemas.microsoft.com/office/drawing/2014/main" id="{CD835930-9829-A44D-955F-17E731590C3A}"/>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6480;p70">
              <a:extLst>
                <a:ext uri="{FF2B5EF4-FFF2-40B4-BE49-F238E27FC236}">
                  <a16:creationId xmlns:a16="http://schemas.microsoft.com/office/drawing/2014/main" id="{FAA0DA25-8CD2-6C44-A840-7C116DB6820B}"/>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6481;p70">
              <a:extLst>
                <a:ext uri="{FF2B5EF4-FFF2-40B4-BE49-F238E27FC236}">
                  <a16:creationId xmlns:a16="http://schemas.microsoft.com/office/drawing/2014/main" id="{3ADDAC39-E729-8D48-A67F-0F7D44B27EC1}"/>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6482;p70">
              <a:extLst>
                <a:ext uri="{FF2B5EF4-FFF2-40B4-BE49-F238E27FC236}">
                  <a16:creationId xmlns:a16="http://schemas.microsoft.com/office/drawing/2014/main" id="{D44D8BBC-1535-3245-A3F9-2CDDDE2FE367}"/>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6483;p70">
              <a:extLst>
                <a:ext uri="{FF2B5EF4-FFF2-40B4-BE49-F238E27FC236}">
                  <a16:creationId xmlns:a16="http://schemas.microsoft.com/office/drawing/2014/main" id="{87E6D16D-81E1-CD45-88F8-FD531FAFD0E9}"/>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6484;p70">
              <a:extLst>
                <a:ext uri="{FF2B5EF4-FFF2-40B4-BE49-F238E27FC236}">
                  <a16:creationId xmlns:a16="http://schemas.microsoft.com/office/drawing/2014/main" id="{376FFF63-44E2-204A-BC2F-F3792639A873}"/>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6485;p70">
              <a:extLst>
                <a:ext uri="{FF2B5EF4-FFF2-40B4-BE49-F238E27FC236}">
                  <a16:creationId xmlns:a16="http://schemas.microsoft.com/office/drawing/2014/main" id="{1B20D0FD-F652-274B-9983-4245EF4CAEF8}"/>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6486;p70">
              <a:extLst>
                <a:ext uri="{FF2B5EF4-FFF2-40B4-BE49-F238E27FC236}">
                  <a16:creationId xmlns:a16="http://schemas.microsoft.com/office/drawing/2014/main" id="{16461295-BA91-EE41-AF35-7105D1ABFE6B}"/>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6487;p70">
              <a:extLst>
                <a:ext uri="{FF2B5EF4-FFF2-40B4-BE49-F238E27FC236}">
                  <a16:creationId xmlns:a16="http://schemas.microsoft.com/office/drawing/2014/main" id="{9A131977-592F-6941-A578-5E9858F0C01E}"/>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6488;p70">
              <a:extLst>
                <a:ext uri="{FF2B5EF4-FFF2-40B4-BE49-F238E27FC236}">
                  <a16:creationId xmlns:a16="http://schemas.microsoft.com/office/drawing/2014/main" id="{FA9230BC-9686-C44C-AA76-9D641C17193D}"/>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6489;p70">
              <a:extLst>
                <a:ext uri="{FF2B5EF4-FFF2-40B4-BE49-F238E27FC236}">
                  <a16:creationId xmlns:a16="http://schemas.microsoft.com/office/drawing/2014/main" id="{62E8BF0C-2446-8D42-AD8D-6A4FCCF8B396}"/>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6490;p70">
              <a:extLst>
                <a:ext uri="{FF2B5EF4-FFF2-40B4-BE49-F238E27FC236}">
                  <a16:creationId xmlns:a16="http://schemas.microsoft.com/office/drawing/2014/main" id="{77B4B496-793D-0447-991D-B3ACD8E5C22B}"/>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6491;p70">
              <a:extLst>
                <a:ext uri="{FF2B5EF4-FFF2-40B4-BE49-F238E27FC236}">
                  <a16:creationId xmlns:a16="http://schemas.microsoft.com/office/drawing/2014/main" id="{DC1B007E-1F40-364D-A299-AC9017AFECBD}"/>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6492;p70">
              <a:extLst>
                <a:ext uri="{FF2B5EF4-FFF2-40B4-BE49-F238E27FC236}">
                  <a16:creationId xmlns:a16="http://schemas.microsoft.com/office/drawing/2014/main" id="{5FDFE8BF-EE2E-B346-A12C-1AC21751DC30}"/>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6493;p70">
              <a:extLst>
                <a:ext uri="{FF2B5EF4-FFF2-40B4-BE49-F238E27FC236}">
                  <a16:creationId xmlns:a16="http://schemas.microsoft.com/office/drawing/2014/main" id="{1C69E3D0-3014-D945-82F5-91A30ED35FE3}"/>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6494;p70">
              <a:extLst>
                <a:ext uri="{FF2B5EF4-FFF2-40B4-BE49-F238E27FC236}">
                  <a16:creationId xmlns:a16="http://schemas.microsoft.com/office/drawing/2014/main" id="{303957BA-E6BA-3040-924D-08EDA7988815}"/>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6495;p70">
              <a:extLst>
                <a:ext uri="{FF2B5EF4-FFF2-40B4-BE49-F238E27FC236}">
                  <a16:creationId xmlns:a16="http://schemas.microsoft.com/office/drawing/2014/main" id="{CC95AC76-220E-C342-8F59-F350CCAB395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6496;p70">
              <a:extLst>
                <a:ext uri="{FF2B5EF4-FFF2-40B4-BE49-F238E27FC236}">
                  <a16:creationId xmlns:a16="http://schemas.microsoft.com/office/drawing/2014/main" id="{D7B2B7F2-0275-0543-8C9F-4FFF5BD1329B}"/>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6497;p70">
              <a:extLst>
                <a:ext uri="{FF2B5EF4-FFF2-40B4-BE49-F238E27FC236}">
                  <a16:creationId xmlns:a16="http://schemas.microsoft.com/office/drawing/2014/main" id="{23AC2B3C-FF2D-AB48-BBC4-5A73A8D19A14}"/>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6498;p70">
              <a:extLst>
                <a:ext uri="{FF2B5EF4-FFF2-40B4-BE49-F238E27FC236}">
                  <a16:creationId xmlns:a16="http://schemas.microsoft.com/office/drawing/2014/main" id="{CF46C48A-455E-A34F-9CF6-F8A616561156}"/>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6499;p70">
              <a:extLst>
                <a:ext uri="{FF2B5EF4-FFF2-40B4-BE49-F238E27FC236}">
                  <a16:creationId xmlns:a16="http://schemas.microsoft.com/office/drawing/2014/main" id="{652BDE71-B0AD-9842-940D-C3C967EEEC49}"/>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6500;p70">
              <a:extLst>
                <a:ext uri="{FF2B5EF4-FFF2-40B4-BE49-F238E27FC236}">
                  <a16:creationId xmlns:a16="http://schemas.microsoft.com/office/drawing/2014/main" id="{C518131E-5E29-074F-B916-963F9690C7C5}"/>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6501;p70">
              <a:extLst>
                <a:ext uri="{FF2B5EF4-FFF2-40B4-BE49-F238E27FC236}">
                  <a16:creationId xmlns:a16="http://schemas.microsoft.com/office/drawing/2014/main" id="{00B77C80-FDF2-1248-A2F3-BF5442C4A387}"/>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6502;p70">
              <a:extLst>
                <a:ext uri="{FF2B5EF4-FFF2-40B4-BE49-F238E27FC236}">
                  <a16:creationId xmlns:a16="http://schemas.microsoft.com/office/drawing/2014/main" id="{0722E50C-C81F-E746-A237-A7F4BCDAD419}"/>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6503;p70">
              <a:extLst>
                <a:ext uri="{FF2B5EF4-FFF2-40B4-BE49-F238E27FC236}">
                  <a16:creationId xmlns:a16="http://schemas.microsoft.com/office/drawing/2014/main" id="{5D029F21-9616-A646-9995-F7419AB05AE8}"/>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6504;p70">
              <a:extLst>
                <a:ext uri="{FF2B5EF4-FFF2-40B4-BE49-F238E27FC236}">
                  <a16:creationId xmlns:a16="http://schemas.microsoft.com/office/drawing/2014/main" id="{0357001F-F57C-084A-9EF8-D1271CC853CE}"/>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6505;p70">
              <a:extLst>
                <a:ext uri="{FF2B5EF4-FFF2-40B4-BE49-F238E27FC236}">
                  <a16:creationId xmlns:a16="http://schemas.microsoft.com/office/drawing/2014/main" id="{386E0DD6-D0F0-474C-A887-B8104A7B0E08}"/>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6506;p70">
              <a:extLst>
                <a:ext uri="{FF2B5EF4-FFF2-40B4-BE49-F238E27FC236}">
                  <a16:creationId xmlns:a16="http://schemas.microsoft.com/office/drawing/2014/main" id="{3F2A7242-10EF-F740-B185-06BC7ABDFF09}"/>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6507;p70">
              <a:extLst>
                <a:ext uri="{FF2B5EF4-FFF2-40B4-BE49-F238E27FC236}">
                  <a16:creationId xmlns:a16="http://schemas.microsoft.com/office/drawing/2014/main" id="{CE36A347-2A8E-3A49-9108-5CA446D3E5FE}"/>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6508;p70">
              <a:extLst>
                <a:ext uri="{FF2B5EF4-FFF2-40B4-BE49-F238E27FC236}">
                  <a16:creationId xmlns:a16="http://schemas.microsoft.com/office/drawing/2014/main" id="{FB86CB52-54E0-2743-B25E-31327E72C4D1}"/>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6509;p70">
              <a:extLst>
                <a:ext uri="{FF2B5EF4-FFF2-40B4-BE49-F238E27FC236}">
                  <a16:creationId xmlns:a16="http://schemas.microsoft.com/office/drawing/2014/main" id="{464DC778-0B71-9947-9291-DDC3DD9F62E1}"/>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6510;p70">
              <a:extLst>
                <a:ext uri="{FF2B5EF4-FFF2-40B4-BE49-F238E27FC236}">
                  <a16:creationId xmlns:a16="http://schemas.microsoft.com/office/drawing/2014/main" id="{73ED8B54-86A6-C547-BC54-E5809466EE4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6511;p70">
              <a:extLst>
                <a:ext uri="{FF2B5EF4-FFF2-40B4-BE49-F238E27FC236}">
                  <a16:creationId xmlns:a16="http://schemas.microsoft.com/office/drawing/2014/main" id="{5688FCEB-8452-3E43-BF18-07C599BE904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6512;p70">
              <a:extLst>
                <a:ext uri="{FF2B5EF4-FFF2-40B4-BE49-F238E27FC236}">
                  <a16:creationId xmlns:a16="http://schemas.microsoft.com/office/drawing/2014/main" id="{C06955B2-79EA-374C-9CCC-A2CCA7260DFA}"/>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6513;p70">
              <a:extLst>
                <a:ext uri="{FF2B5EF4-FFF2-40B4-BE49-F238E27FC236}">
                  <a16:creationId xmlns:a16="http://schemas.microsoft.com/office/drawing/2014/main" id="{5B05859C-2374-C54F-8B10-AFD717C69335}"/>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6514;p70">
              <a:extLst>
                <a:ext uri="{FF2B5EF4-FFF2-40B4-BE49-F238E27FC236}">
                  <a16:creationId xmlns:a16="http://schemas.microsoft.com/office/drawing/2014/main" id="{FA4D8BF6-FB44-F14C-B5FC-8B562633888C}"/>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6515;p70">
              <a:extLst>
                <a:ext uri="{FF2B5EF4-FFF2-40B4-BE49-F238E27FC236}">
                  <a16:creationId xmlns:a16="http://schemas.microsoft.com/office/drawing/2014/main" id="{1C0E44ED-87E9-4A4B-99A4-A139BCEAB804}"/>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6516;p70">
              <a:extLst>
                <a:ext uri="{FF2B5EF4-FFF2-40B4-BE49-F238E27FC236}">
                  <a16:creationId xmlns:a16="http://schemas.microsoft.com/office/drawing/2014/main" id="{F56F83A1-5C4B-4E40-B567-6741929E3918}"/>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6517;p70">
              <a:extLst>
                <a:ext uri="{FF2B5EF4-FFF2-40B4-BE49-F238E27FC236}">
                  <a16:creationId xmlns:a16="http://schemas.microsoft.com/office/drawing/2014/main" id="{DAA82929-9BF8-0D40-A29D-AAB2F6734391}"/>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6518;p70">
              <a:extLst>
                <a:ext uri="{FF2B5EF4-FFF2-40B4-BE49-F238E27FC236}">
                  <a16:creationId xmlns:a16="http://schemas.microsoft.com/office/drawing/2014/main" id="{A880A0A8-D101-9B4D-A21F-DE672104F7E4}"/>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6519;p70">
              <a:extLst>
                <a:ext uri="{FF2B5EF4-FFF2-40B4-BE49-F238E27FC236}">
                  <a16:creationId xmlns:a16="http://schemas.microsoft.com/office/drawing/2014/main" id="{07F4DF75-322D-D34A-82DD-D431E4630ECE}"/>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6520;p70">
              <a:extLst>
                <a:ext uri="{FF2B5EF4-FFF2-40B4-BE49-F238E27FC236}">
                  <a16:creationId xmlns:a16="http://schemas.microsoft.com/office/drawing/2014/main" id="{AB1853B7-FA1B-B94F-92C7-EC85FEA0AEED}"/>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6521;p70">
              <a:extLst>
                <a:ext uri="{FF2B5EF4-FFF2-40B4-BE49-F238E27FC236}">
                  <a16:creationId xmlns:a16="http://schemas.microsoft.com/office/drawing/2014/main" id="{E32A6246-E85E-A74E-8CEE-07D08E397E5C}"/>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6522;p70">
              <a:extLst>
                <a:ext uri="{FF2B5EF4-FFF2-40B4-BE49-F238E27FC236}">
                  <a16:creationId xmlns:a16="http://schemas.microsoft.com/office/drawing/2014/main" id="{6A01DC12-B350-0D4E-8AC2-38E226FF749A}"/>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6523;p70">
              <a:extLst>
                <a:ext uri="{FF2B5EF4-FFF2-40B4-BE49-F238E27FC236}">
                  <a16:creationId xmlns:a16="http://schemas.microsoft.com/office/drawing/2014/main" id="{499F72BE-B8AE-2041-8A83-856848510920}"/>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6524;p70">
              <a:extLst>
                <a:ext uri="{FF2B5EF4-FFF2-40B4-BE49-F238E27FC236}">
                  <a16:creationId xmlns:a16="http://schemas.microsoft.com/office/drawing/2014/main" id="{589393DA-D405-1549-8E0E-38B0840E3BD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6525;p70">
              <a:extLst>
                <a:ext uri="{FF2B5EF4-FFF2-40B4-BE49-F238E27FC236}">
                  <a16:creationId xmlns:a16="http://schemas.microsoft.com/office/drawing/2014/main" id="{986272E2-5222-0D43-9490-273382101887}"/>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6526;p70">
              <a:extLst>
                <a:ext uri="{FF2B5EF4-FFF2-40B4-BE49-F238E27FC236}">
                  <a16:creationId xmlns:a16="http://schemas.microsoft.com/office/drawing/2014/main" id="{1CE1FB32-8CC2-8649-BD47-0812466BC4B7}"/>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6527;p70">
              <a:extLst>
                <a:ext uri="{FF2B5EF4-FFF2-40B4-BE49-F238E27FC236}">
                  <a16:creationId xmlns:a16="http://schemas.microsoft.com/office/drawing/2014/main" id="{157DCC52-624A-8445-B94D-50A95C4A8426}"/>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6528;p70">
              <a:extLst>
                <a:ext uri="{FF2B5EF4-FFF2-40B4-BE49-F238E27FC236}">
                  <a16:creationId xmlns:a16="http://schemas.microsoft.com/office/drawing/2014/main" id="{F851DFA3-5B1A-814E-805D-0FBC268A89CF}"/>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6529;p70">
              <a:extLst>
                <a:ext uri="{FF2B5EF4-FFF2-40B4-BE49-F238E27FC236}">
                  <a16:creationId xmlns:a16="http://schemas.microsoft.com/office/drawing/2014/main" id="{04921210-6388-C147-94A4-E50EE8AA6DCE}"/>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6530;p70">
              <a:extLst>
                <a:ext uri="{FF2B5EF4-FFF2-40B4-BE49-F238E27FC236}">
                  <a16:creationId xmlns:a16="http://schemas.microsoft.com/office/drawing/2014/main" id="{36F89AAD-D13D-F84B-BC53-DC7581726682}"/>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6531;p70">
              <a:extLst>
                <a:ext uri="{FF2B5EF4-FFF2-40B4-BE49-F238E27FC236}">
                  <a16:creationId xmlns:a16="http://schemas.microsoft.com/office/drawing/2014/main" id="{5DA19281-4318-8E4A-8A57-FF786D2834DD}"/>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6532;p70">
              <a:extLst>
                <a:ext uri="{FF2B5EF4-FFF2-40B4-BE49-F238E27FC236}">
                  <a16:creationId xmlns:a16="http://schemas.microsoft.com/office/drawing/2014/main" id="{14F8F617-1BB0-EC43-8EB9-8C6BB8D059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6533;p70">
              <a:extLst>
                <a:ext uri="{FF2B5EF4-FFF2-40B4-BE49-F238E27FC236}">
                  <a16:creationId xmlns:a16="http://schemas.microsoft.com/office/drawing/2014/main" id="{40B172F4-F4D5-8046-AD32-944FF9B9F486}"/>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6534;p70">
              <a:extLst>
                <a:ext uri="{FF2B5EF4-FFF2-40B4-BE49-F238E27FC236}">
                  <a16:creationId xmlns:a16="http://schemas.microsoft.com/office/drawing/2014/main" id="{543C9BF4-D3A6-114D-821A-D634C9C22D98}"/>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6535;p70">
              <a:extLst>
                <a:ext uri="{FF2B5EF4-FFF2-40B4-BE49-F238E27FC236}">
                  <a16:creationId xmlns:a16="http://schemas.microsoft.com/office/drawing/2014/main" id="{209832C5-00D1-6347-BFA7-32F4EC762E22}"/>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6536;p70">
              <a:extLst>
                <a:ext uri="{FF2B5EF4-FFF2-40B4-BE49-F238E27FC236}">
                  <a16:creationId xmlns:a16="http://schemas.microsoft.com/office/drawing/2014/main" id="{C90EEF94-9D03-1F4A-9EC2-6EFC100F2D22}"/>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6537;p70">
              <a:extLst>
                <a:ext uri="{FF2B5EF4-FFF2-40B4-BE49-F238E27FC236}">
                  <a16:creationId xmlns:a16="http://schemas.microsoft.com/office/drawing/2014/main" id="{3C4E0792-AD4B-3A4F-9EF0-397CBEA72D38}"/>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6538;p70">
              <a:extLst>
                <a:ext uri="{FF2B5EF4-FFF2-40B4-BE49-F238E27FC236}">
                  <a16:creationId xmlns:a16="http://schemas.microsoft.com/office/drawing/2014/main" id="{D49187B1-5ACA-9B43-A4DE-FE6C7175B7CF}"/>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6539;p70">
              <a:extLst>
                <a:ext uri="{FF2B5EF4-FFF2-40B4-BE49-F238E27FC236}">
                  <a16:creationId xmlns:a16="http://schemas.microsoft.com/office/drawing/2014/main" id="{2FE16D2A-D092-4D4B-BDAC-7E66E86B54B8}"/>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6540;p70">
              <a:extLst>
                <a:ext uri="{FF2B5EF4-FFF2-40B4-BE49-F238E27FC236}">
                  <a16:creationId xmlns:a16="http://schemas.microsoft.com/office/drawing/2014/main" id="{506FBD21-5BDC-7645-A302-27678C852E1B}"/>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6541;p70">
              <a:extLst>
                <a:ext uri="{FF2B5EF4-FFF2-40B4-BE49-F238E27FC236}">
                  <a16:creationId xmlns:a16="http://schemas.microsoft.com/office/drawing/2014/main" id="{8A55439A-B7D4-2D49-B1B2-9465C216C62D}"/>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6542;p70">
              <a:extLst>
                <a:ext uri="{FF2B5EF4-FFF2-40B4-BE49-F238E27FC236}">
                  <a16:creationId xmlns:a16="http://schemas.microsoft.com/office/drawing/2014/main" id="{CB518D10-824A-A947-9D83-D062EE134F49}"/>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6543;p70">
              <a:extLst>
                <a:ext uri="{FF2B5EF4-FFF2-40B4-BE49-F238E27FC236}">
                  <a16:creationId xmlns:a16="http://schemas.microsoft.com/office/drawing/2014/main" id="{2ECD2C39-9FBA-8940-A18F-4B19F10FB137}"/>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6544;p70">
              <a:extLst>
                <a:ext uri="{FF2B5EF4-FFF2-40B4-BE49-F238E27FC236}">
                  <a16:creationId xmlns:a16="http://schemas.microsoft.com/office/drawing/2014/main" id="{1BB06C3C-A0DE-6B41-9F91-3AC3985844AA}"/>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6545;p70">
              <a:extLst>
                <a:ext uri="{FF2B5EF4-FFF2-40B4-BE49-F238E27FC236}">
                  <a16:creationId xmlns:a16="http://schemas.microsoft.com/office/drawing/2014/main" id="{3AC2A03B-2928-B64F-82BE-AC0511A44BD3}"/>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6546;p70">
              <a:extLst>
                <a:ext uri="{FF2B5EF4-FFF2-40B4-BE49-F238E27FC236}">
                  <a16:creationId xmlns:a16="http://schemas.microsoft.com/office/drawing/2014/main" id="{65540EE3-9176-3843-B322-DF88F0BC473C}"/>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6547;p70">
              <a:extLst>
                <a:ext uri="{FF2B5EF4-FFF2-40B4-BE49-F238E27FC236}">
                  <a16:creationId xmlns:a16="http://schemas.microsoft.com/office/drawing/2014/main" id="{E768E830-D646-524E-A754-0CEC051ECB6E}"/>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6548;p70">
              <a:extLst>
                <a:ext uri="{FF2B5EF4-FFF2-40B4-BE49-F238E27FC236}">
                  <a16:creationId xmlns:a16="http://schemas.microsoft.com/office/drawing/2014/main" id="{706D33E4-4EA1-ED43-9A0C-9C4E6D9B1E88}"/>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6549;p70">
              <a:extLst>
                <a:ext uri="{FF2B5EF4-FFF2-40B4-BE49-F238E27FC236}">
                  <a16:creationId xmlns:a16="http://schemas.microsoft.com/office/drawing/2014/main" id="{E7C00C1E-3820-7C45-B056-36BBAF46CCB3}"/>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6550;p70">
              <a:extLst>
                <a:ext uri="{FF2B5EF4-FFF2-40B4-BE49-F238E27FC236}">
                  <a16:creationId xmlns:a16="http://schemas.microsoft.com/office/drawing/2014/main" id="{00F0E322-7607-4E40-B964-25CEF4BE5DF1}"/>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6551;p70">
              <a:extLst>
                <a:ext uri="{FF2B5EF4-FFF2-40B4-BE49-F238E27FC236}">
                  <a16:creationId xmlns:a16="http://schemas.microsoft.com/office/drawing/2014/main" id="{525511CF-C120-AB4B-BBFF-BBD0CB4FEDD1}"/>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6552;p70">
              <a:extLst>
                <a:ext uri="{FF2B5EF4-FFF2-40B4-BE49-F238E27FC236}">
                  <a16:creationId xmlns:a16="http://schemas.microsoft.com/office/drawing/2014/main" id="{D0F689AE-EC37-2C42-A5B1-428359E234F2}"/>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6553;p70">
              <a:extLst>
                <a:ext uri="{FF2B5EF4-FFF2-40B4-BE49-F238E27FC236}">
                  <a16:creationId xmlns:a16="http://schemas.microsoft.com/office/drawing/2014/main" id="{1819CC66-2804-AC47-80D6-28EFB082CF8F}"/>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6554;p70">
              <a:extLst>
                <a:ext uri="{FF2B5EF4-FFF2-40B4-BE49-F238E27FC236}">
                  <a16:creationId xmlns:a16="http://schemas.microsoft.com/office/drawing/2014/main" id="{F6ACBB29-2A83-E84D-AC04-861131DCFE8D}"/>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6555;p70">
              <a:extLst>
                <a:ext uri="{FF2B5EF4-FFF2-40B4-BE49-F238E27FC236}">
                  <a16:creationId xmlns:a16="http://schemas.microsoft.com/office/drawing/2014/main" id="{58A23EEE-2E68-944E-A4B0-29B6A0F4D9D8}"/>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6556;p70">
              <a:extLst>
                <a:ext uri="{FF2B5EF4-FFF2-40B4-BE49-F238E27FC236}">
                  <a16:creationId xmlns:a16="http://schemas.microsoft.com/office/drawing/2014/main" id="{989C8D72-1ED5-3140-931E-A8D09CDC5AE2}"/>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6557;p70">
              <a:extLst>
                <a:ext uri="{FF2B5EF4-FFF2-40B4-BE49-F238E27FC236}">
                  <a16:creationId xmlns:a16="http://schemas.microsoft.com/office/drawing/2014/main" id="{BC498C29-9B2A-4949-BB2B-4720FF374836}"/>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6558;p70">
              <a:extLst>
                <a:ext uri="{FF2B5EF4-FFF2-40B4-BE49-F238E27FC236}">
                  <a16:creationId xmlns:a16="http://schemas.microsoft.com/office/drawing/2014/main" id="{FFF72BB9-639B-4B40-9A45-6C99DBBDDB1C}"/>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6559;p70">
              <a:extLst>
                <a:ext uri="{FF2B5EF4-FFF2-40B4-BE49-F238E27FC236}">
                  <a16:creationId xmlns:a16="http://schemas.microsoft.com/office/drawing/2014/main" id="{61AAA475-4CF7-9743-9A5E-87DA998256FD}"/>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6560;p70">
              <a:extLst>
                <a:ext uri="{FF2B5EF4-FFF2-40B4-BE49-F238E27FC236}">
                  <a16:creationId xmlns:a16="http://schemas.microsoft.com/office/drawing/2014/main" id="{690DBCE4-79C1-4F44-8C2E-1D2AC0257C44}"/>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6561;p70">
              <a:extLst>
                <a:ext uri="{FF2B5EF4-FFF2-40B4-BE49-F238E27FC236}">
                  <a16:creationId xmlns:a16="http://schemas.microsoft.com/office/drawing/2014/main" id="{552BEBAC-CA96-5040-8BEE-16363E94FAF7}"/>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6562;p70">
              <a:extLst>
                <a:ext uri="{FF2B5EF4-FFF2-40B4-BE49-F238E27FC236}">
                  <a16:creationId xmlns:a16="http://schemas.microsoft.com/office/drawing/2014/main" id="{C8670073-CFBE-CE49-92E5-A3307CE93CA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6563;p70">
              <a:extLst>
                <a:ext uri="{FF2B5EF4-FFF2-40B4-BE49-F238E27FC236}">
                  <a16:creationId xmlns:a16="http://schemas.microsoft.com/office/drawing/2014/main" id="{04817EA1-5913-8F48-BEBE-42CC1268583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6564;p70">
              <a:extLst>
                <a:ext uri="{FF2B5EF4-FFF2-40B4-BE49-F238E27FC236}">
                  <a16:creationId xmlns:a16="http://schemas.microsoft.com/office/drawing/2014/main" id="{58030026-7277-4243-86BE-978681DB9A87}"/>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6565;p70">
              <a:extLst>
                <a:ext uri="{FF2B5EF4-FFF2-40B4-BE49-F238E27FC236}">
                  <a16:creationId xmlns:a16="http://schemas.microsoft.com/office/drawing/2014/main" id="{A274786E-B169-D349-91A2-CA45C8AF75A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6566;p70">
              <a:extLst>
                <a:ext uri="{FF2B5EF4-FFF2-40B4-BE49-F238E27FC236}">
                  <a16:creationId xmlns:a16="http://schemas.microsoft.com/office/drawing/2014/main" id="{F4B6978B-3DD8-6F41-B648-CD2659CDABD0}"/>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6567;p70">
              <a:extLst>
                <a:ext uri="{FF2B5EF4-FFF2-40B4-BE49-F238E27FC236}">
                  <a16:creationId xmlns:a16="http://schemas.microsoft.com/office/drawing/2014/main" id="{8F07F509-2CAA-A045-971A-ED6513C68F5E}"/>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6568;p70">
              <a:extLst>
                <a:ext uri="{FF2B5EF4-FFF2-40B4-BE49-F238E27FC236}">
                  <a16:creationId xmlns:a16="http://schemas.microsoft.com/office/drawing/2014/main" id="{1CC3240D-91E9-A64A-9B8A-2FC8D95A98AD}"/>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6569;p70">
              <a:extLst>
                <a:ext uri="{FF2B5EF4-FFF2-40B4-BE49-F238E27FC236}">
                  <a16:creationId xmlns:a16="http://schemas.microsoft.com/office/drawing/2014/main" id="{6458E237-16F8-DD4A-A837-3BA598FFD2C6}"/>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6570;p70">
              <a:extLst>
                <a:ext uri="{FF2B5EF4-FFF2-40B4-BE49-F238E27FC236}">
                  <a16:creationId xmlns:a16="http://schemas.microsoft.com/office/drawing/2014/main" id="{B4F59554-CE61-2F45-9BA1-5CDD844D81C7}"/>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6571;p70">
              <a:extLst>
                <a:ext uri="{FF2B5EF4-FFF2-40B4-BE49-F238E27FC236}">
                  <a16:creationId xmlns:a16="http://schemas.microsoft.com/office/drawing/2014/main" id="{E9E3393D-9C6A-8146-8AA6-106ABAC61A7E}"/>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6572;p70">
              <a:extLst>
                <a:ext uri="{FF2B5EF4-FFF2-40B4-BE49-F238E27FC236}">
                  <a16:creationId xmlns:a16="http://schemas.microsoft.com/office/drawing/2014/main" id="{F96BC3DD-4248-E545-95B9-731058247B91}"/>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6573;p70">
              <a:extLst>
                <a:ext uri="{FF2B5EF4-FFF2-40B4-BE49-F238E27FC236}">
                  <a16:creationId xmlns:a16="http://schemas.microsoft.com/office/drawing/2014/main" id="{0D5F1716-9B94-744B-A219-2DB5B7A70173}"/>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6574;p70">
              <a:extLst>
                <a:ext uri="{FF2B5EF4-FFF2-40B4-BE49-F238E27FC236}">
                  <a16:creationId xmlns:a16="http://schemas.microsoft.com/office/drawing/2014/main" id="{7863C7E4-9FA8-E543-8A99-A8C3BDC725ED}"/>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6575;p70">
              <a:extLst>
                <a:ext uri="{FF2B5EF4-FFF2-40B4-BE49-F238E27FC236}">
                  <a16:creationId xmlns:a16="http://schemas.microsoft.com/office/drawing/2014/main" id="{DA857A69-4957-1344-92E4-D71BC60864F6}"/>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6576;p70">
              <a:extLst>
                <a:ext uri="{FF2B5EF4-FFF2-40B4-BE49-F238E27FC236}">
                  <a16:creationId xmlns:a16="http://schemas.microsoft.com/office/drawing/2014/main" id="{D57DC317-48F7-0E4E-8B01-34BDB7A9FC54}"/>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6577;p70">
              <a:extLst>
                <a:ext uri="{FF2B5EF4-FFF2-40B4-BE49-F238E27FC236}">
                  <a16:creationId xmlns:a16="http://schemas.microsoft.com/office/drawing/2014/main" id="{3F9D493E-7CDE-EE40-8196-85F0909C121E}"/>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6578;p70">
              <a:extLst>
                <a:ext uri="{FF2B5EF4-FFF2-40B4-BE49-F238E27FC236}">
                  <a16:creationId xmlns:a16="http://schemas.microsoft.com/office/drawing/2014/main" id="{E14F7FC3-154C-D845-9A5B-0F816DCBD299}"/>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6579;p70">
              <a:extLst>
                <a:ext uri="{FF2B5EF4-FFF2-40B4-BE49-F238E27FC236}">
                  <a16:creationId xmlns:a16="http://schemas.microsoft.com/office/drawing/2014/main" id="{B5CC12F8-9E45-DB46-9123-167E3C348400}"/>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6580;p70">
              <a:extLst>
                <a:ext uri="{FF2B5EF4-FFF2-40B4-BE49-F238E27FC236}">
                  <a16:creationId xmlns:a16="http://schemas.microsoft.com/office/drawing/2014/main" id="{28058AB9-C70B-BF49-92A6-CFDADC85164B}"/>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6581;p70">
              <a:extLst>
                <a:ext uri="{FF2B5EF4-FFF2-40B4-BE49-F238E27FC236}">
                  <a16:creationId xmlns:a16="http://schemas.microsoft.com/office/drawing/2014/main" id="{32CDAC81-793A-0B48-995A-5CF4F4A08C3B}"/>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6582;p70">
              <a:extLst>
                <a:ext uri="{FF2B5EF4-FFF2-40B4-BE49-F238E27FC236}">
                  <a16:creationId xmlns:a16="http://schemas.microsoft.com/office/drawing/2014/main" id="{42AA7EB4-CE01-2945-B4E4-17BC70AD2751}"/>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6583;p70">
              <a:extLst>
                <a:ext uri="{FF2B5EF4-FFF2-40B4-BE49-F238E27FC236}">
                  <a16:creationId xmlns:a16="http://schemas.microsoft.com/office/drawing/2014/main" id="{515E1CF1-512D-844D-B03C-E5AADFD3D2E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6584;p70">
              <a:extLst>
                <a:ext uri="{FF2B5EF4-FFF2-40B4-BE49-F238E27FC236}">
                  <a16:creationId xmlns:a16="http://schemas.microsoft.com/office/drawing/2014/main" id="{C848FF0A-12C5-A443-A7DF-C255A0218383}"/>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6585;p70">
              <a:extLst>
                <a:ext uri="{FF2B5EF4-FFF2-40B4-BE49-F238E27FC236}">
                  <a16:creationId xmlns:a16="http://schemas.microsoft.com/office/drawing/2014/main" id="{14F34BA7-FD3B-AB4E-B60D-0AE835EB403B}"/>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6586;p70">
              <a:extLst>
                <a:ext uri="{FF2B5EF4-FFF2-40B4-BE49-F238E27FC236}">
                  <a16:creationId xmlns:a16="http://schemas.microsoft.com/office/drawing/2014/main" id="{C8A0EAEA-71DE-E84A-BEA6-4FFF377423FE}"/>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6587;p70">
              <a:extLst>
                <a:ext uri="{FF2B5EF4-FFF2-40B4-BE49-F238E27FC236}">
                  <a16:creationId xmlns:a16="http://schemas.microsoft.com/office/drawing/2014/main" id="{93E1B6E9-FAF2-9A4C-8E9C-C2435F978655}"/>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6588;p70">
              <a:extLst>
                <a:ext uri="{FF2B5EF4-FFF2-40B4-BE49-F238E27FC236}">
                  <a16:creationId xmlns:a16="http://schemas.microsoft.com/office/drawing/2014/main" id="{8790EA81-C5A6-5A43-B70C-BD4CFA254898}"/>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6589;p70">
              <a:extLst>
                <a:ext uri="{FF2B5EF4-FFF2-40B4-BE49-F238E27FC236}">
                  <a16:creationId xmlns:a16="http://schemas.microsoft.com/office/drawing/2014/main" id="{6231ECBD-FEC7-2E41-A324-ECCDE6B6CF7A}"/>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6590;p70">
              <a:extLst>
                <a:ext uri="{FF2B5EF4-FFF2-40B4-BE49-F238E27FC236}">
                  <a16:creationId xmlns:a16="http://schemas.microsoft.com/office/drawing/2014/main" id="{F5A0A8AE-73C2-4140-A0FA-F8512CE6F326}"/>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6591;p70">
              <a:extLst>
                <a:ext uri="{FF2B5EF4-FFF2-40B4-BE49-F238E27FC236}">
                  <a16:creationId xmlns:a16="http://schemas.microsoft.com/office/drawing/2014/main" id="{0008643C-68F0-A44A-A482-52FEDEA6F698}"/>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6592;p70">
              <a:extLst>
                <a:ext uri="{FF2B5EF4-FFF2-40B4-BE49-F238E27FC236}">
                  <a16:creationId xmlns:a16="http://schemas.microsoft.com/office/drawing/2014/main" id="{5AC24010-3DC0-7741-8B51-F28FFCCE85DD}"/>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6593;p70">
              <a:extLst>
                <a:ext uri="{FF2B5EF4-FFF2-40B4-BE49-F238E27FC236}">
                  <a16:creationId xmlns:a16="http://schemas.microsoft.com/office/drawing/2014/main" id="{CC6CE7D0-AFA8-F04F-992E-3FE6BAB0B833}"/>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6594;p70">
              <a:extLst>
                <a:ext uri="{FF2B5EF4-FFF2-40B4-BE49-F238E27FC236}">
                  <a16:creationId xmlns:a16="http://schemas.microsoft.com/office/drawing/2014/main" id="{DC261103-749F-9B4E-988D-8D1C85E6C7C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6595;p70">
              <a:extLst>
                <a:ext uri="{FF2B5EF4-FFF2-40B4-BE49-F238E27FC236}">
                  <a16:creationId xmlns:a16="http://schemas.microsoft.com/office/drawing/2014/main" id="{5C587C8D-3895-B042-B7FE-0C8C3D541A7D}"/>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6596;p70">
              <a:extLst>
                <a:ext uri="{FF2B5EF4-FFF2-40B4-BE49-F238E27FC236}">
                  <a16:creationId xmlns:a16="http://schemas.microsoft.com/office/drawing/2014/main" id="{65A76FAB-F7DC-7441-9C64-D38A27C034D0}"/>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6597;p70">
              <a:extLst>
                <a:ext uri="{FF2B5EF4-FFF2-40B4-BE49-F238E27FC236}">
                  <a16:creationId xmlns:a16="http://schemas.microsoft.com/office/drawing/2014/main" id="{D2AA06BC-78A1-6444-A3F7-8C69A0D8169C}"/>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6598;p70">
              <a:extLst>
                <a:ext uri="{FF2B5EF4-FFF2-40B4-BE49-F238E27FC236}">
                  <a16:creationId xmlns:a16="http://schemas.microsoft.com/office/drawing/2014/main" id="{C642AE48-600C-9D45-A590-EDE4FAEE4D4C}"/>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6599;p70">
              <a:extLst>
                <a:ext uri="{FF2B5EF4-FFF2-40B4-BE49-F238E27FC236}">
                  <a16:creationId xmlns:a16="http://schemas.microsoft.com/office/drawing/2014/main" id="{B855F83E-1782-6144-A3FE-0BCA84343724}"/>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6600;p70">
              <a:extLst>
                <a:ext uri="{FF2B5EF4-FFF2-40B4-BE49-F238E27FC236}">
                  <a16:creationId xmlns:a16="http://schemas.microsoft.com/office/drawing/2014/main" id="{AB1920E1-0567-F840-9273-5D6AFB1DC45C}"/>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6601;p70">
              <a:extLst>
                <a:ext uri="{FF2B5EF4-FFF2-40B4-BE49-F238E27FC236}">
                  <a16:creationId xmlns:a16="http://schemas.microsoft.com/office/drawing/2014/main" id="{693DF70B-1BD4-D941-9572-7C8F8D00BEDB}"/>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6602;p70">
              <a:extLst>
                <a:ext uri="{FF2B5EF4-FFF2-40B4-BE49-F238E27FC236}">
                  <a16:creationId xmlns:a16="http://schemas.microsoft.com/office/drawing/2014/main" id="{039E4F86-0421-7F44-9650-A5B30B69DB05}"/>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6603;p70">
              <a:extLst>
                <a:ext uri="{FF2B5EF4-FFF2-40B4-BE49-F238E27FC236}">
                  <a16:creationId xmlns:a16="http://schemas.microsoft.com/office/drawing/2014/main" id="{3E5DBB8C-97D9-EE41-959C-8CE45644D246}"/>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6604;p70">
              <a:extLst>
                <a:ext uri="{FF2B5EF4-FFF2-40B4-BE49-F238E27FC236}">
                  <a16:creationId xmlns:a16="http://schemas.microsoft.com/office/drawing/2014/main" id="{D9740380-46F3-AC4F-BCFB-A4DAE105988C}"/>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6605;p70">
              <a:extLst>
                <a:ext uri="{FF2B5EF4-FFF2-40B4-BE49-F238E27FC236}">
                  <a16:creationId xmlns:a16="http://schemas.microsoft.com/office/drawing/2014/main" id="{0117F35A-FA0E-BD4E-B658-A8EF12DC2082}"/>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6606;p70">
              <a:extLst>
                <a:ext uri="{FF2B5EF4-FFF2-40B4-BE49-F238E27FC236}">
                  <a16:creationId xmlns:a16="http://schemas.microsoft.com/office/drawing/2014/main" id="{FBC81610-CACA-FB4F-A209-4ECF44C57392}"/>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6607;p70">
              <a:extLst>
                <a:ext uri="{FF2B5EF4-FFF2-40B4-BE49-F238E27FC236}">
                  <a16:creationId xmlns:a16="http://schemas.microsoft.com/office/drawing/2014/main" id="{EB2108DE-A5CE-AB43-87CD-A798A5744474}"/>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6608;p70">
              <a:extLst>
                <a:ext uri="{FF2B5EF4-FFF2-40B4-BE49-F238E27FC236}">
                  <a16:creationId xmlns:a16="http://schemas.microsoft.com/office/drawing/2014/main" id="{CCF66C8C-4480-CE44-9DE6-6C4B428DB98F}"/>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6609;p70">
              <a:extLst>
                <a:ext uri="{FF2B5EF4-FFF2-40B4-BE49-F238E27FC236}">
                  <a16:creationId xmlns:a16="http://schemas.microsoft.com/office/drawing/2014/main" id="{561300AC-BB6F-744A-A139-2E0F7D4E83D9}"/>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6610;p70">
              <a:extLst>
                <a:ext uri="{FF2B5EF4-FFF2-40B4-BE49-F238E27FC236}">
                  <a16:creationId xmlns:a16="http://schemas.microsoft.com/office/drawing/2014/main" id="{2D89E1C3-5D2E-6444-A311-537C226C8913}"/>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6611;p70">
              <a:extLst>
                <a:ext uri="{FF2B5EF4-FFF2-40B4-BE49-F238E27FC236}">
                  <a16:creationId xmlns:a16="http://schemas.microsoft.com/office/drawing/2014/main" id="{8B615EA3-A96D-7D48-A340-AC2BC52662EC}"/>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6612;p70">
              <a:extLst>
                <a:ext uri="{FF2B5EF4-FFF2-40B4-BE49-F238E27FC236}">
                  <a16:creationId xmlns:a16="http://schemas.microsoft.com/office/drawing/2014/main" id="{E2C0A3F5-C8B6-AF46-8AC1-740F56369D15}"/>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6613;p70">
              <a:extLst>
                <a:ext uri="{FF2B5EF4-FFF2-40B4-BE49-F238E27FC236}">
                  <a16:creationId xmlns:a16="http://schemas.microsoft.com/office/drawing/2014/main" id="{BEFAA397-B0C3-A847-8333-848ACBADBEF3}"/>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6614;p70">
              <a:extLst>
                <a:ext uri="{FF2B5EF4-FFF2-40B4-BE49-F238E27FC236}">
                  <a16:creationId xmlns:a16="http://schemas.microsoft.com/office/drawing/2014/main" id="{D5DEA689-F2A6-DD4D-9A46-D387773328E8}"/>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6615;p70">
              <a:extLst>
                <a:ext uri="{FF2B5EF4-FFF2-40B4-BE49-F238E27FC236}">
                  <a16:creationId xmlns:a16="http://schemas.microsoft.com/office/drawing/2014/main" id="{51227635-C214-144D-97FA-9315BEDD67D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6616;p70">
              <a:extLst>
                <a:ext uri="{FF2B5EF4-FFF2-40B4-BE49-F238E27FC236}">
                  <a16:creationId xmlns:a16="http://schemas.microsoft.com/office/drawing/2014/main" id="{4D28F97F-072B-F944-94E7-B9229F79ECD8}"/>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6617;p70">
              <a:extLst>
                <a:ext uri="{FF2B5EF4-FFF2-40B4-BE49-F238E27FC236}">
                  <a16:creationId xmlns:a16="http://schemas.microsoft.com/office/drawing/2014/main" id="{28FFE9BC-ED3D-AF49-878E-900F63E0573D}"/>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6618;p70">
              <a:extLst>
                <a:ext uri="{FF2B5EF4-FFF2-40B4-BE49-F238E27FC236}">
                  <a16:creationId xmlns:a16="http://schemas.microsoft.com/office/drawing/2014/main" id="{EB85CD51-0792-2F49-9117-88A0A329A42B}"/>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6619;p70">
              <a:extLst>
                <a:ext uri="{FF2B5EF4-FFF2-40B4-BE49-F238E27FC236}">
                  <a16:creationId xmlns:a16="http://schemas.microsoft.com/office/drawing/2014/main" id="{BC17798B-448A-9E42-B765-9C323347D2C3}"/>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6620;p70">
              <a:extLst>
                <a:ext uri="{FF2B5EF4-FFF2-40B4-BE49-F238E27FC236}">
                  <a16:creationId xmlns:a16="http://schemas.microsoft.com/office/drawing/2014/main" id="{5D32DF9D-6C1B-734E-ADB9-FFFE619B99D2}"/>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6621;p70">
              <a:extLst>
                <a:ext uri="{FF2B5EF4-FFF2-40B4-BE49-F238E27FC236}">
                  <a16:creationId xmlns:a16="http://schemas.microsoft.com/office/drawing/2014/main" id="{DD8469B3-C3E9-A745-8D56-A88FF5BB1808}"/>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6622;p70">
              <a:extLst>
                <a:ext uri="{FF2B5EF4-FFF2-40B4-BE49-F238E27FC236}">
                  <a16:creationId xmlns:a16="http://schemas.microsoft.com/office/drawing/2014/main" id="{999F36CF-5B6B-5C46-9FE2-8F57886AA6A5}"/>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6623;p70">
              <a:extLst>
                <a:ext uri="{FF2B5EF4-FFF2-40B4-BE49-F238E27FC236}">
                  <a16:creationId xmlns:a16="http://schemas.microsoft.com/office/drawing/2014/main" id="{07A34C88-C5C7-4B46-BD77-65207FC1017D}"/>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6624;p70">
              <a:extLst>
                <a:ext uri="{FF2B5EF4-FFF2-40B4-BE49-F238E27FC236}">
                  <a16:creationId xmlns:a16="http://schemas.microsoft.com/office/drawing/2014/main" id="{9F872B94-D587-064E-AA0A-19825833A7A5}"/>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6625;p70">
              <a:extLst>
                <a:ext uri="{FF2B5EF4-FFF2-40B4-BE49-F238E27FC236}">
                  <a16:creationId xmlns:a16="http://schemas.microsoft.com/office/drawing/2014/main" id="{5E718DF3-14DF-8F43-BF39-A915AF828153}"/>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6626;p70">
              <a:extLst>
                <a:ext uri="{FF2B5EF4-FFF2-40B4-BE49-F238E27FC236}">
                  <a16:creationId xmlns:a16="http://schemas.microsoft.com/office/drawing/2014/main" id="{2ECE8159-9800-B04A-B9AB-B4EE5C858FA4}"/>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6627;p70">
              <a:extLst>
                <a:ext uri="{FF2B5EF4-FFF2-40B4-BE49-F238E27FC236}">
                  <a16:creationId xmlns:a16="http://schemas.microsoft.com/office/drawing/2014/main" id="{9ECB1EE9-E788-AF46-A723-77CAD52ED182}"/>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6628;p70">
              <a:extLst>
                <a:ext uri="{FF2B5EF4-FFF2-40B4-BE49-F238E27FC236}">
                  <a16:creationId xmlns:a16="http://schemas.microsoft.com/office/drawing/2014/main" id="{7ABCB700-F5FE-AD44-892E-6522AFF15872}"/>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6629;p70">
              <a:extLst>
                <a:ext uri="{FF2B5EF4-FFF2-40B4-BE49-F238E27FC236}">
                  <a16:creationId xmlns:a16="http://schemas.microsoft.com/office/drawing/2014/main" id="{61B99EFC-30CB-BF41-84C6-0F27BD78C9A9}"/>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6630;p70">
              <a:extLst>
                <a:ext uri="{FF2B5EF4-FFF2-40B4-BE49-F238E27FC236}">
                  <a16:creationId xmlns:a16="http://schemas.microsoft.com/office/drawing/2014/main" id="{369135BC-5C78-2B4D-9F9F-361593D2010D}"/>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6631;p70">
              <a:extLst>
                <a:ext uri="{FF2B5EF4-FFF2-40B4-BE49-F238E27FC236}">
                  <a16:creationId xmlns:a16="http://schemas.microsoft.com/office/drawing/2014/main" id="{69259B68-EFEB-2F49-B562-FFFA89734AEA}"/>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6632;p70">
              <a:extLst>
                <a:ext uri="{FF2B5EF4-FFF2-40B4-BE49-F238E27FC236}">
                  <a16:creationId xmlns:a16="http://schemas.microsoft.com/office/drawing/2014/main" id="{38962C6A-6C43-AB4D-B6D3-7D9AD3B7CFBD}"/>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6633;p70">
              <a:extLst>
                <a:ext uri="{FF2B5EF4-FFF2-40B4-BE49-F238E27FC236}">
                  <a16:creationId xmlns:a16="http://schemas.microsoft.com/office/drawing/2014/main" id="{2A6A1B25-8B5C-7947-9A63-F64395EE44E9}"/>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6634;p70">
              <a:extLst>
                <a:ext uri="{FF2B5EF4-FFF2-40B4-BE49-F238E27FC236}">
                  <a16:creationId xmlns:a16="http://schemas.microsoft.com/office/drawing/2014/main" id="{971E95FA-738F-D742-A702-F2FAF042A9DA}"/>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6635;p70">
              <a:extLst>
                <a:ext uri="{FF2B5EF4-FFF2-40B4-BE49-F238E27FC236}">
                  <a16:creationId xmlns:a16="http://schemas.microsoft.com/office/drawing/2014/main" id="{E7DF5303-1522-4040-A205-A5BB92E638D8}"/>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6636;p70">
              <a:extLst>
                <a:ext uri="{FF2B5EF4-FFF2-40B4-BE49-F238E27FC236}">
                  <a16:creationId xmlns:a16="http://schemas.microsoft.com/office/drawing/2014/main" id="{4014AFFB-5B0F-1E48-919C-1ADFFAB64384}"/>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6637;p70">
              <a:extLst>
                <a:ext uri="{FF2B5EF4-FFF2-40B4-BE49-F238E27FC236}">
                  <a16:creationId xmlns:a16="http://schemas.microsoft.com/office/drawing/2014/main" id="{89AAB594-D723-DD47-A62D-4E70569BFE75}"/>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6638;p70">
              <a:extLst>
                <a:ext uri="{FF2B5EF4-FFF2-40B4-BE49-F238E27FC236}">
                  <a16:creationId xmlns:a16="http://schemas.microsoft.com/office/drawing/2014/main" id="{5FA8984C-432E-B04D-BC75-7F25A2662829}"/>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6639;p70">
              <a:extLst>
                <a:ext uri="{FF2B5EF4-FFF2-40B4-BE49-F238E27FC236}">
                  <a16:creationId xmlns:a16="http://schemas.microsoft.com/office/drawing/2014/main" id="{EA71A483-7DEC-C948-A033-9186F587DC24}"/>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6640;p70">
              <a:extLst>
                <a:ext uri="{FF2B5EF4-FFF2-40B4-BE49-F238E27FC236}">
                  <a16:creationId xmlns:a16="http://schemas.microsoft.com/office/drawing/2014/main" id="{850C8BDD-3FA2-4845-BED4-FD2270A06D21}"/>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6641;p70">
              <a:extLst>
                <a:ext uri="{FF2B5EF4-FFF2-40B4-BE49-F238E27FC236}">
                  <a16:creationId xmlns:a16="http://schemas.microsoft.com/office/drawing/2014/main" id="{F3509571-CD11-0B48-A41B-8687F0D1F111}"/>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6642;p70">
              <a:extLst>
                <a:ext uri="{FF2B5EF4-FFF2-40B4-BE49-F238E27FC236}">
                  <a16:creationId xmlns:a16="http://schemas.microsoft.com/office/drawing/2014/main" id="{0E0E5306-55D1-8D47-934A-30C47FAAFDBF}"/>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6643;p70">
              <a:extLst>
                <a:ext uri="{FF2B5EF4-FFF2-40B4-BE49-F238E27FC236}">
                  <a16:creationId xmlns:a16="http://schemas.microsoft.com/office/drawing/2014/main" id="{2D7CCACE-C6AC-3B48-9A1E-1395F1E5AFD3}"/>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6644;p70">
              <a:extLst>
                <a:ext uri="{FF2B5EF4-FFF2-40B4-BE49-F238E27FC236}">
                  <a16:creationId xmlns:a16="http://schemas.microsoft.com/office/drawing/2014/main" id="{C091C14A-A442-E446-B57A-0658542CD194}"/>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6645;p70">
              <a:extLst>
                <a:ext uri="{FF2B5EF4-FFF2-40B4-BE49-F238E27FC236}">
                  <a16:creationId xmlns:a16="http://schemas.microsoft.com/office/drawing/2014/main" id="{ABECF8D6-BA39-E448-AEB1-A061D99B9011}"/>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6646;p70">
              <a:extLst>
                <a:ext uri="{FF2B5EF4-FFF2-40B4-BE49-F238E27FC236}">
                  <a16:creationId xmlns:a16="http://schemas.microsoft.com/office/drawing/2014/main" id="{75C3FD4F-E5EB-914F-AE21-1C5BD3A85402}"/>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6647;p70">
              <a:extLst>
                <a:ext uri="{FF2B5EF4-FFF2-40B4-BE49-F238E27FC236}">
                  <a16:creationId xmlns:a16="http://schemas.microsoft.com/office/drawing/2014/main" id="{5B3CCEE7-12A9-B544-96FB-C1A01C9864DA}"/>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6648;p70">
              <a:extLst>
                <a:ext uri="{FF2B5EF4-FFF2-40B4-BE49-F238E27FC236}">
                  <a16:creationId xmlns:a16="http://schemas.microsoft.com/office/drawing/2014/main" id="{A8272B01-AA77-FF4F-B144-051A1592A52F}"/>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6649;p70">
              <a:extLst>
                <a:ext uri="{FF2B5EF4-FFF2-40B4-BE49-F238E27FC236}">
                  <a16:creationId xmlns:a16="http://schemas.microsoft.com/office/drawing/2014/main" id="{15A09192-1691-C148-AFEA-6D07B594E393}"/>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6650;p70">
              <a:extLst>
                <a:ext uri="{FF2B5EF4-FFF2-40B4-BE49-F238E27FC236}">
                  <a16:creationId xmlns:a16="http://schemas.microsoft.com/office/drawing/2014/main" id="{BF545412-0DB6-9245-B6B2-E1683E6F2BC7}"/>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6651;p70">
              <a:extLst>
                <a:ext uri="{FF2B5EF4-FFF2-40B4-BE49-F238E27FC236}">
                  <a16:creationId xmlns:a16="http://schemas.microsoft.com/office/drawing/2014/main" id="{8CF18433-DAF7-B942-961B-787C7B2A2BF7}"/>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6652;p70">
              <a:extLst>
                <a:ext uri="{FF2B5EF4-FFF2-40B4-BE49-F238E27FC236}">
                  <a16:creationId xmlns:a16="http://schemas.microsoft.com/office/drawing/2014/main" id="{DEA552F9-DE22-7441-BF29-FBBD89F9E895}"/>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6653;p70">
              <a:extLst>
                <a:ext uri="{FF2B5EF4-FFF2-40B4-BE49-F238E27FC236}">
                  <a16:creationId xmlns:a16="http://schemas.microsoft.com/office/drawing/2014/main" id="{BD5CF5B2-DA99-D942-B520-29B8AC467412}"/>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6654;p70">
              <a:extLst>
                <a:ext uri="{FF2B5EF4-FFF2-40B4-BE49-F238E27FC236}">
                  <a16:creationId xmlns:a16="http://schemas.microsoft.com/office/drawing/2014/main" id="{619A62BC-0198-F04A-A5D4-1B9B51838B40}"/>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6655;p70">
              <a:extLst>
                <a:ext uri="{FF2B5EF4-FFF2-40B4-BE49-F238E27FC236}">
                  <a16:creationId xmlns:a16="http://schemas.microsoft.com/office/drawing/2014/main" id="{7CB80034-1CB4-654D-9BAC-455A3E197EEE}"/>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6656;p70">
              <a:extLst>
                <a:ext uri="{FF2B5EF4-FFF2-40B4-BE49-F238E27FC236}">
                  <a16:creationId xmlns:a16="http://schemas.microsoft.com/office/drawing/2014/main" id="{E4AAE945-945E-B342-A90C-19195989AB75}"/>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6657;p70">
              <a:extLst>
                <a:ext uri="{FF2B5EF4-FFF2-40B4-BE49-F238E27FC236}">
                  <a16:creationId xmlns:a16="http://schemas.microsoft.com/office/drawing/2014/main" id="{06CC43FA-8AB1-2C4C-93EB-4B191426E5DB}"/>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6658;p70">
              <a:extLst>
                <a:ext uri="{FF2B5EF4-FFF2-40B4-BE49-F238E27FC236}">
                  <a16:creationId xmlns:a16="http://schemas.microsoft.com/office/drawing/2014/main" id="{DF717AF0-441B-6E46-8C4F-A733D258CDD1}"/>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6659;p70">
              <a:extLst>
                <a:ext uri="{FF2B5EF4-FFF2-40B4-BE49-F238E27FC236}">
                  <a16:creationId xmlns:a16="http://schemas.microsoft.com/office/drawing/2014/main" id="{34FFC084-3E52-8148-A7FF-F3ECAAACEA9A}"/>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6660;p70">
              <a:extLst>
                <a:ext uri="{FF2B5EF4-FFF2-40B4-BE49-F238E27FC236}">
                  <a16:creationId xmlns:a16="http://schemas.microsoft.com/office/drawing/2014/main" id="{01993FC8-E486-8147-94DE-F2A019096BD3}"/>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6661;p70">
              <a:extLst>
                <a:ext uri="{FF2B5EF4-FFF2-40B4-BE49-F238E27FC236}">
                  <a16:creationId xmlns:a16="http://schemas.microsoft.com/office/drawing/2014/main" id="{6F567C17-08C8-0040-8610-4A8A9A08B084}"/>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6662;p70">
              <a:extLst>
                <a:ext uri="{FF2B5EF4-FFF2-40B4-BE49-F238E27FC236}">
                  <a16:creationId xmlns:a16="http://schemas.microsoft.com/office/drawing/2014/main" id="{369065F3-A1A3-4B42-8359-F422DD9698E2}"/>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6663;p70">
              <a:extLst>
                <a:ext uri="{FF2B5EF4-FFF2-40B4-BE49-F238E27FC236}">
                  <a16:creationId xmlns:a16="http://schemas.microsoft.com/office/drawing/2014/main" id="{2D5FC2CD-8B09-AB46-8C56-8DA6AE35FC0A}"/>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6664;p70">
              <a:extLst>
                <a:ext uri="{FF2B5EF4-FFF2-40B4-BE49-F238E27FC236}">
                  <a16:creationId xmlns:a16="http://schemas.microsoft.com/office/drawing/2014/main" id="{65348FA7-E055-1749-83C4-617E8179DD04}"/>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6665;p70">
              <a:extLst>
                <a:ext uri="{FF2B5EF4-FFF2-40B4-BE49-F238E27FC236}">
                  <a16:creationId xmlns:a16="http://schemas.microsoft.com/office/drawing/2014/main" id="{E30CC2D0-8979-2149-B27B-AB84A688B571}"/>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6666;p70">
              <a:extLst>
                <a:ext uri="{FF2B5EF4-FFF2-40B4-BE49-F238E27FC236}">
                  <a16:creationId xmlns:a16="http://schemas.microsoft.com/office/drawing/2014/main" id="{D58433B3-9BC0-524A-B0DE-E3F2E0B67D65}"/>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6667;p70">
              <a:extLst>
                <a:ext uri="{FF2B5EF4-FFF2-40B4-BE49-F238E27FC236}">
                  <a16:creationId xmlns:a16="http://schemas.microsoft.com/office/drawing/2014/main" id="{3A0FC6CF-972F-874A-AF5F-AFD2DC2C95EA}"/>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6668;p70">
              <a:extLst>
                <a:ext uri="{FF2B5EF4-FFF2-40B4-BE49-F238E27FC236}">
                  <a16:creationId xmlns:a16="http://schemas.microsoft.com/office/drawing/2014/main" id="{C2F14C12-CA46-8D42-957C-75F7983F06F4}"/>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6669;p70">
              <a:extLst>
                <a:ext uri="{FF2B5EF4-FFF2-40B4-BE49-F238E27FC236}">
                  <a16:creationId xmlns:a16="http://schemas.microsoft.com/office/drawing/2014/main" id="{0129D342-5129-B44E-A4F5-F4BE03237789}"/>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6670;p70">
              <a:extLst>
                <a:ext uri="{FF2B5EF4-FFF2-40B4-BE49-F238E27FC236}">
                  <a16:creationId xmlns:a16="http://schemas.microsoft.com/office/drawing/2014/main" id="{F87595CB-9926-DB4B-8C65-03CF88B5D3C2}"/>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6671;p70">
              <a:extLst>
                <a:ext uri="{FF2B5EF4-FFF2-40B4-BE49-F238E27FC236}">
                  <a16:creationId xmlns:a16="http://schemas.microsoft.com/office/drawing/2014/main" id="{7B8A8F93-1838-4D4E-B759-C8AEBB291247}"/>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6672;p70">
              <a:extLst>
                <a:ext uri="{FF2B5EF4-FFF2-40B4-BE49-F238E27FC236}">
                  <a16:creationId xmlns:a16="http://schemas.microsoft.com/office/drawing/2014/main" id="{C120C70C-EFF5-D04D-BF86-7E2DEE1B63AC}"/>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6673;p70">
              <a:extLst>
                <a:ext uri="{FF2B5EF4-FFF2-40B4-BE49-F238E27FC236}">
                  <a16:creationId xmlns:a16="http://schemas.microsoft.com/office/drawing/2014/main" id="{97429BA0-36B1-8240-A3DE-424E65AC8500}"/>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6674;p70">
              <a:extLst>
                <a:ext uri="{FF2B5EF4-FFF2-40B4-BE49-F238E27FC236}">
                  <a16:creationId xmlns:a16="http://schemas.microsoft.com/office/drawing/2014/main" id="{3E21F4DE-EF3F-6846-9BC9-D6EB50A653C6}"/>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6675;p70">
              <a:extLst>
                <a:ext uri="{FF2B5EF4-FFF2-40B4-BE49-F238E27FC236}">
                  <a16:creationId xmlns:a16="http://schemas.microsoft.com/office/drawing/2014/main" id="{7F9A2F77-79DB-BF40-B08C-EE0CE770BB2A}"/>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6676;p70">
              <a:extLst>
                <a:ext uri="{FF2B5EF4-FFF2-40B4-BE49-F238E27FC236}">
                  <a16:creationId xmlns:a16="http://schemas.microsoft.com/office/drawing/2014/main" id="{57104316-7C68-D547-9C67-8E0ADB441C55}"/>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6677;p70">
              <a:extLst>
                <a:ext uri="{FF2B5EF4-FFF2-40B4-BE49-F238E27FC236}">
                  <a16:creationId xmlns:a16="http://schemas.microsoft.com/office/drawing/2014/main" id="{01F20D02-A367-E849-85D9-607F07C26D30}"/>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6678;p70">
              <a:extLst>
                <a:ext uri="{FF2B5EF4-FFF2-40B4-BE49-F238E27FC236}">
                  <a16:creationId xmlns:a16="http://schemas.microsoft.com/office/drawing/2014/main" id="{5F87FA99-068D-4C4F-B568-08C58F19633F}"/>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6679;p70">
              <a:extLst>
                <a:ext uri="{FF2B5EF4-FFF2-40B4-BE49-F238E27FC236}">
                  <a16:creationId xmlns:a16="http://schemas.microsoft.com/office/drawing/2014/main" id="{DBCAD2F8-8824-204F-B93C-CE0595D9FE58}"/>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6680;p70">
              <a:extLst>
                <a:ext uri="{FF2B5EF4-FFF2-40B4-BE49-F238E27FC236}">
                  <a16:creationId xmlns:a16="http://schemas.microsoft.com/office/drawing/2014/main" id="{60BF1999-93D6-4545-8E1C-AFD7F491FB42}"/>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6681;p70">
              <a:extLst>
                <a:ext uri="{FF2B5EF4-FFF2-40B4-BE49-F238E27FC236}">
                  <a16:creationId xmlns:a16="http://schemas.microsoft.com/office/drawing/2014/main" id="{547301B5-EAF6-8940-9BDC-8AF28D87A78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6682;p70">
              <a:extLst>
                <a:ext uri="{FF2B5EF4-FFF2-40B4-BE49-F238E27FC236}">
                  <a16:creationId xmlns:a16="http://schemas.microsoft.com/office/drawing/2014/main" id="{C9B401F9-4D08-EB4D-8742-E297EF3BD690}"/>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6683;p70">
              <a:extLst>
                <a:ext uri="{FF2B5EF4-FFF2-40B4-BE49-F238E27FC236}">
                  <a16:creationId xmlns:a16="http://schemas.microsoft.com/office/drawing/2014/main" id="{058C618C-3514-2A4F-951C-B6BE4567C5A8}"/>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6684;p70">
              <a:extLst>
                <a:ext uri="{FF2B5EF4-FFF2-40B4-BE49-F238E27FC236}">
                  <a16:creationId xmlns:a16="http://schemas.microsoft.com/office/drawing/2014/main" id="{F343AC85-9359-4649-9C44-CE818FBF7E05}"/>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6685;p70">
              <a:extLst>
                <a:ext uri="{FF2B5EF4-FFF2-40B4-BE49-F238E27FC236}">
                  <a16:creationId xmlns:a16="http://schemas.microsoft.com/office/drawing/2014/main" id="{5BB8E359-6E1A-C24F-AEF2-ADBA7FAE4B5C}"/>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6686;p70">
              <a:extLst>
                <a:ext uri="{FF2B5EF4-FFF2-40B4-BE49-F238E27FC236}">
                  <a16:creationId xmlns:a16="http://schemas.microsoft.com/office/drawing/2014/main" id="{0897DD2E-A4E9-2940-AC7B-601E0D7AC871}"/>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6687;p70">
              <a:extLst>
                <a:ext uri="{FF2B5EF4-FFF2-40B4-BE49-F238E27FC236}">
                  <a16:creationId xmlns:a16="http://schemas.microsoft.com/office/drawing/2014/main" id="{F29BCCAA-066E-2A41-B9E2-213DB2859449}"/>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6688;p70">
              <a:extLst>
                <a:ext uri="{FF2B5EF4-FFF2-40B4-BE49-F238E27FC236}">
                  <a16:creationId xmlns:a16="http://schemas.microsoft.com/office/drawing/2014/main" id="{2C7CC618-0E81-0945-97EC-D1A3DD4335FF}"/>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6689;p70">
              <a:extLst>
                <a:ext uri="{FF2B5EF4-FFF2-40B4-BE49-F238E27FC236}">
                  <a16:creationId xmlns:a16="http://schemas.microsoft.com/office/drawing/2014/main" id="{246FF123-B14A-4C4B-8A37-90CA75852ECC}"/>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6690;p70">
              <a:extLst>
                <a:ext uri="{FF2B5EF4-FFF2-40B4-BE49-F238E27FC236}">
                  <a16:creationId xmlns:a16="http://schemas.microsoft.com/office/drawing/2014/main" id="{C38EEE9B-D51F-E640-ABDD-D3ECE92209AF}"/>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6691;p70">
              <a:extLst>
                <a:ext uri="{FF2B5EF4-FFF2-40B4-BE49-F238E27FC236}">
                  <a16:creationId xmlns:a16="http://schemas.microsoft.com/office/drawing/2014/main" id="{815CCD02-A18A-C54D-B3C9-9224CC8E6F01}"/>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6692;p70">
              <a:extLst>
                <a:ext uri="{FF2B5EF4-FFF2-40B4-BE49-F238E27FC236}">
                  <a16:creationId xmlns:a16="http://schemas.microsoft.com/office/drawing/2014/main" id="{D1C2D539-696B-4947-9AEC-FF2E2BBF66ED}"/>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6693;p70">
              <a:extLst>
                <a:ext uri="{FF2B5EF4-FFF2-40B4-BE49-F238E27FC236}">
                  <a16:creationId xmlns:a16="http://schemas.microsoft.com/office/drawing/2014/main" id="{56A74567-BBDE-E942-812B-402124F6C847}"/>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6694;p70">
              <a:extLst>
                <a:ext uri="{FF2B5EF4-FFF2-40B4-BE49-F238E27FC236}">
                  <a16:creationId xmlns:a16="http://schemas.microsoft.com/office/drawing/2014/main" id="{853E9B75-92FE-0349-8B89-B7D046F3CE3A}"/>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6695;p70">
              <a:extLst>
                <a:ext uri="{FF2B5EF4-FFF2-40B4-BE49-F238E27FC236}">
                  <a16:creationId xmlns:a16="http://schemas.microsoft.com/office/drawing/2014/main" id="{480BADE2-8BE4-E342-9A7E-69F067C79639}"/>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6696;p70">
              <a:extLst>
                <a:ext uri="{FF2B5EF4-FFF2-40B4-BE49-F238E27FC236}">
                  <a16:creationId xmlns:a16="http://schemas.microsoft.com/office/drawing/2014/main" id="{B87F4DCF-5E19-3C4C-8034-5F168F1F5B82}"/>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6697;p70">
              <a:extLst>
                <a:ext uri="{FF2B5EF4-FFF2-40B4-BE49-F238E27FC236}">
                  <a16:creationId xmlns:a16="http://schemas.microsoft.com/office/drawing/2014/main" id="{85ED5C79-2835-7A4B-B27A-347F25031987}"/>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6698;p70">
              <a:extLst>
                <a:ext uri="{FF2B5EF4-FFF2-40B4-BE49-F238E27FC236}">
                  <a16:creationId xmlns:a16="http://schemas.microsoft.com/office/drawing/2014/main" id="{3C1E1D6A-C548-164E-9351-47CB9C0F94F6}"/>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6699;p70">
              <a:extLst>
                <a:ext uri="{FF2B5EF4-FFF2-40B4-BE49-F238E27FC236}">
                  <a16:creationId xmlns:a16="http://schemas.microsoft.com/office/drawing/2014/main" id="{314C8475-68F3-0140-B428-FD82A1880ED6}"/>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6700;p70">
              <a:extLst>
                <a:ext uri="{FF2B5EF4-FFF2-40B4-BE49-F238E27FC236}">
                  <a16:creationId xmlns:a16="http://schemas.microsoft.com/office/drawing/2014/main" id="{D082A0E4-66EF-E046-8E5B-1A453D9FA96A}"/>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6701;p70">
              <a:extLst>
                <a:ext uri="{FF2B5EF4-FFF2-40B4-BE49-F238E27FC236}">
                  <a16:creationId xmlns:a16="http://schemas.microsoft.com/office/drawing/2014/main" id="{42DC9904-65FC-C943-8B93-1F3AAFE28A32}"/>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6702;p70">
              <a:extLst>
                <a:ext uri="{FF2B5EF4-FFF2-40B4-BE49-F238E27FC236}">
                  <a16:creationId xmlns:a16="http://schemas.microsoft.com/office/drawing/2014/main" id="{44E3D09F-97EE-8145-BB5C-B4E5029332FD}"/>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6703;p70">
              <a:extLst>
                <a:ext uri="{FF2B5EF4-FFF2-40B4-BE49-F238E27FC236}">
                  <a16:creationId xmlns:a16="http://schemas.microsoft.com/office/drawing/2014/main" id="{93218C59-3F9A-5147-8800-ED2CB16794C3}"/>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6704;p70">
              <a:extLst>
                <a:ext uri="{FF2B5EF4-FFF2-40B4-BE49-F238E27FC236}">
                  <a16:creationId xmlns:a16="http://schemas.microsoft.com/office/drawing/2014/main" id="{6B1C3516-6109-BC42-954D-4DEDA3ECB2A4}"/>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6705;p70">
              <a:extLst>
                <a:ext uri="{FF2B5EF4-FFF2-40B4-BE49-F238E27FC236}">
                  <a16:creationId xmlns:a16="http://schemas.microsoft.com/office/drawing/2014/main" id="{D4E26AEF-5071-BC43-BACF-36AF9407F8E7}"/>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6706;p70">
              <a:extLst>
                <a:ext uri="{FF2B5EF4-FFF2-40B4-BE49-F238E27FC236}">
                  <a16:creationId xmlns:a16="http://schemas.microsoft.com/office/drawing/2014/main" id="{574F0D08-7C1A-7B4F-B569-AEBF2CD219C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6707;p70">
              <a:extLst>
                <a:ext uri="{FF2B5EF4-FFF2-40B4-BE49-F238E27FC236}">
                  <a16:creationId xmlns:a16="http://schemas.microsoft.com/office/drawing/2014/main" id="{CB2EDCB4-E6C9-4048-8231-43F434A50432}"/>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6708;p70">
              <a:extLst>
                <a:ext uri="{FF2B5EF4-FFF2-40B4-BE49-F238E27FC236}">
                  <a16:creationId xmlns:a16="http://schemas.microsoft.com/office/drawing/2014/main" id="{4335850E-5B9A-9F4B-AA86-0C0DB9E09A9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6709;p70">
              <a:extLst>
                <a:ext uri="{FF2B5EF4-FFF2-40B4-BE49-F238E27FC236}">
                  <a16:creationId xmlns:a16="http://schemas.microsoft.com/office/drawing/2014/main" id="{5832CD6D-0BF3-C84D-80B9-B64D05780333}"/>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6710;p70">
              <a:extLst>
                <a:ext uri="{FF2B5EF4-FFF2-40B4-BE49-F238E27FC236}">
                  <a16:creationId xmlns:a16="http://schemas.microsoft.com/office/drawing/2014/main" id="{0F28B719-818C-0346-8E2C-0B943BAA185B}"/>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6711;p70">
              <a:extLst>
                <a:ext uri="{FF2B5EF4-FFF2-40B4-BE49-F238E27FC236}">
                  <a16:creationId xmlns:a16="http://schemas.microsoft.com/office/drawing/2014/main" id="{32E28B07-4448-5844-A821-87D40E96EB55}"/>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6712;p70">
              <a:extLst>
                <a:ext uri="{FF2B5EF4-FFF2-40B4-BE49-F238E27FC236}">
                  <a16:creationId xmlns:a16="http://schemas.microsoft.com/office/drawing/2014/main" id="{959BC23B-2B86-7745-959B-56B90349DF53}"/>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6713;p70">
              <a:extLst>
                <a:ext uri="{FF2B5EF4-FFF2-40B4-BE49-F238E27FC236}">
                  <a16:creationId xmlns:a16="http://schemas.microsoft.com/office/drawing/2014/main" id="{15095239-8ADC-6641-9F40-F3960AE78E57}"/>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6714;p70">
              <a:extLst>
                <a:ext uri="{FF2B5EF4-FFF2-40B4-BE49-F238E27FC236}">
                  <a16:creationId xmlns:a16="http://schemas.microsoft.com/office/drawing/2014/main" id="{0F282547-0515-A844-9983-DF0CE8B50936}"/>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6715;p70">
              <a:extLst>
                <a:ext uri="{FF2B5EF4-FFF2-40B4-BE49-F238E27FC236}">
                  <a16:creationId xmlns:a16="http://schemas.microsoft.com/office/drawing/2014/main" id="{172D69FC-E720-4E4E-A84F-BC76FD1ABA60}"/>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6716;p70">
              <a:extLst>
                <a:ext uri="{FF2B5EF4-FFF2-40B4-BE49-F238E27FC236}">
                  <a16:creationId xmlns:a16="http://schemas.microsoft.com/office/drawing/2014/main" id="{E8F89051-F946-A247-B95C-84943AE5DCB1}"/>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6717;p70">
              <a:extLst>
                <a:ext uri="{FF2B5EF4-FFF2-40B4-BE49-F238E27FC236}">
                  <a16:creationId xmlns:a16="http://schemas.microsoft.com/office/drawing/2014/main" id="{F3353EB0-8AA0-4941-8ECE-AFAD63AD73EF}"/>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6718;p70">
              <a:extLst>
                <a:ext uri="{FF2B5EF4-FFF2-40B4-BE49-F238E27FC236}">
                  <a16:creationId xmlns:a16="http://schemas.microsoft.com/office/drawing/2014/main" id="{7DDFAEE6-2183-9244-B3C2-0EF5ED605F46}"/>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6719;p70">
              <a:extLst>
                <a:ext uri="{FF2B5EF4-FFF2-40B4-BE49-F238E27FC236}">
                  <a16:creationId xmlns:a16="http://schemas.microsoft.com/office/drawing/2014/main" id="{2971A924-CB60-F74B-9A6E-D26EBDA325E0}"/>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6720;p70">
              <a:extLst>
                <a:ext uri="{FF2B5EF4-FFF2-40B4-BE49-F238E27FC236}">
                  <a16:creationId xmlns:a16="http://schemas.microsoft.com/office/drawing/2014/main" id="{689658A0-BD76-294C-9853-5E01BE340738}"/>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6721;p70">
              <a:extLst>
                <a:ext uri="{FF2B5EF4-FFF2-40B4-BE49-F238E27FC236}">
                  <a16:creationId xmlns:a16="http://schemas.microsoft.com/office/drawing/2014/main" id="{915CF934-9B35-2048-89DB-C9DF0BC7C8DE}"/>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6722;p70">
              <a:extLst>
                <a:ext uri="{FF2B5EF4-FFF2-40B4-BE49-F238E27FC236}">
                  <a16:creationId xmlns:a16="http://schemas.microsoft.com/office/drawing/2014/main" id="{426CA9CB-8761-CF48-98CE-C6E950A62BB5}"/>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6723;p70">
              <a:extLst>
                <a:ext uri="{FF2B5EF4-FFF2-40B4-BE49-F238E27FC236}">
                  <a16:creationId xmlns:a16="http://schemas.microsoft.com/office/drawing/2014/main" id="{2E9CC086-9C47-0745-AB07-87EB791A235D}"/>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6724;p70">
              <a:extLst>
                <a:ext uri="{FF2B5EF4-FFF2-40B4-BE49-F238E27FC236}">
                  <a16:creationId xmlns:a16="http://schemas.microsoft.com/office/drawing/2014/main" id="{0AA03B67-9791-C240-8461-D409E1735F49}"/>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6725;p70">
              <a:extLst>
                <a:ext uri="{FF2B5EF4-FFF2-40B4-BE49-F238E27FC236}">
                  <a16:creationId xmlns:a16="http://schemas.microsoft.com/office/drawing/2014/main" id="{9820DCA9-CB7D-D942-A9F4-E9C74AE40001}"/>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6726;p70">
              <a:extLst>
                <a:ext uri="{FF2B5EF4-FFF2-40B4-BE49-F238E27FC236}">
                  <a16:creationId xmlns:a16="http://schemas.microsoft.com/office/drawing/2014/main" id="{BB982CE6-0274-D546-ACDA-823C33FE5D01}"/>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6727;p70">
              <a:extLst>
                <a:ext uri="{FF2B5EF4-FFF2-40B4-BE49-F238E27FC236}">
                  <a16:creationId xmlns:a16="http://schemas.microsoft.com/office/drawing/2014/main" id="{0F5A9374-DB25-CC41-8EBD-40259D5CDA32}"/>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6728;p70">
              <a:extLst>
                <a:ext uri="{FF2B5EF4-FFF2-40B4-BE49-F238E27FC236}">
                  <a16:creationId xmlns:a16="http://schemas.microsoft.com/office/drawing/2014/main" id="{F93A4248-EB8D-BF41-AE50-29C15A5DC55E}"/>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6729;p70">
              <a:extLst>
                <a:ext uri="{FF2B5EF4-FFF2-40B4-BE49-F238E27FC236}">
                  <a16:creationId xmlns:a16="http://schemas.microsoft.com/office/drawing/2014/main" id="{FBC186DC-9FEE-6848-ACD6-C7FB10894132}"/>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6730;p70">
              <a:extLst>
                <a:ext uri="{FF2B5EF4-FFF2-40B4-BE49-F238E27FC236}">
                  <a16:creationId xmlns:a16="http://schemas.microsoft.com/office/drawing/2014/main" id="{6F94EF25-D673-E34C-95A5-41057A0EF9AB}"/>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6731;p70">
              <a:extLst>
                <a:ext uri="{FF2B5EF4-FFF2-40B4-BE49-F238E27FC236}">
                  <a16:creationId xmlns:a16="http://schemas.microsoft.com/office/drawing/2014/main" id="{9037309D-4404-DC46-96C4-A5CE687F8BFB}"/>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6732;p70">
              <a:extLst>
                <a:ext uri="{FF2B5EF4-FFF2-40B4-BE49-F238E27FC236}">
                  <a16:creationId xmlns:a16="http://schemas.microsoft.com/office/drawing/2014/main" id="{7D413D0F-9F91-1E45-8E23-187B30EF009C}"/>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6733;p70">
              <a:extLst>
                <a:ext uri="{FF2B5EF4-FFF2-40B4-BE49-F238E27FC236}">
                  <a16:creationId xmlns:a16="http://schemas.microsoft.com/office/drawing/2014/main" id="{D02B21B6-8214-454B-8A82-B03460CB005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6734;p70">
              <a:extLst>
                <a:ext uri="{FF2B5EF4-FFF2-40B4-BE49-F238E27FC236}">
                  <a16:creationId xmlns:a16="http://schemas.microsoft.com/office/drawing/2014/main" id="{60E59A7D-175A-F74E-831B-27B0027C7A6A}"/>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6735;p70">
              <a:extLst>
                <a:ext uri="{FF2B5EF4-FFF2-40B4-BE49-F238E27FC236}">
                  <a16:creationId xmlns:a16="http://schemas.microsoft.com/office/drawing/2014/main" id="{817FFD35-833F-F148-BBCB-CDBB03861DC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6736;p70">
              <a:extLst>
                <a:ext uri="{FF2B5EF4-FFF2-40B4-BE49-F238E27FC236}">
                  <a16:creationId xmlns:a16="http://schemas.microsoft.com/office/drawing/2014/main" id="{7A5E4C86-82FC-5D4A-AB5F-CF4B0B730562}"/>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6737;p70">
              <a:extLst>
                <a:ext uri="{FF2B5EF4-FFF2-40B4-BE49-F238E27FC236}">
                  <a16:creationId xmlns:a16="http://schemas.microsoft.com/office/drawing/2014/main" id="{4CC700CF-6987-9C48-9585-3DD406A37A4E}"/>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6738;p70">
              <a:extLst>
                <a:ext uri="{FF2B5EF4-FFF2-40B4-BE49-F238E27FC236}">
                  <a16:creationId xmlns:a16="http://schemas.microsoft.com/office/drawing/2014/main" id="{B4F60054-9896-9B44-BF20-C1C185D81D46}"/>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6739;p70">
              <a:extLst>
                <a:ext uri="{FF2B5EF4-FFF2-40B4-BE49-F238E27FC236}">
                  <a16:creationId xmlns:a16="http://schemas.microsoft.com/office/drawing/2014/main" id="{C288F563-18C1-9945-A0C1-FB73AB2D243E}"/>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6740;p70">
              <a:extLst>
                <a:ext uri="{FF2B5EF4-FFF2-40B4-BE49-F238E27FC236}">
                  <a16:creationId xmlns:a16="http://schemas.microsoft.com/office/drawing/2014/main" id="{9133C367-1323-9E4E-9C6C-F3BA6346D2C8}"/>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6741;p70">
              <a:extLst>
                <a:ext uri="{FF2B5EF4-FFF2-40B4-BE49-F238E27FC236}">
                  <a16:creationId xmlns:a16="http://schemas.microsoft.com/office/drawing/2014/main" id="{0FF72777-F04A-674F-A618-D27B757F5016}"/>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6742;p70">
              <a:extLst>
                <a:ext uri="{FF2B5EF4-FFF2-40B4-BE49-F238E27FC236}">
                  <a16:creationId xmlns:a16="http://schemas.microsoft.com/office/drawing/2014/main" id="{2FD11C44-1719-B047-890D-0851681644B1}"/>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6743;p70">
              <a:extLst>
                <a:ext uri="{FF2B5EF4-FFF2-40B4-BE49-F238E27FC236}">
                  <a16:creationId xmlns:a16="http://schemas.microsoft.com/office/drawing/2014/main" id="{10AD4662-0B15-CD46-981E-A4511756A599}"/>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6744;p70">
              <a:extLst>
                <a:ext uri="{FF2B5EF4-FFF2-40B4-BE49-F238E27FC236}">
                  <a16:creationId xmlns:a16="http://schemas.microsoft.com/office/drawing/2014/main" id="{C579CE03-02AD-5947-9B7A-C7CFDA6C1683}"/>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6745;p70">
              <a:extLst>
                <a:ext uri="{FF2B5EF4-FFF2-40B4-BE49-F238E27FC236}">
                  <a16:creationId xmlns:a16="http://schemas.microsoft.com/office/drawing/2014/main" id="{3F3373A9-DC03-9745-AA15-58ABD9267F53}"/>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6746;p70">
              <a:extLst>
                <a:ext uri="{FF2B5EF4-FFF2-40B4-BE49-F238E27FC236}">
                  <a16:creationId xmlns:a16="http://schemas.microsoft.com/office/drawing/2014/main" id="{3C6D6BFF-7457-AB45-9A22-34AB16914506}"/>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6747;p70">
              <a:extLst>
                <a:ext uri="{FF2B5EF4-FFF2-40B4-BE49-F238E27FC236}">
                  <a16:creationId xmlns:a16="http://schemas.microsoft.com/office/drawing/2014/main" id="{E017A2EF-A5A2-504D-A75E-D7AE47A2FF0A}"/>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6748;p70">
              <a:extLst>
                <a:ext uri="{FF2B5EF4-FFF2-40B4-BE49-F238E27FC236}">
                  <a16:creationId xmlns:a16="http://schemas.microsoft.com/office/drawing/2014/main" id="{CEB32DDE-213E-104D-895B-A3D779A122EE}"/>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6749;p70">
              <a:extLst>
                <a:ext uri="{FF2B5EF4-FFF2-40B4-BE49-F238E27FC236}">
                  <a16:creationId xmlns:a16="http://schemas.microsoft.com/office/drawing/2014/main" id="{118B0975-26F6-2F45-AC5A-9ECF1F13D0A0}"/>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6750;p70">
              <a:extLst>
                <a:ext uri="{FF2B5EF4-FFF2-40B4-BE49-F238E27FC236}">
                  <a16:creationId xmlns:a16="http://schemas.microsoft.com/office/drawing/2014/main" id="{EEA93B45-1E1C-A943-B6E3-C84515CC369F}"/>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6751;p70">
              <a:extLst>
                <a:ext uri="{FF2B5EF4-FFF2-40B4-BE49-F238E27FC236}">
                  <a16:creationId xmlns:a16="http://schemas.microsoft.com/office/drawing/2014/main" id="{55B27B96-5833-7E4B-88C9-222AF5BCF95C}"/>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6752;p70">
              <a:extLst>
                <a:ext uri="{FF2B5EF4-FFF2-40B4-BE49-F238E27FC236}">
                  <a16:creationId xmlns:a16="http://schemas.microsoft.com/office/drawing/2014/main" id="{F09F311A-F4A3-394B-87FA-933633181E06}"/>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6753;p70">
              <a:extLst>
                <a:ext uri="{FF2B5EF4-FFF2-40B4-BE49-F238E27FC236}">
                  <a16:creationId xmlns:a16="http://schemas.microsoft.com/office/drawing/2014/main" id="{AA78F8FF-755C-024D-BF9E-A9C8FFFD3327}"/>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6754;p70">
              <a:extLst>
                <a:ext uri="{FF2B5EF4-FFF2-40B4-BE49-F238E27FC236}">
                  <a16:creationId xmlns:a16="http://schemas.microsoft.com/office/drawing/2014/main" id="{429ECAD8-8E7E-D441-B998-CCDF71225C2E}"/>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6755;p70">
              <a:extLst>
                <a:ext uri="{FF2B5EF4-FFF2-40B4-BE49-F238E27FC236}">
                  <a16:creationId xmlns:a16="http://schemas.microsoft.com/office/drawing/2014/main" id="{57158F59-BB8D-2646-BBB9-144E5CCE4848}"/>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6756;p70">
              <a:extLst>
                <a:ext uri="{FF2B5EF4-FFF2-40B4-BE49-F238E27FC236}">
                  <a16:creationId xmlns:a16="http://schemas.microsoft.com/office/drawing/2014/main" id="{D560F8F3-BA76-BE48-B3E7-D86522E5D7D1}"/>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6757;p70">
              <a:extLst>
                <a:ext uri="{FF2B5EF4-FFF2-40B4-BE49-F238E27FC236}">
                  <a16:creationId xmlns:a16="http://schemas.microsoft.com/office/drawing/2014/main" id="{84F28756-8F22-0B48-8CD9-F6F79B4348D8}"/>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6758;p70">
              <a:extLst>
                <a:ext uri="{FF2B5EF4-FFF2-40B4-BE49-F238E27FC236}">
                  <a16:creationId xmlns:a16="http://schemas.microsoft.com/office/drawing/2014/main" id="{EAF1E516-39C8-5A49-B363-908A26917371}"/>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6759;p70">
              <a:extLst>
                <a:ext uri="{FF2B5EF4-FFF2-40B4-BE49-F238E27FC236}">
                  <a16:creationId xmlns:a16="http://schemas.microsoft.com/office/drawing/2014/main" id="{7FEA7202-BB65-2D4C-8729-AE17B7C275F7}"/>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6760;p70">
              <a:extLst>
                <a:ext uri="{FF2B5EF4-FFF2-40B4-BE49-F238E27FC236}">
                  <a16:creationId xmlns:a16="http://schemas.microsoft.com/office/drawing/2014/main" id="{45DCBAE8-5DC0-AE4D-9C64-E8B19351D7DB}"/>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6761;p70">
              <a:extLst>
                <a:ext uri="{FF2B5EF4-FFF2-40B4-BE49-F238E27FC236}">
                  <a16:creationId xmlns:a16="http://schemas.microsoft.com/office/drawing/2014/main" id="{DC0BD583-9037-CF40-A7EC-D019C731BA76}"/>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6762;p70">
              <a:extLst>
                <a:ext uri="{FF2B5EF4-FFF2-40B4-BE49-F238E27FC236}">
                  <a16:creationId xmlns:a16="http://schemas.microsoft.com/office/drawing/2014/main" id="{821357A7-DEA3-434F-AD8D-46FEA927BEF4}"/>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6763;p70">
              <a:extLst>
                <a:ext uri="{FF2B5EF4-FFF2-40B4-BE49-F238E27FC236}">
                  <a16:creationId xmlns:a16="http://schemas.microsoft.com/office/drawing/2014/main" id="{77FC39A3-A1C6-FF48-B46F-C72678517F7B}"/>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6764;p70">
              <a:extLst>
                <a:ext uri="{FF2B5EF4-FFF2-40B4-BE49-F238E27FC236}">
                  <a16:creationId xmlns:a16="http://schemas.microsoft.com/office/drawing/2014/main" id="{F6F3AC35-A53D-3144-9E61-4965455CEB75}"/>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6765;p70">
              <a:extLst>
                <a:ext uri="{FF2B5EF4-FFF2-40B4-BE49-F238E27FC236}">
                  <a16:creationId xmlns:a16="http://schemas.microsoft.com/office/drawing/2014/main" id="{A4EB9560-F695-6644-BC35-176F1410121F}"/>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6766;p70">
              <a:extLst>
                <a:ext uri="{FF2B5EF4-FFF2-40B4-BE49-F238E27FC236}">
                  <a16:creationId xmlns:a16="http://schemas.microsoft.com/office/drawing/2014/main" id="{0BDB392B-D4B4-954F-810B-BF1F07E0A57D}"/>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6767;p70">
              <a:extLst>
                <a:ext uri="{FF2B5EF4-FFF2-40B4-BE49-F238E27FC236}">
                  <a16:creationId xmlns:a16="http://schemas.microsoft.com/office/drawing/2014/main" id="{4FC20C45-7A8C-0546-A215-DAC424E8EB38}"/>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6768;p70">
              <a:extLst>
                <a:ext uri="{FF2B5EF4-FFF2-40B4-BE49-F238E27FC236}">
                  <a16:creationId xmlns:a16="http://schemas.microsoft.com/office/drawing/2014/main" id="{5D85E278-82C5-F948-8C9C-7D8F8035A6FB}"/>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6769;p70">
              <a:extLst>
                <a:ext uri="{FF2B5EF4-FFF2-40B4-BE49-F238E27FC236}">
                  <a16:creationId xmlns:a16="http://schemas.microsoft.com/office/drawing/2014/main" id="{8B7C222A-F336-AE4C-8C85-743CBE849B09}"/>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6770;p70">
              <a:extLst>
                <a:ext uri="{FF2B5EF4-FFF2-40B4-BE49-F238E27FC236}">
                  <a16:creationId xmlns:a16="http://schemas.microsoft.com/office/drawing/2014/main" id="{686B1422-1D03-AD4E-971E-BF989B41B0DC}"/>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6771;p70">
              <a:extLst>
                <a:ext uri="{FF2B5EF4-FFF2-40B4-BE49-F238E27FC236}">
                  <a16:creationId xmlns:a16="http://schemas.microsoft.com/office/drawing/2014/main" id="{79E082BD-86A3-0146-A4B7-25B57156D760}"/>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6772;p70">
              <a:extLst>
                <a:ext uri="{FF2B5EF4-FFF2-40B4-BE49-F238E27FC236}">
                  <a16:creationId xmlns:a16="http://schemas.microsoft.com/office/drawing/2014/main" id="{7C8F7EC6-8F28-7B48-86DB-E2BB829190BE}"/>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6773;p70">
              <a:extLst>
                <a:ext uri="{FF2B5EF4-FFF2-40B4-BE49-F238E27FC236}">
                  <a16:creationId xmlns:a16="http://schemas.microsoft.com/office/drawing/2014/main" id="{BA5089F0-7A03-9F40-A6C3-DE835E46772E}"/>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6774;p70">
              <a:extLst>
                <a:ext uri="{FF2B5EF4-FFF2-40B4-BE49-F238E27FC236}">
                  <a16:creationId xmlns:a16="http://schemas.microsoft.com/office/drawing/2014/main" id="{3B139464-5DF3-364F-AC59-5B1E52D61AA7}"/>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6775;p70">
              <a:extLst>
                <a:ext uri="{FF2B5EF4-FFF2-40B4-BE49-F238E27FC236}">
                  <a16:creationId xmlns:a16="http://schemas.microsoft.com/office/drawing/2014/main" id="{717DD84B-6878-8443-BE02-F9BE02F6D400}"/>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6776;p70">
              <a:extLst>
                <a:ext uri="{FF2B5EF4-FFF2-40B4-BE49-F238E27FC236}">
                  <a16:creationId xmlns:a16="http://schemas.microsoft.com/office/drawing/2014/main" id="{E45A8F49-F299-8148-A99C-75BA47B8D4F7}"/>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6777;p70">
              <a:extLst>
                <a:ext uri="{FF2B5EF4-FFF2-40B4-BE49-F238E27FC236}">
                  <a16:creationId xmlns:a16="http://schemas.microsoft.com/office/drawing/2014/main" id="{6B1B39DD-8E04-F246-ABAF-DECFF342A079}"/>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6778;p70">
              <a:extLst>
                <a:ext uri="{FF2B5EF4-FFF2-40B4-BE49-F238E27FC236}">
                  <a16:creationId xmlns:a16="http://schemas.microsoft.com/office/drawing/2014/main" id="{D60BBCFA-CCA8-E342-BF79-2D4A688F7BB2}"/>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6779;p70">
              <a:extLst>
                <a:ext uri="{FF2B5EF4-FFF2-40B4-BE49-F238E27FC236}">
                  <a16:creationId xmlns:a16="http://schemas.microsoft.com/office/drawing/2014/main" id="{4697A7F4-B7C7-AA42-9AD0-347473620A53}"/>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6780;p70">
              <a:extLst>
                <a:ext uri="{FF2B5EF4-FFF2-40B4-BE49-F238E27FC236}">
                  <a16:creationId xmlns:a16="http://schemas.microsoft.com/office/drawing/2014/main" id="{04E4D45F-AB72-D34E-83A6-FCE23CE7C7A9}"/>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6781;p70">
              <a:extLst>
                <a:ext uri="{FF2B5EF4-FFF2-40B4-BE49-F238E27FC236}">
                  <a16:creationId xmlns:a16="http://schemas.microsoft.com/office/drawing/2014/main" id="{93814DC5-E67B-634F-9A7C-81B497F743C0}"/>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6782;p70">
              <a:extLst>
                <a:ext uri="{FF2B5EF4-FFF2-40B4-BE49-F238E27FC236}">
                  <a16:creationId xmlns:a16="http://schemas.microsoft.com/office/drawing/2014/main" id="{6441E566-90AE-FE4F-B7C2-0874AFC2D384}"/>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6783;p70">
              <a:extLst>
                <a:ext uri="{FF2B5EF4-FFF2-40B4-BE49-F238E27FC236}">
                  <a16:creationId xmlns:a16="http://schemas.microsoft.com/office/drawing/2014/main" id="{63EA908F-AD1B-F244-9747-C3AA119D5046}"/>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6784;p70">
              <a:extLst>
                <a:ext uri="{FF2B5EF4-FFF2-40B4-BE49-F238E27FC236}">
                  <a16:creationId xmlns:a16="http://schemas.microsoft.com/office/drawing/2014/main" id="{712F092E-E34C-A242-955A-75249A1752F5}"/>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6785;p70">
              <a:extLst>
                <a:ext uri="{FF2B5EF4-FFF2-40B4-BE49-F238E27FC236}">
                  <a16:creationId xmlns:a16="http://schemas.microsoft.com/office/drawing/2014/main" id="{463953EA-9622-0E46-B1AD-2D9403422E19}"/>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6786;p70">
              <a:extLst>
                <a:ext uri="{FF2B5EF4-FFF2-40B4-BE49-F238E27FC236}">
                  <a16:creationId xmlns:a16="http://schemas.microsoft.com/office/drawing/2014/main" id="{20585BD8-213F-624C-B9A4-61DA2313BED8}"/>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6787;p70">
              <a:extLst>
                <a:ext uri="{FF2B5EF4-FFF2-40B4-BE49-F238E27FC236}">
                  <a16:creationId xmlns:a16="http://schemas.microsoft.com/office/drawing/2014/main" id="{21AC314B-7AE5-9E48-AA58-8811D2303F47}"/>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6788;p70">
              <a:extLst>
                <a:ext uri="{FF2B5EF4-FFF2-40B4-BE49-F238E27FC236}">
                  <a16:creationId xmlns:a16="http://schemas.microsoft.com/office/drawing/2014/main" id="{31C54B3B-1DEE-1C44-9620-11C0F4DDEDAA}"/>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6789;p70">
              <a:extLst>
                <a:ext uri="{FF2B5EF4-FFF2-40B4-BE49-F238E27FC236}">
                  <a16:creationId xmlns:a16="http://schemas.microsoft.com/office/drawing/2014/main" id="{C92145AD-5D30-1D4C-99F9-709B9923B559}"/>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6790;p70">
              <a:extLst>
                <a:ext uri="{FF2B5EF4-FFF2-40B4-BE49-F238E27FC236}">
                  <a16:creationId xmlns:a16="http://schemas.microsoft.com/office/drawing/2014/main" id="{E0C669CA-BFE1-EF4D-B360-8FCAAC51250A}"/>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6791;p70">
              <a:extLst>
                <a:ext uri="{FF2B5EF4-FFF2-40B4-BE49-F238E27FC236}">
                  <a16:creationId xmlns:a16="http://schemas.microsoft.com/office/drawing/2014/main" id="{6E84FCE7-181F-D046-A3C5-C0B8867CC744}"/>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6792;p70">
              <a:extLst>
                <a:ext uri="{FF2B5EF4-FFF2-40B4-BE49-F238E27FC236}">
                  <a16:creationId xmlns:a16="http://schemas.microsoft.com/office/drawing/2014/main" id="{0855293D-B21D-784D-8FD0-7C46928031AE}"/>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6793;p70">
              <a:extLst>
                <a:ext uri="{FF2B5EF4-FFF2-40B4-BE49-F238E27FC236}">
                  <a16:creationId xmlns:a16="http://schemas.microsoft.com/office/drawing/2014/main" id="{3F271510-9059-F94A-A88C-5DB8ADF4E2F8}"/>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6794;p70">
              <a:extLst>
                <a:ext uri="{FF2B5EF4-FFF2-40B4-BE49-F238E27FC236}">
                  <a16:creationId xmlns:a16="http://schemas.microsoft.com/office/drawing/2014/main" id="{C1033482-20E7-D04D-B22A-00F0D2DC301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6795;p70">
              <a:extLst>
                <a:ext uri="{FF2B5EF4-FFF2-40B4-BE49-F238E27FC236}">
                  <a16:creationId xmlns:a16="http://schemas.microsoft.com/office/drawing/2014/main" id="{DE0848F5-E86A-5246-B33A-F83914C1D1BC}"/>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6796;p70">
              <a:extLst>
                <a:ext uri="{FF2B5EF4-FFF2-40B4-BE49-F238E27FC236}">
                  <a16:creationId xmlns:a16="http://schemas.microsoft.com/office/drawing/2014/main" id="{7500DA3E-8FC3-6A47-AE37-5DC6341CC1D3}"/>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6797;p70">
              <a:extLst>
                <a:ext uri="{FF2B5EF4-FFF2-40B4-BE49-F238E27FC236}">
                  <a16:creationId xmlns:a16="http://schemas.microsoft.com/office/drawing/2014/main" id="{BA3AD4FC-FB16-EF46-8C29-DABFB7426521}"/>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6798;p70">
              <a:extLst>
                <a:ext uri="{FF2B5EF4-FFF2-40B4-BE49-F238E27FC236}">
                  <a16:creationId xmlns:a16="http://schemas.microsoft.com/office/drawing/2014/main" id="{9743955B-C6FE-194B-BE0D-3EDF67734C7D}"/>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6799;p70">
              <a:extLst>
                <a:ext uri="{FF2B5EF4-FFF2-40B4-BE49-F238E27FC236}">
                  <a16:creationId xmlns:a16="http://schemas.microsoft.com/office/drawing/2014/main" id="{85FC0825-E7EF-C441-8269-1C222F879BE9}"/>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6800;p70">
              <a:extLst>
                <a:ext uri="{FF2B5EF4-FFF2-40B4-BE49-F238E27FC236}">
                  <a16:creationId xmlns:a16="http://schemas.microsoft.com/office/drawing/2014/main" id="{DF18794B-C659-D24A-BFE4-9CD123C75231}"/>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6801;p70">
              <a:extLst>
                <a:ext uri="{FF2B5EF4-FFF2-40B4-BE49-F238E27FC236}">
                  <a16:creationId xmlns:a16="http://schemas.microsoft.com/office/drawing/2014/main" id="{6C5020F7-91F0-2445-BA7E-E1A01310A99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6802;p70">
              <a:extLst>
                <a:ext uri="{FF2B5EF4-FFF2-40B4-BE49-F238E27FC236}">
                  <a16:creationId xmlns:a16="http://schemas.microsoft.com/office/drawing/2014/main" id="{5BF64AD5-9D9B-A34D-82BC-058AC905857B}"/>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6803;p70">
              <a:extLst>
                <a:ext uri="{FF2B5EF4-FFF2-40B4-BE49-F238E27FC236}">
                  <a16:creationId xmlns:a16="http://schemas.microsoft.com/office/drawing/2014/main" id="{8C6BCD56-03F0-4044-9E99-DEBA0F3741EE}"/>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6804;p70">
              <a:extLst>
                <a:ext uri="{FF2B5EF4-FFF2-40B4-BE49-F238E27FC236}">
                  <a16:creationId xmlns:a16="http://schemas.microsoft.com/office/drawing/2014/main" id="{35A6617C-21E7-8146-AB89-B764D3C67050}"/>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6805;p70">
              <a:extLst>
                <a:ext uri="{FF2B5EF4-FFF2-40B4-BE49-F238E27FC236}">
                  <a16:creationId xmlns:a16="http://schemas.microsoft.com/office/drawing/2014/main" id="{639D2240-D25D-6441-84B3-EE7F1E96D10E}"/>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6806;p70">
              <a:extLst>
                <a:ext uri="{FF2B5EF4-FFF2-40B4-BE49-F238E27FC236}">
                  <a16:creationId xmlns:a16="http://schemas.microsoft.com/office/drawing/2014/main" id="{5F662C0A-71F7-2746-979F-27D370237718}"/>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6807;p70">
              <a:extLst>
                <a:ext uri="{FF2B5EF4-FFF2-40B4-BE49-F238E27FC236}">
                  <a16:creationId xmlns:a16="http://schemas.microsoft.com/office/drawing/2014/main" id="{7FEAE71A-25F7-864D-B6F5-CA3DBAB481EE}"/>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6808;p70">
              <a:extLst>
                <a:ext uri="{FF2B5EF4-FFF2-40B4-BE49-F238E27FC236}">
                  <a16:creationId xmlns:a16="http://schemas.microsoft.com/office/drawing/2014/main" id="{0D55F73C-63A7-E842-B9DE-C734DCB8ECAF}"/>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6809;p70">
              <a:extLst>
                <a:ext uri="{FF2B5EF4-FFF2-40B4-BE49-F238E27FC236}">
                  <a16:creationId xmlns:a16="http://schemas.microsoft.com/office/drawing/2014/main" id="{A11B4C56-E159-3B43-B4E7-F6EDE7D4BED8}"/>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6810;p70">
              <a:extLst>
                <a:ext uri="{FF2B5EF4-FFF2-40B4-BE49-F238E27FC236}">
                  <a16:creationId xmlns:a16="http://schemas.microsoft.com/office/drawing/2014/main" id="{190523C8-2332-834F-A8F0-7B439711E296}"/>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6811;p70">
              <a:extLst>
                <a:ext uri="{FF2B5EF4-FFF2-40B4-BE49-F238E27FC236}">
                  <a16:creationId xmlns:a16="http://schemas.microsoft.com/office/drawing/2014/main" id="{146434D0-71FD-2E4D-BA91-953FFD771662}"/>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6812;p70">
              <a:extLst>
                <a:ext uri="{FF2B5EF4-FFF2-40B4-BE49-F238E27FC236}">
                  <a16:creationId xmlns:a16="http://schemas.microsoft.com/office/drawing/2014/main" id="{07BB0AC3-345B-C843-98F7-D82DB45D8E23}"/>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6813;p70">
              <a:extLst>
                <a:ext uri="{FF2B5EF4-FFF2-40B4-BE49-F238E27FC236}">
                  <a16:creationId xmlns:a16="http://schemas.microsoft.com/office/drawing/2014/main" id="{51A8C4F3-3EB1-5045-A3AF-D68AD9C5082C}"/>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6814;p70">
              <a:extLst>
                <a:ext uri="{FF2B5EF4-FFF2-40B4-BE49-F238E27FC236}">
                  <a16:creationId xmlns:a16="http://schemas.microsoft.com/office/drawing/2014/main" id="{E931F3AE-0E9A-6647-9C23-7BFB217F6359}"/>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6815;p70">
              <a:extLst>
                <a:ext uri="{FF2B5EF4-FFF2-40B4-BE49-F238E27FC236}">
                  <a16:creationId xmlns:a16="http://schemas.microsoft.com/office/drawing/2014/main" id="{4E91E693-D3A1-474D-8638-84414D436230}"/>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6816;p70">
              <a:extLst>
                <a:ext uri="{FF2B5EF4-FFF2-40B4-BE49-F238E27FC236}">
                  <a16:creationId xmlns:a16="http://schemas.microsoft.com/office/drawing/2014/main" id="{73364B87-CA90-B743-A01F-8EE7353D55BC}"/>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6817;p70">
              <a:extLst>
                <a:ext uri="{FF2B5EF4-FFF2-40B4-BE49-F238E27FC236}">
                  <a16:creationId xmlns:a16="http://schemas.microsoft.com/office/drawing/2014/main" id="{A615B31D-A1E0-0647-811E-78ABDD9CD33F}"/>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6818;p70">
              <a:extLst>
                <a:ext uri="{FF2B5EF4-FFF2-40B4-BE49-F238E27FC236}">
                  <a16:creationId xmlns:a16="http://schemas.microsoft.com/office/drawing/2014/main" id="{F507BFBE-9EDD-B748-8AFC-A909390018BB}"/>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6819;p70">
              <a:extLst>
                <a:ext uri="{FF2B5EF4-FFF2-40B4-BE49-F238E27FC236}">
                  <a16:creationId xmlns:a16="http://schemas.microsoft.com/office/drawing/2014/main" id="{8AEE1EE8-0213-5745-B244-EF420639BE0A}"/>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6820;p70">
              <a:extLst>
                <a:ext uri="{FF2B5EF4-FFF2-40B4-BE49-F238E27FC236}">
                  <a16:creationId xmlns:a16="http://schemas.microsoft.com/office/drawing/2014/main" id="{9762089B-09A8-6B4D-A019-CE21FA94D5B4}"/>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6821;p70">
              <a:extLst>
                <a:ext uri="{FF2B5EF4-FFF2-40B4-BE49-F238E27FC236}">
                  <a16:creationId xmlns:a16="http://schemas.microsoft.com/office/drawing/2014/main" id="{D55F5324-71B4-9E4F-A93C-B2F269284FEE}"/>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6822;p70">
              <a:extLst>
                <a:ext uri="{FF2B5EF4-FFF2-40B4-BE49-F238E27FC236}">
                  <a16:creationId xmlns:a16="http://schemas.microsoft.com/office/drawing/2014/main" id="{8D6F7150-5B39-1D4E-BCA1-D1A4E4107240}"/>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6823;p70">
              <a:extLst>
                <a:ext uri="{FF2B5EF4-FFF2-40B4-BE49-F238E27FC236}">
                  <a16:creationId xmlns:a16="http://schemas.microsoft.com/office/drawing/2014/main" id="{2D272966-637F-5949-B621-7BAB4F1394B9}"/>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6824;p70">
              <a:extLst>
                <a:ext uri="{FF2B5EF4-FFF2-40B4-BE49-F238E27FC236}">
                  <a16:creationId xmlns:a16="http://schemas.microsoft.com/office/drawing/2014/main" id="{D703594A-D279-7841-855D-E263931F6BA6}"/>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6825;p70">
              <a:extLst>
                <a:ext uri="{FF2B5EF4-FFF2-40B4-BE49-F238E27FC236}">
                  <a16:creationId xmlns:a16="http://schemas.microsoft.com/office/drawing/2014/main" id="{E24196B1-735F-8649-83FB-B1747E498BAE}"/>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6826;p70">
              <a:extLst>
                <a:ext uri="{FF2B5EF4-FFF2-40B4-BE49-F238E27FC236}">
                  <a16:creationId xmlns:a16="http://schemas.microsoft.com/office/drawing/2014/main" id="{1B17F485-9712-F94B-B300-2660364BC747}"/>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6827;p70">
              <a:extLst>
                <a:ext uri="{FF2B5EF4-FFF2-40B4-BE49-F238E27FC236}">
                  <a16:creationId xmlns:a16="http://schemas.microsoft.com/office/drawing/2014/main" id="{4F4D5AB9-1B3A-7349-B8DA-104899324441}"/>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6828;p70">
              <a:extLst>
                <a:ext uri="{FF2B5EF4-FFF2-40B4-BE49-F238E27FC236}">
                  <a16:creationId xmlns:a16="http://schemas.microsoft.com/office/drawing/2014/main" id="{BE8AB93D-8F2B-A449-BC1E-11F40DBC956F}"/>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6829;p70">
              <a:extLst>
                <a:ext uri="{FF2B5EF4-FFF2-40B4-BE49-F238E27FC236}">
                  <a16:creationId xmlns:a16="http://schemas.microsoft.com/office/drawing/2014/main" id="{8520E7A9-58FF-7047-A735-F0D82EB23625}"/>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6830;p70">
              <a:extLst>
                <a:ext uri="{FF2B5EF4-FFF2-40B4-BE49-F238E27FC236}">
                  <a16:creationId xmlns:a16="http://schemas.microsoft.com/office/drawing/2014/main" id="{25B84421-9B2B-DC4F-857D-56998E5E74A0}"/>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6831;p70">
              <a:extLst>
                <a:ext uri="{FF2B5EF4-FFF2-40B4-BE49-F238E27FC236}">
                  <a16:creationId xmlns:a16="http://schemas.microsoft.com/office/drawing/2014/main" id="{4F8B27C8-5322-204A-83DE-AB7484AD2A04}"/>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6832;p70">
              <a:extLst>
                <a:ext uri="{FF2B5EF4-FFF2-40B4-BE49-F238E27FC236}">
                  <a16:creationId xmlns:a16="http://schemas.microsoft.com/office/drawing/2014/main" id="{4DDB56B9-4E41-D346-889A-7CE572C4B090}"/>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6833;p70">
              <a:extLst>
                <a:ext uri="{FF2B5EF4-FFF2-40B4-BE49-F238E27FC236}">
                  <a16:creationId xmlns:a16="http://schemas.microsoft.com/office/drawing/2014/main" id="{3C06862A-71E8-BA49-8E3C-9BF794A78647}"/>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6834;p70">
              <a:extLst>
                <a:ext uri="{FF2B5EF4-FFF2-40B4-BE49-F238E27FC236}">
                  <a16:creationId xmlns:a16="http://schemas.microsoft.com/office/drawing/2014/main" id="{F6FD5D13-1A51-EE4C-B2D5-CC16A480C3E1}"/>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6835;p70">
              <a:extLst>
                <a:ext uri="{FF2B5EF4-FFF2-40B4-BE49-F238E27FC236}">
                  <a16:creationId xmlns:a16="http://schemas.microsoft.com/office/drawing/2014/main" id="{1843B299-0051-684F-B78C-BE2FEB0840D1}"/>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6836;p70">
              <a:extLst>
                <a:ext uri="{FF2B5EF4-FFF2-40B4-BE49-F238E27FC236}">
                  <a16:creationId xmlns:a16="http://schemas.microsoft.com/office/drawing/2014/main" id="{9A2CADEC-8DAC-4242-8AD5-5CD13736653F}"/>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6837;p70">
              <a:extLst>
                <a:ext uri="{FF2B5EF4-FFF2-40B4-BE49-F238E27FC236}">
                  <a16:creationId xmlns:a16="http://schemas.microsoft.com/office/drawing/2014/main" id="{6736926E-AD95-744C-BD85-20181B1CF813}"/>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6838;p70">
              <a:extLst>
                <a:ext uri="{FF2B5EF4-FFF2-40B4-BE49-F238E27FC236}">
                  <a16:creationId xmlns:a16="http://schemas.microsoft.com/office/drawing/2014/main" id="{A034FE70-1957-624E-925C-8D0451B8914B}"/>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6839;p70">
              <a:extLst>
                <a:ext uri="{FF2B5EF4-FFF2-40B4-BE49-F238E27FC236}">
                  <a16:creationId xmlns:a16="http://schemas.microsoft.com/office/drawing/2014/main" id="{AF0F09C8-8253-A149-B511-3602ABB7D15B}"/>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6840;p70">
              <a:extLst>
                <a:ext uri="{FF2B5EF4-FFF2-40B4-BE49-F238E27FC236}">
                  <a16:creationId xmlns:a16="http://schemas.microsoft.com/office/drawing/2014/main" id="{4B92DA3A-4A8E-FE43-AADC-4141C3FAABCC}"/>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6841;p70">
              <a:extLst>
                <a:ext uri="{FF2B5EF4-FFF2-40B4-BE49-F238E27FC236}">
                  <a16:creationId xmlns:a16="http://schemas.microsoft.com/office/drawing/2014/main" id="{0CE22521-EBF3-2E41-9DFB-C528DB706F29}"/>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6842;p70">
              <a:extLst>
                <a:ext uri="{FF2B5EF4-FFF2-40B4-BE49-F238E27FC236}">
                  <a16:creationId xmlns:a16="http://schemas.microsoft.com/office/drawing/2014/main" id="{AFF3C759-CBDD-734E-B718-BEBB72297FA3}"/>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6843;p70">
              <a:extLst>
                <a:ext uri="{FF2B5EF4-FFF2-40B4-BE49-F238E27FC236}">
                  <a16:creationId xmlns:a16="http://schemas.microsoft.com/office/drawing/2014/main" id="{14CA7772-E5BD-BF45-8132-A42666550FD8}"/>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6844;p70">
              <a:extLst>
                <a:ext uri="{FF2B5EF4-FFF2-40B4-BE49-F238E27FC236}">
                  <a16:creationId xmlns:a16="http://schemas.microsoft.com/office/drawing/2014/main" id="{44820E21-2E33-FA4B-BDF2-B41AB393B84D}"/>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6845;p70">
              <a:extLst>
                <a:ext uri="{FF2B5EF4-FFF2-40B4-BE49-F238E27FC236}">
                  <a16:creationId xmlns:a16="http://schemas.microsoft.com/office/drawing/2014/main" id="{8D6CCDCF-AFD6-1D4D-99FE-97E7A5AEC466}"/>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6846;p70">
              <a:extLst>
                <a:ext uri="{FF2B5EF4-FFF2-40B4-BE49-F238E27FC236}">
                  <a16:creationId xmlns:a16="http://schemas.microsoft.com/office/drawing/2014/main" id="{51E8D420-AAFB-6240-9F3D-D87CEA50FF6F}"/>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6847;p70">
              <a:extLst>
                <a:ext uri="{FF2B5EF4-FFF2-40B4-BE49-F238E27FC236}">
                  <a16:creationId xmlns:a16="http://schemas.microsoft.com/office/drawing/2014/main" id="{7F430BA4-EBC4-4147-85F0-203B8431E4E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6848;p70">
              <a:extLst>
                <a:ext uri="{FF2B5EF4-FFF2-40B4-BE49-F238E27FC236}">
                  <a16:creationId xmlns:a16="http://schemas.microsoft.com/office/drawing/2014/main" id="{C133411B-6634-0048-9D8F-0911AF58E91D}"/>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6849;p70">
              <a:extLst>
                <a:ext uri="{FF2B5EF4-FFF2-40B4-BE49-F238E27FC236}">
                  <a16:creationId xmlns:a16="http://schemas.microsoft.com/office/drawing/2014/main" id="{17761B51-3604-F342-9A19-166A731205B5}"/>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6850;p70">
              <a:extLst>
                <a:ext uri="{FF2B5EF4-FFF2-40B4-BE49-F238E27FC236}">
                  <a16:creationId xmlns:a16="http://schemas.microsoft.com/office/drawing/2014/main" id="{2E8A54EB-95C3-7045-8A10-C5531A75D64D}"/>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6851;p70">
              <a:extLst>
                <a:ext uri="{FF2B5EF4-FFF2-40B4-BE49-F238E27FC236}">
                  <a16:creationId xmlns:a16="http://schemas.microsoft.com/office/drawing/2014/main" id="{E4911031-BCAF-B34F-87FB-AFAB83B0FC87}"/>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6852;p70">
              <a:extLst>
                <a:ext uri="{FF2B5EF4-FFF2-40B4-BE49-F238E27FC236}">
                  <a16:creationId xmlns:a16="http://schemas.microsoft.com/office/drawing/2014/main" id="{2326CCD0-F610-E949-85A6-A83012C2915E}"/>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6853;p70">
              <a:extLst>
                <a:ext uri="{FF2B5EF4-FFF2-40B4-BE49-F238E27FC236}">
                  <a16:creationId xmlns:a16="http://schemas.microsoft.com/office/drawing/2014/main" id="{32656BA4-6599-B74A-BF8F-B9E5EA54F375}"/>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6854;p70">
              <a:extLst>
                <a:ext uri="{FF2B5EF4-FFF2-40B4-BE49-F238E27FC236}">
                  <a16:creationId xmlns:a16="http://schemas.microsoft.com/office/drawing/2014/main" id="{E2A8CFE4-8B2B-C543-86EE-4687A526B3FB}"/>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6855;p70">
              <a:extLst>
                <a:ext uri="{FF2B5EF4-FFF2-40B4-BE49-F238E27FC236}">
                  <a16:creationId xmlns:a16="http://schemas.microsoft.com/office/drawing/2014/main" id="{D39A8777-39F0-FD4B-A70E-B122E3CFC6BD}"/>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6856;p70">
              <a:extLst>
                <a:ext uri="{FF2B5EF4-FFF2-40B4-BE49-F238E27FC236}">
                  <a16:creationId xmlns:a16="http://schemas.microsoft.com/office/drawing/2014/main" id="{04BC9B82-39FF-5440-A6A0-DC96223D67E8}"/>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6857;p70">
              <a:extLst>
                <a:ext uri="{FF2B5EF4-FFF2-40B4-BE49-F238E27FC236}">
                  <a16:creationId xmlns:a16="http://schemas.microsoft.com/office/drawing/2014/main" id="{5BD10C79-C900-6541-A003-CC8060E92626}"/>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6858;p70">
              <a:extLst>
                <a:ext uri="{FF2B5EF4-FFF2-40B4-BE49-F238E27FC236}">
                  <a16:creationId xmlns:a16="http://schemas.microsoft.com/office/drawing/2014/main" id="{7DB6FC3F-D1D5-CE49-9ADB-F40D9120AD0A}"/>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6859;p70">
              <a:extLst>
                <a:ext uri="{FF2B5EF4-FFF2-40B4-BE49-F238E27FC236}">
                  <a16:creationId xmlns:a16="http://schemas.microsoft.com/office/drawing/2014/main" id="{9DCC8762-373C-764F-AB39-2DDADFFE9FEE}"/>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6860;p70">
              <a:extLst>
                <a:ext uri="{FF2B5EF4-FFF2-40B4-BE49-F238E27FC236}">
                  <a16:creationId xmlns:a16="http://schemas.microsoft.com/office/drawing/2014/main" id="{A4E2D4EE-F85D-4D45-B8CF-925E9C6A9D40}"/>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6861;p70">
              <a:extLst>
                <a:ext uri="{FF2B5EF4-FFF2-40B4-BE49-F238E27FC236}">
                  <a16:creationId xmlns:a16="http://schemas.microsoft.com/office/drawing/2014/main" id="{0CD24D83-E434-DB44-AD15-CEA8DA17A460}"/>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6862;p70">
              <a:extLst>
                <a:ext uri="{FF2B5EF4-FFF2-40B4-BE49-F238E27FC236}">
                  <a16:creationId xmlns:a16="http://schemas.microsoft.com/office/drawing/2014/main" id="{FBFFC143-59C5-AF42-A954-BD323ACC034C}"/>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6863;p70">
              <a:extLst>
                <a:ext uri="{FF2B5EF4-FFF2-40B4-BE49-F238E27FC236}">
                  <a16:creationId xmlns:a16="http://schemas.microsoft.com/office/drawing/2014/main" id="{10A18B6F-D9F1-AD40-A2D2-35A21F653983}"/>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6864;p70">
              <a:extLst>
                <a:ext uri="{FF2B5EF4-FFF2-40B4-BE49-F238E27FC236}">
                  <a16:creationId xmlns:a16="http://schemas.microsoft.com/office/drawing/2014/main" id="{D359BA17-E213-394A-8CFE-5F76A6C8F14C}"/>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6865;p70">
              <a:extLst>
                <a:ext uri="{FF2B5EF4-FFF2-40B4-BE49-F238E27FC236}">
                  <a16:creationId xmlns:a16="http://schemas.microsoft.com/office/drawing/2014/main" id="{C4B8BC05-1DC2-2F49-87B4-603D10BECA8F}"/>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6866;p70">
              <a:extLst>
                <a:ext uri="{FF2B5EF4-FFF2-40B4-BE49-F238E27FC236}">
                  <a16:creationId xmlns:a16="http://schemas.microsoft.com/office/drawing/2014/main" id="{1232A0B5-D7D8-E547-958D-70813E2B22FC}"/>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6867;p70">
              <a:extLst>
                <a:ext uri="{FF2B5EF4-FFF2-40B4-BE49-F238E27FC236}">
                  <a16:creationId xmlns:a16="http://schemas.microsoft.com/office/drawing/2014/main" id="{B8595ED8-A43A-0B46-8294-309AA8C64291}"/>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6868;p70">
              <a:extLst>
                <a:ext uri="{FF2B5EF4-FFF2-40B4-BE49-F238E27FC236}">
                  <a16:creationId xmlns:a16="http://schemas.microsoft.com/office/drawing/2014/main" id="{06FA1CCD-1804-EE43-9863-AAF00D57967A}"/>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6869;p70">
              <a:extLst>
                <a:ext uri="{FF2B5EF4-FFF2-40B4-BE49-F238E27FC236}">
                  <a16:creationId xmlns:a16="http://schemas.microsoft.com/office/drawing/2014/main" id="{CC3C80A5-B32F-6E47-BBDC-9A5FB148C89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6870;p70">
              <a:extLst>
                <a:ext uri="{FF2B5EF4-FFF2-40B4-BE49-F238E27FC236}">
                  <a16:creationId xmlns:a16="http://schemas.microsoft.com/office/drawing/2014/main" id="{6F246EAE-EFFA-5C45-99E2-40B6C30D9B4B}"/>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6871;p70">
              <a:extLst>
                <a:ext uri="{FF2B5EF4-FFF2-40B4-BE49-F238E27FC236}">
                  <a16:creationId xmlns:a16="http://schemas.microsoft.com/office/drawing/2014/main" id="{5E01352E-D1CF-1642-BF0B-706DD3463255}"/>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6872;p70">
              <a:extLst>
                <a:ext uri="{FF2B5EF4-FFF2-40B4-BE49-F238E27FC236}">
                  <a16:creationId xmlns:a16="http://schemas.microsoft.com/office/drawing/2014/main" id="{3F24C118-83D0-C142-ABCD-B0BC10E14FC0}"/>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6873;p70">
              <a:extLst>
                <a:ext uri="{FF2B5EF4-FFF2-40B4-BE49-F238E27FC236}">
                  <a16:creationId xmlns:a16="http://schemas.microsoft.com/office/drawing/2014/main" id="{699C672E-F88D-D44C-AEEE-AB338425BC2B}"/>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6874;p70">
              <a:extLst>
                <a:ext uri="{FF2B5EF4-FFF2-40B4-BE49-F238E27FC236}">
                  <a16:creationId xmlns:a16="http://schemas.microsoft.com/office/drawing/2014/main" id="{8751A924-1AEB-944E-953E-55BFA30F642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6875;p70">
              <a:extLst>
                <a:ext uri="{FF2B5EF4-FFF2-40B4-BE49-F238E27FC236}">
                  <a16:creationId xmlns:a16="http://schemas.microsoft.com/office/drawing/2014/main" id="{7B86227E-AB42-6141-B69D-2DC97DAF8A6D}"/>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6876;p70">
              <a:extLst>
                <a:ext uri="{FF2B5EF4-FFF2-40B4-BE49-F238E27FC236}">
                  <a16:creationId xmlns:a16="http://schemas.microsoft.com/office/drawing/2014/main" id="{7B99E589-19A8-7C41-B1DB-B7A462983201}"/>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6877;p70">
              <a:extLst>
                <a:ext uri="{FF2B5EF4-FFF2-40B4-BE49-F238E27FC236}">
                  <a16:creationId xmlns:a16="http://schemas.microsoft.com/office/drawing/2014/main" id="{03990A47-2C59-4246-908D-61E401A198B8}"/>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6878;p70">
              <a:extLst>
                <a:ext uri="{FF2B5EF4-FFF2-40B4-BE49-F238E27FC236}">
                  <a16:creationId xmlns:a16="http://schemas.microsoft.com/office/drawing/2014/main" id="{FF018030-EA91-3147-B63D-30141DE403B8}"/>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6879;p70">
              <a:extLst>
                <a:ext uri="{FF2B5EF4-FFF2-40B4-BE49-F238E27FC236}">
                  <a16:creationId xmlns:a16="http://schemas.microsoft.com/office/drawing/2014/main" id="{C9072F7E-8108-884B-8906-1ADF62819B10}"/>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6880;p70">
              <a:extLst>
                <a:ext uri="{FF2B5EF4-FFF2-40B4-BE49-F238E27FC236}">
                  <a16:creationId xmlns:a16="http://schemas.microsoft.com/office/drawing/2014/main" id="{BE6E42F4-3B17-6E4E-A513-34A3A3B79836}"/>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6881;p70">
              <a:extLst>
                <a:ext uri="{FF2B5EF4-FFF2-40B4-BE49-F238E27FC236}">
                  <a16:creationId xmlns:a16="http://schemas.microsoft.com/office/drawing/2014/main" id="{86617C6B-353B-8545-9FD6-579D9A8697E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6882;p70">
              <a:extLst>
                <a:ext uri="{FF2B5EF4-FFF2-40B4-BE49-F238E27FC236}">
                  <a16:creationId xmlns:a16="http://schemas.microsoft.com/office/drawing/2014/main" id="{2B474027-713A-B449-BCA9-F6EEBC9A7F24}"/>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6883;p70">
              <a:extLst>
                <a:ext uri="{FF2B5EF4-FFF2-40B4-BE49-F238E27FC236}">
                  <a16:creationId xmlns:a16="http://schemas.microsoft.com/office/drawing/2014/main" id="{0F230767-4212-9040-8B77-9824D4A1FD2B}"/>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6884;p70">
              <a:extLst>
                <a:ext uri="{FF2B5EF4-FFF2-40B4-BE49-F238E27FC236}">
                  <a16:creationId xmlns:a16="http://schemas.microsoft.com/office/drawing/2014/main" id="{1182BBD5-72B5-AA44-B358-8A72351C5D35}"/>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6885;p70">
              <a:extLst>
                <a:ext uri="{FF2B5EF4-FFF2-40B4-BE49-F238E27FC236}">
                  <a16:creationId xmlns:a16="http://schemas.microsoft.com/office/drawing/2014/main" id="{9122331A-0886-DF46-8223-E85E119F549C}"/>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6886;p70">
              <a:extLst>
                <a:ext uri="{FF2B5EF4-FFF2-40B4-BE49-F238E27FC236}">
                  <a16:creationId xmlns:a16="http://schemas.microsoft.com/office/drawing/2014/main" id="{8919F460-3184-544A-BEDC-71221E2C3AA6}"/>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6887;p70">
              <a:extLst>
                <a:ext uri="{FF2B5EF4-FFF2-40B4-BE49-F238E27FC236}">
                  <a16:creationId xmlns:a16="http://schemas.microsoft.com/office/drawing/2014/main" id="{35F4A9D9-AD0A-034B-9316-657A508C0C0B}"/>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6888;p70">
              <a:extLst>
                <a:ext uri="{FF2B5EF4-FFF2-40B4-BE49-F238E27FC236}">
                  <a16:creationId xmlns:a16="http://schemas.microsoft.com/office/drawing/2014/main" id="{3DB6D503-ED8C-2A40-A577-D056336A63DB}"/>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6889;p70">
              <a:extLst>
                <a:ext uri="{FF2B5EF4-FFF2-40B4-BE49-F238E27FC236}">
                  <a16:creationId xmlns:a16="http://schemas.microsoft.com/office/drawing/2014/main" id="{7FF3B979-359A-684A-A7F9-3D361A252188}"/>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6890;p70">
              <a:extLst>
                <a:ext uri="{FF2B5EF4-FFF2-40B4-BE49-F238E27FC236}">
                  <a16:creationId xmlns:a16="http://schemas.microsoft.com/office/drawing/2014/main" id="{9FCE7AB0-629E-AE4A-AC04-8C25CA6E11FB}"/>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6891;p70">
              <a:extLst>
                <a:ext uri="{FF2B5EF4-FFF2-40B4-BE49-F238E27FC236}">
                  <a16:creationId xmlns:a16="http://schemas.microsoft.com/office/drawing/2014/main" id="{6CA00A45-9BF8-1045-8F27-72A005293542}"/>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6892;p70">
              <a:extLst>
                <a:ext uri="{FF2B5EF4-FFF2-40B4-BE49-F238E27FC236}">
                  <a16:creationId xmlns:a16="http://schemas.microsoft.com/office/drawing/2014/main" id="{84BD1093-189A-9C44-8AD8-68950ECD275D}"/>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6893;p70">
              <a:extLst>
                <a:ext uri="{FF2B5EF4-FFF2-40B4-BE49-F238E27FC236}">
                  <a16:creationId xmlns:a16="http://schemas.microsoft.com/office/drawing/2014/main" id="{C2DB955C-ED1B-DA48-AEF8-BEAC1E9E0784}"/>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6894;p70">
              <a:extLst>
                <a:ext uri="{FF2B5EF4-FFF2-40B4-BE49-F238E27FC236}">
                  <a16:creationId xmlns:a16="http://schemas.microsoft.com/office/drawing/2014/main" id="{DDAB583A-8F30-CD4F-B645-9005A648C196}"/>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6895;p70">
              <a:extLst>
                <a:ext uri="{FF2B5EF4-FFF2-40B4-BE49-F238E27FC236}">
                  <a16:creationId xmlns:a16="http://schemas.microsoft.com/office/drawing/2014/main" id="{92AA168F-54EE-D640-ACE5-BF731B7B82FE}"/>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6896;p70">
              <a:extLst>
                <a:ext uri="{FF2B5EF4-FFF2-40B4-BE49-F238E27FC236}">
                  <a16:creationId xmlns:a16="http://schemas.microsoft.com/office/drawing/2014/main" id="{946CC98B-1F26-4641-8DF9-4919B9B4B605}"/>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6897;p70">
              <a:extLst>
                <a:ext uri="{FF2B5EF4-FFF2-40B4-BE49-F238E27FC236}">
                  <a16:creationId xmlns:a16="http://schemas.microsoft.com/office/drawing/2014/main" id="{18A64366-2E92-7049-8217-2766282FD4A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6898;p70">
              <a:extLst>
                <a:ext uri="{FF2B5EF4-FFF2-40B4-BE49-F238E27FC236}">
                  <a16:creationId xmlns:a16="http://schemas.microsoft.com/office/drawing/2014/main" id="{05CFE34A-C8A9-8E4E-B90D-22FE17C33304}"/>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6899;p70">
              <a:extLst>
                <a:ext uri="{FF2B5EF4-FFF2-40B4-BE49-F238E27FC236}">
                  <a16:creationId xmlns:a16="http://schemas.microsoft.com/office/drawing/2014/main" id="{52FB5C05-D1D4-214E-BCD5-C04258B0E35E}"/>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6900;p70">
              <a:extLst>
                <a:ext uri="{FF2B5EF4-FFF2-40B4-BE49-F238E27FC236}">
                  <a16:creationId xmlns:a16="http://schemas.microsoft.com/office/drawing/2014/main" id="{0372E845-C52E-4245-8B6D-801E300CA6FE}"/>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6901;p70">
              <a:extLst>
                <a:ext uri="{FF2B5EF4-FFF2-40B4-BE49-F238E27FC236}">
                  <a16:creationId xmlns:a16="http://schemas.microsoft.com/office/drawing/2014/main" id="{C3FC4F09-459D-EA45-BCA0-B84BAD61F433}"/>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6902;p70">
              <a:extLst>
                <a:ext uri="{FF2B5EF4-FFF2-40B4-BE49-F238E27FC236}">
                  <a16:creationId xmlns:a16="http://schemas.microsoft.com/office/drawing/2014/main" id="{FF8B29B6-C2CA-1C43-A6C8-589D4D827CED}"/>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6903;p70">
              <a:extLst>
                <a:ext uri="{FF2B5EF4-FFF2-40B4-BE49-F238E27FC236}">
                  <a16:creationId xmlns:a16="http://schemas.microsoft.com/office/drawing/2014/main" id="{8E4907BB-D6F6-844D-B726-A1FFC383AC88}"/>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6904;p70">
              <a:extLst>
                <a:ext uri="{FF2B5EF4-FFF2-40B4-BE49-F238E27FC236}">
                  <a16:creationId xmlns:a16="http://schemas.microsoft.com/office/drawing/2014/main" id="{FFDBBE72-C52C-7A47-9DCD-76C201831441}"/>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6905;p70">
              <a:extLst>
                <a:ext uri="{FF2B5EF4-FFF2-40B4-BE49-F238E27FC236}">
                  <a16:creationId xmlns:a16="http://schemas.microsoft.com/office/drawing/2014/main" id="{687B5283-12B8-E74A-B87F-D87ADB4705EB}"/>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6906;p70">
              <a:extLst>
                <a:ext uri="{FF2B5EF4-FFF2-40B4-BE49-F238E27FC236}">
                  <a16:creationId xmlns:a16="http://schemas.microsoft.com/office/drawing/2014/main" id="{3DB96779-ADAD-D84A-B9CB-ADBE83CC5A59}"/>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6907;p70">
              <a:extLst>
                <a:ext uri="{FF2B5EF4-FFF2-40B4-BE49-F238E27FC236}">
                  <a16:creationId xmlns:a16="http://schemas.microsoft.com/office/drawing/2014/main" id="{899B05F7-82A0-714B-AEE5-082209A38D17}"/>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6908;p70">
              <a:extLst>
                <a:ext uri="{FF2B5EF4-FFF2-40B4-BE49-F238E27FC236}">
                  <a16:creationId xmlns:a16="http://schemas.microsoft.com/office/drawing/2014/main" id="{1A7D444D-E264-7244-B631-0D01C4C03EAF}"/>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6909;p70">
              <a:extLst>
                <a:ext uri="{FF2B5EF4-FFF2-40B4-BE49-F238E27FC236}">
                  <a16:creationId xmlns:a16="http://schemas.microsoft.com/office/drawing/2014/main" id="{7DB72CF3-FC61-FD41-A472-4668E053CF5E}"/>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6910;p70">
              <a:extLst>
                <a:ext uri="{FF2B5EF4-FFF2-40B4-BE49-F238E27FC236}">
                  <a16:creationId xmlns:a16="http://schemas.microsoft.com/office/drawing/2014/main" id="{BE568E1B-22A6-6A4B-9CC6-C0A74DAB5691}"/>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6911;p70">
              <a:extLst>
                <a:ext uri="{FF2B5EF4-FFF2-40B4-BE49-F238E27FC236}">
                  <a16:creationId xmlns:a16="http://schemas.microsoft.com/office/drawing/2014/main" id="{EDBD7A77-E343-654A-A01C-87813106AB77}"/>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6912;p70">
              <a:extLst>
                <a:ext uri="{FF2B5EF4-FFF2-40B4-BE49-F238E27FC236}">
                  <a16:creationId xmlns:a16="http://schemas.microsoft.com/office/drawing/2014/main" id="{DEF16BCA-50D4-0444-842C-2C1222CB59BB}"/>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986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14283" y="2669464"/>
            <a:ext cx="4282633"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Background Information &amp;</a:t>
            </a:r>
            <a:br>
              <a:rPr lang="en-US" sz="3200" dirty="0"/>
            </a:br>
            <a:r>
              <a:rPr lang="en-US" sz="3200" dirty="0"/>
              <a:t> Related Work</a:t>
            </a:r>
            <a:endParaRPr sz="32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94607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2473502" y="2453502"/>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2473502" y="3509253"/>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807366" y="250706"/>
            <a:ext cx="6852212" cy="594300"/>
          </a:xfrm>
          <a:prstGeom prst="rect">
            <a:avLst/>
          </a:prstGeom>
        </p:spPr>
        <p:txBody>
          <a:bodyPr spcFirstLastPara="1" wrap="square" lIns="91425" tIns="91425" rIns="91425" bIns="91425" anchor="t" anchorCtr="0">
            <a:noAutofit/>
          </a:bodyPr>
          <a:lstStyle/>
          <a:p>
            <a:pPr lvl="0"/>
            <a:r>
              <a:rPr lang="en-US" dirty="0"/>
              <a:t>Background Information &amp;</a:t>
            </a:r>
            <a:br>
              <a:rPr lang="en-US" dirty="0"/>
            </a:br>
            <a:r>
              <a:rPr lang="en-US" dirty="0"/>
              <a:t> Related Work contains a :</a:t>
            </a:r>
            <a:endParaRPr dirty="0"/>
          </a:p>
        </p:txBody>
      </p:sp>
      <p:sp>
        <p:nvSpPr>
          <p:cNvPr id="2196" name="Google Shape;2196;p40"/>
          <p:cNvSpPr txBox="1">
            <a:spLocks noGrp="1"/>
          </p:cNvSpPr>
          <p:nvPr>
            <p:ph type="subTitle" idx="1"/>
          </p:nvPr>
        </p:nvSpPr>
        <p:spPr>
          <a:xfrm>
            <a:off x="1805002" y="2780289"/>
            <a:ext cx="3024676" cy="329100"/>
          </a:xfrm>
          <a:prstGeom prst="rect">
            <a:avLst/>
          </a:prstGeom>
        </p:spPr>
        <p:txBody>
          <a:bodyPr spcFirstLastPara="1" wrap="square" lIns="91425" tIns="91425" rIns="91425" bIns="91425" anchor="t" anchorCtr="0">
            <a:noAutofit/>
          </a:bodyPr>
          <a:lstStyle/>
          <a:p>
            <a:pPr lvl="0" algn="l">
              <a:lnSpc>
                <a:spcPct val="115000"/>
              </a:lnSpc>
            </a:pPr>
            <a:r>
              <a:rPr lang="en-US" dirty="0">
                <a:solidFill>
                  <a:schemeClr val="tx2">
                    <a:lumMod val="25000"/>
                  </a:schemeClr>
                </a:solidFill>
              </a:rPr>
              <a:t>Related Work</a:t>
            </a:r>
          </a:p>
        </p:txBody>
      </p:sp>
      <p:sp>
        <p:nvSpPr>
          <p:cNvPr id="2197" name="Google Shape;2197;p40"/>
          <p:cNvSpPr txBox="1">
            <a:spLocks noGrp="1"/>
          </p:cNvSpPr>
          <p:nvPr>
            <p:ph type="subTitle" idx="2"/>
          </p:nvPr>
        </p:nvSpPr>
        <p:spPr>
          <a:xfrm>
            <a:off x="1745193" y="1721659"/>
            <a:ext cx="5330952" cy="329100"/>
          </a:xfrm>
          <a:prstGeom prst="rect">
            <a:avLst/>
          </a:prstGeom>
        </p:spPr>
        <p:txBody>
          <a:bodyPr spcFirstLastPara="1" wrap="square" lIns="91425" tIns="91425" rIns="91425" bIns="91425" anchor="t" anchorCtr="0">
            <a:noAutofit/>
          </a:bodyPr>
          <a:lstStyle/>
          <a:p>
            <a:pPr lvl="0" algn="l">
              <a:lnSpc>
                <a:spcPct val="115000"/>
              </a:lnSpc>
            </a:pPr>
            <a:r>
              <a:rPr lang="en-US" dirty="0">
                <a:solidFill>
                  <a:schemeClr val="tx2">
                    <a:lumMod val="25000"/>
                  </a:schemeClr>
                </a:solidFill>
              </a:rPr>
              <a:t>Background Information</a:t>
            </a:r>
          </a:p>
        </p:txBody>
      </p:sp>
      <p:sp>
        <p:nvSpPr>
          <p:cNvPr id="2198" name="Google Shape;2198;p40"/>
          <p:cNvSpPr txBox="1">
            <a:spLocks noGrp="1"/>
          </p:cNvSpPr>
          <p:nvPr>
            <p:ph type="subTitle" idx="3"/>
          </p:nvPr>
        </p:nvSpPr>
        <p:spPr>
          <a:xfrm>
            <a:off x="1568492" y="3813499"/>
            <a:ext cx="4421067"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25000"/>
                  </a:schemeClr>
                </a:solidFill>
              </a:rPr>
              <a:t>Proposed &amp; Similar System </a:t>
            </a:r>
            <a:r>
              <a:rPr lang="en-US" dirty="0" err="1">
                <a:solidFill>
                  <a:schemeClr val="tx2">
                    <a:lumMod val="25000"/>
                  </a:schemeClr>
                </a:solidFill>
              </a:rPr>
              <a:t>Compairsonsn</a:t>
            </a:r>
            <a:endParaRPr dirty="0">
              <a:solidFill>
                <a:schemeClr val="tx2">
                  <a:lumMod val="25000"/>
                </a:schemeClr>
              </a:solidFill>
            </a:endParaRPr>
          </a:p>
        </p:txBody>
      </p:sp>
      <p:sp>
        <p:nvSpPr>
          <p:cNvPr id="9" name="موصل 8">
            <a:extLst>
              <a:ext uri="{FF2B5EF4-FFF2-40B4-BE49-F238E27FC236}">
                <a16:creationId xmlns:a16="http://schemas.microsoft.com/office/drawing/2014/main" id="{41BF664C-1DFC-9140-A0BD-85C05E059682}"/>
              </a:ext>
            </a:extLst>
          </p:cNvPr>
          <p:cNvSpPr/>
          <p:nvPr/>
        </p:nvSpPr>
        <p:spPr>
          <a:xfrm>
            <a:off x="1241621" y="1900808"/>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7" name="موصل 46">
            <a:extLst>
              <a:ext uri="{FF2B5EF4-FFF2-40B4-BE49-F238E27FC236}">
                <a16:creationId xmlns:a16="http://schemas.microsoft.com/office/drawing/2014/main" id="{810E9419-0DDC-B54F-8606-D87D65A4017D}"/>
              </a:ext>
            </a:extLst>
          </p:cNvPr>
          <p:cNvSpPr/>
          <p:nvPr/>
        </p:nvSpPr>
        <p:spPr>
          <a:xfrm>
            <a:off x="1241620" y="2956610"/>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8" name="موصل 47">
            <a:extLst>
              <a:ext uri="{FF2B5EF4-FFF2-40B4-BE49-F238E27FC236}">
                <a16:creationId xmlns:a16="http://schemas.microsoft.com/office/drawing/2014/main" id="{8170B695-B0DB-8948-9E6D-041E9F0BB305}"/>
              </a:ext>
            </a:extLst>
          </p:cNvPr>
          <p:cNvSpPr/>
          <p:nvPr/>
        </p:nvSpPr>
        <p:spPr>
          <a:xfrm>
            <a:off x="1241620" y="3964943"/>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nvGrpSpPr>
          <p:cNvPr id="17" name="Google Shape;3516;p62">
            <a:extLst>
              <a:ext uri="{FF2B5EF4-FFF2-40B4-BE49-F238E27FC236}">
                <a16:creationId xmlns:a16="http://schemas.microsoft.com/office/drawing/2014/main" id="{4809F9F7-40F8-0140-95D9-72E3022DA86C}"/>
              </a:ext>
            </a:extLst>
          </p:cNvPr>
          <p:cNvGrpSpPr/>
          <p:nvPr/>
        </p:nvGrpSpPr>
        <p:grpSpPr>
          <a:xfrm>
            <a:off x="5143049" y="806261"/>
            <a:ext cx="3167959" cy="3150557"/>
            <a:chOff x="1230400" y="410075"/>
            <a:chExt cx="5124625" cy="4728500"/>
          </a:xfrm>
        </p:grpSpPr>
        <p:sp>
          <p:nvSpPr>
            <p:cNvPr id="18" name="Google Shape;3517;p62">
              <a:extLst>
                <a:ext uri="{FF2B5EF4-FFF2-40B4-BE49-F238E27FC236}">
                  <a16:creationId xmlns:a16="http://schemas.microsoft.com/office/drawing/2014/main" id="{3A284A38-17AB-224A-9DF7-AE92BD165FF0}"/>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18;p62">
              <a:extLst>
                <a:ext uri="{FF2B5EF4-FFF2-40B4-BE49-F238E27FC236}">
                  <a16:creationId xmlns:a16="http://schemas.microsoft.com/office/drawing/2014/main" id="{603A515F-1884-7E4D-B4C2-073EC2C03042}"/>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19;p62">
              <a:extLst>
                <a:ext uri="{FF2B5EF4-FFF2-40B4-BE49-F238E27FC236}">
                  <a16:creationId xmlns:a16="http://schemas.microsoft.com/office/drawing/2014/main" id="{BFD9F015-6F66-B94E-8987-7222DE2E320C}"/>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20;p62">
              <a:extLst>
                <a:ext uri="{FF2B5EF4-FFF2-40B4-BE49-F238E27FC236}">
                  <a16:creationId xmlns:a16="http://schemas.microsoft.com/office/drawing/2014/main" id="{F1DD3680-F18B-0D4A-A867-8BE8E290C86B}"/>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21;p62">
              <a:extLst>
                <a:ext uri="{FF2B5EF4-FFF2-40B4-BE49-F238E27FC236}">
                  <a16:creationId xmlns:a16="http://schemas.microsoft.com/office/drawing/2014/main" id="{7EEC52CD-8A73-E94F-B9CD-81EF406B37BD}"/>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22;p62">
              <a:extLst>
                <a:ext uri="{FF2B5EF4-FFF2-40B4-BE49-F238E27FC236}">
                  <a16:creationId xmlns:a16="http://schemas.microsoft.com/office/drawing/2014/main" id="{A8702864-B3A8-AC4E-A3AA-EBE493B0FC06}"/>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23;p62">
              <a:extLst>
                <a:ext uri="{FF2B5EF4-FFF2-40B4-BE49-F238E27FC236}">
                  <a16:creationId xmlns:a16="http://schemas.microsoft.com/office/drawing/2014/main" id="{FF19C8A6-84E9-9F4A-867E-382DC88E54EB}"/>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24;p62">
              <a:extLst>
                <a:ext uri="{FF2B5EF4-FFF2-40B4-BE49-F238E27FC236}">
                  <a16:creationId xmlns:a16="http://schemas.microsoft.com/office/drawing/2014/main" id="{DB7CC025-2EC2-3840-935E-0BC821B0D3C7}"/>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25;p62">
              <a:extLst>
                <a:ext uri="{FF2B5EF4-FFF2-40B4-BE49-F238E27FC236}">
                  <a16:creationId xmlns:a16="http://schemas.microsoft.com/office/drawing/2014/main" id="{C01077AC-59A1-324F-82FF-84A1D512F918}"/>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26;p62">
              <a:extLst>
                <a:ext uri="{FF2B5EF4-FFF2-40B4-BE49-F238E27FC236}">
                  <a16:creationId xmlns:a16="http://schemas.microsoft.com/office/drawing/2014/main" id="{865A89B2-2A3B-8042-99E6-325F48AC8574}"/>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27;p62">
              <a:extLst>
                <a:ext uri="{FF2B5EF4-FFF2-40B4-BE49-F238E27FC236}">
                  <a16:creationId xmlns:a16="http://schemas.microsoft.com/office/drawing/2014/main" id="{43A9DE01-DD30-B74F-9767-2C2942DFDA6C}"/>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28;p62">
              <a:extLst>
                <a:ext uri="{FF2B5EF4-FFF2-40B4-BE49-F238E27FC236}">
                  <a16:creationId xmlns:a16="http://schemas.microsoft.com/office/drawing/2014/main" id="{10A5C2B6-9F8A-E34A-AE6F-4DE2952CFFA2}"/>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29;p62">
              <a:extLst>
                <a:ext uri="{FF2B5EF4-FFF2-40B4-BE49-F238E27FC236}">
                  <a16:creationId xmlns:a16="http://schemas.microsoft.com/office/drawing/2014/main" id="{5B21839F-7DF3-0B41-AAE1-C66C3F327E3B}"/>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30;p62">
              <a:extLst>
                <a:ext uri="{FF2B5EF4-FFF2-40B4-BE49-F238E27FC236}">
                  <a16:creationId xmlns:a16="http://schemas.microsoft.com/office/drawing/2014/main" id="{3119336B-7087-7C4B-8056-4B8D0368EEF2}"/>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31;p62">
              <a:extLst>
                <a:ext uri="{FF2B5EF4-FFF2-40B4-BE49-F238E27FC236}">
                  <a16:creationId xmlns:a16="http://schemas.microsoft.com/office/drawing/2014/main" id="{9E0772D1-2DD7-3443-B425-CB117E744E24}"/>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32;p62">
              <a:extLst>
                <a:ext uri="{FF2B5EF4-FFF2-40B4-BE49-F238E27FC236}">
                  <a16:creationId xmlns:a16="http://schemas.microsoft.com/office/drawing/2014/main" id="{2A62797C-EEC4-4043-988E-90294476ED58}"/>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3;p62">
              <a:extLst>
                <a:ext uri="{FF2B5EF4-FFF2-40B4-BE49-F238E27FC236}">
                  <a16:creationId xmlns:a16="http://schemas.microsoft.com/office/drawing/2014/main" id="{35D3B61A-0803-2D48-BEC3-E0DCFACF1D4D}"/>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34;p62">
              <a:extLst>
                <a:ext uri="{FF2B5EF4-FFF2-40B4-BE49-F238E27FC236}">
                  <a16:creationId xmlns:a16="http://schemas.microsoft.com/office/drawing/2014/main" id="{8530F6EF-2CAF-B24B-AB37-3795DF29F236}"/>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35;p62">
              <a:extLst>
                <a:ext uri="{FF2B5EF4-FFF2-40B4-BE49-F238E27FC236}">
                  <a16:creationId xmlns:a16="http://schemas.microsoft.com/office/drawing/2014/main" id="{7F7EBF72-94E9-4144-B046-9CE04C7A6E74}"/>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36;p62">
              <a:extLst>
                <a:ext uri="{FF2B5EF4-FFF2-40B4-BE49-F238E27FC236}">
                  <a16:creationId xmlns:a16="http://schemas.microsoft.com/office/drawing/2014/main" id="{4D622A7E-7EF0-BA4E-A630-8DD91D192759}"/>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37;p62">
              <a:extLst>
                <a:ext uri="{FF2B5EF4-FFF2-40B4-BE49-F238E27FC236}">
                  <a16:creationId xmlns:a16="http://schemas.microsoft.com/office/drawing/2014/main" id="{72EE3B93-36F2-B143-8B51-4608E84CBF2C}"/>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38;p62">
              <a:extLst>
                <a:ext uri="{FF2B5EF4-FFF2-40B4-BE49-F238E27FC236}">
                  <a16:creationId xmlns:a16="http://schemas.microsoft.com/office/drawing/2014/main" id="{68833F60-0DFD-F049-893F-B6E3242A0BB6}"/>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39;p62">
              <a:extLst>
                <a:ext uri="{FF2B5EF4-FFF2-40B4-BE49-F238E27FC236}">
                  <a16:creationId xmlns:a16="http://schemas.microsoft.com/office/drawing/2014/main" id="{A64CEF49-CF54-BB44-B0DA-07BA90E345B6}"/>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40;p62">
              <a:extLst>
                <a:ext uri="{FF2B5EF4-FFF2-40B4-BE49-F238E27FC236}">
                  <a16:creationId xmlns:a16="http://schemas.microsoft.com/office/drawing/2014/main" id="{977278F4-0898-D74D-AC8F-C0CC9A3D9EA2}"/>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41;p62">
              <a:extLst>
                <a:ext uri="{FF2B5EF4-FFF2-40B4-BE49-F238E27FC236}">
                  <a16:creationId xmlns:a16="http://schemas.microsoft.com/office/drawing/2014/main" id="{8BD9CB35-4C5B-E140-8890-3C9F24B442D9}"/>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42;p62">
              <a:extLst>
                <a:ext uri="{FF2B5EF4-FFF2-40B4-BE49-F238E27FC236}">
                  <a16:creationId xmlns:a16="http://schemas.microsoft.com/office/drawing/2014/main" id="{F1CC38FA-298F-0649-9EB6-528F816120F8}"/>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43;p62">
              <a:extLst>
                <a:ext uri="{FF2B5EF4-FFF2-40B4-BE49-F238E27FC236}">
                  <a16:creationId xmlns:a16="http://schemas.microsoft.com/office/drawing/2014/main" id="{1AB51788-2637-B048-8E8F-FFB7C75FD59B}"/>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44;p62">
              <a:extLst>
                <a:ext uri="{FF2B5EF4-FFF2-40B4-BE49-F238E27FC236}">
                  <a16:creationId xmlns:a16="http://schemas.microsoft.com/office/drawing/2014/main" id="{7DFBEA23-EEE8-934C-B72C-74E8473D46D7}"/>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45;p62">
              <a:extLst>
                <a:ext uri="{FF2B5EF4-FFF2-40B4-BE49-F238E27FC236}">
                  <a16:creationId xmlns:a16="http://schemas.microsoft.com/office/drawing/2014/main" id="{478785DE-F5FC-4A4E-8838-632F4B116182}"/>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46;p62">
              <a:extLst>
                <a:ext uri="{FF2B5EF4-FFF2-40B4-BE49-F238E27FC236}">
                  <a16:creationId xmlns:a16="http://schemas.microsoft.com/office/drawing/2014/main" id="{C4E2FE9D-3AFC-054C-A888-E8D6C54DA5C4}"/>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47;p62">
              <a:extLst>
                <a:ext uri="{FF2B5EF4-FFF2-40B4-BE49-F238E27FC236}">
                  <a16:creationId xmlns:a16="http://schemas.microsoft.com/office/drawing/2014/main" id="{EF98AD21-D75D-1D48-B2CA-2A3AE19BC4AC}"/>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48;p62">
              <a:extLst>
                <a:ext uri="{FF2B5EF4-FFF2-40B4-BE49-F238E27FC236}">
                  <a16:creationId xmlns:a16="http://schemas.microsoft.com/office/drawing/2014/main" id="{65EB6940-857E-BC4B-A906-6CC398772CFE}"/>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49;p62">
              <a:extLst>
                <a:ext uri="{FF2B5EF4-FFF2-40B4-BE49-F238E27FC236}">
                  <a16:creationId xmlns:a16="http://schemas.microsoft.com/office/drawing/2014/main" id="{A50E4019-4CE4-4646-9370-99933DAA38FE}"/>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50;p62">
              <a:extLst>
                <a:ext uri="{FF2B5EF4-FFF2-40B4-BE49-F238E27FC236}">
                  <a16:creationId xmlns:a16="http://schemas.microsoft.com/office/drawing/2014/main" id="{E6ABF336-B344-904F-8FCA-4061491158A9}"/>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51;p62">
              <a:extLst>
                <a:ext uri="{FF2B5EF4-FFF2-40B4-BE49-F238E27FC236}">
                  <a16:creationId xmlns:a16="http://schemas.microsoft.com/office/drawing/2014/main" id="{64EFF42F-5EBC-C041-9B4A-14798C8BC357}"/>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52;p62">
              <a:extLst>
                <a:ext uri="{FF2B5EF4-FFF2-40B4-BE49-F238E27FC236}">
                  <a16:creationId xmlns:a16="http://schemas.microsoft.com/office/drawing/2014/main" id="{24201428-D692-824C-B72E-6DE1CC8B70CB}"/>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53;p62">
              <a:extLst>
                <a:ext uri="{FF2B5EF4-FFF2-40B4-BE49-F238E27FC236}">
                  <a16:creationId xmlns:a16="http://schemas.microsoft.com/office/drawing/2014/main" id="{8400E350-D579-134B-959C-086BC2E78F03}"/>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54;p62">
              <a:extLst>
                <a:ext uri="{FF2B5EF4-FFF2-40B4-BE49-F238E27FC236}">
                  <a16:creationId xmlns:a16="http://schemas.microsoft.com/office/drawing/2014/main" id="{CC48C676-584D-AB47-9BBA-5AFCEEB7F320}"/>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55;p62">
              <a:extLst>
                <a:ext uri="{FF2B5EF4-FFF2-40B4-BE49-F238E27FC236}">
                  <a16:creationId xmlns:a16="http://schemas.microsoft.com/office/drawing/2014/main" id="{84AE3D2A-E269-4E4E-9856-DAFBA337C5ED}"/>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56;p62">
              <a:extLst>
                <a:ext uri="{FF2B5EF4-FFF2-40B4-BE49-F238E27FC236}">
                  <a16:creationId xmlns:a16="http://schemas.microsoft.com/office/drawing/2014/main" id="{ECF98951-202E-8545-B3E8-A298242D4907}"/>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57;p62">
              <a:extLst>
                <a:ext uri="{FF2B5EF4-FFF2-40B4-BE49-F238E27FC236}">
                  <a16:creationId xmlns:a16="http://schemas.microsoft.com/office/drawing/2014/main" id="{FB7D5053-5B5C-6B45-AC95-35667E62C226}"/>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58;p62">
              <a:extLst>
                <a:ext uri="{FF2B5EF4-FFF2-40B4-BE49-F238E27FC236}">
                  <a16:creationId xmlns:a16="http://schemas.microsoft.com/office/drawing/2014/main" id="{2681EE00-177A-9F4F-88F0-B3949E8F8E44}"/>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59;p62">
              <a:extLst>
                <a:ext uri="{FF2B5EF4-FFF2-40B4-BE49-F238E27FC236}">
                  <a16:creationId xmlns:a16="http://schemas.microsoft.com/office/drawing/2014/main" id="{19A11FA9-1560-F845-8B04-41D087285129}"/>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60;p62">
              <a:extLst>
                <a:ext uri="{FF2B5EF4-FFF2-40B4-BE49-F238E27FC236}">
                  <a16:creationId xmlns:a16="http://schemas.microsoft.com/office/drawing/2014/main" id="{A581D5A2-4ECE-B94E-A2EF-2EB71A376C6D}"/>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61;p62">
              <a:extLst>
                <a:ext uri="{FF2B5EF4-FFF2-40B4-BE49-F238E27FC236}">
                  <a16:creationId xmlns:a16="http://schemas.microsoft.com/office/drawing/2014/main" id="{FEFB82A6-21F3-B94E-9FC8-86E7B5F3CB6C}"/>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62;p62">
              <a:extLst>
                <a:ext uri="{FF2B5EF4-FFF2-40B4-BE49-F238E27FC236}">
                  <a16:creationId xmlns:a16="http://schemas.microsoft.com/office/drawing/2014/main" id="{62751430-3509-BE42-A4E1-BAFCB0A14CF4}"/>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63;p62">
              <a:extLst>
                <a:ext uri="{FF2B5EF4-FFF2-40B4-BE49-F238E27FC236}">
                  <a16:creationId xmlns:a16="http://schemas.microsoft.com/office/drawing/2014/main" id="{0926E373-EBAA-4C46-B0C6-6BA3CF17B0B6}"/>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64;p62">
              <a:extLst>
                <a:ext uri="{FF2B5EF4-FFF2-40B4-BE49-F238E27FC236}">
                  <a16:creationId xmlns:a16="http://schemas.microsoft.com/office/drawing/2014/main" id="{3A26DCF9-711E-F644-B430-8FE68BDA3727}"/>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65;p62">
              <a:extLst>
                <a:ext uri="{FF2B5EF4-FFF2-40B4-BE49-F238E27FC236}">
                  <a16:creationId xmlns:a16="http://schemas.microsoft.com/office/drawing/2014/main" id="{DAE2E795-7BD7-934D-BAA4-9E12D9DE2CDF}"/>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66;p62">
              <a:extLst>
                <a:ext uri="{FF2B5EF4-FFF2-40B4-BE49-F238E27FC236}">
                  <a16:creationId xmlns:a16="http://schemas.microsoft.com/office/drawing/2014/main" id="{BCC2C88F-0FF2-2543-AADC-24AD938CB000}"/>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67;p62">
              <a:extLst>
                <a:ext uri="{FF2B5EF4-FFF2-40B4-BE49-F238E27FC236}">
                  <a16:creationId xmlns:a16="http://schemas.microsoft.com/office/drawing/2014/main" id="{8954D804-6B87-6041-9B3A-53A06B341CA1}"/>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68;p62">
              <a:extLst>
                <a:ext uri="{FF2B5EF4-FFF2-40B4-BE49-F238E27FC236}">
                  <a16:creationId xmlns:a16="http://schemas.microsoft.com/office/drawing/2014/main" id="{B78D1BFB-0B06-FA40-9317-80763AD6D8C3}"/>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69;p62">
              <a:extLst>
                <a:ext uri="{FF2B5EF4-FFF2-40B4-BE49-F238E27FC236}">
                  <a16:creationId xmlns:a16="http://schemas.microsoft.com/office/drawing/2014/main" id="{A910BBEB-0492-4A4D-8127-8E7B3A753CF9}"/>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70;p62">
              <a:extLst>
                <a:ext uri="{FF2B5EF4-FFF2-40B4-BE49-F238E27FC236}">
                  <a16:creationId xmlns:a16="http://schemas.microsoft.com/office/drawing/2014/main" id="{376A5090-59B1-844F-BFA9-7F39232F921D}"/>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71;p62">
              <a:extLst>
                <a:ext uri="{FF2B5EF4-FFF2-40B4-BE49-F238E27FC236}">
                  <a16:creationId xmlns:a16="http://schemas.microsoft.com/office/drawing/2014/main" id="{1B148357-8C9F-AF43-83D9-754EDDD0D2E1}"/>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72;p62">
              <a:extLst>
                <a:ext uri="{FF2B5EF4-FFF2-40B4-BE49-F238E27FC236}">
                  <a16:creationId xmlns:a16="http://schemas.microsoft.com/office/drawing/2014/main" id="{0E8C291D-3DE0-0D4F-9DC6-093AE659FC84}"/>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73;p62">
              <a:extLst>
                <a:ext uri="{FF2B5EF4-FFF2-40B4-BE49-F238E27FC236}">
                  <a16:creationId xmlns:a16="http://schemas.microsoft.com/office/drawing/2014/main" id="{BE3E0C31-0733-264D-8438-C73DFEB9BDD4}"/>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74;p62">
              <a:extLst>
                <a:ext uri="{FF2B5EF4-FFF2-40B4-BE49-F238E27FC236}">
                  <a16:creationId xmlns:a16="http://schemas.microsoft.com/office/drawing/2014/main" id="{E71B11E5-FD95-4248-BC36-455428DF61B1}"/>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75;p62">
              <a:extLst>
                <a:ext uri="{FF2B5EF4-FFF2-40B4-BE49-F238E27FC236}">
                  <a16:creationId xmlns:a16="http://schemas.microsoft.com/office/drawing/2014/main" id="{0603EBC6-CB73-8943-AFBD-61A78B86EC27}"/>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76;p62">
              <a:extLst>
                <a:ext uri="{FF2B5EF4-FFF2-40B4-BE49-F238E27FC236}">
                  <a16:creationId xmlns:a16="http://schemas.microsoft.com/office/drawing/2014/main" id="{7BC97B65-1922-7B40-B05F-2C969208FB7A}"/>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77;p62">
              <a:extLst>
                <a:ext uri="{FF2B5EF4-FFF2-40B4-BE49-F238E27FC236}">
                  <a16:creationId xmlns:a16="http://schemas.microsoft.com/office/drawing/2014/main" id="{207CEE4B-088D-D84B-99D6-C9D2250F18CE}"/>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78;p62">
              <a:extLst>
                <a:ext uri="{FF2B5EF4-FFF2-40B4-BE49-F238E27FC236}">
                  <a16:creationId xmlns:a16="http://schemas.microsoft.com/office/drawing/2014/main" id="{38FF7313-F091-E34D-ADB4-5D0F1C451D01}"/>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79;p62">
              <a:extLst>
                <a:ext uri="{FF2B5EF4-FFF2-40B4-BE49-F238E27FC236}">
                  <a16:creationId xmlns:a16="http://schemas.microsoft.com/office/drawing/2014/main" id="{F09577CD-B4E6-ED4F-A0D0-DDE9DE8D3283}"/>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80;p62">
              <a:extLst>
                <a:ext uri="{FF2B5EF4-FFF2-40B4-BE49-F238E27FC236}">
                  <a16:creationId xmlns:a16="http://schemas.microsoft.com/office/drawing/2014/main" id="{F69221D3-9836-A145-9948-388FDD50131C}"/>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81;p62">
              <a:extLst>
                <a:ext uri="{FF2B5EF4-FFF2-40B4-BE49-F238E27FC236}">
                  <a16:creationId xmlns:a16="http://schemas.microsoft.com/office/drawing/2014/main" id="{1B07C3AA-29E2-904B-AD3B-B660177A669C}"/>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82;p62">
              <a:extLst>
                <a:ext uri="{FF2B5EF4-FFF2-40B4-BE49-F238E27FC236}">
                  <a16:creationId xmlns:a16="http://schemas.microsoft.com/office/drawing/2014/main" id="{DE0BEF2C-6F98-AC4B-AD88-FBDBD4FED15A}"/>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83;p62">
              <a:extLst>
                <a:ext uri="{FF2B5EF4-FFF2-40B4-BE49-F238E27FC236}">
                  <a16:creationId xmlns:a16="http://schemas.microsoft.com/office/drawing/2014/main" id="{820CCC15-3C5C-5D4E-8CAE-78DCBE39E6F0}"/>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84;p62">
              <a:extLst>
                <a:ext uri="{FF2B5EF4-FFF2-40B4-BE49-F238E27FC236}">
                  <a16:creationId xmlns:a16="http://schemas.microsoft.com/office/drawing/2014/main" id="{A95640F9-E843-804A-A65D-26646EEF9079}"/>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85;p62">
              <a:extLst>
                <a:ext uri="{FF2B5EF4-FFF2-40B4-BE49-F238E27FC236}">
                  <a16:creationId xmlns:a16="http://schemas.microsoft.com/office/drawing/2014/main" id="{20143A34-CF6B-184B-8884-071EB06DEC2D}"/>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86;p62">
              <a:extLst>
                <a:ext uri="{FF2B5EF4-FFF2-40B4-BE49-F238E27FC236}">
                  <a16:creationId xmlns:a16="http://schemas.microsoft.com/office/drawing/2014/main" id="{3FC2C1B3-341A-454D-8F4D-1A5C3314161E}"/>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87;p62">
              <a:extLst>
                <a:ext uri="{FF2B5EF4-FFF2-40B4-BE49-F238E27FC236}">
                  <a16:creationId xmlns:a16="http://schemas.microsoft.com/office/drawing/2014/main" id="{C111C566-64D9-FE49-8E74-650A34D24431}"/>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88;p62">
              <a:extLst>
                <a:ext uri="{FF2B5EF4-FFF2-40B4-BE49-F238E27FC236}">
                  <a16:creationId xmlns:a16="http://schemas.microsoft.com/office/drawing/2014/main" id="{2E92519D-07CE-A540-8D1B-61CDC187B45B}"/>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89;p62">
              <a:extLst>
                <a:ext uri="{FF2B5EF4-FFF2-40B4-BE49-F238E27FC236}">
                  <a16:creationId xmlns:a16="http://schemas.microsoft.com/office/drawing/2014/main" id="{20E5797C-A7C1-D141-9BA4-8862E7A846F1}"/>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90;p62">
              <a:extLst>
                <a:ext uri="{FF2B5EF4-FFF2-40B4-BE49-F238E27FC236}">
                  <a16:creationId xmlns:a16="http://schemas.microsoft.com/office/drawing/2014/main" id="{4D79C626-A7B3-3A47-B1CA-52674C8402CC}"/>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91;p62">
              <a:extLst>
                <a:ext uri="{FF2B5EF4-FFF2-40B4-BE49-F238E27FC236}">
                  <a16:creationId xmlns:a16="http://schemas.microsoft.com/office/drawing/2014/main" id="{F7F5AD8B-2B38-434E-8B83-0F57F91EBC68}"/>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92;p62">
              <a:extLst>
                <a:ext uri="{FF2B5EF4-FFF2-40B4-BE49-F238E27FC236}">
                  <a16:creationId xmlns:a16="http://schemas.microsoft.com/office/drawing/2014/main" id="{304C0107-3CC4-564A-973B-81C7D30A6DC5}"/>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93;p62">
              <a:extLst>
                <a:ext uri="{FF2B5EF4-FFF2-40B4-BE49-F238E27FC236}">
                  <a16:creationId xmlns:a16="http://schemas.microsoft.com/office/drawing/2014/main" id="{239DAD45-5189-0E4C-A918-9A309154297E}"/>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94;p62">
              <a:extLst>
                <a:ext uri="{FF2B5EF4-FFF2-40B4-BE49-F238E27FC236}">
                  <a16:creationId xmlns:a16="http://schemas.microsoft.com/office/drawing/2014/main" id="{F7EFDB1A-0EC5-7C45-94BC-005E3632309C}"/>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95;p62">
              <a:extLst>
                <a:ext uri="{FF2B5EF4-FFF2-40B4-BE49-F238E27FC236}">
                  <a16:creationId xmlns:a16="http://schemas.microsoft.com/office/drawing/2014/main" id="{06C42D81-CC43-1C49-98BA-84A0CE16B1CC}"/>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96;p62">
              <a:extLst>
                <a:ext uri="{FF2B5EF4-FFF2-40B4-BE49-F238E27FC236}">
                  <a16:creationId xmlns:a16="http://schemas.microsoft.com/office/drawing/2014/main" id="{99BAFCA1-4D11-5243-9203-67BEB658F270}"/>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97;p62">
              <a:extLst>
                <a:ext uri="{FF2B5EF4-FFF2-40B4-BE49-F238E27FC236}">
                  <a16:creationId xmlns:a16="http://schemas.microsoft.com/office/drawing/2014/main" id="{0DFAA0A3-8A92-494E-991A-DC997F068439}"/>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98;p62">
              <a:extLst>
                <a:ext uri="{FF2B5EF4-FFF2-40B4-BE49-F238E27FC236}">
                  <a16:creationId xmlns:a16="http://schemas.microsoft.com/office/drawing/2014/main" id="{E49F8D3A-3033-754C-8BDE-195C09EF7F67}"/>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99;p62">
              <a:extLst>
                <a:ext uri="{FF2B5EF4-FFF2-40B4-BE49-F238E27FC236}">
                  <a16:creationId xmlns:a16="http://schemas.microsoft.com/office/drawing/2014/main" id="{A893807D-05CE-0045-BBF3-719610B3CA07}"/>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00;p62">
              <a:extLst>
                <a:ext uri="{FF2B5EF4-FFF2-40B4-BE49-F238E27FC236}">
                  <a16:creationId xmlns:a16="http://schemas.microsoft.com/office/drawing/2014/main" id="{72AA990D-3525-F24D-9A5A-9FC65D7BC839}"/>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a:extLst>
              <a:ext uri="{FF2B5EF4-FFF2-40B4-BE49-F238E27FC236}">
                <a16:creationId xmlns:a16="http://schemas.microsoft.com/office/drawing/2014/main" id="{E38A3CC0-12C0-B54F-95C4-8AF13AECB639}"/>
              </a:ext>
            </a:extLst>
          </p:cNvPr>
          <p:cNvPicPr>
            <a:picLocks noChangeAspect="1"/>
          </p:cNvPicPr>
          <p:nvPr/>
        </p:nvPicPr>
        <p:blipFill>
          <a:blip r:embed="rId3"/>
          <a:stretch>
            <a:fillRect/>
          </a:stretch>
        </p:blipFill>
        <p:spPr>
          <a:xfrm>
            <a:off x="5953302" y="1470992"/>
            <a:ext cx="1878734" cy="1281072"/>
          </a:xfrm>
          <a:prstGeom prst="rect">
            <a:avLst/>
          </a:prstGeom>
        </p:spPr>
      </p:pic>
    </p:spTree>
    <p:extLst>
      <p:ext uri="{BB962C8B-B14F-4D97-AF65-F5344CB8AC3E}">
        <p14:creationId xmlns:p14="http://schemas.microsoft.com/office/powerpoint/2010/main" val="304426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2903444" y="2262040"/>
            <a:ext cx="5751751" cy="1800673"/>
          </a:xfrm>
          <a:prstGeom prst="rect">
            <a:avLst/>
          </a:prstGeom>
          <a:ln w="3175"/>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gn="ctr"/>
            <a:r>
              <a:rPr lang="en-US" dirty="0"/>
              <a:t>Physical biometrics refers to physiological features on the human body that can serve as identification, analyze data such as facial features, eye structure (retina or iris), finger parameters. Physical biometrics have become widespread, for example, access control to smartphones and laptops.</a:t>
            </a:r>
            <a:endParaRPr lang="en-US" dirty="0">
              <a:effectLst/>
            </a:endParaRPr>
          </a:p>
        </p:txBody>
      </p:sp>
      <p:sp>
        <p:nvSpPr>
          <p:cNvPr id="8" name="Google Shape;3213;p57">
            <a:extLst>
              <a:ext uri="{FF2B5EF4-FFF2-40B4-BE49-F238E27FC236}">
                <a16:creationId xmlns:a16="http://schemas.microsoft.com/office/drawing/2014/main" id="{91A029E4-BD07-CF4D-A022-E55E63EBA5EC}"/>
              </a:ext>
            </a:extLst>
          </p:cNvPr>
          <p:cNvSpPr txBox="1">
            <a:spLocks/>
          </p:cNvSpPr>
          <p:nvPr/>
        </p:nvSpPr>
        <p:spPr>
          <a:xfrm>
            <a:off x="-160448" y="1038568"/>
            <a:ext cx="66111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3600" dirty="0">
                <a:solidFill>
                  <a:schemeClr val="tx2">
                    <a:lumMod val="25000"/>
                  </a:schemeClr>
                </a:solidFill>
              </a:rPr>
              <a:t>Physical Biometrics</a:t>
            </a:r>
          </a:p>
        </p:txBody>
      </p:sp>
      <p:cxnSp>
        <p:nvCxnSpPr>
          <p:cNvPr id="5" name="موصل مستقيم 4">
            <a:extLst>
              <a:ext uri="{FF2B5EF4-FFF2-40B4-BE49-F238E27FC236}">
                <a16:creationId xmlns:a16="http://schemas.microsoft.com/office/drawing/2014/main" id="{49891807-1715-DF44-88C9-5EBCD8A55872}"/>
              </a:ext>
            </a:extLst>
          </p:cNvPr>
          <p:cNvCxnSpPr>
            <a:cxnSpLocks/>
          </p:cNvCxnSpPr>
          <p:nvPr/>
        </p:nvCxnSpPr>
        <p:spPr>
          <a:xfrm>
            <a:off x="1414687" y="1770927"/>
            <a:ext cx="346083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موصل مستقيم 10">
            <a:extLst>
              <a:ext uri="{FF2B5EF4-FFF2-40B4-BE49-F238E27FC236}">
                <a16:creationId xmlns:a16="http://schemas.microsoft.com/office/drawing/2014/main" id="{078C040C-D463-5448-9E84-892B79E8A105}"/>
              </a:ext>
            </a:extLst>
          </p:cNvPr>
          <p:cNvCxnSpPr>
            <a:cxnSpLocks/>
          </p:cNvCxnSpPr>
          <p:nvPr/>
        </p:nvCxnSpPr>
        <p:spPr>
          <a:xfrm flipH="1">
            <a:off x="1414687" y="1770927"/>
            <a:ext cx="449770" cy="61898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موصل مستقيم 20">
            <a:extLst>
              <a:ext uri="{FF2B5EF4-FFF2-40B4-BE49-F238E27FC236}">
                <a16:creationId xmlns:a16="http://schemas.microsoft.com/office/drawing/2014/main" id="{87020274-8EAA-B04D-95D7-CD9CED36670C}"/>
              </a:ext>
            </a:extLst>
          </p:cNvPr>
          <p:cNvCxnSpPr>
            <a:cxnSpLocks/>
          </p:cNvCxnSpPr>
          <p:nvPr/>
        </p:nvCxnSpPr>
        <p:spPr>
          <a:xfrm flipH="1" flipV="1">
            <a:off x="1915391" y="3276600"/>
            <a:ext cx="988054" cy="61330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موصل 22">
            <a:extLst>
              <a:ext uri="{FF2B5EF4-FFF2-40B4-BE49-F238E27FC236}">
                <a16:creationId xmlns:a16="http://schemas.microsoft.com/office/drawing/2014/main" id="{64EA2330-787E-9046-91B6-F81531D2D8D8}"/>
              </a:ext>
            </a:extLst>
          </p:cNvPr>
          <p:cNvSpPr/>
          <p:nvPr/>
        </p:nvSpPr>
        <p:spPr>
          <a:xfrm>
            <a:off x="1380051" y="2369128"/>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موصل 30">
            <a:extLst>
              <a:ext uri="{FF2B5EF4-FFF2-40B4-BE49-F238E27FC236}">
                <a16:creationId xmlns:a16="http://schemas.microsoft.com/office/drawing/2014/main" id="{4070CCE5-DB20-434B-87AB-A492DE81A580}"/>
              </a:ext>
            </a:extLst>
          </p:cNvPr>
          <p:cNvSpPr/>
          <p:nvPr/>
        </p:nvSpPr>
        <p:spPr>
          <a:xfrm>
            <a:off x="1868423" y="322782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33" name="موصل مستقيم 32">
            <a:extLst>
              <a:ext uri="{FF2B5EF4-FFF2-40B4-BE49-F238E27FC236}">
                <a16:creationId xmlns:a16="http://schemas.microsoft.com/office/drawing/2014/main" id="{8AABDBD8-798A-B048-B670-FC4D2EDCAFE6}"/>
              </a:ext>
            </a:extLst>
          </p:cNvPr>
          <p:cNvCxnSpPr>
            <a:cxnSpLocks/>
            <a:stCxn id="31" idx="1"/>
            <a:endCxn id="23" idx="5"/>
          </p:cNvCxnSpPr>
          <p:nvPr/>
        </p:nvCxnSpPr>
        <p:spPr>
          <a:xfrm flipH="1" flipV="1">
            <a:off x="1421441" y="2410761"/>
            <a:ext cx="454083" cy="824206"/>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08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321816" y="185928"/>
            <a:ext cx="6611100" cy="548700"/>
          </a:xfrm>
          <a:prstGeom prst="rect">
            <a:avLst/>
          </a:prstGeom>
        </p:spPr>
        <p:txBody>
          <a:bodyPr spcFirstLastPara="1" wrap="square" lIns="91425" tIns="91425" rIns="91425" bIns="91425" anchor="t" anchorCtr="0">
            <a:noAutofit/>
          </a:bodyPr>
          <a:lstStyle/>
          <a:p>
            <a:r>
              <a:rPr lang="en-US" dirty="0"/>
              <a:t>Physical measurements </a:t>
            </a:r>
            <a:br>
              <a:rPr lang="en-US" dirty="0"/>
            </a:br>
            <a:br>
              <a:rPr lang="en-US" dirty="0"/>
            </a:br>
            <a:endParaRPr dirty="0"/>
          </a:p>
        </p:txBody>
      </p:sp>
      <p:sp>
        <p:nvSpPr>
          <p:cNvPr id="3214" name="Google Shape;3214;p57"/>
          <p:cNvSpPr txBox="1">
            <a:spLocks noGrp="1"/>
          </p:cNvSpPr>
          <p:nvPr>
            <p:ph type="subTitle" idx="1"/>
          </p:nvPr>
        </p:nvSpPr>
        <p:spPr>
          <a:xfrm>
            <a:off x="356401" y="1004953"/>
            <a:ext cx="8200457" cy="1974077"/>
          </a:xfrm>
          <a:prstGeom prst="rect">
            <a:avLst/>
          </a:prstGeom>
        </p:spPr>
        <p:txBody>
          <a:bodyPr spcFirstLastPara="1" wrap="square" lIns="91425" tIns="91425" rIns="91425" bIns="91425" anchor="t" anchorCtr="0">
            <a:noAutofit/>
          </a:bodyPr>
          <a:lstStyle/>
          <a:p>
            <a:pPr marL="285750" lvl="0" indent="-285750">
              <a:buClr>
                <a:schemeClr val="dk1"/>
              </a:buClr>
              <a:buSzPts val="1100"/>
              <a:buFont typeface="Wingdings" pitchFamily="2" charset="2"/>
              <a:buChar char="v"/>
            </a:pPr>
            <a:r>
              <a:rPr lang="en-US" sz="1800" b="1" dirty="0"/>
              <a:t>face recognition </a:t>
            </a:r>
            <a:r>
              <a:rPr lang="en-US" sz="1800" dirty="0"/>
              <a:t>technique is applications that identify or verify a person automatically from a digital image or a video frame from a video source. </a:t>
            </a:r>
          </a:p>
          <a:p>
            <a:pPr lvl="0">
              <a:buClr>
                <a:schemeClr val="dk1"/>
              </a:buClr>
              <a:buSzPts val="1100"/>
            </a:pPr>
            <a:r>
              <a:rPr lang="en-US" sz="1800" dirty="0"/>
              <a:t>Facial metric technology relies on the manufacture of the specific face recognition feature, such as the position of eyes, nose and mouth, and distances between these features. </a:t>
            </a:r>
            <a:endParaRPr sz="1800" dirty="0">
              <a:latin typeface="Barlow Semi Condensed"/>
              <a:ea typeface="Barlow Semi Condensed"/>
              <a:cs typeface="Barlow Semi Condensed"/>
              <a:sym typeface="Barlow Semi Condensed"/>
            </a:endParaRPr>
          </a:p>
        </p:txBody>
      </p:sp>
      <p:sp>
        <p:nvSpPr>
          <p:cNvPr id="244" name="Google Shape;3214;p57">
            <a:extLst>
              <a:ext uri="{FF2B5EF4-FFF2-40B4-BE49-F238E27FC236}">
                <a16:creationId xmlns:a16="http://schemas.microsoft.com/office/drawing/2014/main" id="{421FC58D-A035-444D-9208-DA3EE5F0FF67}"/>
              </a:ext>
            </a:extLst>
          </p:cNvPr>
          <p:cNvSpPr txBox="1">
            <a:spLocks/>
          </p:cNvSpPr>
          <p:nvPr/>
        </p:nvSpPr>
        <p:spPr>
          <a:xfrm>
            <a:off x="356401" y="2690554"/>
            <a:ext cx="7853948" cy="1117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285750" indent="-285750">
              <a:buClr>
                <a:schemeClr val="dk1"/>
              </a:buClr>
              <a:buSzPts val="1100"/>
              <a:buFont typeface="Wingdings" pitchFamily="2" charset="2"/>
              <a:buChar char="v"/>
            </a:pPr>
            <a:r>
              <a:rPr lang="en-US" sz="1800" b="1" dirty="0">
                <a:solidFill>
                  <a:schemeClr val="tx2">
                    <a:lumMod val="25000"/>
                  </a:schemeClr>
                </a:solidFill>
              </a:rPr>
              <a:t>Iris recognition </a:t>
            </a:r>
            <a:r>
              <a:rPr lang="en-US" sz="1800" dirty="0">
                <a:solidFill>
                  <a:schemeClr val="tx2">
                    <a:lumMod val="25000"/>
                  </a:schemeClr>
                </a:solidFill>
              </a:rPr>
              <a:t>or iris scanning is the process of using visible and near-infrared light to take a high-contrast photograph of a person's iris</a:t>
            </a:r>
            <a:endParaRPr lang="en-US" sz="2000" dirty="0">
              <a:solidFill>
                <a:schemeClr val="tx2">
                  <a:lumMod val="25000"/>
                </a:schemeClr>
              </a:solidFill>
            </a:endParaRPr>
          </a:p>
        </p:txBody>
      </p:sp>
      <p:sp>
        <p:nvSpPr>
          <p:cNvPr id="245" name="Google Shape;3214;p57">
            <a:extLst>
              <a:ext uri="{FF2B5EF4-FFF2-40B4-BE49-F238E27FC236}">
                <a16:creationId xmlns:a16="http://schemas.microsoft.com/office/drawing/2014/main" id="{0D239135-A6B4-BC44-966C-816A68C12528}"/>
              </a:ext>
            </a:extLst>
          </p:cNvPr>
          <p:cNvSpPr txBox="1">
            <a:spLocks/>
          </p:cNvSpPr>
          <p:nvPr/>
        </p:nvSpPr>
        <p:spPr>
          <a:xfrm>
            <a:off x="356401" y="3808155"/>
            <a:ext cx="7576515" cy="1117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l">
              <a:buFont typeface="Wingdings" pitchFamily="2" charset="2"/>
              <a:buChar char="v"/>
            </a:pPr>
            <a:r>
              <a:rPr lang="en-US" sz="1800" b="1" dirty="0">
                <a:solidFill>
                  <a:schemeClr val="tx2">
                    <a:lumMod val="25000"/>
                  </a:schemeClr>
                </a:solidFill>
              </a:rPr>
              <a:t>Fingerprint recognition </a:t>
            </a:r>
            <a:r>
              <a:rPr lang="en-US" sz="1800" dirty="0">
                <a:solidFill>
                  <a:schemeClr val="tx2">
                    <a:lumMod val="25000"/>
                  </a:schemeClr>
                </a:solidFill>
              </a:rPr>
              <a:t>allows a person to be verified or identified through the analysis and comparison of his or her finger dermal ridges.</a:t>
            </a:r>
          </a:p>
        </p:txBody>
      </p:sp>
      <p:grpSp>
        <p:nvGrpSpPr>
          <p:cNvPr id="252" name="Google Shape;2183;p40">
            <a:extLst>
              <a:ext uri="{FF2B5EF4-FFF2-40B4-BE49-F238E27FC236}">
                <a16:creationId xmlns:a16="http://schemas.microsoft.com/office/drawing/2014/main" id="{FCDFDDA5-7E99-E346-98AD-7A224C962050}"/>
              </a:ext>
            </a:extLst>
          </p:cNvPr>
          <p:cNvGrpSpPr/>
          <p:nvPr/>
        </p:nvGrpSpPr>
        <p:grpSpPr>
          <a:xfrm>
            <a:off x="4192972" y="2413561"/>
            <a:ext cx="175013" cy="27000"/>
            <a:chOff x="5662375" y="212375"/>
            <a:chExt cx="175013" cy="27000"/>
          </a:xfrm>
        </p:grpSpPr>
        <p:sp>
          <p:nvSpPr>
            <p:cNvPr id="253" name="Google Shape;2184;p40">
              <a:extLst>
                <a:ext uri="{FF2B5EF4-FFF2-40B4-BE49-F238E27FC236}">
                  <a16:creationId xmlns:a16="http://schemas.microsoft.com/office/drawing/2014/main" id="{A8A0489E-4673-1E47-9A8F-1716092E1ECF}"/>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4" name="Google Shape;2185;p40">
              <a:extLst>
                <a:ext uri="{FF2B5EF4-FFF2-40B4-BE49-F238E27FC236}">
                  <a16:creationId xmlns:a16="http://schemas.microsoft.com/office/drawing/2014/main" id="{12F96661-59CA-C84E-A23F-BD2C99A3D748}"/>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5" name="Google Shape;2186;p40">
              <a:extLst>
                <a:ext uri="{FF2B5EF4-FFF2-40B4-BE49-F238E27FC236}">
                  <a16:creationId xmlns:a16="http://schemas.microsoft.com/office/drawing/2014/main" id="{63F9CC9A-63D1-134F-ADF3-89EBBDD894E0}"/>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56" name="Google Shape;2183;p40">
            <a:extLst>
              <a:ext uri="{FF2B5EF4-FFF2-40B4-BE49-F238E27FC236}">
                <a16:creationId xmlns:a16="http://schemas.microsoft.com/office/drawing/2014/main" id="{F403196D-1EB8-2246-AFC9-3168C888A44A}"/>
              </a:ext>
            </a:extLst>
          </p:cNvPr>
          <p:cNvGrpSpPr/>
          <p:nvPr/>
        </p:nvGrpSpPr>
        <p:grpSpPr>
          <a:xfrm>
            <a:off x="4192972" y="3676304"/>
            <a:ext cx="175013" cy="27000"/>
            <a:chOff x="5662375" y="212375"/>
            <a:chExt cx="175013" cy="27000"/>
          </a:xfrm>
        </p:grpSpPr>
        <p:sp>
          <p:nvSpPr>
            <p:cNvPr id="257" name="Google Shape;2184;p40">
              <a:extLst>
                <a:ext uri="{FF2B5EF4-FFF2-40B4-BE49-F238E27FC236}">
                  <a16:creationId xmlns:a16="http://schemas.microsoft.com/office/drawing/2014/main" id="{04F4CFC0-DA1C-8344-827B-42F152105945}"/>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8" name="Google Shape;2185;p40">
              <a:extLst>
                <a:ext uri="{FF2B5EF4-FFF2-40B4-BE49-F238E27FC236}">
                  <a16:creationId xmlns:a16="http://schemas.microsoft.com/office/drawing/2014/main" id="{F2F76778-FAE8-5D4E-A0E3-F7BF52BE7738}"/>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9" name="Google Shape;2186;p40">
              <a:extLst>
                <a:ext uri="{FF2B5EF4-FFF2-40B4-BE49-F238E27FC236}">
                  <a16:creationId xmlns:a16="http://schemas.microsoft.com/office/drawing/2014/main" id="{AF02EF76-0703-2145-B71D-F24B5C8A957B}"/>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extLst>
      <p:ext uri="{BB962C8B-B14F-4D97-AF65-F5344CB8AC3E}">
        <p14:creationId xmlns:p14="http://schemas.microsoft.com/office/powerpoint/2010/main" val="28733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2903444" y="2262040"/>
            <a:ext cx="5751751" cy="1800673"/>
          </a:xfrm>
          <a:prstGeom prst="rect">
            <a:avLst/>
          </a:prstGeom>
          <a:ln w="3175"/>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gn="ctr"/>
            <a:r>
              <a:rPr lang="en-US" dirty="0"/>
              <a:t>Is the field of study related to the measure of uniquely identifying and measurable patterns in human activities in a person so the algorithm can identify the person by their behavioral pattern.</a:t>
            </a:r>
          </a:p>
          <a:p>
            <a:pPr algn="ctr"/>
            <a:endParaRPr lang="en-US" dirty="0">
              <a:effectLst/>
            </a:endParaRPr>
          </a:p>
        </p:txBody>
      </p:sp>
      <p:sp>
        <p:nvSpPr>
          <p:cNvPr id="8" name="Google Shape;3213;p57">
            <a:extLst>
              <a:ext uri="{FF2B5EF4-FFF2-40B4-BE49-F238E27FC236}">
                <a16:creationId xmlns:a16="http://schemas.microsoft.com/office/drawing/2014/main" id="{91A029E4-BD07-CF4D-A022-E55E63EBA5EC}"/>
              </a:ext>
            </a:extLst>
          </p:cNvPr>
          <p:cNvSpPr txBox="1">
            <a:spLocks/>
          </p:cNvSpPr>
          <p:nvPr/>
        </p:nvSpPr>
        <p:spPr>
          <a:xfrm>
            <a:off x="-160448" y="1038568"/>
            <a:ext cx="66111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3600" dirty="0">
                <a:solidFill>
                  <a:schemeClr val="tx2">
                    <a:lumMod val="25000"/>
                  </a:schemeClr>
                </a:solidFill>
              </a:rPr>
              <a:t>Behavioral Biometrics</a:t>
            </a:r>
          </a:p>
        </p:txBody>
      </p:sp>
      <p:cxnSp>
        <p:nvCxnSpPr>
          <p:cNvPr id="5" name="موصل مستقيم 4">
            <a:extLst>
              <a:ext uri="{FF2B5EF4-FFF2-40B4-BE49-F238E27FC236}">
                <a16:creationId xmlns:a16="http://schemas.microsoft.com/office/drawing/2014/main" id="{49891807-1715-DF44-88C9-5EBCD8A55872}"/>
              </a:ext>
            </a:extLst>
          </p:cNvPr>
          <p:cNvCxnSpPr>
            <a:cxnSpLocks/>
          </p:cNvCxnSpPr>
          <p:nvPr/>
        </p:nvCxnSpPr>
        <p:spPr>
          <a:xfrm>
            <a:off x="1260909" y="1770927"/>
            <a:ext cx="3801979"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موصل مستقيم 10">
            <a:extLst>
              <a:ext uri="{FF2B5EF4-FFF2-40B4-BE49-F238E27FC236}">
                <a16:creationId xmlns:a16="http://schemas.microsoft.com/office/drawing/2014/main" id="{078C040C-D463-5448-9E84-892B79E8A105}"/>
              </a:ext>
            </a:extLst>
          </p:cNvPr>
          <p:cNvCxnSpPr>
            <a:cxnSpLocks/>
          </p:cNvCxnSpPr>
          <p:nvPr/>
        </p:nvCxnSpPr>
        <p:spPr>
          <a:xfrm flipH="1">
            <a:off x="1414687" y="1770927"/>
            <a:ext cx="449770" cy="61898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موصل مستقيم 20">
            <a:extLst>
              <a:ext uri="{FF2B5EF4-FFF2-40B4-BE49-F238E27FC236}">
                <a16:creationId xmlns:a16="http://schemas.microsoft.com/office/drawing/2014/main" id="{87020274-8EAA-B04D-95D7-CD9CED36670C}"/>
              </a:ext>
            </a:extLst>
          </p:cNvPr>
          <p:cNvCxnSpPr>
            <a:cxnSpLocks/>
          </p:cNvCxnSpPr>
          <p:nvPr/>
        </p:nvCxnSpPr>
        <p:spPr>
          <a:xfrm flipH="1" flipV="1">
            <a:off x="1915391" y="3276600"/>
            <a:ext cx="988054" cy="61330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موصل 22">
            <a:extLst>
              <a:ext uri="{FF2B5EF4-FFF2-40B4-BE49-F238E27FC236}">
                <a16:creationId xmlns:a16="http://schemas.microsoft.com/office/drawing/2014/main" id="{64EA2330-787E-9046-91B6-F81531D2D8D8}"/>
              </a:ext>
            </a:extLst>
          </p:cNvPr>
          <p:cNvSpPr/>
          <p:nvPr/>
        </p:nvSpPr>
        <p:spPr>
          <a:xfrm>
            <a:off x="1380051" y="2369128"/>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موصل 30">
            <a:extLst>
              <a:ext uri="{FF2B5EF4-FFF2-40B4-BE49-F238E27FC236}">
                <a16:creationId xmlns:a16="http://schemas.microsoft.com/office/drawing/2014/main" id="{4070CCE5-DB20-434B-87AB-A492DE81A580}"/>
              </a:ext>
            </a:extLst>
          </p:cNvPr>
          <p:cNvSpPr/>
          <p:nvPr/>
        </p:nvSpPr>
        <p:spPr>
          <a:xfrm>
            <a:off x="1868423" y="322782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33" name="موصل مستقيم 32">
            <a:extLst>
              <a:ext uri="{FF2B5EF4-FFF2-40B4-BE49-F238E27FC236}">
                <a16:creationId xmlns:a16="http://schemas.microsoft.com/office/drawing/2014/main" id="{8AABDBD8-798A-B048-B670-FC4D2EDCAFE6}"/>
              </a:ext>
            </a:extLst>
          </p:cNvPr>
          <p:cNvCxnSpPr>
            <a:cxnSpLocks/>
            <a:stCxn id="31" idx="1"/>
            <a:endCxn id="23" idx="5"/>
          </p:cNvCxnSpPr>
          <p:nvPr/>
        </p:nvCxnSpPr>
        <p:spPr>
          <a:xfrm flipH="1" flipV="1">
            <a:off x="1421441" y="2410761"/>
            <a:ext cx="454083" cy="824206"/>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321816" y="185928"/>
            <a:ext cx="6611100" cy="548700"/>
          </a:xfrm>
          <a:prstGeom prst="rect">
            <a:avLst/>
          </a:prstGeom>
        </p:spPr>
        <p:txBody>
          <a:bodyPr spcFirstLastPara="1" wrap="square" lIns="91425" tIns="91425" rIns="91425" bIns="91425" anchor="t" anchorCtr="0">
            <a:noAutofit/>
          </a:bodyPr>
          <a:lstStyle/>
          <a:p>
            <a:r>
              <a:rPr lang="en-US" dirty="0">
                <a:solidFill>
                  <a:schemeClr val="tx2">
                    <a:lumMod val="25000"/>
                  </a:schemeClr>
                </a:solidFill>
              </a:rPr>
              <a:t>Behavioral</a:t>
            </a:r>
            <a:r>
              <a:rPr lang="en-US" dirty="0"/>
              <a:t> measurements </a:t>
            </a:r>
            <a:br>
              <a:rPr lang="en-US" dirty="0"/>
            </a:br>
            <a:br>
              <a:rPr lang="en-US" dirty="0"/>
            </a:br>
            <a:endParaRPr dirty="0"/>
          </a:p>
        </p:txBody>
      </p:sp>
      <p:sp>
        <p:nvSpPr>
          <p:cNvPr id="3214" name="Google Shape;3214;p57"/>
          <p:cNvSpPr txBox="1">
            <a:spLocks noGrp="1"/>
          </p:cNvSpPr>
          <p:nvPr>
            <p:ph type="subTitle" idx="1"/>
          </p:nvPr>
        </p:nvSpPr>
        <p:spPr>
          <a:xfrm>
            <a:off x="356401" y="1209302"/>
            <a:ext cx="8200457" cy="1974077"/>
          </a:xfrm>
          <a:prstGeom prst="rect">
            <a:avLst/>
          </a:prstGeom>
        </p:spPr>
        <p:txBody>
          <a:bodyPr spcFirstLastPara="1" wrap="square" lIns="91425" tIns="91425" rIns="91425" bIns="91425" anchor="t" anchorCtr="0">
            <a:noAutofit/>
          </a:bodyPr>
          <a:lstStyle/>
          <a:p>
            <a:pPr marL="285750" lvl="0" indent="-285750">
              <a:buClr>
                <a:schemeClr val="dk1"/>
              </a:buClr>
              <a:buSzPts val="1100"/>
              <a:buFont typeface="Wingdings" pitchFamily="2" charset="2"/>
              <a:buChar char="v"/>
            </a:pPr>
            <a:r>
              <a:rPr lang="en-US" b="1" dirty="0"/>
              <a:t>The signature recognition </a:t>
            </a:r>
            <a:r>
              <a:rPr lang="en-US" dirty="0"/>
              <a:t>is based on the dynamics of making the signature, rather than a direct comparison of the signature itself afterwards. The dynamic is measured as a mean of the pressure, direction, acceleration and the length of the strikes, and dynamic number of strokes and their duration</a:t>
            </a:r>
            <a:r>
              <a:rPr lang="en-US" sz="1800" dirty="0"/>
              <a:t> </a:t>
            </a:r>
            <a:endParaRPr sz="1800" dirty="0">
              <a:latin typeface="Barlow Semi Condensed"/>
              <a:ea typeface="Barlow Semi Condensed"/>
              <a:cs typeface="Barlow Semi Condensed"/>
              <a:sym typeface="Barlow Semi Condensed"/>
            </a:endParaRPr>
          </a:p>
        </p:txBody>
      </p:sp>
      <p:sp>
        <p:nvSpPr>
          <p:cNvPr id="244" name="Google Shape;3214;p57">
            <a:extLst>
              <a:ext uri="{FF2B5EF4-FFF2-40B4-BE49-F238E27FC236}">
                <a16:creationId xmlns:a16="http://schemas.microsoft.com/office/drawing/2014/main" id="{421FC58D-A035-444D-9208-DA3EE5F0FF67}"/>
              </a:ext>
            </a:extLst>
          </p:cNvPr>
          <p:cNvSpPr txBox="1">
            <a:spLocks/>
          </p:cNvSpPr>
          <p:nvPr/>
        </p:nvSpPr>
        <p:spPr>
          <a:xfrm>
            <a:off x="292998" y="2761595"/>
            <a:ext cx="7853948" cy="1117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285750" indent="-285750">
              <a:buFont typeface="Wingdings" pitchFamily="2" charset="2"/>
              <a:buChar char="v"/>
            </a:pPr>
            <a:r>
              <a:rPr lang="en-US" b="1" dirty="0"/>
              <a:t>Typing Recognition </a:t>
            </a:r>
            <a:r>
              <a:rPr lang="en-US" dirty="0"/>
              <a:t>, The use of the unique characteristics of a person’s typing for establishing identity.</a:t>
            </a:r>
          </a:p>
        </p:txBody>
      </p:sp>
      <p:sp>
        <p:nvSpPr>
          <p:cNvPr id="245" name="Google Shape;3214;p57">
            <a:extLst>
              <a:ext uri="{FF2B5EF4-FFF2-40B4-BE49-F238E27FC236}">
                <a16:creationId xmlns:a16="http://schemas.microsoft.com/office/drawing/2014/main" id="{0D239135-A6B4-BC44-966C-816A68C12528}"/>
              </a:ext>
            </a:extLst>
          </p:cNvPr>
          <p:cNvSpPr txBox="1">
            <a:spLocks/>
          </p:cNvSpPr>
          <p:nvPr/>
        </p:nvSpPr>
        <p:spPr>
          <a:xfrm>
            <a:off x="356401" y="3835140"/>
            <a:ext cx="7576515" cy="1117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l">
              <a:buFont typeface="Wingdings" pitchFamily="2" charset="2"/>
              <a:buChar char="v"/>
            </a:pPr>
            <a:r>
              <a:rPr lang="en-US" sz="1800" dirty="0">
                <a:solidFill>
                  <a:schemeClr val="tx2">
                    <a:lumMod val="25000"/>
                  </a:schemeClr>
                </a:solidFill>
              </a:rPr>
              <a:t> </a:t>
            </a:r>
            <a:r>
              <a:rPr lang="en-US" b="1" dirty="0">
                <a:solidFill>
                  <a:schemeClr val="tx2">
                    <a:lumMod val="25000"/>
                  </a:schemeClr>
                </a:solidFill>
              </a:rPr>
              <a:t>Gait recognition </a:t>
            </a:r>
            <a:r>
              <a:rPr lang="en-US" dirty="0">
                <a:solidFill>
                  <a:schemeClr val="tx2">
                    <a:lumMod val="25000"/>
                  </a:schemeClr>
                </a:solidFill>
              </a:rPr>
              <a:t>, The use of an individual’s walking style or gait to determine identity</a:t>
            </a:r>
            <a:r>
              <a:rPr lang="en-US" sz="1800" dirty="0">
                <a:solidFill>
                  <a:schemeClr val="tx2">
                    <a:lumMod val="25000"/>
                  </a:schemeClr>
                </a:solidFill>
              </a:rPr>
              <a:t> </a:t>
            </a:r>
          </a:p>
        </p:txBody>
      </p:sp>
      <p:grpSp>
        <p:nvGrpSpPr>
          <p:cNvPr id="12" name="Google Shape;2183;p40">
            <a:extLst>
              <a:ext uri="{FF2B5EF4-FFF2-40B4-BE49-F238E27FC236}">
                <a16:creationId xmlns:a16="http://schemas.microsoft.com/office/drawing/2014/main" id="{C60ECC07-9352-7649-A237-B5C51832E2A2}"/>
              </a:ext>
            </a:extLst>
          </p:cNvPr>
          <p:cNvGrpSpPr/>
          <p:nvPr/>
        </p:nvGrpSpPr>
        <p:grpSpPr>
          <a:xfrm>
            <a:off x="4192972" y="2413561"/>
            <a:ext cx="175013" cy="27000"/>
            <a:chOff x="5662375" y="212375"/>
            <a:chExt cx="175013" cy="27000"/>
          </a:xfrm>
        </p:grpSpPr>
        <p:sp>
          <p:nvSpPr>
            <p:cNvPr id="13" name="Google Shape;2184;p40">
              <a:extLst>
                <a:ext uri="{FF2B5EF4-FFF2-40B4-BE49-F238E27FC236}">
                  <a16:creationId xmlns:a16="http://schemas.microsoft.com/office/drawing/2014/main" id="{CAF6BC8D-3DFC-C742-ACE7-EAAEF669F292}"/>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85;p40">
              <a:extLst>
                <a:ext uri="{FF2B5EF4-FFF2-40B4-BE49-F238E27FC236}">
                  <a16:creationId xmlns:a16="http://schemas.microsoft.com/office/drawing/2014/main" id="{5BD265EB-EE96-404D-84B5-DD11625A09C6}"/>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86;p40">
              <a:extLst>
                <a:ext uri="{FF2B5EF4-FFF2-40B4-BE49-F238E27FC236}">
                  <a16:creationId xmlns:a16="http://schemas.microsoft.com/office/drawing/2014/main" id="{321DC1A6-A840-A94D-A8F1-B292A84F01D5}"/>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 name="Google Shape;2183;p40">
            <a:extLst>
              <a:ext uri="{FF2B5EF4-FFF2-40B4-BE49-F238E27FC236}">
                <a16:creationId xmlns:a16="http://schemas.microsoft.com/office/drawing/2014/main" id="{6B9BA37C-067F-9E40-A99A-CB23868F3E1B}"/>
              </a:ext>
            </a:extLst>
          </p:cNvPr>
          <p:cNvGrpSpPr/>
          <p:nvPr/>
        </p:nvGrpSpPr>
        <p:grpSpPr>
          <a:xfrm>
            <a:off x="4192972" y="3631320"/>
            <a:ext cx="175013" cy="27000"/>
            <a:chOff x="5662375" y="212375"/>
            <a:chExt cx="175013" cy="27000"/>
          </a:xfrm>
        </p:grpSpPr>
        <p:sp>
          <p:nvSpPr>
            <p:cNvPr id="17" name="Google Shape;2184;p40">
              <a:extLst>
                <a:ext uri="{FF2B5EF4-FFF2-40B4-BE49-F238E27FC236}">
                  <a16:creationId xmlns:a16="http://schemas.microsoft.com/office/drawing/2014/main" id="{738490F5-3F87-0842-AFC5-21C2382BC71A}"/>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 name="Google Shape;2185;p40">
              <a:extLst>
                <a:ext uri="{FF2B5EF4-FFF2-40B4-BE49-F238E27FC236}">
                  <a16:creationId xmlns:a16="http://schemas.microsoft.com/office/drawing/2014/main" id="{334D6376-779F-F14C-9BC5-A2C6CAD4DD4D}"/>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86;p40">
              <a:extLst>
                <a:ext uri="{FF2B5EF4-FFF2-40B4-BE49-F238E27FC236}">
                  <a16:creationId xmlns:a16="http://schemas.microsoft.com/office/drawing/2014/main" id="{75701E12-7B43-1D4F-AA2C-8F8CF2DD7DAA}"/>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extLst>
      <p:ext uri="{BB962C8B-B14F-4D97-AF65-F5344CB8AC3E}">
        <p14:creationId xmlns:p14="http://schemas.microsoft.com/office/powerpoint/2010/main" val="184747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Cancelable Biometrics</a:t>
            </a:r>
            <a:endParaRPr sz="6000" dirty="0"/>
          </a:p>
        </p:txBody>
      </p:sp>
    </p:spTree>
    <p:extLst>
      <p:ext uri="{BB962C8B-B14F-4D97-AF65-F5344CB8AC3E}">
        <p14:creationId xmlns:p14="http://schemas.microsoft.com/office/powerpoint/2010/main" val="98833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sp>
        <p:nvSpPr>
          <p:cNvPr id="2640" name="Google Shape;2640;p48"/>
          <p:cNvSpPr txBox="1">
            <a:spLocks noGrp="1"/>
          </p:cNvSpPr>
          <p:nvPr>
            <p:ph type="title"/>
          </p:nvPr>
        </p:nvSpPr>
        <p:spPr>
          <a:xfrm>
            <a:off x="1317713" y="2833368"/>
            <a:ext cx="5703253" cy="572700"/>
          </a:xfrm>
          <a:prstGeom prst="rect">
            <a:avLst/>
          </a:prstGeom>
        </p:spPr>
        <p:txBody>
          <a:bodyPr spcFirstLastPara="1" wrap="square" lIns="91425" tIns="91425" rIns="91425" bIns="91425" anchor="t" anchorCtr="0">
            <a:noAutofit/>
          </a:bodyPr>
          <a:lstStyle/>
          <a:p>
            <a:r>
              <a:rPr lang="en-US" sz="2400" dirty="0">
                <a:solidFill>
                  <a:schemeClr val="tx2">
                    <a:lumMod val="25000"/>
                  </a:schemeClr>
                </a:solidFill>
              </a:rPr>
              <a:t>Cancelable Biometrics </a:t>
            </a:r>
            <a:r>
              <a:rPr lang="en-US" dirty="0"/>
              <a:t>Templates </a:t>
            </a:r>
            <a:endParaRPr dirty="0"/>
          </a:p>
        </p:txBody>
      </p:sp>
      <p:sp>
        <p:nvSpPr>
          <p:cNvPr id="54" name="Google Shape;3214;p57">
            <a:extLst>
              <a:ext uri="{FF2B5EF4-FFF2-40B4-BE49-F238E27FC236}">
                <a16:creationId xmlns:a16="http://schemas.microsoft.com/office/drawing/2014/main" id="{AD084539-E57F-4F44-A19A-EEC52A72B3F0}"/>
              </a:ext>
            </a:extLst>
          </p:cNvPr>
          <p:cNvSpPr txBox="1">
            <a:spLocks/>
          </p:cNvSpPr>
          <p:nvPr/>
        </p:nvSpPr>
        <p:spPr>
          <a:xfrm>
            <a:off x="1400330" y="3189733"/>
            <a:ext cx="6033513" cy="1117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dirty="0">
                <a:solidFill>
                  <a:schemeClr val="tx2">
                    <a:lumMod val="25000"/>
                  </a:schemeClr>
                </a:solidFill>
              </a:rPr>
              <a:t>In these methods, a function that is dependent on some parameter is used to generate protected biometric templates. The parameter of the function is used as the key  </a:t>
            </a:r>
            <a:endParaRPr lang="en-US" sz="1800" dirty="0">
              <a:solidFill>
                <a:schemeClr val="tx2">
                  <a:lumMod val="25000"/>
                </a:schemeClr>
              </a:solidFill>
            </a:endParaRPr>
          </a:p>
        </p:txBody>
      </p:sp>
      <p:cxnSp>
        <p:nvCxnSpPr>
          <p:cNvPr id="56" name="موصل مستقيم 55">
            <a:extLst>
              <a:ext uri="{FF2B5EF4-FFF2-40B4-BE49-F238E27FC236}">
                <a16:creationId xmlns:a16="http://schemas.microsoft.com/office/drawing/2014/main" id="{7EF3B55C-9B0C-5E4E-BFBB-748862A8AC6E}"/>
              </a:ext>
            </a:extLst>
          </p:cNvPr>
          <p:cNvCxnSpPr>
            <a:cxnSpLocks/>
          </p:cNvCxnSpPr>
          <p:nvPr/>
        </p:nvCxnSpPr>
        <p:spPr>
          <a:xfrm>
            <a:off x="1794681" y="2584675"/>
            <a:ext cx="4984257" cy="0"/>
          </a:xfrm>
          <a:prstGeom prst="line">
            <a:avLst/>
          </a:prstGeom>
          <a:ln>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57" name="موصل 56">
            <a:extLst>
              <a:ext uri="{FF2B5EF4-FFF2-40B4-BE49-F238E27FC236}">
                <a16:creationId xmlns:a16="http://schemas.microsoft.com/office/drawing/2014/main" id="{5F889775-4B72-EC41-841A-45B3AE82BB40}"/>
              </a:ext>
            </a:extLst>
          </p:cNvPr>
          <p:cNvSpPr/>
          <p:nvPr/>
        </p:nvSpPr>
        <p:spPr>
          <a:xfrm>
            <a:off x="2279729" y="2557148"/>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8" name="موصل 57">
            <a:extLst>
              <a:ext uri="{FF2B5EF4-FFF2-40B4-BE49-F238E27FC236}">
                <a16:creationId xmlns:a16="http://schemas.microsoft.com/office/drawing/2014/main" id="{F36F67F3-B781-F343-848F-BF427291E3E4}"/>
              </a:ext>
            </a:extLst>
          </p:cNvPr>
          <p:cNvSpPr/>
          <p:nvPr/>
        </p:nvSpPr>
        <p:spPr>
          <a:xfrm>
            <a:off x="3092719" y="2565073"/>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9" name="موصل 58">
            <a:extLst>
              <a:ext uri="{FF2B5EF4-FFF2-40B4-BE49-F238E27FC236}">
                <a16:creationId xmlns:a16="http://schemas.microsoft.com/office/drawing/2014/main" id="{67B1B805-7121-D24F-8BCE-96A1E7AAFF56}"/>
              </a:ext>
            </a:extLst>
          </p:cNvPr>
          <p:cNvSpPr/>
          <p:nvPr/>
        </p:nvSpPr>
        <p:spPr>
          <a:xfrm>
            <a:off x="6519325" y="2551150"/>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1" name="Google Shape;3214;p57">
            <a:extLst>
              <a:ext uri="{FF2B5EF4-FFF2-40B4-BE49-F238E27FC236}">
                <a16:creationId xmlns:a16="http://schemas.microsoft.com/office/drawing/2014/main" id="{D17A7FCC-B990-BD45-989A-5E4B091F9CF8}"/>
              </a:ext>
            </a:extLst>
          </p:cNvPr>
          <p:cNvSpPr txBox="1">
            <a:spLocks/>
          </p:cNvSpPr>
          <p:nvPr/>
        </p:nvSpPr>
        <p:spPr>
          <a:xfrm>
            <a:off x="613687" y="1193947"/>
            <a:ext cx="7111301" cy="1085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lang="en-US" sz="1400" dirty="0">
              <a:solidFill>
                <a:schemeClr val="tx2">
                  <a:lumMod val="25000"/>
                </a:schemeClr>
              </a:solidFill>
            </a:endParaRPr>
          </a:p>
          <a:p>
            <a:r>
              <a:rPr lang="en-US" sz="2000" dirty="0">
                <a:solidFill>
                  <a:schemeClr val="tx2">
                    <a:lumMod val="25000"/>
                  </a:schemeClr>
                </a:solidFill>
              </a:rPr>
              <a:t>       </a:t>
            </a:r>
            <a:r>
              <a:rPr lang="en-US" sz="1800" dirty="0">
                <a:solidFill>
                  <a:schemeClr val="tx2">
                    <a:lumMod val="25000"/>
                  </a:schemeClr>
                </a:solidFill>
              </a:rPr>
              <a:t>is a way in which to incorporate protection and the replacement</a:t>
            </a:r>
          </a:p>
          <a:p>
            <a:r>
              <a:rPr lang="en-US" sz="1800" dirty="0">
                <a:solidFill>
                  <a:schemeClr val="tx2">
                    <a:lumMod val="25000"/>
                  </a:schemeClr>
                </a:solidFill>
              </a:rPr>
              <a:t>   features into biometrics to create a more secure system. </a:t>
            </a:r>
            <a:endParaRPr lang="en-US" sz="2400" dirty="0">
              <a:solidFill>
                <a:schemeClr val="tx2">
                  <a:lumMod val="25000"/>
                </a:schemeClr>
              </a:solidFill>
            </a:endParaRPr>
          </a:p>
        </p:txBody>
      </p:sp>
      <p:sp>
        <p:nvSpPr>
          <p:cNvPr id="62" name="Google Shape;2640;p48">
            <a:extLst>
              <a:ext uri="{FF2B5EF4-FFF2-40B4-BE49-F238E27FC236}">
                <a16:creationId xmlns:a16="http://schemas.microsoft.com/office/drawing/2014/main" id="{2A7C4CA8-69F8-FE4C-BD0A-0F070A251667}"/>
              </a:ext>
            </a:extLst>
          </p:cNvPr>
          <p:cNvSpPr txBox="1">
            <a:spLocks/>
          </p:cNvSpPr>
          <p:nvPr/>
        </p:nvSpPr>
        <p:spPr>
          <a:xfrm>
            <a:off x="576408" y="1067281"/>
            <a:ext cx="718586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400" dirty="0">
                <a:solidFill>
                  <a:schemeClr val="tx2">
                    <a:lumMod val="25000"/>
                  </a:schemeClr>
                </a:solidFill>
              </a:rPr>
              <a:t>Cancelable</a:t>
            </a:r>
            <a:r>
              <a:rPr lang="en-US" sz="2000" dirty="0">
                <a:solidFill>
                  <a:schemeClr val="tx2">
                    <a:lumMod val="25000"/>
                  </a:schemeClr>
                </a:solidFill>
              </a:rPr>
              <a:t> </a:t>
            </a:r>
            <a:r>
              <a:rPr lang="en-US" sz="2400" dirty="0">
                <a:solidFill>
                  <a:schemeClr val="tx2">
                    <a:lumMod val="25000"/>
                  </a:schemeClr>
                </a:solidFill>
              </a:rPr>
              <a:t>Biometrics</a:t>
            </a:r>
            <a:r>
              <a:rPr lang="en-US" sz="2000" dirty="0">
                <a:solidFill>
                  <a:schemeClr val="tx2">
                    <a:lumMod val="25000"/>
                  </a:schemeClr>
                </a:solidFill>
              </a:rPr>
              <a:t> </a:t>
            </a:r>
            <a:r>
              <a:rPr lang="en-US" dirty="0">
                <a:solidFill>
                  <a:schemeClr val="tx2">
                    <a:lumMod val="25000"/>
                  </a:schemeClr>
                </a:solidFill>
              </a:rPr>
              <a:t>Definition</a:t>
            </a:r>
          </a:p>
        </p:txBody>
      </p:sp>
      <p:grpSp>
        <p:nvGrpSpPr>
          <p:cNvPr id="63" name="Google Shape;2183;p40">
            <a:extLst>
              <a:ext uri="{FF2B5EF4-FFF2-40B4-BE49-F238E27FC236}">
                <a16:creationId xmlns:a16="http://schemas.microsoft.com/office/drawing/2014/main" id="{0362BA5D-9FD7-0247-A8D4-428BA938B22C}"/>
              </a:ext>
            </a:extLst>
          </p:cNvPr>
          <p:cNvGrpSpPr/>
          <p:nvPr/>
        </p:nvGrpSpPr>
        <p:grpSpPr>
          <a:xfrm rot="16200000">
            <a:off x="803833" y="3263739"/>
            <a:ext cx="175013" cy="27000"/>
            <a:chOff x="5662375" y="212375"/>
            <a:chExt cx="175013" cy="27000"/>
          </a:xfrm>
        </p:grpSpPr>
        <p:sp>
          <p:nvSpPr>
            <p:cNvPr id="64" name="Google Shape;2184;p40">
              <a:extLst>
                <a:ext uri="{FF2B5EF4-FFF2-40B4-BE49-F238E27FC236}">
                  <a16:creationId xmlns:a16="http://schemas.microsoft.com/office/drawing/2014/main" id="{272C703E-27F9-D24A-87A7-C2BA99DFA431}"/>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5" name="Google Shape;2185;p40">
              <a:extLst>
                <a:ext uri="{FF2B5EF4-FFF2-40B4-BE49-F238E27FC236}">
                  <a16:creationId xmlns:a16="http://schemas.microsoft.com/office/drawing/2014/main" id="{F1857C7A-BD11-B04C-B4D2-7A36B1A368BC}"/>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6" name="Google Shape;2186;p40">
              <a:extLst>
                <a:ext uri="{FF2B5EF4-FFF2-40B4-BE49-F238E27FC236}">
                  <a16:creationId xmlns:a16="http://schemas.microsoft.com/office/drawing/2014/main" id="{B682095A-8417-D544-8543-83B38456F5B2}"/>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67" name="Google Shape;2183;p40">
            <a:extLst>
              <a:ext uri="{FF2B5EF4-FFF2-40B4-BE49-F238E27FC236}">
                <a16:creationId xmlns:a16="http://schemas.microsoft.com/office/drawing/2014/main" id="{0B7B0372-383E-564E-9C38-2603B22F8186}"/>
              </a:ext>
            </a:extLst>
          </p:cNvPr>
          <p:cNvGrpSpPr/>
          <p:nvPr/>
        </p:nvGrpSpPr>
        <p:grpSpPr>
          <a:xfrm rot="16200000">
            <a:off x="8306022" y="4535297"/>
            <a:ext cx="175013" cy="27000"/>
            <a:chOff x="5662375" y="212375"/>
            <a:chExt cx="175013" cy="27000"/>
          </a:xfrm>
        </p:grpSpPr>
        <p:sp>
          <p:nvSpPr>
            <p:cNvPr id="68" name="Google Shape;2184;p40">
              <a:extLst>
                <a:ext uri="{FF2B5EF4-FFF2-40B4-BE49-F238E27FC236}">
                  <a16:creationId xmlns:a16="http://schemas.microsoft.com/office/drawing/2014/main" id="{20E5FD11-3791-444E-BD18-0A7C3F5FE869}"/>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9" name="Google Shape;2185;p40">
              <a:extLst>
                <a:ext uri="{FF2B5EF4-FFF2-40B4-BE49-F238E27FC236}">
                  <a16:creationId xmlns:a16="http://schemas.microsoft.com/office/drawing/2014/main" id="{D354AD09-990F-274D-9D0B-4B23ED7E585D}"/>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0" name="Google Shape;2186;p40">
              <a:extLst>
                <a:ext uri="{FF2B5EF4-FFF2-40B4-BE49-F238E27FC236}">
                  <a16:creationId xmlns:a16="http://schemas.microsoft.com/office/drawing/2014/main" id="{2D2003DA-61E0-D844-B285-1F59AC0CAD5B}"/>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r>
              <a:rPr lang="en-US" b="1" dirty="0"/>
              <a:t>Cryptography based methods</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17" name="Google Shape;3214;p57">
            <a:extLst>
              <a:ext uri="{FF2B5EF4-FFF2-40B4-BE49-F238E27FC236}">
                <a16:creationId xmlns:a16="http://schemas.microsoft.com/office/drawing/2014/main" id="{25E4A337-3773-F24C-A1CC-0A3ADAC3E828}"/>
              </a:ext>
            </a:extLst>
          </p:cNvPr>
          <p:cNvSpPr txBox="1">
            <a:spLocks/>
          </p:cNvSpPr>
          <p:nvPr/>
        </p:nvSpPr>
        <p:spPr>
          <a:xfrm>
            <a:off x="1400330" y="624678"/>
            <a:ext cx="6033513" cy="17388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endParaRPr lang="en-US" sz="1800" dirty="0">
              <a:solidFill>
                <a:schemeClr val="tx2">
                  <a:lumMod val="25000"/>
                </a:schemeClr>
              </a:solidFill>
            </a:endParaRPr>
          </a:p>
          <a:p>
            <a:pPr algn="l"/>
            <a:r>
              <a:rPr lang="en-US" dirty="0">
                <a:solidFill>
                  <a:schemeClr val="tx2">
                    <a:lumMod val="25000"/>
                  </a:schemeClr>
                </a:solidFill>
              </a:rPr>
              <a:t>is associated with the process of converting ordinary plain text into unintelligible text and vice-versa</a:t>
            </a:r>
            <a:r>
              <a:rPr lang="en-US" sz="1800" dirty="0">
                <a:solidFill>
                  <a:schemeClr val="tx2">
                    <a:lumMod val="25000"/>
                  </a:schemeClr>
                </a:solidFill>
              </a:rPr>
              <a:t>.</a:t>
            </a:r>
          </a:p>
          <a:p>
            <a:pPr algn="l"/>
            <a:endParaRPr lang="en-US" sz="1800" dirty="0">
              <a:solidFill>
                <a:schemeClr val="tx2">
                  <a:lumMod val="25000"/>
                </a:schemeClr>
              </a:solidFill>
            </a:endParaRPr>
          </a:p>
          <a:p>
            <a:pPr algn="l"/>
            <a:r>
              <a:rPr lang="en-US" dirty="0">
                <a:solidFill>
                  <a:schemeClr val="tx2">
                    <a:lumMod val="25000"/>
                  </a:schemeClr>
                </a:solidFill>
              </a:rPr>
              <a:t>Cryptography not only protects data from theft or alteration but can also be used for user authentication</a:t>
            </a:r>
            <a:r>
              <a:rPr lang="en-US" sz="1800" dirty="0">
                <a:solidFill>
                  <a:schemeClr val="tx2">
                    <a:lumMod val="25000"/>
                  </a:schemeClr>
                </a:solidFill>
              </a:rPr>
              <a:t> </a:t>
            </a:r>
          </a:p>
        </p:txBody>
      </p:sp>
      <p:sp>
        <p:nvSpPr>
          <p:cNvPr id="18" name="Google Shape;2224;p41">
            <a:extLst>
              <a:ext uri="{FF2B5EF4-FFF2-40B4-BE49-F238E27FC236}">
                <a16:creationId xmlns:a16="http://schemas.microsoft.com/office/drawing/2014/main" id="{45F5F796-ADF9-9947-BFC0-C3C80F9325DD}"/>
              </a:ext>
            </a:extLst>
          </p:cNvPr>
          <p:cNvSpPr txBox="1">
            <a:spLocks/>
          </p:cNvSpPr>
          <p:nvPr/>
        </p:nvSpPr>
        <p:spPr>
          <a:xfrm>
            <a:off x="714922" y="2429429"/>
            <a:ext cx="4452257" cy="5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400" dirty="0">
                <a:solidFill>
                  <a:schemeClr val="tx2">
                    <a:lumMod val="25000"/>
                  </a:schemeClr>
                </a:solidFill>
              </a:rPr>
              <a:t>Cryptographic Techniques </a:t>
            </a:r>
          </a:p>
        </p:txBody>
      </p:sp>
      <p:pic>
        <p:nvPicPr>
          <p:cNvPr id="19" name="صورة 18">
            <a:extLst>
              <a:ext uri="{FF2B5EF4-FFF2-40B4-BE49-F238E27FC236}">
                <a16:creationId xmlns:a16="http://schemas.microsoft.com/office/drawing/2014/main" id="{CAB56E8F-477F-8F4B-BA0F-AEECC33325B3}"/>
              </a:ext>
            </a:extLst>
          </p:cNvPr>
          <p:cNvPicPr>
            <a:picLocks noChangeAspect="1"/>
          </p:cNvPicPr>
          <p:nvPr/>
        </p:nvPicPr>
        <p:blipFill>
          <a:blip r:embed="rId3"/>
          <a:stretch>
            <a:fillRect/>
          </a:stretch>
        </p:blipFill>
        <p:spPr>
          <a:xfrm>
            <a:off x="4948871" y="2814989"/>
            <a:ext cx="2846611" cy="2138956"/>
          </a:xfrm>
          <a:prstGeom prst="rect">
            <a:avLst/>
          </a:prstGeom>
          <a:ln>
            <a:solidFill>
              <a:schemeClr val="tx2">
                <a:lumMod val="25000"/>
              </a:schemeClr>
            </a:solidFill>
          </a:ln>
        </p:spPr>
      </p:pic>
      <p:cxnSp>
        <p:nvCxnSpPr>
          <p:cNvPr id="3" name="موصل مستقيم 2">
            <a:extLst>
              <a:ext uri="{FF2B5EF4-FFF2-40B4-BE49-F238E27FC236}">
                <a16:creationId xmlns:a16="http://schemas.microsoft.com/office/drawing/2014/main" id="{13D9E24D-6C35-4348-89F7-CB644CE892C2}"/>
              </a:ext>
            </a:extLst>
          </p:cNvPr>
          <p:cNvCxnSpPr/>
          <p:nvPr/>
        </p:nvCxnSpPr>
        <p:spPr>
          <a:xfrm>
            <a:off x="1400330" y="2929812"/>
            <a:ext cx="317159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موصل مستقيم 4">
            <a:extLst>
              <a:ext uri="{FF2B5EF4-FFF2-40B4-BE49-F238E27FC236}">
                <a16:creationId xmlns:a16="http://schemas.microsoft.com/office/drawing/2014/main" id="{B98DD829-2244-AE46-8E5B-E46F6911D221}"/>
              </a:ext>
            </a:extLst>
          </p:cNvPr>
          <p:cNvCxnSpPr/>
          <p:nvPr/>
        </p:nvCxnSpPr>
        <p:spPr>
          <a:xfrm>
            <a:off x="3116424" y="2929812"/>
            <a:ext cx="307911" cy="740830"/>
          </a:xfrm>
          <a:prstGeom prst="line">
            <a:avLst/>
          </a:prstGeom>
          <a:ln/>
        </p:spPr>
        <p:style>
          <a:lnRef idx="1">
            <a:schemeClr val="dk1"/>
          </a:lnRef>
          <a:fillRef idx="0">
            <a:schemeClr val="dk1"/>
          </a:fillRef>
          <a:effectRef idx="0">
            <a:schemeClr val="dk1"/>
          </a:effectRef>
          <a:fontRef idx="minor">
            <a:schemeClr val="tx1"/>
          </a:fontRef>
        </p:style>
      </p:cxnSp>
      <p:cxnSp>
        <p:nvCxnSpPr>
          <p:cNvPr id="7" name="موصل مستقيم 6">
            <a:extLst>
              <a:ext uri="{FF2B5EF4-FFF2-40B4-BE49-F238E27FC236}">
                <a16:creationId xmlns:a16="http://schemas.microsoft.com/office/drawing/2014/main" id="{60A3FF61-C458-0048-80D7-0926C8008305}"/>
              </a:ext>
            </a:extLst>
          </p:cNvPr>
          <p:cNvCxnSpPr>
            <a:cxnSpLocks/>
            <a:stCxn id="36" idx="5"/>
          </p:cNvCxnSpPr>
          <p:nvPr/>
        </p:nvCxnSpPr>
        <p:spPr>
          <a:xfrm>
            <a:off x="3448833" y="3711689"/>
            <a:ext cx="1353035" cy="570878"/>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موصل 35">
            <a:extLst>
              <a:ext uri="{FF2B5EF4-FFF2-40B4-BE49-F238E27FC236}">
                <a16:creationId xmlns:a16="http://schemas.microsoft.com/office/drawing/2014/main" id="{46F0EA58-EBAA-E247-ABA0-99B8486A3EE8}"/>
              </a:ext>
            </a:extLst>
          </p:cNvPr>
          <p:cNvSpPr/>
          <p:nvPr/>
        </p:nvSpPr>
        <p:spPr>
          <a:xfrm>
            <a:off x="3407443" y="3670056"/>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موصل 36">
            <a:extLst>
              <a:ext uri="{FF2B5EF4-FFF2-40B4-BE49-F238E27FC236}">
                <a16:creationId xmlns:a16="http://schemas.microsoft.com/office/drawing/2014/main" id="{1D859B56-7CD6-404A-BACB-F616DB015B85}"/>
              </a:ext>
            </a:extLst>
          </p:cNvPr>
          <p:cNvSpPr/>
          <p:nvPr/>
        </p:nvSpPr>
        <p:spPr>
          <a:xfrm>
            <a:off x="4182076" y="4007236"/>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43" name="Google Shape;2608;p46">
            <a:extLst>
              <a:ext uri="{FF2B5EF4-FFF2-40B4-BE49-F238E27FC236}">
                <a16:creationId xmlns:a16="http://schemas.microsoft.com/office/drawing/2014/main" id="{ED7C52C4-C7C8-1540-B684-929771363186}"/>
              </a:ext>
            </a:extLst>
          </p:cNvPr>
          <p:cNvGrpSpPr/>
          <p:nvPr/>
        </p:nvGrpSpPr>
        <p:grpSpPr>
          <a:xfrm>
            <a:off x="4776521" y="4110217"/>
            <a:ext cx="344700" cy="344700"/>
            <a:chOff x="2923775" y="2089350"/>
            <a:chExt cx="344700" cy="344700"/>
          </a:xfrm>
        </p:grpSpPr>
        <p:sp>
          <p:nvSpPr>
            <p:cNvPr id="44" name="Google Shape;2609;p46">
              <a:extLst>
                <a:ext uri="{FF2B5EF4-FFF2-40B4-BE49-F238E27FC236}">
                  <a16:creationId xmlns:a16="http://schemas.microsoft.com/office/drawing/2014/main" id="{95C35F54-BC99-1F4B-B66A-420EFE0B3AB8}"/>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10;p46">
              <a:extLst>
                <a:ext uri="{FF2B5EF4-FFF2-40B4-BE49-F238E27FC236}">
                  <a16:creationId xmlns:a16="http://schemas.microsoft.com/office/drawing/2014/main" id="{7DF611AF-03BA-C648-89FB-750DCB12155F}"/>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249" name="Google Shape;2225;p41">
            <a:extLst>
              <a:ext uri="{FF2B5EF4-FFF2-40B4-BE49-F238E27FC236}">
                <a16:creationId xmlns:a16="http://schemas.microsoft.com/office/drawing/2014/main" id="{D21EE005-3495-DC45-AB92-7FFBD8F58FC5}"/>
              </a:ext>
            </a:extLst>
          </p:cNvPr>
          <p:cNvSpPr txBox="1">
            <a:spLocks/>
          </p:cNvSpPr>
          <p:nvPr/>
        </p:nvSpPr>
        <p:spPr>
          <a:xfrm>
            <a:off x="1377472" y="3072916"/>
            <a:ext cx="4726257" cy="686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endParaRPr lang="en-US" sz="2400" dirty="0"/>
          </a:p>
        </p:txBody>
      </p:sp>
      <p:grpSp>
        <p:nvGrpSpPr>
          <p:cNvPr id="8" name="Google Shape;4241;p64">
            <a:extLst>
              <a:ext uri="{FF2B5EF4-FFF2-40B4-BE49-F238E27FC236}">
                <a16:creationId xmlns:a16="http://schemas.microsoft.com/office/drawing/2014/main" id="{30C63A3E-3EFB-AC46-B32A-3E95E5038B84}"/>
              </a:ext>
            </a:extLst>
          </p:cNvPr>
          <p:cNvGrpSpPr/>
          <p:nvPr/>
        </p:nvGrpSpPr>
        <p:grpSpPr>
          <a:xfrm>
            <a:off x="5385916" y="1326333"/>
            <a:ext cx="3235569" cy="2783443"/>
            <a:chOff x="1338075" y="463925"/>
            <a:chExt cx="5022575" cy="4585450"/>
          </a:xfrm>
        </p:grpSpPr>
        <p:sp>
          <p:nvSpPr>
            <p:cNvPr id="9" name="Google Shape;4242;p64">
              <a:extLst>
                <a:ext uri="{FF2B5EF4-FFF2-40B4-BE49-F238E27FC236}">
                  <a16:creationId xmlns:a16="http://schemas.microsoft.com/office/drawing/2014/main" id="{3F6E18CA-06CA-D143-9A0A-DEF12A43C4E1}"/>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3;p64">
              <a:extLst>
                <a:ext uri="{FF2B5EF4-FFF2-40B4-BE49-F238E27FC236}">
                  <a16:creationId xmlns:a16="http://schemas.microsoft.com/office/drawing/2014/main" id="{1215843C-2604-9746-AE07-818B2A8FA58F}"/>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4;p64">
              <a:extLst>
                <a:ext uri="{FF2B5EF4-FFF2-40B4-BE49-F238E27FC236}">
                  <a16:creationId xmlns:a16="http://schemas.microsoft.com/office/drawing/2014/main" id="{2E51A6CF-E1C8-5642-A503-CDEF3647CA80}"/>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5;p64">
              <a:extLst>
                <a:ext uri="{FF2B5EF4-FFF2-40B4-BE49-F238E27FC236}">
                  <a16:creationId xmlns:a16="http://schemas.microsoft.com/office/drawing/2014/main" id="{0CF776E5-7EFF-F944-8864-DC0D9CD33BB9}"/>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46;p64">
              <a:extLst>
                <a:ext uri="{FF2B5EF4-FFF2-40B4-BE49-F238E27FC236}">
                  <a16:creationId xmlns:a16="http://schemas.microsoft.com/office/drawing/2014/main" id="{9DC5BC94-2FEF-CE42-AF65-D193D8F7120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47;p64">
              <a:extLst>
                <a:ext uri="{FF2B5EF4-FFF2-40B4-BE49-F238E27FC236}">
                  <a16:creationId xmlns:a16="http://schemas.microsoft.com/office/drawing/2014/main" id="{20B71B3D-1040-6A4F-B5EF-5B19F11A4468}"/>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48;p64">
              <a:extLst>
                <a:ext uri="{FF2B5EF4-FFF2-40B4-BE49-F238E27FC236}">
                  <a16:creationId xmlns:a16="http://schemas.microsoft.com/office/drawing/2014/main" id="{A1D165C3-BDD3-3743-9A0A-D14EEBEDAE66}"/>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49;p64">
              <a:extLst>
                <a:ext uri="{FF2B5EF4-FFF2-40B4-BE49-F238E27FC236}">
                  <a16:creationId xmlns:a16="http://schemas.microsoft.com/office/drawing/2014/main" id="{911FC658-CCA7-4048-9FAD-72CBDBED9ACC}"/>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50;p64">
              <a:extLst>
                <a:ext uri="{FF2B5EF4-FFF2-40B4-BE49-F238E27FC236}">
                  <a16:creationId xmlns:a16="http://schemas.microsoft.com/office/drawing/2014/main" id="{2EF2D01F-11C3-2C4B-B118-2170921EF26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51;p64">
              <a:extLst>
                <a:ext uri="{FF2B5EF4-FFF2-40B4-BE49-F238E27FC236}">
                  <a16:creationId xmlns:a16="http://schemas.microsoft.com/office/drawing/2014/main" id="{2B994E7C-2EB1-6847-8E74-E9DE30527C90}"/>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2;p64">
              <a:extLst>
                <a:ext uri="{FF2B5EF4-FFF2-40B4-BE49-F238E27FC236}">
                  <a16:creationId xmlns:a16="http://schemas.microsoft.com/office/drawing/2014/main" id="{BACE28BA-5960-C34E-987B-31A959D8CDD0}"/>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3;p64">
              <a:extLst>
                <a:ext uri="{FF2B5EF4-FFF2-40B4-BE49-F238E27FC236}">
                  <a16:creationId xmlns:a16="http://schemas.microsoft.com/office/drawing/2014/main" id="{5ADA3BF0-F7E8-3446-BEB5-ECACCA9BAF47}"/>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4;p64">
              <a:extLst>
                <a:ext uri="{FF2B5EF4-FFF2-40B4-BE49-F238E27FC236}">
                  <a16:creationId xmlns:a16="http://schemas.microsoft.com/office/drawing/2014/main" id="{3865E383-9D41-014D-BD2A-19DA63380080}"/>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5;p64">
              <a:extLst>
                <a:ext uri="{FF2B5EF4-FFF2-40B4-BE49-F238E27FC236}">
                  <a16:creationId xmlns:a16="http://schemas.microsoft.com/office/drawing/2014/main" id="{1E5D0728-F849-7140-B7DD-698FADDB7384}"/>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6;p64">
              <a:extLst>
                <a:ext uri="{FF2B5EF4-FFF2-40B4-BE49-F238E27FC236}">
                  <a16:creationId xmlns:a16="http://schemas.microsoft.com/office/drawing/2014/main" id="{52A124BB-A63F-0D4C-8E22-D44CE85A3D17}"/>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57;p64">
              <a:extLst>
                <a:ext uri="{FF2B5EF4-FFF2-40B4-BE49-F238E27FC236}">
                  <a16:creationId xmlns:a16="http://schemas.microsoft.com/office/drawing/2014/main" id="{BC623E35-3A4F-9646-9DD9-BFC568EAE36B}"/>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58;p64">
              <a:extLst>
                <a:ext uri="{FF2B5EF4-FFF2-40B4-BE49-F238E27FC236}">
                  <a16:creationId xmlns:a16="http://schemas.microsoft.com/office/drawing/2014/main" id="{ADE7E2E4-E1D1-6843-A4FE-48557A8B2EEB}"/>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59;p64">
              <a:extLst>
                <a:ext uri="{FF2B5EF4-FFF2-40B4-BE49-F238E27FC236}">
                  <a16:creationId xmlns:a16="http://schemas.microsoft.com/office/drawing/2014/main" id="{740A8A39-10B2-F34F-BDA2-052DA93CA89B}"/>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60;p64">
              <a:extLst>
                <a:ext uri="{FF2B5EF4-FFF2-40B4-BE49-F238E27FC236}">
                  <a16:creationId xmlns:a16="http://schemas.microsoft.com/office/drawing/2014/main" id="{F9C79C45-49D8-734B-A4A0-E6E6774AFCCB}"/>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1;p64">
              <a:extLst>
                <a:ext uri="{FF2B5EF4-FFF2-40B4-BE49-F238E27FC236}">
                  <a16:creationId xmlns:a16="http://schemas.microsoft.com/office/drawing/2014/main" id="{29671200-DD40-C849-8098-8E1BABD4C5FE}"/>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2;p64">
              <a:extLst>
                <a:ext uri="{FF2B5EF4-FFF2-40B4-BE49-F238E27FC236}">
                  <a16:creationId xmlns:a16="http://schemas.microsoft.com/office/drawing/2014/main" id="{98FD8C0F-82CB-554B-B0C8-77C4CAC38C01}"/>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3;p64">
              <a:extLst>
                <a:ext uri="{FF2B5EF4-FFF2-40B4-BE49-F238E27FC236}">
                  <a16:creationId xmlns:a16="http://schemas.microsoft.com/office/drawing/2014/main" id="{074BFCD0-352D-C94E-84EA-D6516A0F8A8D}"/>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4;p64">
              <a:extLst>
                <a:ext uri="{FF2B5EF4-FFF2-40B4-BE49-F238E27FC236}">
                  <a16:creationId xmlns:a16="http://schemas.microsoft.com/office/drawing/2014/main" id="{B2B080CA-DA7D-C040-873B-B9B46F140863}"/>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65;p64">
              <a:extLst>
                <a:ext uri="{FF2B5EF4-FFF2-40B4-BE49-F238E27FC236}">
                  <a16:creationId xmlns:a16="http://schemas.microsoft.com/office/drawing/2014/main" id="{B10BD631-D25F-724F-A5AA-3C2DD71F4B71}"/>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66;p64">
              <a:extLst>
                <a:ext uri="{FF2B5EF4-FFF2-40B4-BE49-F238E27FC236}">
                  <a16:creationId xmlns:a16="http://schemas.microsoft.com/office/drawing/2014/main" id="{A485305C-102F-A849-A1B6-9F23778F2591}"/>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67;p64">
              <a:extLst>
                <a:ext uri="{FF2B5EF4-FFF2-40B4-BE49-F238E27FC236}">
                  <a16:creationId xmlns:a16="http://schemas.microsoft.com/office/drawing/2014/main" id="{28960D37-95A4-7D4B-B250-36A19F58856E}"/>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68;p64">
              <a:extLst>
                <a:ext uri="{FF2B5EF4-FFF2-40B4-BE49-F238E27FC236}">
                  <a16:creationId xmlns:a16="http://schemas.microsoft.com/office/drawing/2014/main" id="{B8584807-7D26-E948-8091-C2E47A5286D5}"/>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69;p64">
              <a:extLst>
                <a:ext uri="{FF2B5EF4-FFF2-40B4-BE49-F238E27FC236}">
                  <a16:creationId xmlns:a16="http://schemas.microsoft.com/office/drawing/2014/main" id="{227F51D5-5A4C-6841-ADF1-C8D89057EE9F}"/>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0;p64">
              <a:extLst>
                <a:ext uri="{FF2B5EF4-FFF2-40B4-BE49-F238E27FC236}">
                  <a16:creationId xmlns:a16="http://schemas.microsoft.com/office/drawing/2014/main" id="{8937E4B6-7F3A-6E48-B55B-0DE79ACB7131}"/>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71;p64">
              <a:extLst>
                <a:ext uri="{FF2B5EF4-FFF2-40B4-BE49-F238E27FC236}">
                  <a16:creationId xmlns:a16="http://schemas.microsoft.com/office/drawing/2014/main" id="{5C8771C9-FAE4-164B-8A10-3308A79F98F3}"/>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72;p64">
              <a:extLst>
                <a:ext uri="{FF2B5EF4-FFF2-40B4-BE49-F238E27FC236}">
                  <a16:creationId xmlns:a16="http://schemas.microsoft.com/office/drawing/2014/main" id="{035B6800-D299-5D49-8DF2-C032FB570109}"/>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73;p64">
              <a:extLst>
                <a:ext uri="{FF2B5EF4-FFF2-40B4-BE49-F238E27FC236}">
                  <a16:creationId xmlns:a16="http://schemas.microsoft.com/office/drawing/2014/main" id="{51EEDC2B-626D-F243-83F7-9D3311360B1A}"/>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74;p64">
              <a:extLst>
                <a:ext uri="{FF2B5EF4-FFF2-40B4-BE49-F238E27FC236}">
                  <a16:creationId xmlns:a16="http://schemas.microsoft.com/office/drawing/2014/main" id="{02CEF3CE-BA6D-8D42-84E2-071AC346D131}"/>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75;p64">
              <a:extLst>
                <a:ext uri="{FF2B5EF4-FFF2-40B4-BE49-F238E27FC236}">
                  <a16:creationId xmlns:a16="http://schemas.microsoft.com/office/drawing/2014/main" id="{19284CBA-FD85-C547-AE63-DDC24D814120}"/>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76;p64">
              <a:extLst>
                <a:ext uri="{FF2B5EF4-FFF2-40B4-BE49-F238E27FC236}">
                  <a16:creationId xmlns:a16="http://schemas.microsoft.com/office/drawing/2014/main" id="{96C28A74-D730-E84C-A962-C4386A51F998}"/>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77;p64">
              <a:extLst>
                <a:ext uri="{FF2B5EF4-FFF2-40B4-BE49-F238E27FC236}">
                  <a16:creationId xmlns:a16="http://schemas.microsoft.com/office/drawing/2014/main" id="{C7E965FD-9436-D14B-9009-E223817F86A2}"/>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78;p64">
              <a:extLst>
                <a:ext uri="{FF2B5EF4-FFF2-40B4-BE49-F238E27FC236}">
                  <a16:creationId xmlns:a16="http://schemas.microsoft.com/office/drawing/2014/main" id="{617544C5-5A23-ED42-BEBB-28EFB7188879}"/>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79;p64">
              <a:extLst>
                <a:ext uri="{FF2B5EF4-FFF2-40B4-BE49-F238E27FC236}">
                  <a16:creationId xmlns:a16="http://schemas.microsoft.com/office/drawing/2014/main" id="{25327AB8-5911-1F45-9B73-00962D6CA473}"/>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80;p64">
              <a:extLst>
                <a:ext uri="{FF2B5EF4-FFF2-40B4-BE49-F238E27FC236}">
                  <a16:creationId xmlns:a16="http://schemas.microsoft.com/office/drawing/2014/main" id="{820DB901-7455-964D-BCB1-2E131E9D65F5}"/>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81;p64">
              <a:extLst>
                <a:ext uri="{FF2B5EF4-FFF2-40B4-BE49-F238E27FC236}">
                  <a16:creationId xmlns:a16="http://schemas.microsoft.com/office/drawing/2014/main" id="{43BC642B-DD48-7848-BC81-74C809591FD3}"/>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82;p64">
              <a:extLst>
                <a:ext uri="{FF2B5EF4-FFF2-40B4-BE49-F238E27FC236}">
                  <a16:creationId xmlns:a16="http://schemas.microsoft.com/office/drawing/2014/main" id="{12B74207-F084-EC49-8505-BCDD8255EE59}"/>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83;p64">
              <a:extLst>
                <a:ext uri="{FF2B5EF4-FFF2-40B4-BE49-F238E27FC236}">
                  <a16:creationId xmlns:a16="http://schemas.microsoft.com/office/drawing/2014/main" id="{4A7BE9D2-8EBB-5842-8E65-33475581C306}"/>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84;p64">
              <a:extLst>
                <a:ext uri="{FF2B5EF4-FFF2-40B4-BE49-F238E27FC236}">
                  <a16:creationId xmlns:a16="http://schemas.microsoft.com/office/drawing/2014/main" id="{A6B1A585-BD73-E549-B117-EC0581CB6374}"/>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85;p64">
              <a:extLst>
                <a:ext uri="{FF2B5EF4-FFF2-40B4-BE49-F238E27FC236}">
                  <a16:creationId xmlns:a16="http://schemas.microsoft.com/office/drawing/2014/main" id="{F6FE203F-0BB6-904B-9618-751E58F02EF9}"/>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86;p64">
              <a:extLst>
                <a:ext uri="{FF2B5EF4-FFF2-40B4-BE49-F238E27FC236}">
                  <a16:creationId xmlns:a16="http://schemas.microsoft.com/office/drawing/2014/main" id="{FB0A0396-01E4-0B43-9392-240B32789B60}"/>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7;p64">
              <a:extLst>
                <a:ext uri="{FF2B5EF4-FFF2-40B4-BE49-F238E27FC236}">
                  <a16:creationId xmlns:a16="http://schemas.microsoft.com/office/drawing/2014/main" id="{825452BE-3438-274C-80C7-CA3B043454DF}"/>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88;p64">
              <a:extLst>
                <a:ext uri="{FF2B5EF4-FFF2-40B4-BE49-F238E27FC236}">
                  <a16:creationId xmlns:a16="http://schemas.microsoft.com/office/drawing/2014/main" id="{AA66671E-C66B-C74B-8D10-5F4A084C850A}"/>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89;p64">
              <a:extLst>
                <a:ext uri="{FF2B5EF4-FFF2-40B4-BE49-F238E27FC236}">
                  <a16:creationId xmlns:a16="http://schemas.microsoft.com/office/drawing/2014/main" id="{A294C38F-C003-A24A-995B-388E161CFD53}"/>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90;p64">
              <a:extLst>
                <a:ext uri="{FF2B5EF4-FFF2-40B4-BE49-F238E27FC236}">
                  <a16:creationId xmlns:a16="http://schemas.microsoft.com/office/drawing/2014/main" id="{D6762357-8CEF-D049-970D-0C7A0367BEB9}"/>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91;p64">
              <a:extLst>
                <a:ext uri="{FF2B5EF4-FFF2-40B4-BE49-F238E27FC236}">
                  <a16:creationId xmlns:a16="http://schemas.microsoft.com/office/drawing/2014/main" id="{B8C17EA2-8B5F-E24E-B551-3E84725C7460}"/>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92;p64">
              <a:extLst>
                <a:ext uri="{FF2B5EF4-FFF2-40B4-BE49-F238E27FC236}">
                  <a16:creationId xmlns:a16="http://schemas.microsoft.com/office/drawing/2014/main" id="{218CDF3B-892E-9449-8D6F-4EC5731BC87F}"/>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93;p64">
              <a:extLst>
                <a:ext uri="{FF2B5EF4-FFF2-40B4-BE49-F238E27FC236}">
                  <a16:creationId xmlns:a16="http://schemas.microsoft.com/office/drawing/2014/main" id="{D9D5C2A0-126E-EC4C-8ED9-C1A45C9479C0}"/>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94;p64">
              <a:extLst>
                <a:ext uri="{FF2B5EF4-FFF2-40B4-BE49-F238E27FC236}">
                  <a16:creationId xmlns:a16="http://schemas.microsoft.com/office/drawing/2014/main" id="{1843AC82-6AA7-2C4E-910D-D0A2B17D0CAA}"/>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95;p64">
              <a:extLst>
                <a:ext uri="{FF2B5EF4-FFF2-40B4-BE49-F238E27FC236}">
                  <a16:creationId xmlns:a16="http://schemas.microsoft.com/office/drawing/2014/main" id="{914130ED-9E8E-E04E-BAD5-3EC50BF50BE6}"/>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96;p64">
              <a:extLst>
                <a:ext uri="{FF2B5EF4-FFF2-40B4-BE49-F238E27FC236}">
                  <a16:creationId xmlns:a16="http://schemas.microsoft.com/office/drawing/2014/main" id="{DDAE2AA8-E545-EE49-A539-79EE4CC39B47}"/>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97;p64">
              <a:extLst>
                <a:ext uri="{FF2B5EF4-FFF2-40B4-BE49-F238E27FC236}">
                  <a16:creationId xmlns:a16="http://schemas.microsoft.com/office/drawing/2014/main" id="{D1686783-62F5-1F49-9BA9-FE5788735FC5}"/>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8;p64">
              <a:extLst>
                <a:ext uri="{FF2B5EF4-FFF2-40B4-BE49-F238E27FC236}">
                  <a16:creationId xmlns:a16="http://schemas.microsoft.com/office/drawing/2014/main" id="{5F10F969-8433-4945-A2F2-55DCAD872324}"/>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99;p64">
              <a:extLst>
                <a:ext uri="{FF2B5EF4-FFF2-40B4-BE49-F238E27FC236}">
                  <a16:creationId xmlns:a16="http://schemas.microsoft.com/office/drawing/2014/main" id="{BEDBEA5B-0852-AD49-8E26-2731B52D5D9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00;p64">
              <a:extLst>
                <a:ext uri="{FF2B5EF4-FFF2-40B4-BE49-F238E27FC236}">
                  <a16:creationId xmlns:a16="http://schemas.microsoft.com/office/drawing/2014/main" id="{E35E398C-FBBB-6B4B-88F5-29766E7DCE5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01;p64">
              <a:extLst>
                <a:ext uri="{FF2B5EF4-FFF2-40B4-BE49-F238E27FC236}">
                  <a16:creationId xmlns:a16="http://schemas.microsoft.com/office/drawing/2014/main" id="{CBF68ABE-1D82-524D-B395-2EB592F905BA}"/>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02;p64">
              <a:extLst>
                <a:ext uri="{FF2B5EF4-FFF2-40B4-BE49-F238E27FC236}">
                  <a16:creationId xmlns:a16="http://schemas.microsoft.com/office/drawing/2014/main" id="{68302C2A-CA1C-584A-990E-B5CF5C6FD13E}"/>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3;p64">
              <a:extLst>
                <a:ext uri="{FF2B5EF4-FFF2-40B4-BE49-F238E27FC236}">
                  <a16:creationId xmlns:a16="http://schemas.microsoft.com/office/drawing/2014/main" id="{AC701576-9C49-0842-B397-B15FD9ACFF0C}"/>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4;p64">
              <a:extLst>
                <a:ext uri="{FF2B5EF4-FFF2-40B4-BE49-F238E27FC236}">
                  <a16:creationId xmlns:a16="http://schemas.microsoft.com/office/drawing/2014/main" id="{5BAC050B-7857-9D4C-B9B8-686643DF42E2}"/>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05;p64">
              <a:extLst>
                <a:ext uri="{FF2B5EF4-FFF2-40B4-BE49-F238E27FC236}">
                  <a16:creationId xmlns:a16="http://schemas.microsoft.com/office/drawing/2014/main" id="{E31D6983-4013-984E-86F4-151452969948}"/>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06;p64">
              <a:extLst>
                <a:ext uri="{FF2B5EF4-FFF2-40B4-BE49-F238E27FC236}">
                  <a16:creationId xmlns:a16="http://schemas.microsoft.com/office/drawing/2014/main" id="{E462ABE1-2FE2-7B45-A588-1FA44A758DCA}"/>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07;p64">
              <a:extLst>
                <a:ext uri="{FF2B5EF4-FFF2-40B4-BE49-F238E27FC236}">
                  <a16:creationId xmlns:a16="http://schemas.microsoft.com/office/drawing/2014/main" id="{B6B25388-3DEE-094E-BD03-DB2A35BBCE3B}"/>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08;p64">
              <a:extLst>
                <a:ext uri="{FF2B5EF4-FFF2-40B4-BE49-F238E27FC236}">
                  <a16:creationId xmlns:a16="http://schemas.microsoft.com/office/drawing/2014/main" id="{8FD166E0-4F3F-E44E-AB96-AD5A4361831E}"/>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09;p64">
              <a:extLst>
                <a:ext uri="{FF2B5EF4-FFF2-40B4-BE49-F238E27FC236}">
                  <a16:creationId xmlns:a16="http://schemas.microsoft.com/office/drawing/2014/main" id="{9AF02D06-24B1-5A43-B937-B9F6C89D67AE}"/>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10;p64">
              <a:extLst>
                <a:ext uri="{FF2B5EF4-FFF2-40B4-BE49-F238E27FC236}">
                  <a16:creationId xmlns:a16="http://schemas.microsoft.com/office/drawing/2014/main" id="{B98003F7-B064-AB48-963A-1972920FC703}"/>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1;p64">
              <a:extLst>
                <a:ext uri="{FF2B5EF4-FFF2-40B4-BE49-F238E27FC236}">
                  <a16:creationId xmlns:a16="http://schemas.microsoft.com/office/drawing/2014/main" id="{32776169-B6BE-E648-8524-CD8251FBDD51}"/>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2;p64">
              <a:extLst>
                <a:ext uri="{FF2B5EF4-FFF2-40B4-BE49-F238E27FC236}">
                  <a16:creationId xmlns:a16="http://schemas.microsoft.com/office/drawing/2014/main" id="{9CA8CD0A-4DA3-624C-80C5-52CC2AC52B86}"/>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13;p64">
              <a:extLst>
                <a:ext uri="{FF2B5EF4-FFF2-40B4-BE49-F238E27FC236}">
                  <a16:creationId xmlns:a16="http://schemas.microsoft.com/office/drawing/2014/main" id="{9DDA556B-1BE0-3D42-8581-1385EC7E332B}"/>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4;p64">
              <a:extLst>
                <a:ext uri="{FF2B5EF4-FFF2-40B4-BE49-F238E27FC236}">
                  <a16:creationId xmlns:a16="http://schemas.microsoft.com/office/drawing/2014/main" id="{359BF1D2-6938-B64C-835F-F056E81AC73D}"/>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15;p64">
              <a:extLst>
                <a:ext uri="{FF2B5EF4-FFF2-40B4-BE49-F238E27FC236}">
                  <a16:creationId xmlns:a16="http://schemas.microsoft.com/office/drawing/2014/main" id="{E7F199A3-D405-7C41-B453-032C0F8AAE67}"/>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16;p64">
              <a:extLst>
                <a:ext uri="{FF2B5EF4-FFF2-40B4-BE49-F238E27FC236}">
                  <a16:creationId xmlns:a16="http://schemas.microsoft.com/office/drawing/2014/main" id="{279FB43E-7514-DB41-A5A7-E3CA0816F07D}"/>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17;p64">
              <a:extLst>
                <a:ext uri="{FF2B5EF4-FFF2-40B4-BE49-F238E27FC236}">
                  <a16:creationId xmlns:a16="http://schemas.microsoft.com/office/drawing/2014/main" id="{150B3B34-4435-624E-84F8-F62120D58849}"/>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18;p64">
              <a:extLst>
                <a:ext uri="{FF2B5EF4-FFF2-40B4-BE49-F238E27FC236}">
                  <a16:creationId xmlns:a16="http://schemas.microsoft.com/office/drawing/2014/main" id="{3CA49D20-97E1-894A-8E60-89D492932A3B}"/>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19;p64">
              <a:extLst>
                <a:ext uri="{FF2B5EF4-FFF2-40B4-BE49-F238E27FC236}">
                  <a16:creationId xmlns:a16="http://schemas.microsoft.com/office/drawing/2014/main" id="{8D634859-4E86-FE4C-A22A-0C3EE7B664F3}"/>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20;p64">
              <a:extLst>
                <a:ext uri="{FF2B5EF4-FFF2-40B4-BE49-F238E27FC236}">
                  <a16:creationId xmlns:a16="http://schemas.microsoft.com/office/drawing/2014/main" id="{25DDCE62-72F4-2844-9CBD-21BA9ADCC149}"/>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21;p64">
              <a:extLst>
                <a:ext uri="{FF2B5EF4-FFF2-40B4-BE49-F238E27FC236}">
                  <a16:creationId xmlns:a16="http://schemas.microsoft.com/office/drawing/2014/main" id="{B055461D-180F-6E41-8596-B8AD9EFA29C5}"/>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22;p64">
              <a:extLst>
                <a:ext uri="{FF2B5EF4-FFF2-40B4-BE49-F238E27FC236}">
                  <a16:creationId xmlns:a16="http://schemas.microsoft.com/office/drawing/2014/main" id="{E204638A-6792-014B-88D5-1E798CE5A114}"/>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23;p64">
              <a:extLst>
                <a:ext uri="{FF2B5EF4-FFF2-40B4-BE49-F238E27FC236}">
                  <a16:creationId xmlns:a16="http://schemas.microsoft.com/office/drawing/2014/main" id="{78F760D1-4D59-B847-9166-03CDF17F76FD}"/>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24;p64">
              <a:extLst>
                <a:ext uri="{FF2B5EF4-FFF2-40B4-BE49-F238E27FC236}">
                  <a16:creationId xmlns:a16="http://schemas.microsoft.com/office/drawing/2014/main" id="{E284EFA2-ED9E-A548-9C9E-D2527DBBB6A6}"/>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25;p64">
              <a:extLst>
                <a:ext uri="{FF2B5EF4-FFF2-40B4-BE49-F238E27FC236}">
                  <a16:creationId xmlns:a16="http://schemas.microsoft.com/office/drawing/2014/main" id="{E76F2F71-2540-314C-8A51-150A6BBA156F}"/>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26;p64">
              <a:extLst>
                <a:ext uri="{FF2B5EF4-FFF2-40B4-BE49-F238E27FC236}">
                  <a16:creationId xmlns:a16="http://schemas.microsoft.com/office/drawing/2014/main" id="{0C943966-F5AF-1B4F-8EEF-CC1CC9F6F26C}"/>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27;p64">
              <a:extLst>
                <a:ext uri="{FF2B5EF4-FFF2-40B4-BE49-F238E27FC236}">
                  <a16:creationId xmlns:a16="http://schemas.microsoft.com/office/drawing/2014/main" id="{65DDA9A6-9D58-A641-A143-8EB496E147F4}"/>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328;p64">
              <a:extLst>
                <a:ext uri="{FF2B5EF4-FFF2-40B4-BE49-F238E27FC236}">
                  <a16:creationId xmlns:a16="http://schemas.microsoft.com/office/drawing/2014/main" id="{F24BAA21-2A9D-CF42-8B58-AD17CA21FD1C}"/>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29;p64">
              <a:extLst>
                <a:ext uri="{FF2B5EF4-FFF2-40B4-BE49-F238E27FC236}">
                  <a16:creationId xmlns:a16="http://schemas.microsoft.com/office/drawing/2014/main" id="{08F100E6-6171-144C-ACDC-256F41CCE292}"/>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30;p64">
              <a:extLst>
                <a:ext uri="{FF2B5EF4-FFF2-40B4-BE49-F238E27FC236}">
                  <a16:creationId xmlns:a16="http://schemas.microsoft.com/office/drawing/2014/main" id="{3990C0E9-0638-BB4B-87EA-429F125DB3C8}"/>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31;p64">
              <a:extLst>
                <a:ext uri="{FF2B5EF4-FFF2-40B4-BE49-F238E27FC236}">
                  <a16:creationId xmlns:a16="http://schemas.microsoft.com/office/drawing/2014/main" id="{5C17440C-E8C9-B246-9304-B0B9DCCFECDB}"/>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32;p64">
              <a:extLst>
                <a:ext uri="{FF2B5EF4-FFF2-40B4-BE49-F238E27FC236}">
                  <a16:creationId xmlns:a16="http://schemas.microsoft.com/office/drawing/2014/main" id="{6890A29D-B3D9-A54E-A7B1-6D85022E47DB}"/>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33;p64">
              <a:extLst>
                <a:ext uri="{FF2B5EF4-FFF2-40B4-BE49-F238E27FC236}">
                  <a16:creationId xmlns:a16="http://schemas.microsoft.com/office/drawing/2014/main" id="{04B2BD8B-5FA1-0446-BCDB-8D14D764AB03}"/>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34;p64">
              <a:extLst>
                <a:ext uri="{FF2B5EF4-FFF2-40B4-BE49-F238E27FC236}">
                  <a16:creationId xmlns:a16="http://schemas.microsoft.com/office/drawing/2014/main" id="{3FA02A1A-B32A-4243-8413-E857FBBCE8A0}"/>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35;p64">
              <a:extLst>
                <a:ext uri="{FF2B5EF4-FFF2-40B4-BE49-F238E27FC236}">
                  <a16:creationId xmlns:a16="http://schemas.microsoft.com/office/drawing/2014/main" id="{0E151C51-4E65-6B49-ABD2-FD4A143F32C4}"/>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36;p64">
              <a:extLst>
                <a:ext uri="{FF2B5EF4-FFF2-40B4-BE49-F238E27FC236}">
                  <a16:creationId xmlns:a16="http://schemas.microsoft.com/office/drawing/2014/main" id="{A778F3A4-4ECA-EF4F-85DB-96AD2706AF26}"/>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37;p64">
              <a:extLst>
                <a:ext uri="{FF2B5EF4-FFF2-40B4-BE49-F238E27FC236}">
                  <a16:creationId xmlns:a16="http://schemas.microsoft.com/office/drawing/2014/main" id="{B766D562-A6AB-5B45-BC5B-1FC9BB4EB397}"/>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38;p64">
              <a:extLst>
                <a:ext uri="{FF2B5EF4-FFF2-40B4-BE49-F238E27FC236}">
                  <a16:creationId xmlns:a16="http://schemas.microsoft.com/office/drawing/2014/main" id="{6DBEEF83-262B-D44F-BFD8-041584DE4506}"/>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39;p64">
              <a:extLst>
                <a:ext uri="{FF2B5EF4-FFF2-40B4-BE49-F238E27FC236}">
                  <a16:creationId xmlns:a16="http://schemas.microsoft.com/office/drawing/2014/main" id="{C7DC4AF4-DD99-C443-A520-24558FC4A9CF}"/>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40;p64">
              <a:extLst>
                <a:ext uri="{FF2B5EF4-FFF2-40B4-BE49-F238E27FC236}">
                  <a16:creationId xmlns:a16="http://schemas.microsoft.com/office/drawing/2014/main" id="{15011624-D4D9-9F42-8CE3-DF2B159C09C5}"/>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41;p64">
              <a:extLst>
                <a:ext uri="{FF2B5EF4-FFF2-40B4-BE49-F238E27FC236}">
                  <a16:creationId xmlns:a16="http://schemas.microsoft.com/office/drawing/2014/main" id="{08B5FC91-D049-4F4C-962A-1AD5D16ECB5D}"/>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42;p64">
              <a:extLst>
                <a:ext uri="{FF2B5EF4-FFF2-40B4-BE49-F238E27FC236}">
                  <a16:creationId xmlns:a16="http://schemas.microsoft.com/office/drawing/2014/main" id="{1B5FFEF9-F7C6-1C4C-A980-BF529EC425A5}"/>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43;p64">
              <a:extLst>
                <a:ext uri="{FF2B5EF4-FFF2-40B4-BE49-F238E27FC236}">
                  <a16:creationId xmlns:a16="http://schemas.microsoft.com/office/drawing/2014/main" id="{D99C0DF4-995E-634E-90E1-C0D7976A0B91}"/>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44;p64">
              <a:extLst>
                <a:ext uri="{FF2B5EF4-FFF2-40B4-BE49-F238E27FC236}">
                  <a16:creationId xmlns:a16="http://schemas.microsoft.com/office/drawing/2014/main" id="{6EEA9222-688C-124B-8CC2-DBE23048AEBA}"/>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45;p64">
              <a:extLst>
                <a:ext uri="{FF2B5EF4-FFF2-40B4-BE49-F238E27FC236}">
                  <a16:creationId xmlns:a16="http://schemas.microsoft.com/office/drawing/2014/main" id="{7898D13E-F3E7-5942-BB2A-3BFDE882E999}"/>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46;p64">
              <a:extLst>
                <a:ext uri="{FF2B5EF4-FFF2-40B4-BE49-F238E27FC236}">
                  <a16:creationId xmlns:a16="http://schemas.microsoft.com/office/drawing/2014/main" id="{6C079B9D-EC9B-EC4F-B76D-CFDF85DAEFE2}"/>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47;p64">
              <a:extLst>
                <a:ext uri="{FF2B5EF4-FFF2-40B4-BE49-F238E27FC236}">
                  <a16:creationId xmlns:a16="http://schemas.microsoft.com/office/drawing/2014/main" id="{B102DBF6-05F3-FC47-BC29-73D822854ABE}"/>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48;p64">
              <a:extLst>
                <a:ext uri="{FF2B5EF4-FFF2-40B4-BE49-F238E27FC236}">
                  <a16:creationId xmlns:a16="http://schemas.microsoft.com/office/drawing/2014/main" id="{486C1B91-EFB9-074F-BF35-2446B12E1688}"/>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49;p64">
              <a:extLst>
                <a:ext uri="{FF2B5EF4-FFF2-40B4-BE49-F238E27FC236}">
                  <a16:creationId xmlns:a16="http://schemas.microsoft.com/office/drawing/2014/main" id="{644DA2BE-F6E3-F04A-B247-FC1E0DCBDA7D}"/>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50;p64">
              <a:extLst>
                <a:ext uri="{FF2B5EF4-FFF2-40B4-BE49-F238E27FC236}">
                  <a16:creationId xmlns:a16="http://schemas.microsoft.com/office/drawing/2014/main" id="{F41D81BD-F94A-2349-8C11-A9875906DD66}"/>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51;p64">
              <a:extLst>
                <a:ext uri="{FF2B5EF4-FFF2-40B4-BE49-F238E27FC236}">
                  <a16:creationId xmlns:a16="http://schemas.microsoft.com/office/drawing/2014/main" id="{97BC6B4F-077E-7A4D-AC7A-C624B05549AD}"/>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52;p64">
              <a:extLst>
                <a:ext uri="{FF2B5EF4-FFF2-40B4-BE49-F238E27FC236}">
                  <a16:creationId xmlns:a16="http://schemas.microsoft.com/office/drawing/2014/main" id="{4EF73CDE-EC40-C44A-89AE-B23B0329468F}"/>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53;p64">
              <a:extLst>
                <a:ext uri="{FF2B5EF4-FFF2-40B4-BE49-F238E27FC236}">
                  <a16:creationId xmlns:a16="http://schemas.microsoft.com/office/drawing/2014/main" id="{7F8D8150-7F33-714E-945D-856A95041C41}"/>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54;p64">
              <a:extLst>
                <a:ext uri="{FF2B5EF4-FFF2-40B4-BE49-F238E27FC236}">
                  <a16:creationId xmlns:a16="http://schemas.microsoft.com/office/drawing/2014/main" id="{E109F1CF-33BE-7841-9E10-2B7117E81000}"/>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55;p64">
              <a:extLst>
                <a:ext uri="{FF2B5EF4-FFF2-40B4-BE49-F238E27FC236}">
                  <a16:creationId xmlns:a16="http://schemas.microsoft.com/office/drawing/2014/main" id="{E43FF2B5-D4CB-CB41-BC9E-2920BD8D451C}"/>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56;p64">
              <a:extLst>
                <a:ext uri="{FF2B5EF4-FFF2-40B4-BE49-F238E27FC236}">
                  <a16:creationId xmlns:a16="http://schemas.microsoft.com/office/drawing/2014/main" id="{A97E275A-CAD6-3940-BC03-E1AA09FBD966}"/>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57;p64">
              <a:extLst>
                <a:ext uri="{FF2B5EF4-FFF2-40B4-BE49-F238E27FC236}">
                  <a16:creationId xmlns:a16="http://schemas.microsoft.com/office/drawing/2014/main" id="{6B6031DF-9BEE-724E-9563-1BED6DF64F71}"/>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58;p64">
              <a:extLst>
                <a:ext uri="{FF2B5EF4-FFF2-40B4-BE49-F238E27FC236}">
                  <a16:creationId xmlns:a16="http://schemas.microsoft.com/office/drawing/2014/main" id="{40432927-EB60-CE4E-9679-FDFBD4973018}"/>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59;p64">
              <a:extLst>
                <a:ext uri="{FF2B5EF4-FFF2-40B4-BE49-F238E27FC236}">
                  <a16:creationId xmlns:a16="http://schemas.microsoft.com/office/drawing/2014/main" id="{FDF8B971-5469-F946-98A6-AAC853B467A7}"/>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60;p64">
              <a:extLst>
                <a:ext uri="{FF2B5EF4-FFF2-40B4-BE49-F238E27FC236}">
                  <a16:creationId xmlns:a16="http://schemas.microsoft.com/office/drawing/2014/main" id="{FB0E1CB8-51DE-8549-954F-9954D1834F51}"/>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61;p64">
              <a:extLst>
                <a:ext uri="{FF2B5EF4-FFF2-40B4-BE49-F238E27FC236}">
                  <a16:creationId xmlns:a16="http://schemas.microsoft.com/office/drawing/2014/main" id="{EA32D5AB-3769-E347-9AC5-1AB4987A2E1B}"/>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62;p64">
              <a:extLst>
                <a:ext uri="{FF2B5EF4-FFF2-40B4-BE49-F238E27FC236}">
                  <a16:creationId xmlns:a16="http://schemas.microsoft.com/office/drawing/2014/main" id="{95D972CB-8BA6-AA46-8ABD-5D05B20010F2}"/>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63;p64">
              <a:extLst>
                <a:ext uri="{FF2B5EF4-FFF2-40B4-BE49-F238E27FC236}">
                  <a16:creationId xmlns:a16="http://schemas.microsoft.com/office/drawing/2014/main" id="{510288DD-B7C5-D240-A01C-E4F22BB72C9A}"/>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64;p64">
              <a:extLst>
                <a:ext uri="{FF2B5EF4-FFF2-40B4-BE49-F238E27FC236}">
                  <a16:creationId xmlns:a16="http://schemas.microsoft.com/office/drawing/2014/main" id="{07AE19EB-2F02-524D-9599-7E43A2D10A67}"/>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65;p64">
              <a:extLst>
                <a:ext uri="{FF2B5EF4-FFF2-40B4-BE49-F238E27FC236}">
                  <a16:creationId xmlns:a16="http://schemas.microsoft.com/office/drawing/2014/main" id="{170C73C5-417E-9F48-A672-8723249FF434}"/>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66;p64">
              <a:extLst>
                <a:ext uri="{FF2B5EF4-FFF2-40B4-BE49-F238E27FC236}">
                  <a16:creationId xmlns:a16="http://schemas.microsoft.com/office/drawing/2014/main" id="{CF632C46-5BE4-A246-A73B-47475A02D2F4}"/>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67;p64">
              <a:extLst>
                <a:ext uri="{FF2B5EF4-FFF2-40B4-BE49-F238E27FC236}">
                  <a16:creationId xmlns:a16="http://schemas.microsoft.com/office/drawing/2014/main" id="{C20D8E0C-F61A-8D49-BD1E-BE72A6070B3A}"/>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68;p64">
              <a:extLst>
                <a:ext uri="{FF2B5EF4-FFF2-40B4-BE49-F238E27FC236}">
                  <a16:creationId xmlns:a16="http://schemas.microsoft.com/office/drawing/2014/main" id="{5D60EEA5-0C42-1640-AB93-FF0D2E0F4A57}"/>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69;p64">
              <a:extLst>
                <a:ext uri="{FF2B5EF4-FFF2-40B4-BE49-F238E27FC236}">
                  <a16:creationId xmlns:a16="http://schemas.microsoft.com/office/drawing/2014/main" id="{4DEA49EB-49F8-0349-A915-29F96530DEBD}"/>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70;p64">
              <a:extLst>
                <a:ext uri="{FF2B5EF4-FFF2-40B4-BE49-F238E27FC236}">
                  <a16:creationId xmlns:a16="http://schemas.microsoft.com/office/drawing/2014/main" id="{B41BEDE9-74E9-BD4C-8F5B-0D2B203D7B49}"/>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71;p64">
              <a:extLst>
                <a:ext uri="{FF2B5EF4-FFF2-40B4-BE49-F238E27FC236}">
                  <a16:creationId xmlns:a16="http://schemas.microsoft.com/office/drawing/2014/main" id="{A4C68360-C711-6940-AB19-FE4D8420205B}"/>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72;p64">
              <a:extLst>
                <a:ext uri="{FF2B5EF4-FFF2-40B4-BE49-F238E27FC236}">
                  <a16:creationId xmlns:a16="http://schemas.microsoft.com/office/drawing/2014/main" id="{BCFB83B2-B66F-C945-BC53-A2DB804AAC71}"/>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73;p64">
              <a:extLst>
                <a:ext uri="{FF2B5EF4-FFF2-40B4-BE49-F238E27FC236}">
                  <a16:creationId xmlns:a16="http://schemas.microsoft.com/office/drawing/2014/main" id="{546FE471-4D3D-DE42-9DE6-9F8F3AF43589}"/>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74;p64">
              <a:extLst>
                <a:ext uri="{FF2B5EF4-FFF2-40B4-BE49-F238E27FC236}">
                  <a16:creationId xmlns:a16="http://schemas.microsoft.com/office/drawing/2014/main" id="{CA9389F9-B67D-E045-9F03-627EF413BE37}"/>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75;p64">
              <a:extLst>
                <a:ext uri="{FF2B5EF4-FFF2-40B4-BE49-F238E27FC236}">
                  <a16:creationId xmlns:a16="http://schemas.microsoft.com/office/drawing/2014/main" id="{5CD68A3D-E6C1-F74F-9388-377E9B03C735}"/>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76;p64">
              <a:extLst>
                <a:ext uri="{FF2B5EF4-FFF2-40B4-BE49-F238E27FC236}">
                  <a16:creationId xmlns:a16="http://schemas.microsoft.com/office/drawing/2014/main" id="{59EE7FC1-C220-2746-98EA-728CDDC460B2}"/>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77;p64">
              <a:extLst>
                <a:ext uri="{FF2B5EF4-FFF2-40B4-BE49-F238E27FC236}">
                  <a16:creationId xmlns:a16="http://schemas.microsoft.com/office/drawing/2014/main" id="{787A1BDC-C29D-7F44-AB52-F713459FA5E3}"/>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78;p64">
              <a:extLst>
                <a:ext uri="{FF2B5EF4-FFF2-40B4-BE49-F238E27FC236}">
                  <a16:creationId xmlns:a16="http://schemas.microsoft.com/office/drawing/2014/main" id="{82FCB0F3-8688-AF44-82DE-B709C82DAAC4}"/>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79;p64">
              <a:extLst>
                <a:ext uri="{FF2B5EF4-FFF2-40B4-BE49-F238E27FC236}">
                  <a16:creationId xmlns:a16="http://schemas.microsoft.com/office/drawing/2014/main" id="{EF057DAE-95FB-2B43-A6C2-3998D68C104B}"/>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80;p64">
              <a:extLst>
                <a:ext uri="{FF2B5EF4-FFF2-40B4-BE49-F238E27FC236}">
                  <a16:creationId xmlns:a16="http://schemas.microsoft.com/office/drawing/2014/main" id="{8405B60E-0EDD-F34E-85DD-59ECA1702F23}"/>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81;p64">
              <a:extLst>
                <a:ext uri="{FF2B5EF4-FFF2-40B4-BE49-F238E27FC236}">
                  <a16:creationId xmlns:a16="http://schemas.microsoft.com/office/drawing/2014/main" id="{0D574DA6-B7B5-F143-A962-75C3320C2881}"/>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82;p64">
              <a:extLst>
                <a:ext uri="{FF2B5EF4-FFF2-40B4-BE49-F238E27FC236}">
                  <a16:creationId xmlns:a16="http://schemas.microsoft.com/office/drawing/2014/main" id="{6975F85D-246B-C84D-9EDF-6E41571E27C9}"/>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83;p64">
              <a:extLst>
                <a:ext uri="{FF2B5EF4-FFF2-40B4-BE49-F238E27FC236}">
                  <a16:creationId xmlns:a16="http://schemas.microsoft.com/office/drawing/2014/main" id="{3162840C-DF2A-2A40-867F-8B7CF9A20C84}"/>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84;p64">
              <a:extLst>
                <a:ext uri="{FF2B5EF4-FFF2-40B4-BE49-F238E27FC236}">
                  <a16:creationId xmlns:a16="http://schemas.microsoft.com/office/drawing/2014/main" id="{3A4C766D-053B-6945-853B-B11E2BFEA809}"/>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85;p64">
              <a:extLst>
                <a:ext uri="{FF2B5EF4-FFF2-40B4-BE49-F238E27FC236}">
                  <a16:creationId xmlns:a16="http://schemas.microsoft.com/office/drawing/2014/main" id="{FA1310F8-6C70-FE4D-89ED-84BDF6CE388E}"/>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86;p64">
              <a:extLst>
                <a:ext uri="{FF2B5EF4-FFF2-40B4-BE49-F238E27FC236}">
                  <a16:creationId xmlns:a16="http://schemas.microsoft.com/office/drawing/2014/main" id="{220D0373-3351-A34A-A71C-5738351D5B40}"/>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87;p64">
              <a:extLst>
                <a:ext uri="{FF2B5EF4-FFF2-40B4-BE49-F238E27FC236}">
                  <a16:creationId xmlns:a16="http://schemas.microsoft.com/office/drawing/2014/main" id="{A91F5067-B0FB-C14E-9B11-27CBEBC0AC8C}"/>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88;p64">
              <a:extLst>
                <a:ext uri="{FF2B5EF4-FFF2-40B4-BE49-F238E27FC236}">
                  <a16:creationId xmlns:a16="http://schemas.microsoft.com/office/drawing/2014/main" id="{CB52697C-E023-924D-8E08-AA169E1A3B3C}"/>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89;p64">
              <a:extLst>
                <a:ext uri="{FF2B5EF4-FFF2-40B4-BE49-F238E27FC236}">
                  <a16:creationId xmlns:a16="http://schemas.microsoft.com/office/drawing/2014/main" id="{C9F39748-A539-0948-881D-6D7C45235809}"/>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90;p64">
              <a:extLst>
                <a:ext uri="{FF2B5EF4-FFF2-40B4-BE49-F238E27FC236}">
                  <a16:creationId xmlns:a16="http://schemas.microsoft.com/office/drawing/2014/main" id="{107572C5-A0B9-AC45-B29C-421FC03C6903}"/>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91;p64">
              <a:extLst>
                <a:ext uri="{FF2B5EF4-FFF2-40B4-BE49-F238E27FC236}">
                  <a16:creationId xmlns:a16="http://schemas.microsoft.com/office/drawing/2014/main" id="{8554FCC5-A97A-514F-89BF-0027E171B5E9}"/>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92;p64">
              <a:extLst>
                <a:ext uri="{FF2B5EF4-FFF2-40B4-BE49-F238E27FC236}">
                  <a16:creationId xmlns:a16="http://schemas.microsoft.com/office/drawing/2014/main" id="{A3B31269-9741-9E4F-84F3-E68D3A1A5586}"/>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93;p64">
              <a:extLst>
                <a:ext uri="{FF2B5EF4-FFF2-40B4-BE49-F238E27FC236}">
                  <a16:creationId xmlns:a16="http://schemas.microsoft.com/office/drawing/2014/main" id="{005A8298-5AE3-5F48-8052-DF98D8C31CA9}"/>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94;p64">
              <a:extLst>
                <a:ext uri="{FF2B5EF4-FFF2-40B4-BE49-F238E27FC236}">
                  <a16:creationId xmlns:a16="http://schemas.microsoft.com/office/drawing/2014/main" id="{B51E28E7-2A89-2749-A9BE-9F4A974E09CB}"/>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95;p64">
              <a:extLst>
                <a:ext uri="{FF2B5EF4-FFF2-40B4-BE49-F238E27FC236}">
                  <a16:creationId xmlns:a16="http://schemas.microsoft.com/office/drawing/2014/main" id="{54DFB086-7D81-544E-9DBA-5F06A85222B8}"/>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96;p64">
              <a:extLst>
                <a:ext uri="{FF2B5EF4-FFF2-40B4-BE49-F238E27FC236}">
                  <a16:creationId xmlns:a16="http://schemas.microsoft.com/office/drawing/2014/main" id="{08DD0D3F-0582-0E44-9053-B3553BDF4882}"/>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97;p64">
              <a:extLst>
                <a:ext uri="{FF2B5EF4-FFF2-40B4-BE49-F238E27FC236}">
                  <a16:creationId xmlns:a16="http://schemas.microsoft.com/office/drawing/2014/main" id="{53BD7137-8066-EB42-A82A-FFCDDC4645F0}"/>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98;p64">
              <a:extLst>
                <a:ext uri="{FF2B5EF4-FFF2-40B4-BE49-F238E27FC236}">
                  <a16:creationId xmlns:a16="http://schemas.microsoft.com/office/drawing/2014/main" id="{ECB77970-7E20-944B-8BD5-4DEC9B721844}"/>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99;p64">
              <a:extLst>
                <a:ext uri="{FF2B5EF4-FFF2-40B4-BE49-F238E27FC236}">
                  <a16:creationId xmlns:a16="http://schemas.microsoft.com/office/drawing/2014/main" id="{B09A6297-071C-DF4A-988A-C498E9A9A957}"/>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00;p64">
              <a:extLst>
                <a:ext uri="{FF2B5EF4-FFF2-40B4-BE49-F238E27FC236}">
                  <a16:creationId xmlns:a16="http://schemas.microsoft.com/office/drawing/2014/main" id="{569A2E0B-0275-9149-9F85-5C961D039147}"/>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01;p64">
              <a:extLst>
                <a:ext uri="{FF2B5EF4-FFF2-40B4-BE49-F238E27FC236}">
                  <a16:creationId xmlns:a16="http://schemas.microsoft.com/office/drawing/2014/main" id="{E89CA1F7-9D5C-5A4D-8E57-52C60A38DF93}"/>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02;p64">
              <a:extLst>
                <a:ext uri="{FF2B5EF4-FFF2-40B4-BE49-F238E27FC236}">
                  <a16:creationId xmlns:a16="http://schemas.microsoft.com/office/drawing/2014/main" id="{EEA3A856-C2D3-6A44-BB3B-CD7FA2A80CC8}"/>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03;p64">
              <a:extLst>
                <a:ext uri="{FF2B5EF4-FFF2-40B4-BE49-F238E27FC236}">
                  <a16:creationId xmlns:a16="http://schemas.microsoft.com/office/drawing/2014/main" id="{9CD7A8A6-0B41-E744-A961-F38A755B0F74}"/>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04;p64">
              <a:extLst>
                <a:ext uri="{FF2B5EF4-FFF2-40B4-BE49-F238E27FC236}">
                  <a16:creationId xmlns:a16="http://schemas.microsoft.com/office/drawing/2014/main" id="{97A4F434-8550-C647-BC46-21AD9A204BDC}"/>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05;p64">
              <a:extLst>
                <a:ext uri="{FF2B5EF4-FFF2-40B4-BE49-F238E27FC236}">
                  <a16:creationId xmlns:a16="http://schemas.microsoft.com/office/drawing/2014/main" id="{A2EEA82F-C356-2C43-8AFC-443663987A4C}"/>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06;p64">
              <a:extLst>
                <a:ext uri="{FF2B5EF4-FFF2-40B4-BE49-F238E27FC236}">
                  <a16:creationId xmlns:a16="http://schemas.microsoft.com/office/drawing/2014/main" id="{1D573542-990D-0942-9901-378156179F8B}"/>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07;p64">
              <a:extLst>
                <a:ext uri="{FF2B5EF4-FFF2-40B4-BE49-F238E27FC236}">
                  <a16:creationId xmlns:a16="http://schemas.microsoft.com/office/drawing/2014/main" id="{75C37CFF-4FEF-9948-B949-5405ED422C03}"/>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08;p64">
              <a:extLst>
                <a:ext uri="{FF2B5EF4-FFF2-40B4-BE49-F238E27FC236}">
                  <a16:creationId xmlns:a16="http://schemas.microsoft.com/office/drawing/2014/main" id="{0F86ABA0-35C2-C241-8A78-54F2DD484781}"/>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09;p64">
              <a:extLst>
                <a:ext uri="{FF2B5EF4-FFF2-40B4-BE49-F238E27FC236}">
                  <a16:creationId xmlns:a16="http://schemas.microsoft.com/office/drawing/2014/main" id="{D978CC04-7ED6-084A-B30A-2682B8BE750C}"/>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410;p64">
              <a:extLst>
                <a:ext uri="{FF2B5EF4-FFF2-40B4-BE49-F238E27FC236}">
                  <a16:creationId xmlns:a16="http://schemas.microsoft.com/office/drawing/2014/main" id="{B7F9982C-C725-334A-B47F-9CC4C735D6A7}"/>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411;p64">
              <a:extLst>
                <a:ext uri="{FF2B5EF4-FFF2-40B4-BE49-F238E27FC236}">
                  <a16:creationId xmlns:a16="http://schemas.microsoft.com/office/drawing/2014/main" id="{2B5F203C-DE6F-A541-91C8-F02DFE2C34C6}"/>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412;p64">
              <a:extLst>
                <a:ext uri="{FF2B5EF4-FFF2-40B4-BE49-F238E27FC236}">
                  <a16:creationId xmlns:a16="http://schemas.microsoft.com/office/drawing/2014/main" id="{8A5CA2B3-DBEC-BA4F-B35F-6E4B9C0AC45E}"/>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13;p64">
              <a:extLst>
                <a:ext uri="{FF2B5EF4-FFF2-40B4-BE49-F238E27FC236}">
                  <a16:creationId xmlns:a16="http://schemas.microsoft.com/office/drawing/2014/main" id="{CE0F80B3-2F93-FD41-8A40-4E79356667B1}"/>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14;p64">
              <a:extLst>
                <a:ext uri="{FF2B5EF4-FFF2-40B4-BE49-F238E27FC236}">
                  <a16:creationId xmlns:a16="http://schemas.microsoft.com/office/drawing/2014/main" id="{2F6CE21C-089B-374B-9542-082A6BC2C49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15;p64">
              <a:extLst>
                <a:ext uri="{FF2B5EF4-FFF2-40B4-BE49-F238E27FC236}">
                  <a16:creationId xmlns:a16="http://schemas.microsoft.com/office/drawing/2014/main" id="{D507291E-B4A1-7C4B-B02E-5ACE63C8CFAE}"/>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16;p64">
              <a:extLst>
                <a:ext uri="{FF2B5EF4-FFF2-40B4-BE49-F238E27FC236}">
                  <a16:creationId xmlns:a16="http://schemas.microsoft.com/office/drawing/2014/main" id="{370A389D-C9E7-9649-B996-F24B97C9881B}"/>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417;p64">
              <a:extLst>
                <a:ext uri="{FF2B5EF4-FFF2-40B4-BE49-F238E27FC236}">
                  <a16:creationId xmlns:a16="http://schemas.microsoft.com/office/drawing/2014/main" id="{31D0FD0A-FAF9-CC44-A691-27694D3BC539}"/>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418;p64">
              <a:extLst>
                <a:ext uri="{FF2B5EF4-FFF2-40B4-BE49-F238E27FC236}">
                  <a16:creationId xmlns:a16="http://schemas.microsoft.com/office/drawing/2014/main" id="{5E03F855-2A45-7344-B3F1-4A1DADD3C7A3}"/>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419;p64">
              <a:extLst>
                <a:ext uri="{FF2B5EF4-FFF2-40B4-BE49-F238E27FC236}">
                  <a16:creationId xmlns:a16="http://schemas.microsoft.com/office/drawing/2014/main" id="{F303A682-63D2-0B49-8F7E-E732BE9BC744}"/>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420;p64">
              <a:extLst>
                <a:ext uri="{FF2B5EF4-FFF2-40B4-BE49-F238E27FC236}">
                  <a16:creationId xmlns:a16="http://schemas.microsoft.com/office/drawing/2014/main" id="{203CFCD8-9ADD-B944-9711-AB87C1D5D1EE}"/>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421;p64">
              <a:extLst>
                <a:ext uri="{FF2B5EF4-FFF2-40B4-BE49-F238E27FC236}">
                  <a16:creationId xmlns:a16="http://schemas.microsoft.com/office/drawing/2014/main" id="{EE592F66-C213-6044-BE23-5DC1454883EF}"/>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422;p64">
              <a:extLst>
                <a:ext uri="{FF2B5EF4-FFF2-40B4-BE49-F238E27FC236}">
                  <a16:creationId xmlns:a16="http://schemas.microsoft.com/office/drawing/2014/main" id="{4B650BC0-D1CF-C947-92C6-3A6031C5EE9E}"/>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423;p64">
              <a:extLst>
                <a:ext uri="{FF2B5EF4-FFF2-40B4-BE49-F238E27FC236}">
                  <a16:creationId xmlns:a16="http://schemas.microsoft.com/office/drawing/2014/main" id="{6B1494E1-D285-274D-B137-05634C2833ED}"/>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424;p64">
              <a:extLst>
                <a:ext uri="{FF2B5EF4-FFF2-40B4-BE49-F238E27FC236}">
                  <a16:creationId xmlns:a16="http://schemas.microsoft.com/office/drawing/2014/main" id="{7A379E10-B04F-914C-8E34-1B8A51E09F14}"/>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425;p64">
              <a:extLst>
                <a:ext uri="{FF2B5EF4-FFF2-40B4-BE49-F238E27FC236}">
                  <a16:creationId xmlns:a16="http://schemas.microsoft.com/office/drawing/2014/main" id="{DD1B9DDA-5382-3140-8FDB-7108AFDF4638}"/>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426;p64">
              <a:extLst>
                <a:ext uri="{FF2B5EF4-FFF2-40B4-BE49-F238E27FC236}">
                  <a16:creationId xmlns:a16="http://schemas.microsoft.com/office/drawing/2014/main" id="{1DC2EEB5-1122-A84F-AAB4-8C52D9EB089E}"/>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427;p64">
              <a:extLst>
                <a:ext uri="{FF2B5EF4-FFF2-40B4-BE49-F238E27FC236}">
                  <a16:creationId xmlns:a16="http://schemas.microsoft.com/office/drawing/2014/main" id="{D716C0B2-A487-5B45-98FA-797047DD4A95}"/>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428;p64">
              <a:extLst>
                <a:ext uri="{FF2B5EF4-FFF2-40B4-BE49-F238E27FC236}">
                  <a16:creationId xmlns:a16="http://schemas.microsoft.com/office/drawing/2014/main" id="{A38C2736-CB23-DE4C-8AB8-F528BBB6EB8D}"/>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429;p64">
              <a:extLst>
                <a:ext uri="{FF2B5EF4-FFF2-40B4-BE49-F238E27FC236}">
                  <a16:creationId xmlns:a16="http://schemas.microsoft.com/office/drawing/2014/main" id="{4D4DD6FC-7967-0640-8D64-FD7A0C297F10}"/>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430;p64">
              <a:extLst>
                <a:ext uri="{FF2B5EF4-FFF2-40B4-BE49-F238E27FC236}">
                  <a16:creationId xmlns:a16="http://schemas.microsoft.com/office/drawing/2014/main" id="{1DA89C75-F3B3-B74C-8D55-CB403069F9CA}"/>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431;p64">
              <a:extLst>
                <a:ext uri="{FF2B5EF4-FFF2-40B4-BE49-F238E27FC236}">
                  <a16:creationId xmlns:a16="http://schemas.microsoft.com/office/drawing/2014/main" id="{44BC7F66-9BE7-954E-BA39-416CB079B0D5}"/>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432;p64">
              <a:extLst>
                <a:ext uri="{FF2B5EF4-FFF2-40B4-BE49-F238E27FC236}">
                  <a16:creationId xmlns:a16="http://schemas.microsoft.com/office/drawing/2014/main" id="{7A815AAD-2AAB-9F46-8DF3-B46F889645B5}"/>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33;p64">
              <a:extLst>
                <a:ext uri="{FF2B5EF4-FFF2-40B4-BE49-F238E27FC236}">
                  <a16:creationId xmlns:a16="http://schemas.microsoft.com/office/drawing/2014/main" id="{631E3066-12FA-3B48-BAD9-7D4C819C8276}"/>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34;p64">
              <a:extLst>
                <a:ext uri="{FF2B5EF4-FFF2-40B4-BE49-F238E27FC236}">
                  <a16:creationId xmlns:a16="http://schemas.microsoft.com/office/drawing/2014/main" id="{79277C4D-F7B3-EC42-A221-CD8DB11B554B}"/>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35;p64">
              <a:extLst>
                <a:ext uri="{FF2B5EF4-FFF2-40B4-BE49-F238E27FC236}">
                  <a16:creationId xmlns:a16="http://schemas.microsoft.com/office/drawing/2014/main" id="{851A3728-C313-4045-964A-787816AB964B}"/>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36;p64">
              <a:extLst>
                <a:ext uri="{FF2B5EF4-FFF2-40B4-BE49-F238E27FC236}">
                  <a16:creationId xmlns:a16="http://schemas.microsoft.com/office/drawing/2014/main" id="{72B62EDA-18EC-CD4A-899A-5560DA7C2002}"/>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37;p64">
              <a:extLst>
                <a:ext uri="{FF2B5EF4-FFF2-40B4-BE49-F238E27FC236}">
                  <a16:creationId xmlns:a16="http://schemas.microsoft.com/office/drawing/2014/main" id="{5EACC223-3D41-9D4A-AFBC-2DF51AA7F4D6}"/>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38;p64">
              <a:extLst>
                <a:ext uri="{FF2B5EF4-FFF2-40B4-BE49-F238E27FC236}">
                  <a16:creationId xmlns:a16="http://schemas.microsoft.com/office/drawing/2014/main" id="{FE978994-D2AA-774A-990B-F5331946C985}"/>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39;p64">
              <a:extLst>
                <a:ext uri="{FF2B5EF4-FFF2-40B4-BE49-F238E27FC236}">
                  <a16:creationId xmlns:a16="http://schemas.microsoft.com/office/drawing/2014/main" id="{74C4AC0B-E61A-C545-AF55-94214D9ECF9C}"/>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40;p64">
              <a:extLst>
                <a:ext uri="{FF2B5EF4-FFF2-40B4-BE49-F238E27FC236}">
                  <a16:creationId xmlns:a16="http://schemas.microsoft.com/office/drawing/2014/main" id="{FD40D91F-69E5-EB4F-948D-9A9E1FD4A2DD}"/>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41;p64">
              <a:extLst>
                <a:ext uri="{FF2B5EF4-FFF2-40B4-BE49-F238E27FC236}">
                  <a16:creationId xmlns:a16="http://schemas.microsoft.com/office/drawing/2014/main" id="{5C02A522-4A37-D54A-8C5C-ED910C39309C}"/>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42;p64">
              <a:extLst>
                <a:ext uri="{FF2B5EF4-FFF2-40B4-BE49-F238E27FC236}">
                  <a16:creationId xmlns:a16="http://schemas.microsoft.com/office/drawing/2014/main" id="{711FEB83-B54B-A247-A87C-845DCF5F1C1C}"/>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43;p64">
              <a:extLst>
                <a:ext uri="{FF2B5EF4-FFF2-40B4-BE49-F238E27FC236}">
                  <a16:creationId xmlns:a16="http://schemas.microsoft.com/office/drawing/2014/main" id="{05F54EBF-A7C6-2F4E-A5E4-6AA2230938AB}"/>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44;p64">
              <a:extLst>
                <a:ext uri="{FF2B5EF4-FFF2-40B4-BE49-F238E27FC236}">
                  <a16:creationId xmlns:a16="http://schemas.microsoft.com/office/drawing/2014/main" id="{B0F29F53-147D-004F-B22A-EF35E4405190}"/>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45;p64">
              <a:extLst>
                <a:ext uri="{FF2B5EF4-FFF2-40B4-BE49-F238E27FC236}">
                  <a16:creationId xmlns:a16="http://schemas.microsoft.com/office/drawing/2014/main" id="{3A550446-9D81-5F44-BEA7-A3EF29DD6787}"/>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46;p64">
              <a:extLst>
                <a:ext uri="{FF2B5EF4-FFF2-40B4-BE49-F238E27FC236}">
                  <a16:creationId xmlns:a16="http://schemas.microsoft.com/office/drawing/2014/main" id="{370766CB-A381-D341-9CD4-68943BD5A312}"/>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47;p64">
              <a:extLst>
                <a:ext uri="{FF2B5EF4-FFF2-40B4-BE49-F238E27FC236}">
                  <a16:creationId xmlns:a16="http://schemas.microsoft.com/office/drawing/2014/main" id="{3B90AA43-F763-324B-9EBB-DBAD21DE62D6}"/>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48;p64">
              <a:extLst>
                <a:ext uri="{FF2B5EF4-FFF2-40B4-BE49-F238E27FC236}">
                  <a16:creationId xmlns:a16="http://schemas.microsoft.com/office/drawing/2014/main" id="{F5606EAE-D1BA-C84D-A180-B306F8A023D4}"/>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49;p64">
              <a:extLst>
                <a:ext uri="{FF2B5EF4-FFF2-40B4-BE49-F238E27FC236}">
                  <a16:creationId xmlns:a16="http://schemas.microsoft.com/office/drawing/2014/main" id="{1E0AFACF-0126-2341-9C96-3556A1226BAB}"/>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50;p64">
              <a:extLst>
                <a:ext uri="{FF2B5EF4-FFF2-40B4-BE49-F238E27FC236}">
                  <a16:creationId xmlns:a16="http://schemas.microsoft.com/office/drawing/2014/main" id="{A937B7DE-5F02-DF42-BAC0-20D87AD32681}"/>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51;p64">
              <a:extLst>
                <a:ext uri="{FF2B5EF4-FFF2-40B4-BE49-F238E27FC236}">
                  <a16:creationId xmlns:a16="http://schemas.microsoft.com/office/drawing/2014/main" id="{BEF8862E-9613-2B40-9E46-4177FD3342E9}"/>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52;p64">
              <a:extLst>
                <a:ext uri="{FF2B5EF4-FFF2-40B4-BE49-F238E27FC236}">
                  <a16:creationId xmlns:a16="http://schemas.microsoft.com/office/drawing/2014/main" id="{10E731F6-A4A8-2349-BDED-5DA0254CFFA5}"/>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53;p64">
              <a:extLst>
                <a:ext uri="{FF2B5EF4-FFF2-40B4-BE49-F238E27FC236}">
                  <a16:creationId xmlns:a16="http://schemas.microsoft.com/office/drawing/2014/main" id="{324140C0-4283-0A4D-A0F3-02DF1F8D3595}"/>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54;p64">
              <a:extLst>
                <a:ext uri="{FF2B5EF4-FFF2-40B4-BE49-F238E27FC236}">
                  <a16:creationId xmlns:a16="http://schemas.microsoft.com/office/drawing/2014/main" id="{D3758FFE-CA7E-544E-BABD-5B3D8BF29448}"/>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55;p64">
              <a:extLst>
                <a:ext uri="{FF2B5EF4-FFF2-40B4-BE49-F238E27FC236}">
                  <a16:creationId xmlns:a16="http://schemas.microsoft.com/office/drawing/2014/main" id="{2B267B8E-3DB4-0649-B608-48FDD08100AF}"/>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56;p64">
              <a:extLst>
                <a:ext uri="{FF2B5EF4-FFF2-40B4-BE49-F238E27FC236}">
                  <a16:creationId xmlns:a16="http://schemas.microsoft.com/office/drawing/2014/main" id="{6158C015-0D04-B047-80CE-D0A76D921BED}"/>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57;p64">
              <a:extLst>
                <a:ext uri="{FF2B5EF4-FFF2-40B4-BE49-F238E27FC236}">
                  <a16:creationId xmlns:a16="http://schemas.microsoft.com/office/drawing/2014/main" id="{E745A5A6-1966-B149-8918-FAD473721332}"/>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58;p64">
              <a:extLst>
                <a:ext uri="{FF2B5EF4-FFF2-40B4-BE49-F238E27FC236}">
                  <a16:creationId xmlns:a16="http://schemas.microsoft.com/office/drawing/2014/main" id="{749F6C2A-097B-1348-AF10-02A596F278F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59;p64">
              <a:extLst>
                <a:ext uri="{FF2B5EF4-FFF2-40B4-BE49-F238E27FC236}">
                  <a16:creationId xmlns:a16="http://schemas.microsoft.com/office/drawing/2014/main" id="{EDFE0C80-5A50-F54B-8B47-58353B67FFED}"/>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60;p64">
              <a:extLst>
                <a:ext uri="{FF2B5EF4-FFF2-40B4-BE49-F238E27FC236}">
                  <a16:creationId xmlns:a16="http://schemas.microsoft.com/office/drawing/2014/main" id="{8B0F7CB2-DB27-ED4C-9CA6-83B017E6E04E}"/>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61;p64">
              <a:extLst>
                <a:ext uri="{FF2B5EF4-FFF2-40B4-BE49-F238E27FC236}">
                  <a16:creationId xmlns:a16="http://schemas.microsoft.com/office/drawing/2014/main" id="{B1333EDC-9229-4A43-B08D-FF080594B4C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62;p64">
              <a:extLst>
                <a:ext uri="{FF2B5EF4-FFF2-40B4-BE49-F238E27FC236}">
                  <a16:creationId xmlns:a16="http://schemas.microsoft.com/office/drawing/2014/main" id="{BEA77013-78B0-CF46-8F71-092D4DCDBA50}"/>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63;p64">
              <a:extLst>
                <a:ext uri="{FF2B5EF4-FFF2-40B4-BE49-F238E27FC236}">
                  <a16:creationId xmlns:a16="http://schemas.microsoft.com/office/drawing/2014/main" id="{AB6A8C98-B68F-BF41-8E9E-A730D26A8CA7}"/>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64;p64">
              <a:extLst>
                <a:ext uri="{FF2B5EF4-FFF2-40B4-BE49-F238E27FC236}">
                  <a16:creationId xmlns:a16="http://schemas.microsoft.com/office/drawing/2014/main" id="{455ACE84-2922-3E43-AEA0-F42DB3775537}"/>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65;p64">
              <a:extLst>
                <a:ext uri="{FF2B5EF4-FFF2-40B4-BE49-F238E27FC236}">
                  <a16:creationId xmlns:a16="http://schemas.microsoft.com/office/drawing/2014/main" id="{59D5BAD8-664F-004D-A5F4-7B601DF7686F}"/>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66;p64">
              <a:extLst>
                <a:ext uri="{FF2B5EF4-FFF2-40B4-BE49-F238E27FC236}">
                  <a16:creationId xmlns:a16="http://schemas.microsoft.com/office/drawing/2014/main" id="{E0ECEB58-FAEA-A94A-ADC9-A844442C973B}"/>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67;p64">
              <a:extLst>
                <a:ext uri="{FF2B5EF4-FFF2-40B4-BE49-F238E27FC236}">
                  <a16:creationId xmlns:a16="http://schemas.microsoft.com/office/drawing/2014/main" id="{C5CEC303-CAFE-164A-9451-54F3A4B2CE20}"/>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68;p64">
              <a:extLst>
                <a:ext uri="{FF2B5EF4-FFF2-40B4-BE49-F238E27FC236}">
                  <a16:creationId xmlns:a16="http://schemas.microsoft.com/office/drawing/2014/main" id="{790ACCD5-E6FB-8547-82EE-D99BA488E311}"/>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69;p64">
              <a:extLst>
                <a:ext uri="{FF2B5EF4-FFF2-40B4-BE49-F238E27FC236}">
                  <a16:creationId xmlns:a16="http://schemas.microsoft.com/office/drawing/2014/main" id="{A0F886BF-8DEF-5C4A-91CA-F2FE6955F868}"/>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70;p64">
              <a:extLst>
                <a:ext uri="{FF2B5EF4-FFF2-40B4-BE49-F238E27FC236}">
                  <a16:creationId xmlns:a16="http://schemas.microsoft.com/office/drawing/2014/main" id="{DF5B119E-D138-6148-8418-A1C6A9C588E7}"/>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71;p64">
              <a:extLst>
                <a:ext uri="{FF2B5EF4-FFF2-40B4-BE49-F238E27FC236}">
                  <a16:creationId xmlns:a16="http://schemas.microsoft.com/office/drawing/2014/main" id="{8980F0ED-3984-D74B-924B-B7E2A1B9061E}"/>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72;p64">
              <a:extLst>
                <a:ext uri="{FF2B5EF4-FFF2-40B4-BE49-F238E27FC236}">
                  <a16:creationId xmlns:a16="http://schemas.microsoft.com/office/drawing/2014/main" id="{51C26EAF-AA75-1A42-8E6A-B52D128FAA30}"/>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73;p64">
              <a:extLst>
                <a:ext uri="{FF2B5EF4-FFF2-40B4-BE49-F238E27FC236}">
                  <a16:creationId xmlns:a16="http://schemas.microsoft.com/office/drawing/2014/main" id="{0BA8D03B-CA00-BB4D-8E72-24BCE01DCC41}"/>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74;p64">
              <a:extLst>
                <a:ext uri="{FF2B5EF4-FFF2-40B4-BE49-F238E27FC236}">
                  <a16:creationId xmlns:a16="http://schemas.microsoft.com/office/drawing/2014/main" id="{92F37203-59ED-C74E-A6B5-5FDB7F03728B}"/>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75;p64">
              <a:extLst>
                <a:ext uri="{FF2B5EF4-FFF2-40B4-BE49-F238E27FC236}">
                  <a16:creationId xmlns:a16="http://schemas.microsoft.com/office/drawing/2014/main" id="{52A6581D-981B-C74F-8C77-D4246C85BCAE}"/>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76;p64">
              <a:extLst>
                <a:ext uri="{FF2B5EF4-FFF2-40B4-BE49-F238E27FC236}">
                  <a16:creationId xmlns:a16="http://schemas.microsoft.com/office/drawing/2014/main" id="{43D72152-074D-7644-B6DF-2827E52DD466}"/>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77;p64">
              <a:extLst>
                <a:ext uri="{FF2B5EF4-FFF2-40B4-BE49-F238E27FC236}">
                  <a16:creationId xmlns:a16="http://schemas.microsoft.com/office/drawing/2014/main" id="{145FB071-DC76-894D-92B6-815B1C34167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78;p64">
              <a:extLst>
                <a:ext uri="{FF2B5EF4-FFF2-40B4-BE49-F238E27FC236}">
                  <a16:creationId xmlns:a16="http://schemas.microsoft.com/office/drawing/2014/main" id="{B8D127BA-4586-7D4B-BBAF-6FD3999C8831}"/>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79;p64">
              <a:extLst>
                <a:ext uri="{FF2B5EF4-FFF2-40B4-BE49-F238E27FC236}">
                  <a16:creationId xmlns:a16="http://schemas.microsoft.com/office/drawing/2014/main" id="{62551E5F-DCCC-2C42-A454-220E1D4D47EA}"/>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80;p64">
              <a:extLst>
                <a:ext uri="{FF2B5EF4-FFF2-40B4-BE49-F238E27FC236}">
                  <a16:creationId xmlns:a16="http://schemas.microsoft.com/office/drawing/2014/main" id="{EA497BF7-A258-CB49-B469-F97ED1AD669A}"/>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81;p64">
              <a:extLst>
                <a:ext uri="{FF2B5EF4-FFF2-40B4-BE49-F238E27FC236}">
                  <a16:creationId xmlns:a16="http://schemas.microsoft.com/office/drawing/2014/main" id="{5A7B3443-0C51-364B-818C-2982C583EEA8}"/>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82;p64">
              <a:extLst>
                <a:ext uri="{FF2B5EF4-FFF2-40B4-BE49-F238E27FC236}">
                  <a16:creationId xmlns:a16="http://schemas.microsoft.com/office/drawing/2014/main" id="{5D2DF2A4-822D-B14F-A873-9183DA498F1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83;p64">
              <a:extLst>
                <a:ext uri="{FF2B5EF4-FFF2-40B4-BE49-F238E27FC236}">
                  <a16:creationId xmlns:a16="http://schemas.microsoft.com/office/drawing/2014/main" id="{D2F55C7B-683F-CB4B-A796-4BAF77161F15}"/>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84;p64">
              <a:extLst>
                <a:ext uri="{FF2B5EF4-FFF2-40B4-BE49-F238E27FC236}">
                  <a16:creationId xmlns:a16="http://schemas.microsoft.com/office/drawing/2014/main" id="{3ED7E094-3082-B840-ACE3-DF3BB6D65A83}"/>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85;p64">
              <a:extLst>
                <a:ext uri="{FF2B5EF4-FFF2-40B4-BE49-F238E27FC236}">
                  <a16:creationId xmlns:a16="http://schemas.microsoft.com/office/drawing/2014/main" id="{A4D22DD5-5237-254A-9876-D2319BB18DAB}"/>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86;p64">
              <a:extLst>
                <a:ext uri="{FF2B5EF4-FFF2-40B4-BE49-F238E27FC236}">
                  <a16:creationId xmlns:a16="http://schemas.microsoft.com/office/drawing/2014/main" id="{ECC6F1C1-8BC8-D544-810D-8B2C9BB88D25}"/>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87;p64">
              <a:extLst>
                <a:ext uri="{FF2B5EF4-FFF2-40B4-BE49-F238E27FC236}">
                  <a16:creationId xmlns:a16="http://schemas.microsoft.com/office/drawing/2014/main" id="{1196F775-C5F2-3F44-BA50-83DE84CECE5E}"/>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88;p64">
              <a:extLst>
                <a:ext uri="{FF2B5EF4-FFF2-40B4-BE49-F238E27FC236}">
                  <a16:creationId xmlns:a16="http://schemas.microsoft.com/office/drawing/2014/main" id="{195A262D-905E-2645-8839-2492126D926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89;p64">
              <a:extLst>
                <a:ext uri="{FF2B5EF4-FFF2-40B4-BE49-F238E27FC236}">
                  <a16:creationId xmlns:a16="http://schemas.microsoft.com/office/drawing/2014/main" id="{D929D616-3723-E648-B6BB-A4A82D2B8E3C}"/>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90;p64">
              <a:extLst>
                <a:ext uri="{FF2B5EF4-FFF2-40B4-BE49-F238E27FC236}">
                  <a16:creationId xmlns:a16="http://schemas.microsoft.com/office/drawing/2014/main" id="{32DA516F-8D0C-4B46-9386-D3C1C30E1053}"/>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491;p64">
              <a:extLst>
                <a:ext uri="{FF2B5EF4-FFF2-40B4-BE49-F238E27FC236}">
                  <a16:creationId xmlns:a16="http://schemas.microsoft.com/office/drawing/2014/main" id="{75A92FE4-5790-4848-B702-C9AF5C001315}"/>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492;p64">
              <a:extLst>
                <a:ext uri="{FF2B5EF4-FFF2-40B4-BE49-F238E27FC236}">
                  <a16:creationId xmlns:a16="http://schemas.microsoft.com/office/drawing/2014/main" id="{9B952FA0-2084-274A-BF3B-97EAF8C100F8}"/>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493;p64">
              <a:extLst>
                <a:ext uri="{FF2B5EF4-FFF2-40B4-BE49-F238E27FC236}">
                  <a16:creationId xmlns:a16="http://schemas.microsoft.com/office/drawing/2014/main" id="{0B4DC702-633C-444A-8F0A-B0B98045E410}"/>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494;p64">
              <a:extLst>
                <a:ext uri="{FF2B5EF4-FFF2-40B4-BE49-F238E27FC236}">
                  <a16:creationId xmlns:a16="http://schemas.microsoft.com/office/drawing/2014/main" id="{0F719910-81F7-6E4B-A032-DD5725449323}"/>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495;p64">
              <a:extLst>
                <a:ext uri="{FF2B5EF4-FFF2-40B4-BE49-F238E27FC236}">
                  <a16:creationId xmlns:a16="http://schemas.microsoft.com/office/drawing/2014/main" id="{B3996280-0163-9C43-9A17-6419AB324422}"/>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496;p64">
              <a:extLst>
                <a:ext uri="{FF2B5EF4-FFF2-40B4-BE49-F238E27FC236}">
                  <a16:creationId xmlns:a16="http://schemas.microsoft.com/office/drawing/2014/main" id="{DC32D07B-9A8F-4544-B28D-41921BBA42DE}"/>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497;p64">
              <a:extLst>
                <a:ext uri="{FF2B5EF4-FFF2-40B4-BE49-F238E27FC236}">
                  <a16:creationId xmlns:a16="http://schemas.microsoft.com/office/drawing/2014/main" id="{4B7C4F06-A4E4-6B40-83B0-F3DBE3FA6455}"/>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498;p64">
              <a:extLst>
                <a:ext uri="{FF2B5EF4-FFF2-40B4-BE49-F238E27FC236}">
                  <a16:creationId xmlns:a16="http://schemas.microsoft.com/office/drawing/2014/main" id="{4AFB09EE-F549-C944-840D-BA394DE5D6C6}"/>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499;p64">
              <a:extLst>
                <a:ext uri="{FF2B5EF4-FFF2-40B4-BE49-F238E27FC236}">
                  <a16:creationId xmlns:a16="http://schemas.microsoft.com/office/drawing/2014/main" id="{55B517EC-4B50-D348-A745-5F4A33638CD9}"/>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500;p64">
              <a:extLst>
                <a:ext uri="{FF2B5EF4-FFF2-40B4-BE49-F238E27FC236}">
                  <a16:creationId xmlns:a16="http://schemas.microsoft.com/office/drawing/2014/main" id="{8C62A3D4-BEC2-D64A-922B-F90E9A2BEE7F}"/>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501;p64">
              <a:extLst>
                <a:ext uri="{FF2B5EF4-FFF2-40B4-BE49-F238E27FC236}">
                  <a16:creationId xmlns:a16="http://schemas.microsoft.com/office/drawing/2014/main" id="{9E126084-CCD3-4B40-9CC9-43474D0BD980}"/>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502;p64">
              <a:extLst>
                <a:ext uri="{FF2B5EF4-FFF2-40B4-BE49-F238E27FC236}">
                  <a16:creationId xmlns:a16="http://schemas.microsoft.com/office/drawing/2014/main" id="{11FBDA52-E6B4-AB48-91F4-14987E248BDA}"/>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503;p64">
              <a:extLst>
                <a:ext uri="{FF2B5EF4-FFF2-40B4-BE49-F238E27FC236}">
                  <a16:creationId xmlns:a16="http://schemas.microsoft.com/office/drawing/2014/main" id="{35DA8BD9-A73A-9A40-98C3-49D4FEF83E6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504;p64">
              <a:extLst>
                <a:ext uri="{FF2B5EF4-FFF2-40B4-BE49-F238E27FC236}">
                  <a16:creationId xmlns:a16="http://schemas.microsoft.com/office/drawing/2014/main" id="{94F82770-7361-794C-8957-E768660265C2}"/>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505;p64">
              <a:extLst>
                <a:ext uri="{FF2B5EF4-FFF2-40B4-BE49-F238E27FC236}">
                  <a16:creationId xmlns:a16="http://schemas.microsoft.com/office/drawing/2014/main" id="{BECB7D57-67D6-F048-B334-0D489C9149C6}"/>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178;p39">
            <a:extLst>
              <a:ext uri="{FF2B5EF4-FFF2-40B4-BE49-F238E27FC236}">
                <a16:creationId xmlns:a16="http://schemas.microsoft.com/office/drawing/2014/main" id="{93B39636-6593-B24E-A760-5CA41A790B00}"/>
              </a:ext>
            </a:extLst>
          </p:cNvPr>
          <p:cNvSpPr txBox="1">
            <a:spLocks noGrp="1"/>
          </p:cNvSpPr>
          <p:nvPr>
            <p:ph type="subTitle" idx="1"/>
          </p:nvPr>
        </p:nvSpPr>
        <p:spPr>
          <a:xfrm>
            <a:off x="-285900" y="1404754"/>
            <a:ext cx="5253391" cy="2469220"/>
          </a:xfrm>
          <a:prstGeom prst="rect">
            <a:avLst/>
          </a:prstGeom>
        </p:spPr>
        <p:txBody>
          <a:bodyPr spcFirstLastPara="1" wrap="square" lIns="91425" tIns="91425" rIns="91425" bIns="91425" anchor="t" anchorCtr="0">
            <a:noAutofit/>
          </a:bodyPr>
          <a:lstStyle/>
          <a:p>
            <a:pPr algn="ctr"/>
            <a:r>
              <a:rPr lang="en-US" sz="2000" b="1" dirty="0"/>
              <a:t>Presented By</a:t>
            </a:r>
          </a:p>
          <a:p>
            <a:pPr algn="ctr"/>
            <a:endParaRPr lang="en-US" sz="2000" dirty="0"/>
          </a:p>
          <a:p>
            <a:pPr algn="ctr"/>
            <a:r>
              <a:rPr lang="en-US" sz="2000" dirty="0"/>
              <a:t>Shahad </a:t>
            </a:r>
            <a:r>
              <a:rPr lang="en-US" sz="2000" dirty="0" err="1"/>
              <a:t>Alghamdi</a:t>
            </a:r>
            <a:r>
              <a:rPr lang="en-US" sz="2000" dirty="0"/>
              <a:t> </a:t>
            </a:r>
          </a:p>
          <a:p>
            <a:pPr algn="ctr"/>
            <a:r>
              <a:rPr lang="en-US" sz="2000" dirty="0"/>
              <a:t>Sara </a:t>
            </a:r>
            <a:r>
              <a:rPr lang="en-US" sz="2000" dirty="0" err="1"/>
              <a:t>Aldawsari</a:t>
            </a:r>
            <a:r>
              <a:rPr lang="en-US" sz="2000" dirty="0"/>
              <a:t> </a:t>
            </a:r>
          </a:p>
          <a:p>
            <a:pPr algn="ctr"/>
            <a:r>
              <a:rPr lang="en-US" sz="2000" dirty="0" err="1"/>
              <a:t>Deema</a:t>
            </a:r>
            <a:r>
              <a:rPr lang="en-US" sz="2000" dirty="0"/>
              <a:t> </a:t>
            </a:r>
            <a:r>
              <a:rPr lang="en-US" sz="2000" dirty="0" err="1"/>
              <a:t>Almalki</a:t>
            </a:r>
            <a:r>
              <a:rPr lang="en-US" sz="2000" dirty="0"/>
              <a:t> </a:t>
            </a:r>
          </a:p>
          <a:p>
            <a:pPr algn="ctr"/>
            <a:r>
              <a:rPr lang="en-US" sz="2000" dirty="0" err="1"/>
              <a:t>Hatoon</a:t>
            </a:r>
            <a:r>
              <a:rPr lang="en-US" sz="2000" dirty="0"/>
              <a:t> Abdullatif </a:t>
            </a:r>
          </a:p>
          <a:p>
            <a:pPr algn="ctr"/>
            <a:r>
              <a:rPr lang="en-US" sz="2000" dirty="0"/>
              <a:t>Wed Alotaibi</a:t>
            </a:r>
            <a:endParaRPr lang="en-US" sz="1800" dirty="0"/>
          </a:p>
        </p:txBody>
      </p:sp>
      <p:cxnSp>
        <p:nvCxnSpPr>
          <p:cNvPr id="5" name="موصل مستقيم 4">
            <a:extLst>
              <a:ext uri="{FF2B5EF4-FFF2-40B4-BE49-F238E27FC236}">
                <a16:creationId xmlns:a16="http://schemas.microsoft.com/office/drawing/2014/main" id="{5FCC14B1-FA1E-1942-A947-11C5CDCD7514}"/>
              </a:ext>
            </a:extLst>
          </p:cNvPr>
          <p:cNvCxnSpPr>
            <a:cxnSpLocks/>
          </p:cNvCxnSpPr>
          <p:nvPr/>
        </p:nvCxnSpPr>
        <p:spPr>
          <a:xfrm>
            <a:off x="1344230" y="1976262"/>
            <a:ext cx="199313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78" name="موصل 277">
            <a:extLst>
              <a:ext uri="{FF2B5EF4-FFF2-40B4-BE49-F238E27FC236}">
                <a16:creationId xmlns:a16="http://schemas.microsoft.com/office/drawing/2014/main" id="{0A0889A2-798A-3A47-B48D-A388ED6CFB16}"/>
              </a:ext>
            </a:extLst>
          </p:cNvPr>
          <p:cNvSpPr/>
          <p:nvPr/>
        </p:nvSpPr>
        <p:spPr>
          <a:xfrm>
            <a:off x="1586785" y="195187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9" name="موصل 278">
            <a:extLst>
              <a:ext uri="{FF2B5EF4-FFF2-40B4-BE49-F238E27FC236}">
                <a16:creationId xmlns:a16="http://schemas.microsoft.com/office/drawing/2014/main" id="{137ED3F0-93ED-7545-9BA0-4E6C3A16AF6E}"/>
              </a:ext>
            </a:extLst>
          </p:cNvPr>
          <p:cNvSpPr/>
          <p:nvPr/>
        </p:nvSpPr>
        <p:spPr>
          <a:xfrm>
            <a:off x="1830231" y="195187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80" name="موصل 279">
            <a:extLst>
              <a:ext uri="{FF2B5EF4-FFF2-40B4-BE49-F238E27FC236}">
                <a16:creationId xmlns:a16="http://schemas.microsoft.com/office/drawing/2014/main" id="{C757E0FF-FD04-3148-BC3A-B27DB77658FB}"/>
              </a:ext>
            </a:extLst>
          </p:cNvPr>
          <p:cNvSpPr/>
          <p:nvPr/>
        </p:nvSpPr>
        <p:spPr>
          <a:xfrm>
            <a:off x="3106924" y="195187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751740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4935125" y="1568829"/>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a:off x="1572462" y="2895646"/>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3"/>
          <p:cNvSpPr/>
          <p:nvPr/>
        </p:nvSpPr>
        <p:spPr>
          <a:xfrm>
            <a:off x="4935125" y="2895646"/>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09;p53">
            <a:extLst>
              <a:ext uri="{FF2B5EF4-FFF2-40B4-BE49-F238E27FC236}">
                <a16:creationId xmlns:a16="http://schemas.microsoft.com/office/drawing/2014/main" id="{081750E4-C079-3B45-8E1E-A4B86D09CCE8}"/>
              </a:ext>
            </a:extLst>
          </p:cNvPr>
          <p:cNvSpPr/>
          <p:nvPr/>
        </p:nvSpPr>
        <p:spPr>
          <a:xfrm>
            <a:off x="1550728" y="1568829"/>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26;p41">
            <a:extLst>
              <a:ext uri="{FF2B5EF4-FFF2-40B4-BE49-F238E27FC236}">
                <a16:creationId xmlns:a16="http://schemas.microsoft.com/office/drawing/2014/main" id="{D1BCC478-10EC-4D4A-9E1D-57BFFD8B6AAB}"/>
              </a:ext>
            </a:extLst>
          </p:cNvPr>
          <p:cNvSpPr txBox="1">
            <a:spLocks/>
          </p:cNvSpPr>
          <p:nvPr/>
        </p:nvSpPr>
        <p:spPr>
          <a:xfrm>
            <a:off x="1572462" y="1568829"/>
            <a:ext cx="2473800" cy="1048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US" sz="1800" b="1" dirty="0"/>
              <a:t>Confidentiality</a:t>
            </a:r>
          </a:p>
          <a:p>
            <a:pPr algn="ctr"/>
            <a:r>
              <a:rPr lang="en-US" dirty="0"/>
              <a:t>Information cannot be understood by anyone</a:t>
            </a:r>
            <a:endParaRPr lang="en" dirty="0"/>
          </a:p>
        </p:txBody>
      </p:sp>
      <p:sp>
        <p:nvSpPr>
          <p:cNvPr id="181" name="Google Shape;2224;p41">
            <a:extLst>
              <a:ext uri="{FF2B5EF4-FFF2-40B4-BE49-F238E27FC236}">
                <a16:creationId xmlns:a16="http://schemas.microsoft.com/office/drawing/2014/main" id="{07B3918B-D7A4-C34A-9CC4-4D8AEEEE5C99}"/>
              </a:ext>
            </a:extLst>
          </p:cNvPr>
          <p:cNvSpPr txBox="1">
            <a:spLocks noGrp="1"/>
          </p:cNvSpPr>
          <p:nvPr>
            <p:ph type="title"/>
          </p:nvPr>
        </p:nvSpPr>
        <p:spPr>
          <a:xfrm>
            <a:off x="1550728" y="521271"/>
            <a:ext cx="6006300" cy="595800"/>
          </a:xfrm>
          <a:prstGeom prst="rect">
            <a:avLst/>
          </a:prstGeom>
        </p:spPr>
        <p:txBody>
          <a:bodyPr spcFirstLastPara="1" wrap="square" lIns="91425" tIns="91425" rIns="91425" bIns="91425" anchor="t" anchorCtr="0">
            <a:noAutofit/>
          </a:bodyPr>
          <a:lstStyle/>
          <a:p>
            <a:pPr lvl="0"/>
            <a:r>
              <a:rPr lang="en-US" sz="2400" dirty="0"/>
              <a:t>cryptography concerns</a:t>
            </a:r>
            <a:endParaRPr sz="2400" dirty="0"/>
          </a:p>
        </p:txBody>
      </p:sp>
      <p:sp>
        <p:nvSpPr>
          <p:cNvPr id="182" name="Google Shape;2226;p41">
            <a:extLst>
              <a:ext uri="{FF2B5EF4-FFF2-40B4-BE49-F238E27FC236}">
                <a16:creationId xmlns:a16="http://schemas.microsoft.com/office/drawing/2014/main" id="{42BB8BB5-DE93-684B-A0F7-1064ED9A104A}"/>
              </a:ext>
            </a:extLst>
          </p:cNvPr>
          <p:cNvSpPr txBox="1">
            <a:spLocks/>
          </p:cNvSpPr>
          <p:nvPr/>
        </p:nvSpPr>
        <p:spPr>
          <a:xfrm>
            <a:off x="4847902" y="1553894"/>
            <a:ext cx="2473800" cy="1048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US" sz="1800" b="1" dirty="0"/>
              <a:t>Integrity</a:t>
            </a:r>
          </a:p>
          <a:p>
            <a:pPr algn="ctr"/>
            <a:r>
              <a:rPr lang="en-US" sz="1800" dirty="0"/>
              <a:t> </a:t>
            </a:r>
            <a:r>
              <a:rPr lang="en-US" dirty="0"/>
              <a:t>Information cannot be  altered. </a:t>
            </a:r>
            <a:endParaRPr lang="en" dirty="0"/>
          </a:p>
        </p:txBody>
      </p:sp>
      <p:sp>
        <p:nvSpPr>
          <p:cNvPr id="183" name="Google Shape;2226;p41">
            <a:extLst>
              <a:ext uri="{FF2B5EF4-FFF2-40B4-BE49-F238E27FC236}">
                <a16:creationId xmlns:a16="http://schemas.microsoft.com/office/drawing/2014/main" id="{A9D922D4-4D18-9440-A207-3B67D6F2228F}"/>
              </a:ext>
            </a:extLst>
          </p:cNvPr>
          <p:cNvSpPr txBox="1">
            <a:spLocks/>
          </p:cNvSpPr>
          <p:nvPr/>
        </p:nvSpPr>
        <p:spPr>
          <a:xfrm>
            <a:off x="1485239" y="2841864"/>
            <a:ext cx="2648246" cy="1048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US" b="1" dirty="0"/>
              <a:t>Non-repudiation </a:t>
            </a:r>
          </a:p>
          <a:p>
            <a:pPr algn="ctr"/>
            <a:r>
              <a:rPr lang="en-US" dirty="0"/>
              <a:t>Sender cannot deny the intentions in the transmission of the information</a:t>
            </a:r>
            <a:endParaRPr lang="en" dirty="0"/>
          </a:p>
        </p:txBody>
      </p:sp>
      <p:sp>
        <p:nvSpPr>
          <p:cNvPr id="184" name="Google Shape;2226;p41">
            <a:extLst>
              <a:ext uri="{FF2B5EF4-FFF2-40B4-BE49-F238E27FC236}">
                <a16:creationId xmlns:a16="http://schemas.microsoft.com/office/drawing/2014/main" id="{65DD8129-D19B-CF46-965E-415AAF5C7016}"/>
              </a:ext>
            </a:extLst>
          </p:cNvPr>
          <p:cNvSpPr txBox="1">
            <a:spLocks/>
          </p:cNvSpPr>
          <p:nvPr/>
        </p:nvSpPr>
        <p:spPr>
          <a:xfrm>
            <a:off x="4869636" y="2895646"/>
            <a:ext cx="2648246" cy="1048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US" sz="1800" b="1" dirty="0"/>
              <a:t>Authentication</a:t>
            </a:r>
            <a:r>
              <a:rPr lang="en-US" dirty="0"/>
              <a:t> </a:t>
            </a:r>
            <a:r>
              <a:rPr lang="en-US" b="1" dirty="0"/>
              <a:t> </a:t>
            </a:r>
          </a:p>
          <a:p>
            <a:pPr algn="ctr"/>
            <a:r>
              <a:rPr lang="en-US" dirty="0"/>
              <a:t>Sender and receiver can confirm each Cryptography </a:t>
            </a:r>
            <a:endParaRPr lang="en" dirty="0"/>
          </a:p>
        </p:txBody>
      </p:sp>
      <p:grpSp>
        <p:nvGrpSpPr>
          <p:cNvPr id="185" name="Google Shape;2326;p44">
            <a:extLst>
              <a:ext uri="{FF2B5EF4-FFF2-40B4-BE49-F238E27FC236}">
                <a16:creationId xmlns:a16="http://schemas.microsoft.com/office/drawing/2014/main" id="{B8E98A2B-24C0-BE45-92F4-5E3557AC350C}"/>
              </a:ext>
            </a:extLst>
          </p:cNvPr>
          <p:cNvGrpSpPr/>
          <p:nvPr/>
        </p:nvGrpSpPr>
        <p:grpSpPr>
          <a:xfrm>
            <a:off x="3855841" y="2160689"/>
            <a:ext cx="1182482" cy="1138286"/>
            <a:chOff x="4522050" y="622650"/>
            <a:chExt cx="3898200" cy="3898200"/>
          </a:xfrm>
        </p:grpSpPr>
        <p:sp>
          <p:nvSpPr>
            <p:cNvPr id="186" name="Google Shape;2327;p44">
              <a:extLst>
                <a:ext uri="{FF2B5EF4-FFF2-40B4-BE49-F238E27FC236}">
                  <a16:creationId xmlns:a16="http://schemas.microsoft.com/office/drawing/2014/main" id="{93CD3BA4-FEE0-9746-9792-0C9704C3628E}"/>
                </a:ext>
              </a:extLst>
            </p:cNvPr>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28;p44">
              <a:extLst>
                <a:ext uri="{FF2B5EF4-FFF2-40B4-BE49-F238E27FC236}">
                  <a16:creationId xmlns:a16="http://schemas.microsoft.com/office/drawing/2014/main" id="{5F87F3ED-6651-8748-A7BB-E007BB9B3B3B}"/>
                </a:ext>
              </a:extLst>
            </p:cNvPr>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r>
              <a:rPr lang="en-US" b="1" dirty="0"/>
              <a:t>Transformation based methods</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17" name="Google Shape;3214;p57">
            <a:extLst>
              <a:ext uri="{FF2B5EF4-FFF2-40B4-BE49-F238E27FC236}">
                <a16:creationId xmlns:a16="http://schemas.microsoft.com/office/drawing/2014/main" id="{25E4A337-3773-F24C-A1CC-0A3ADAC3E828}"/>
              </a:ext>
            </a:extLst>
          </p:cNvPr>
          <p:cNvSpPr txBox="1">
            <a:spLocks/>
          </p:cNvSpPr>
          <p:nvPr/>
        </p:nvSpPr>
        <p:spPr>
          <a:xfrm>
            <a:off x="1400330" y="669065"/>
            <a:ext cx="6033513" cy="2242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endParaRPr lang="en-US" dirty="0">
              <a:solidFill>
                <a:schemeClr val="tx2">
                  <a:lumMod val="25000"/>
                </a:schemeClr>
              </a:solidFill>
            </a:endParaRPr>
          </a:p>
          <a:p>
            <a:pPr algn="l"/>
            <a:r>
              <a:rPr lang="en-US" dirty="0">
                <a:solidFill>
                  <a:schemeClr val="tx2">
                    <a:lumMod val="25000"/>
                  </a:schemeClr>
                </a:solidFill>
              </a:rPr>
              <a:t>the original Biometric templates are morphed by applying Different transformations</a:t>
            </a:r>
            <a:endParaRPr lang="en-US" sz="1800" dirty="0">
              <a:solidFill>
                <a:schemeClr val="tx2">
                  <a:lumMod val="25000"/>
                </a:schemeClr>
              </a:solidFill>
            </a:endParaRPr>
          </a:p>
          <a:p>
            <a:pPr algn="l"/>
            <a:r>
              <a:rPr lang="en-US" dirty="0">
                <a:solidFill>
                  <a:schemeClr val="tx2">
                    <a:lumMod val="25000"/>
                  </a:schemeClr>
                </a:solidFill>
              </a:rPr>
              <a:t>the minutiae positions are measured in rectangular coordinates with reference to the position of the singular point by aligning x-axis with its orientation</a:t>
            </a:r>
          </a:p>
          <a:p>
            <a:pPr algn="l"/>
            <a:r>
              <a:rPr lang="en-US" dirty="0">
                <a:solidFill>
                  <a:schemeClr val="tx2">
                    <a:lumMod val="25000"/>
                  </a:schemeClr>
                </a:solidFill>
              </a:rPr>
              <a:t>The transformation causes changes in the cell positions. In Polar transformation, the minutiae positions are measured in the polar coordinate with reference to the core position</a:t>
            </a:r>
            <a:endParaRPr lang="en-US" sz="1800" dirty="0">
              <a:solidFill>
                <a:schemeClr val="tx2">
                  <a:lumMod val="25000"/>
                </a:schemeClr>
              </a:solidFill>
            </a:endParaRPr>
          </a:p>
        </p:txBody>
      </p:sp>
      <p:pic>
        <p:nvPicPr>
          <p:cNvPr id="6" name="صورة 5">
            <a:extLst>
              <a:ext uri="{FF2B5EF4-FFF2-40B4-BE49-F238E27FC236}">
                <a16:creationId xmlns:a16="http://schemas.microsoft.com/office/drawing/2014/main" id="{90034F98-4FD4-DA42-AF43-796B7C1D4026}"/>
              </a:ext>
            </a:extLst>
          </p:cNvPr>
          <p:cNvPicPr>
            <a:picLocks noChangeAspect="1"/>
          </p:cNvPicPr>
          <p:nvPr/>
        </p:nvPicPr>
        <p:blipFill>
          <a:blip r:embed="rId3"/>
          <a:stretch>
            <a:fillRect/>
          </a:stretch>
        </p:blipFill>
        <p:spPr>
          <a:xfrm>
            <a:off x="4955068" y="3234014"/>
            <a:ext cx="3092438" cy="1595220"/>
          </a:xfrm>
          <a:prstGeom prst="rect">
            <a:avLst/>
          </a:prstGeom>
          <a:ln>
            <a:solidFill>
              <a:schemeClr val="tx1">
                <a:lumMod val="50000"/>
              </a:schemeClr>
            </a:solidFill>
          </a:ln>
        </p:spPr>
      </p:pic>
      <p:cxnSp>
        <p:nvCxnSpPr>
          <p:cNvPr id="3" name="موصل مستقيم 2">
            <a:extLst>
              <a:ext uri="{FF2B5EF4-FFF2-40B4-BE49-F238E27FC236}">
                <a16:creationId xmlns:a16="http://schemas.microsoft.com/office/drawing/2014/main" id="{13D9E24D-6C35-4348-89F7-CB644CE892C2}"/>
              </a:ext>
            </a:extLst>
          </p:cNvPr>
          <p:cNvCxnSpPr>
            <a:cxnSpLocks/>
          </p:cNvCxnSpPr>
          <p:nvPr/>
        </p:nvCxnSpPr>
        <p:spPr>
          <a:xfrm>
            <a:off x="1495740" y="3047623"/>
            <a:ext cx="3570827"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موصل مستقيم 4">
            <a:extLst>
              <a:ext uri="{FF2B5EF4-FFF2-40B4-BE49-F238E27FC236}">
                <a16:creationId xmlns:a16="http://schemas.microsoft.com/office/drawing/2014/main" id="{B98DD829-2244-AE46-8E5B-E46F6911D221}"/>
              </a:ext>
            </a:extLst>
          </p:cNvPr>
          <p:cNvCxnSpPr>
            <a:cxnSpLocks/>
          </p:cNvCxnSpPr>
          <p:nvPr/>
        </p:nvCxnSpPr>
        <p:spPr>
          <a:xfrm>
            <a:off x="3124705" y="3047623"/>
            <a:ext cx="494616" cy="836256"/>
          </a:xfrm>
          <a:prstGeom prst="line">
            <a:avLst/>
          </a:prstGeom>
          <a:ln/>
        </p:spPr>
        <p:style>
          <a:lnRef idx="1">
            <a:schemeClr val="dk1"/>
          </a:lnRef>
          <a:fillRef idx="0">
            <a:schemeClr val="dk1"/>
          </a:fillRef>
          <a:effectRef idx="0">
            <a:schemeClr val="dk1"/>
          </a:effectRef>
          <a:fontRef idx="minor">
            <a:schemeClr val="tx1"/>
          </a:fontRef>
        </p:style>
      </p:cxnSp>
      <p:cxnSp>
        <p:nvCxnSpPr>
          <p:cNvPr id="7" name="موصل مستقيم 6">
            <a:extLst>
              <a:ext uri="{FF2B5EF4-FFF2-40B4-BE49-F238E27FC236}">
                <a16:creationId xmlns:a16="http://schemas.microsoft.com/office/drawing/2014/main" id="{60A3FF61-C458-0048-80D7-0926C8008305}"/>
              </a:ext>
            </a:extLst>
          </p:cNvPr>
          <p:cNvCxnSpPr>
            <a:cxnSpLocks/>
          </p:cNvCxnSpPr>
          <p:nvPr/>
        </p:nvCxnSpPr>
        <p:spPr>
          <a:xfrm>
            <a:off x="3619321" y="3883879"/>
            <a:ext cx="1161049" cy="172133"/>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موصل 35">
            <a:extLst>
              <a:ext uri="{FF2B5EF4-FFF2-40B4-BE49-F238E27FC236}">
                <a16:creationId xmlns:a16="http://schemas.microsoft.com/office/drawing/2014/main" id="{46F0EA58-EBAA-E247-ABA0-99B8486A3EE8}"/>
              </a:ext>
            </a:extLst>
          </p:cNvPr>
          <p:cNvSpPr/>
          <p:nvPr/>
        </p:nvSpPr>
        <p:spPr>
          <a:xfrm>
            <a:off x="3583764" y="3851284"/>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موصل 36">
            <a:extLst>
              <a:ext uri="{FF2B5EF4-FFF2-40B4-BE49-F238E27FC236}">
                <a16:creationId xmlns:a16="http://schemas.microsoft.com/office/drawing/2014/main" id="{1D859B56-7CD6-404A-BACB-F616DB015B85}"/>
              </a:ext>
            </a:extLst>
          </p:cNvPr>
          <p:cNvSpPr/>
          <p:nvPr/>
        </p:nvSpPr>
        <p:spPr>
          <a:xfrm>
            <a:off x="4175600" y="3945557"/>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9" name="Google Shape;2608;p46">
            <a:extLst>
              <a:ext uri="{FF2B5EF4-FFF2-40B4-BE49-F238E27FC236}">
                <a16:creationId xmlns:a16="http://schemas.microsoft.com/office/drawing/2014/main" id="{83670B7A-DC8E-AD46-BD21-8C45F69E001F}"/>
              </a:ext>
            </a:extLst>
          </p:cNvPr>
          <p:cNvGrpSpPr/>
          <p:nvPr/>
        </p:nvGrpSpPr>
        <p:grpSpPr>
          <a:xfrm>
            <a:off x="4721867" y="3900060"/>
            <a:ext cx="344700" cy="344700"/>
            <a:chOff x="2923775" y="2089350"/>
            <a:chExt cx="344700" cy="344700"/>
          </a:xfrm>
        </p:grpSpPr>
        <p:sp>
          <p:nvSpPr>
            <p:cNvPr id="30" name="Google Shape;2609;p46">
              <a:extLst>
                <a:ext uri="{FF2B5EF4-FFF2-40B4-BE49-F238E27FC236}">
                  <a16:creationId xmlns:a16="http://schemas.microsoft.com/office/drawing/2014/main" id="{0E6D04E4-E37E-5442-8995-8E2E66F52272}"/>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0;p46">
              <a:extLst>
                <a:ext uri="{FF2B5EF4-FFF2-40B4-BE49-F238E27FC236}">
                  <a16:creationId xmlns:a16="http://schemas.microsoft.com/office/drawing/2014/main" id="{FDCF776A-C2FE-244D-AE88-4C99545EFACB}"/>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3100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r>
              <a:rPr lang="en-US" b="1" dirty="0"/>
              <a:t>Filter based methods</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8" name="صورة 7">
            <a:extLst>
              <a:ext uri="{FF2B5EF4-FFF2-40B4-BE49-F238E27FC236}">
                <a16:creationId xmlns:a16="http://schemas.microsoft.com/office/drawing/2014/main" id="{1A5314F2-7517-A345-9DB0-356FACB2EC73}"/>
              </a:ext>
            </a:extLst>
          </p:cNvPr>
          <p:cNvPicPr>
            <a:picLocks noChangeAspect="1"/>
          </p:cNvPicPr>
          <p:nvPr/>
        </p:nvPicPr>
        <p:blipFill>
          <a:blip r:embed="rId3"/>
          <a:stretch>
            <a:fillRect/>
          </a:stretch>
        </p:blipFill>
        <p:spPr>
          <a:xfrm>
            <a:off x="5538766" y="2095530"/>
            <a:ext cx="2254239" cy="2834167"/>
          </a:xfrm>
          <a:prstGeom prst="rect">
            <a:avLst/>
          </a:prstGeom>
          <a:ln>
            <a:solidFill>
              <a:schemeClr val="tx1">
                <a:lumMod val="50000"/>
              </a:schemeClr>
            </a:solidFill>
          </a:ln>
        </p:spPr>
      </p:pic>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17" name="Google Shape;3214;p57">
            <a:extLst>
              <a:ext uri="{FF2B5EF4-FFF2-40B4-BE49-F238E27FC236}">
                <a16:creationId xmlns:a16="http://schemas.microsoft.com/office/drawing/2014/main" id="{25E4A337-3773-F24C-A1CC-0A3ADAC3E828}"/>
              </a:ext>
            </a:extLst>
          </p:cNvPr>
          <p:cNvSpPr txBox="1">
            <a:spLocks/>
          </p:cNvSpPr>
          <p:nvPr/>
        </p:nvSpPr>
        <p:spPr>
          <a:xfrm>
            <a:off x="1400330" y="669065"/>
            <a:ext cx="6033513" cy="2242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endParaRPr lang="en-US" dirty="0">
              <a:solidFill>
                <a:schemeClr val="tx2">
                  <a:lumMod val="25000"/>
                </a:schemeClr>
              </a:solidFill>
            </a:endParaRPr>
          </a:p>
          <a:p>
            <a:pPr algn="l"/>
            <a:r>
              <a:rPr lang="en-US" dirty="0">
                <a:solidFill>
                  <a:schemeClr val="tx2">
                    <a:lumMod val="25000"/>
                  </a:schemeClr>
                </a:solidFill>
              </a:rPr>
              <a:t>Cancelable Biometric Filter is a Convolution based method. Bloom Filters is a space efficient</a:t>
            </a:r>
            <a:r>
              <a:rPr lang="en-US" b="1" dirty="0">
                <a:solidFill>
                  <a:schemeClr val="tx2">
                    <a:lumMod val="25000"/>
                  </a:schemeClr>
                </a:solidFill>
              </a:rPr>
              <a:t> </a:t>
            </a:r>
            <a:r>
              <a:rPr lang="en-US" dirty="0">
                <a:solidFill>
                  <a:schemeClr val="tx2">
                    <a:lumMod val="25000"/>
                  </a:schemeClr>
                </a:solidFill>
              </a:rPr>
              <a:t>probabilistic data structure representing a set to support membership queries. Bloom</a:t>
            </a:r>
            <a:r>
              <a:rPr lang="en-US" b="1" dirty="0">
                <a:solidFill>
                  <a:schemeClr val="tx2">
                    <a:lumMod val="25000"/>
                  </a:schemeClr>
                </a:solidFill>
              </a:rPr>
              <a:t> </a:t>
            </a:r>
            <a:r>
              <a:rPr lang="en-US" dirty="0">
                <a:solidFill>
                  <a:schemeClr val="tx2">
                    <a:lumMod val="25000"/>
                  </a:schemeClr>
                </a:solidFill>
              </a:rPr>
              <a:t>filter-based transformation of any binary feature vector generates irreversible Cancelable Biometric templates.</a:t>
            </a:r>
          </a:p>
        </p:txBody>
      </p:sp>
      <p:cxnSp>
        <p:nvCxnSpPr>
          <p:cNvPr id="3" name="موصل مستقيم 2">
            <a:extLst>
              <a:ext uri="{FF2B5EF4-FFF2-40B4-BE49-F238E27FC236}">
                <a16:creationId xmlns:a16="http://schemas.microsoft.com/office/drawing/2014/main" id="{13D9E24D-6C35-4348-89F7-CB644CE892C2}"/>
              </a:ext>
            </a:extLst>
          </p:cNvPr>
          <p:cNvCxnSpPr>
            <a:cxnSpLocks/>
          </p:cNvCxnSpPr>
          <p:nvPr/>
        </p:nvCxnSpPr>
        <p:spPr>
          <a:xfrm>
            <a:off x="2379247" y="2095530"/>
            <a:ext cx="3020907"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موصل مستقيم 4">
            <a:extLst>
              <a:ext uri="{FF2B5EF4-FFF2-40B4-BE49-F238E27FC236}">
                <a16:creationId xmlns:a16="http://schemas.microsoft.com/office/drawing/2014/main" id="{B98DD829-2244-AE46-8E5B-E46F6911D221}"/>
              </a:ext>
            </a:extLst>
          </p:cNvPr>
          <p:cNvCxnSpPr>
            <a:cxnSpLocks/>
          </p:cNvCxnSpPr>
          <p:nvPr/>
        </p:nvCxnSpPr>
        <p:spPr>
          <a:xfrm>
            <a:off x="3191296" y="2098635"/>
            <a:ext cx="494616" cy="836256"/>
          </a:xfrm>
          <a:prstGeom prst="line">
            <a:avLst/>
          </a:prstGeom>
          <a:ln/>
        </p:spPr>
        <p:style>
          <a:lnRef idx="1">
            <a:schemeClr val="dk1"/>
          </a:lnRef>
          <a:fillRef idx="0">
            <a:schemeClr val="dk1"/>
          </a:fillRef>
          <a:effectRef idx="0">
            <a:schemeClr val="dk1"/>
          </a:effectRef>
          <a:fontRef idx="minor">
            <a:schemeClr val="tx1"/>
          </a:fontRef>
        </p:style>
      </p:cxnSp>
      <p:cxnSp>
        <p:nvCxnSpPr>
          <p:cNvPr id="7" name="موصل مستقيم 6">
            <a:extLst>
              <a:ext uri="{FF2B5EF4-FFF2-40B4-BE49-F238E27FC236}">
                <a16:creationId xmlns:a16="http://schemas.microsoft.com/office/drawing/2014/main" id="{60A3FF61-C458-0048-80D7-0926C8008305}"/>
              </a:ext>
            </a:extLst>
          </p:cNvPr>
          <p:cNvCxnSpPr>
            <a:cxnSpLocks/>
          </p:cNvCxnSpPr>
          <p:nvPr/>
        </p:nvCxnSpPr>
        <p:spPr>
          <a:xfrm>
            <a:off x="3730218" y="2983667"/>
            <a:ext cx="1669936" cy="67787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موصل 35">
            <a:extLst>
              <a:ext uri="{FF2B5EF4-FFF2-40B4-BE49-F238E27FC236}">
                <a16:creationId xmlns:a16="http://schemas.microsoft.com/office/drawing/2014/main" id="{46F0EA58-EBAA-E247-ABA0-99B8486A3EE8}"/>
              </a:ext>
            </a:extLst>
          </p:cNvPr>
          <p:cNvSpPr/>
          <p:nvPr/>
        </p:nvSpPr>
        <p:spPr>
          <a:xfrm>
            <a:off x="3682357" y="2934891"/>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موصل 36">
            <a:extLst>
              <a:ext uri="{FF2B5EF4-FFF2-40B4-BE49-F238E27FC236}">
                <a16:creationId xmlns:a16="http://schemas.microsoft.com/office/drawing/2014/main" id="{1D859B56-7CD6-404A-BACB-F616DB015B85}"/>
              </a:ext>
            </a:extLst>
          </p:cNvPr>
          <p:cNvSpPr/>
          <p:nvPr/>
        </p:nvSpPr>
        <p:spPr>
          <a:xfrm>
            <a:off x="4832349" y="3407542"/>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9" name="Google Shape;2608;p46">
            <a:extLst>
              <a:ext uri="{FF2B5EF4-FFF2-40B4-BE49-F238E27FC236}">
                <a16:creationId xmlns:a16="http://schemas.microsoft.com/office/drawing/2014/main" id="{265CF003-1713-664E-9C24-3AD87E9A1050}"/>
              </a:ext>
            </a:extLst>
          </p:cNvPr>
          <p:cNvGrpSpPr/>
          <p:nvPr/>
        </p:nvGrpSpPr>
        <p:grpSpPr>
          <a:xfrm>
            <a:off x="5400154" y="3498292"/>
            <a:ext cx="344700" cy="344700"/>
            <a:chOff x="2923775" y="2089350"/>
            <a:chExt cx="344700" cy="344700"/>
          </a:xfrm>
        </p:grpSpPr>
        <p:sp>
          <p:nvSpPr>
            <p:cNvPr id="30" name="Google Shape;2609;p46">
              <a:extLst>
                <a:ext uri="{FF2B5EF4-FFF2-40B4-BE49-F238E27FC236}">
                  <a16:creationId xmlns:a16="http://schemas.microsoft.com/office/drawing/2014/main" id="{727DDCCD-323F-1F48-9375-7E73FF796B9C}"/>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0;p46">
              <a:extLst>
                <a:ext uri="{FF2B5EF4-FFF2-40B4-BE49-F238E27FC236}">
                  <a16:creationId xmlns:a16="http://schemas.microsoft.com/office/drawing/2014/main" id="{D17FFFCE-9A6F-444E-BB5D-289F03095F4C}"/>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9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1902433" y="1736256"/>
            <a:ext cx="5557146" cy="1902000"/>
          </a:xfrm>
          <a:prstGeom prst="rect">
            <a:avLst/>
          </a:prstGeom>
        </p:spPr>
        <p:txBody>
          <a:bodyPr spcFirstLastPara="1" wrap="square" lIns="91425" tIns="91425" rIns="91425" bIns="91425" anchor="ctr" anchorCtr="0">
            <a:noAutofit/>
          </a:bodyPr>
          <a:lstStyle/>
          <a:p>
            <a:pPr lvl="0"/>
            <a:r>
              <a:rPr lang="en-US" sz="7200" dirty="0"/>
              <a:t>Machine &amp; Deep Learning</a:t>
            </a:r>
            <a:r>
              <a:rPr lang="en-US" sz="5400" dirty="0"/>
              <a:t> </a:t>
            </a:r>
            <a:endParaRPr sz="5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62" name="Google Shape;2225;p41">
            <a:extLst>
              <a:ext uri="{FF2B5EF4-FFF2-40B4-BE49-F238E27FC236}">
                <a16:creationId xmlns:a16="http://schemas.microsoft.com/office/drawing/2014/main" id="{947A73F4-12D7-A444-B2AE-AE5674391F8B}"/>
              </a:ext>
            </a:extLst>
          </p:cNvPr>
          <p:cNvSpPr txBox="1">
            <a:spLocks noGrp="1"/>
          </p:cNvSpPr>
          <p:nvPr>
            <p:ph type="subTitle" idx="1"/>
          </p:nvPr>
        </p:nvSpPr>
        <p:spPr>
          <a:xfrm>
            <a:off x="651764" y="1891055"/>
            <a:ext cx="2841752" cy="548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1"/>
                </a:solidFill>
              </a:rPr>
              <a:t>Machine Learning </a:t>
            </a:r>
            <a:endParaRPr sz="2400" dirty="0"/>
          </a:p>
        </p:txBody>
      </p:sp>
      <p:sp>
        <p:nvSpPr>
          <p:cNvPr id="63" name="Google Shape;2226;p41">
            <a:extLst>
              <a:ext uri="{FF2B5EF4-FFF2-40B4-BE49-F238E27FC236}">
                <a16:creationId xmlns:a16="http://schemas.microsoft.com/office/drawing/2014/main" id="{5D9C4898-2F9B-FD41-B694-248BB7A3F1F6}"/>
              </a:ext>
            </a:extLst>
          </p:cNvPr>
          <p:cNvSpPr txBox="1">
            <a:spLocks noGrp="1"/>
          </p:cNvSpPr>
          <p:nvPr>
            <p:ph type="subTitle" idx="2"/>
          </p:nvPr>
        </p:nvSpPr>
        <p:spPr>
          <a:xfrm>
            <a:off x="1529611" y="1956777"/>
            <a:ext cx="5753430" cy="1413642"/>
          </a:xfrm>
          <a:prstGeom prst="rect">
            <a:avLst/>
          </a:prstGeom>
        </p:spPr>
        <p:txBody>
          <a:bodyPr spcFirstLastPara="1" wrap="square" lIns="91425" tIns="91425" rIns="91425" bIns="91425" anchor="t" anchorCtr="0">
            <a:noAutofit/>
          </a:bodyPr>
          <a:lstStyle/>
          <a:p>
            <a:pPr algn="l"/>
            <a:r>
              <a:rPr lang="en-US" dirty="0"/>
              <a:t>                                             </a:t>
            </a:r>
            <a:r>
              <a:rPr lang="en-US" sz="1800" dirty="0"/>
              <a:t>is the practice of programming computers to learn from data. we can use machine learning to solve problems that are very complex for non-machine learning software. </a:t>
            </a:r>
            <a:r>
              <a:rPr lang="en-US" sz="1600" dirty="0"/>
              <a:t>There are different types of system of machine learning </a:t>
            </a:r>
            <a:r>
              <a:rPr lang="en-US" sz="2000" dirty="0"/>
              <a:t> </a:t>
            </a:r>
            <a:endParaRPr lang="en-US" sz="1800" dirty="0"/>
          </a:p>
          <a:p>
            <a:pPr algn="l"/>
            <a:endParaRPr lang="en-US" dirty="0"/>
          </a:p>
        </p:txBody>
      </p:sp>
      <p:sp>
        <p:nvSpPr>
          <p:cNvPr id="64" name="Google Shape;2226;p41">
            <a:extLst>
              <a:ext uri="{FF2B5EF4-FFF2-40B4-BE49-F238E27FC236}">
                <a16:creationId xmlns:a16="http://schemas.microsoft.com/office/drawing/2014/main" id="{A4718FBB-B500-2D4C-8748-B2F1C49A40A4}"/>
              </a:ext>
            </a:extLst>
          </p:cNvPr>
          <p:cNvSpPr txBox="1">
            <a:spLocks/>
          </p:cNvSpPr>
          <p:nvPr/>
        </p:nvSpPr>
        <p:spPr>
          <a:xfrm>
            <a:off x="1377337" y="790952"/>
            <a:ext cx="5739441" cy="845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r>
              <a:rPr lang="en-US" sz="1800" dirty="0"/>
              <a:t>                            is the use of neural networks with many hidden layers and raw data as inputs. </a:t>
            </a:r>
          </a:p>
        </p:txBody>
      </p:sp>
      <p:sp>
        <p:nvSpPr>
          <p:cNvPr id="65" name="Google Shape;2225;p41">
            <a:extLst>
              <a:ext uri="{FF2B5EF4-FFF2-40B4-BE49-F238E27FC236}">
                <a16:creationId xmlns:a16="http://schemas.microsoft.com/office/drawing/2014/main" id="{6144F67F-5FDB-1D4C-853F-EBF146492371}"/>
              </a:ext>
            </a:extLst>
          </p:cNvPr>
          <p:cNvSpPr txBox="1">
            <a:spLocks/>
          </p:cNvSpPr>
          <p:nvPr/>
        </p:nvSpPr>
        <p:spPr>
          <a:xfrm>
            <a:off x="651764" y="703948"/>
            <a:ext cx="23368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r>
              <a:rPr lang="en" sz="2800" dirty="0"/>
              <a:t>Deep Learning </a:t>
            </a:r>
            <a:endParaRPr lang="en" sz="2400" dirty="0"/>
          </a:p>
        </p:txBody>
      </p:sp>
      <p:sp>
        <p:nvSpPr>
          <p:cNvPr id="66" name="Google Shape;2228;p41">
            <a:extLst>
              <a:ext uri="{FF2B5EF4-FFF2-40B4-BE49-F238E27FC236}">
                <a16:creationId xmlns:a16="http://schemas.microsoft.com/office/drawing/2014/main" id="{F959997F-9B26-FB4C-90D6-CE90DC004930}"/>
              </a:ext>
            </a:extLst>
          </p:cNvPr>
          <p:cNvSpPr txBox="1">
            <a:spLocks/>
          </p:cNvSpPr>
          <p:nvPr/>
        </p:nvSpPr>
        <p:spPr>
          <a:xfrm>
            <a:off x="3795823" y="3616336"/>
            <a:ext cx="4742120" cy="509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9pPr>
          </a:lstStyle>
          <a:p>
            <a:pPr algn="l"/>
            <a:r>
              <a:rPr lang="en-US" sz="2400" b="1" dirty="0"/>
              <a:t>Supervised and Unsupervised</a:t>
            </a:r>
            <a:endParaRPr lang="en" sz="2000" b="1" dirty="0"/>
          </a:p>
        </p:txBody>
      </p:sp>
      <p:sp>
        <p:nvSpPr>
          <p:cNvPr id="67" name="Google Shape;2228;p41">
            <a:extLst>
              <a:ext uri="{FF2B5EF4-FFF2-40B4-BE49-F238E27FC236}">
                <a16:creationId xmlns:a16="http://schemas.microsoft.com/office/drawing/2014/main" id="{3B98C5D8-5008-2F49-B7F4-12F3769549A5}"/>
              </a:ext>
            </a:extLst>
          </p:cNvPr>
          <p:cNvSpPr txBox="1">
            <a:spLocks/>
          </p:cNvSpPr>
          <p:nvPr/>
        </p:nvSpPr>
        <p:spPr>
          <a:xfrm>
            <a:off x="651764" y="3436141"/>
            <a:ext cx="6799024" cy="509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a:ea typeface="Barlow Semi Condensed"/>
                <a:cs typeface="Barlow Semi Condensed"/>
                <a:sym typeface="Barlow Semi Condensed"/>
              </a:defRPr>
            </a:lvl9pPr>
          </a:lstStyle>
          <a:p>
            <a:pPr algn="l"/>
            <a:r>
              <a:rPr lang="en-US" sz="2000" dirty="0">
                <a:solidFill>
                  <a:schemeClr val="tx2">
                    <a:lumMod val="25000"/>
                  </a:schemeClr>
                </a:solidFill>
              </a:rPr>
              <a:t>There are different types of system of machine learning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78953" y="775932"/>
            <a:ext cx="2925899" cy="595800"/>
          </a:xfrm>
          <a:prstGeom prst="rect">
            <a:avLst/>
          </a:prstGeom>
        </p:spPr>
        <p:txBody>
          <a:bodyPr spcFirstLastPara="1" wrap="square" lIns="91425" tIns="91425" rIns="91425" bIns="91425" anchor="t" anchorCtr="0">
            <a:noAutofit/>
          </a:bodyPr>
          <a:lstStyle/>
          <a:p>
            <a:pPr lvl="0"/>
            <a:r>
              <a:rPr lang="en-US" b="1" dirty="0"/>
              <a:t>Supervised</a:t>
            </a:r>
            <a:endParaRPr dirty="0"/>
          </a:p>
        </p:txBody>
      </p:sp>
      <p:sp>
        <p:nvSpPr>
          <p:cNvPr id="2225" name="Google Shape;2225;p41"/>
          <p:cNvSpPr txBox="1">
            <a:spLocks noGrp="1"/>
          </p:cNvSpPr>
          <p:nvPr>
            <p:ph type="subTitle" idx="1"/>
          </p:nvPr>
        </p:nvSpPr>
        <p:spPr>
          <a:xfrm>
            <a:off x="1676454" y="2129940"/>
            <a:ext cx="2272137" cy="375000"/>
          </a:xfrm>
          <a:prstGeom prst="rect">
            <a:avLst/>
          </a:prstGeom>
        </p:spPr>
        <p:txBody>
          <a:bodyPr spcFirstLastPara="1" wrap="square" lIns="91425" tIns="91425" rIns="91425" bIns="91425" anchor="t" anchorCtr="0">
            <a:noAutofit/>
          </a:bodyPr>
          <a:lstStyle/>
          <a:p>
            <a:r>
              <a:rPr lang="en-US" b="1" dirty="0"/>
              <a:t>Multilayer Perceptron (MLP):</a:t>
            </a:r>
            <a:endParaRPr lang="en-US" dirty="0"/>
          </a:p>
          <a:p>
            <a:pPr marL="0" lvl="0" indent="0" algn="l" rtl="0">
              <a:spcBef>
                <a:spcPts val="0"/>
              </a:spcBef>
              <a:spcAft>
                <a:spcPts val="0"/>
              </a:spcAft>
              <a:buNone/>
            </a:pPr>
            <a:endParaRPr dirty="0"/>
          </a:p>
        </p:txBody>
      </p:sp>
      <p:sp>
        <p:nvSpPr>
          <p:cNvPr id="2227" name="Google Shape;2227;p41"/>
          <p:cNvSpPr txBox="1">
            <a:spLocks noGrp="1"/>
          </p:cNvSpPr>
          <p:nvPr>
            <p:ph type="subTitle" idx="3"/>
          </p:nvPr>
        </p:nvSpPr>
        <p:spPr>
          <a:xfrm>
            <a:off x="5518690" y="2125929"/>
            <a:ext cx="2781153" cy="375000"/>
          </a:xfrm>
          <a:prstGeom prst="rect">
            <a:avLst/>
          </a:prstGeom>
        </p:spPr>
        <p:txBody>
          <a:bodyPr spcFirstLastPara="1" wrap="square" lIns="91425" tIns="91425" rIns="91425" bIns="91425" anchor="t" anchorCtr="0">
            <a:noAutofit/>
          </a:bodyPr>
          <a:lstStyle/>
          <a:p>
            <a:r>
              <a:rPr lang="en-US" b="1" dirty="0"/>
              <a:t>Recurrent Neural Network (RNN):</a:t>
            </a:r>
            <a:endParaRPr lang="en-US" dirty="0"/>
          </a:p>
          <a:p>
            <a:pPr marL="0" lvl="0" indent="0" algn="l" rtl="0">
              <a:spcBef>
                <a:spcPts val="0"/>
              </a:spcBef>
              <a:spcAft>
                <a:spcPts val="0"/>
              </a:spcAft>
              <a:buNone/>
            </a:pPr>
            <a:endParaRPr dirty="0"/>
          </a:p>
        </p:txBody>
      </p:sp>
      <p:sp>
        <p:nvSpPr>
          <p:cNvPr id="2228" name="Google Shape;2228;p41"/>
          <p:cNvSpPr txBox="1">
            <a:spLocks noGrp="1"/>
          </p:cNvSpPr>
          <p:nvPr>
            <p:ph type="subTitle" idx="4"/>
          </p:nvPr>
        </p:nvSpPr>
        <p:spPr>
          <a:xfrm>
            <a:off x="5473005" y="2438327"/>
            <a:ext cx="2801549" cy="1005738"/>
          </a:xfrm>
          <a:prstGeom prst="rect">
            <a:avLst/>
          </a:prstGeom>
        </p:spPr>
        <p:txBody>
          <a:bodyPr spcFirstLastPara="1" wrap="square" lIns="91425" tIns="91425" rIns="91425" bIns="91425" anchor="t" anchorCtr="0">
            <a:noAutofit/>
          </a:bodyPr>
          <a:lstStyle/>
          <a:p>
            <a:pPr lvl="0"/>
            <a:r>
              <a:rPr lang="en-US" sz="1400" dirty="0"/>
              <a:t>RNN is a logical choice if the input data is ordered sequentially, RNNs are capable of handling long-range temporal dependencies</a:t>
            </a:r>
            <a:endParaRPr sz="1400"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3402322" y="3580409"/>
            <a:ext cx="3147596" cy="375000"/>
          </a:xfrm>
          <a:prstGeom prst="rect">
            <a:avLst/>
          </a:prstGeom>
        </p:spPr>
        <p:txBody>
          <a:bodyPr spcFirstLastPara="1" wrap="square" lIns="91425" tIns="91425" rIns="91425" bIns="91425" anchor="t" anchorCtr="0">
            <a:noAutofit/>
          </a:bodyPr>
          <a:lstStyle/>
          <a:p>
            <a:r>
              <a:rPr lang="en-US" b="1" dirty="0"/>
              <a:t>Convolutional Neural Network (CNN):</a:t>
            </a:r>
            <a:endParaRPr lang="en-US" dirty="0"/>
          </a:p>
          <a:p>
            <a:pPr marL="0" lvl="0" indent="0" algn="l" rtl="0">
              <a:spcBef>
                <a:spcPts val="0"/>
              </a:spcBef>
              <a:spcAft>
                <a:spcPts val="0"/>
              </a:spcAft>
              <a:buNone/>
            </a:pPr>
            <a:endParaRPr dirty="0"/>
          </a:p>
        </p:txBody>
      </p:sp>
      <p:sp>
        <p:nvSpPr>
          <p:cNvPr id="2230" name="Google Shape;2230;p41"/>
          <p:cNvSpPr txBox="1">
            <a:spLocks noGrp="1"/>
          </p:cNvSpPr>
          <p:nvPr>
            <p:ph type="subTitle" idx="6"/>
          </p:nvPr>
        </p:nvSpPr>
        <p:spPr>
          <a:xfrm>
            <a:off x="3402322" y="3868781"/>
            <a:ext cx="3147596" cy="759000"/>
          </a:xfrm>
          <a:prstGeom prst="rect">
            <a:avLst/>
          </a:prstGeom>
        </p:spPr>
        <p:txBody>
          <a:bodyPr spcFirstLastPara="1" wrap="square" lIns="91425" tIns="91425" rIns="91425" bIns="91425" anchor="t" anchorCtr="0">
            <a:noAutofit/>
          </a:bodyPr>
          <a:lstStyle/>
          <a:p>
            <a:pPr lvl="0"/>
            <a:r>
              <a:rPr lang="en-US" sz="1400" dirty="0"/>
              <a:t>The CNN has an excellent performance in machine learning problems. Specially the applications that deal with image data</a:t>
            </a:r>
            <a:endParaRPr sz="1400" dirty="0">
              <a:latin typeface="Barlow Semi Condensed"/>
              <a:ea typeface="Barlow Semi Condensed"/>
              <a:cs typeface="Barlow Semi Condensed"/>
              <a:sym typeface="Barlow Semi Condensed"/>
            </a:endParaRPr>
          </a:p>
        </p:txBody>
      </p:sp>
      <p:sp>
        <p:nvSpPr>
          <p:cNvPr id="2233" name="Google Shape;2233;p41"/>
          <p:cNvSpPr txBox="1"/>
          <p:nvPr/>
        </p:nvSpPr>
        <p:spPr>
          <a:xfrm>
            <a:off x="589063" y="231342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2222722" y="3780564"/>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8116" y="231342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3" name="عنوان فرعي 2">
            <a:extLst>
              <a:ext uri="{FF2B5EF4-FFF2-40B4-BE49-F238E27FC236}">
                <a16:creationId xmlns:a16="http://schemas.microsoft.com/office/drawing/2014/main" id="{86CC599E-EC56-DA4E-B564-EC5CCA963AA1}"/>
              </a:ext>
            </a:extLst>
          </p:cNvPr>
          <p:cNvSpPr>
            <a:spLocks noGrp="1"/>
          </p:cNvSpPr>
          <p:nvPr>
            <p:ph type="subTitle" idx="2"/>
          </p:nvPr>
        </p:nvSpPr>
        <p:spPr>
          <a:xfrm>
            <a:off x="1917289" y="873264"/>
            <a:ext cx="5899355" cy="759000"/>
          </a:xfrm>
        </p:spPr>
        <p:txBody>
          <a:bodyPr/>
          <a:lstStyle/>
          <a:p>
            <a:r>
              <a:rPr lang="en-US" sz="1800" dirty="0"/>
              <a:t>                                      this type of the data that you feed in the algorithm with the desired solution are referred to as labels</a:t>
            </a:r>
            <a:endParaRPr lang="ar-SA" sz="1800" dirty="0"/>
          </a:p>
        </p:txBody>
      </p:sp>
      <p:sp>
        <p:nvSpPr>
          <p:cNvPr id="21" name="Google Shape;2228;p41">
            <a:extLst>
              <a:ext uri="{FF2B5EF4-FFF2-40B4-BE49-F238E27FC236}">
                <a16:creationId xmlns:a16="http://schemas.microsoft.com/office/drawing/2014/main" id="{A64CE677-50B4-C44F-BA5E-8C0B3CFEAD08}"/>
              </a:ext>
            </a:extLst>
          </p:cNvPr>
          <p:cNvSpPr txBox="1">
            <a:spLocks/>
          </p:cNvSpPr>
          <p:nvPr/>
        </p:nvSpPr>
        <p:spPr>
          <a:xfrm>
            <a:off x="1681465" y="2541516"/>
            <a:ext cx="2267125" cy="814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Multilayer perceptron holds many hidden layers</a:t>
            </a:r>
            <a:endParaRPr lang="en"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69122" y="698506"/>
            <a:ext cx="2925899" cy="595800"/>
          </a:xfrm>
          <a:prstGeom prst="rect">
            <a:avLst/>
          </a:prstGeom>
        </p:spPr>
        <p:txBody>
          <a:bodyPr spcFirstLastPara="1" wrap="square" lIns="91425" tIns="91425" rIns="91425" bIns="91425" anchor="t" anchorCtr="0">
            <a:noAutofit/>
          </a:bodyPr>
          <a:lstStyle/>
          <a:p>
            <a:pPr lvl="0"/>
            <a:r>
              <a:rPr lang="en-US" b="1" dirty="0"/>
              <a:t>Unsupervised</a:t>
            </a:r>
            <a:endParaRPr dirty="0"/>
          </a:p>
        </p:txBody>
      </p:sp>
      <p:sp>
        <p:nvSpPr>
          <p:cNvPr id="2225" name="Google Shape;2225;p41"/>
          <p:cNvSpPr txBox="1">
            <a:spLocks noGrp="1"/>
          </p:cNvSpPr>
          <p:nvPr>
            <p:ph type="subTitle" idx="1"/>
          </p:nvPr>
        </p:nvSpPr>
        <p:spPr>
          <a:xfrm>
            <a:off x="1812194" y="2125929"/>
            <a:ext cx="2272137" cy="375000"/>
          </a:xfrm>
          <a:prstGeom prst="rect">
            <a:avLst/>
          </a:prstGeom>
        </p:spPr>
        <p:txBody>
          <a:bodyPr spcFirstLastPara="1" wrap="square" lIns="91425" tIns="91425" rIns="91425" bIns="91425" anchor="t" anchorCtr="0">
            <a:noAutofit/>
          </a:bodyPr>
          <a:lstStyle/>
          <a:p>
            <a:r>
              <a:rPr lang="en-US" b="1" dirty="0"/>
              <a:t>Online Learning:</a:t>
            </a:r>
            <a:endParaRPr dirty="0"/>
          </a:p>
        </p:txBody>
      </p:sp>
      <p:sp>
        <p:nvSpPr>
          <p:cNvPr id="2227" name="Google Shape;2227;p41"/>
          <p:cNvSpPr txBox="1">
            <a:spLocks noGrp="1"/>
          </p:cNvSpPr>
          <p:nvPr>
            <p:ph type="subTitle" idx="3"/>
          </p:nvPr>
        </p:nvSpPr>
        <p:spPr>
          <a:xfrm>
            <a:off x="5518690" y="3112612"/>
            <a:ext cx="2781153" cy="375000"/>
          </a:xfrm>
          <a:prstGeom prst="rect">
            <a:avLst/>
          </a:prstGeom>
        </p:spPr>
        <p:txBody>
          <a:bodyPr spcFirstLastPara="1" wrap="square" lIns="91425" tIns="91425" rIns="91425" bIns="91425" anchor="t" anchorCtr="0">
            <a:noAutofit/>
          </a:bodyPr>
          <a:lstStyle/>
          <a:p>
            <a:r>
              <a:rPr lang="en-US" b="1" dirty="0" err="1"/>
              <a:t>AutoEncoder</a:t>
            </a:r>
            <a:r>
              <a:rPr lang="en-US" b="1" dirty="0"/>
              <a:t>:</a:t>
            </a:r>
            <a:endParaRPr dirty="0"/>
          </a:p>
        </p:txBody>
      </p:sp>
      <p:sp>
        <p:nvSpPr>
          <p:cNvPr id="2228" name="Google Shape;2228;p41"/>
          <p:cNvSpPr txBox="1">
            <a:spLocks noGrp="1"/>
          </p:cNvSpPr>
          <p:nvPr>
            <p:ph type="subTitle" idx="4"/>
          </p:nvPr>
        </p:nvSpPr>
        <p:spPr>
          <a:xfrm>
            <a:off x="5498294" y="3480746"/>
            <a:ext cx="3124596" cy="1005738"/>
          </a:xfrm>
          <a:prstGeom prst="rect">
            <a:avLst/>
          </a:prstGeom>
        </p:spPr>
        <p:txBody>
          <a:bodyPr spcFirstLastPara="1" wrap="square" lIns="91425" tIns="91425" rIns="91425" bIns="91425" anchor="t" anchorCtr="0">
            <a:noAutofit/>
          </a:bodyPr>
          <a:lstStyle/>
          <a:p>
            <a:r>
              <a:rPr lang="en-US" sz="1400" dirty="0"/>
              <a:t>learns how to efficiently compress and encode data then learns how to reconstruct the data back from the reduced encoded representation</a:t>
            </a:r>
            <a:endParaRPr sz="1600" dirty="0">
              <a:latin typeface="Barlow Semi Condensed"/>
              <a:ea typeface="Barlow Semi Condensed"/>
              <a:cs typeface="Barlow Semi Condensed"/>
              <a:sym typeface="Barlow Semi Condensed"/>
            </a:endParaRPr>
          </a:p>
        </p:txBody>
      </p:sp>
      <p:sp>
        <p:nvSpPr>
          <p:cNvPr id="2233" name="Google Shape;2233;p41"/>
          <p:cNvSpPr txBox="1"/>
          <p:nvPr/>
        </p:nvSpPr>
        <p:spPr>
          <a:xfrm>
            <a:off x="589063" y="231342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8116" y="3444065"/>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3" name="عنوان فرعي 2">
            <a:extLst>
              <a:ext uri="{FF2B5EF4-FFF2-40B4-BE49-F238E27FC236}">
                <a16:creationId xmlns:a16="http://schemas.microsoft.com/office/drawing/2014/main" id="{86CC599E-EC56-DA4E-B564-EC5CCA963AA1}"/>
              </a:ext>
            </a:extLst>
          </p:cNvPr>
          <p:cNvSpPr>
            <a:spLocks noGrp="1"/>
          </p:cNvSpPr>
          <p:nvPr>
            <p:ph type="subTitle" idx="2"/>
          </p:nvPr>
        </p:nvSpPr>
        <p:spPr>
          <a:xfrm>
            <a:off x="1974407" y="862686"/>
            <a:ext cx="6577782" cy="759000"/>
          </a:xfrm>
        </p:spPr>
        <p:txBody>
          <a:bodyPr/>
          <a:lstStyle/>
          <a:p>
            <a:r>
              <a:rPr lang="en-US" sz="1400" dirty="0"/>
              <a:t>                                                      In this type you can guess that the data is unlabeled. And the most important unsupervised algorithms are Clustering, Association rule learning and Visualization and dimensionality reduction.</a:t>
            </a:r>
            <a:endParaRPr lang="ar-SA" sz="2000" dirty="0"/>
          </a:p>
        </p:txBody>
      </p:sp>
      <p:sp>
        <p:nvSpPr>
          <p:cNvPr id="21" name="Google Shape;2228;p41">
            <a:extLst>
              <a:ext uri="{FF2B5EF4-FFF2-40B4-BE49-F238E27FC236}">
                <a16:creationId xmlns:a16="http://schemas.microsoft.com/office/drawing/2014/main" id="{A64CE677-50B4-C44F-BA5E-8C0B3CFEAD08}"/>
              </a:ext>
            </a:extLst>
          </p:cNvPr>
          <p:cNvSpPr txBox="1">
            <a:spLocks/>
          </p:cNvSpPr>
          <p:nvPr/>
        </p:nvSpPr>
        <p:spPr>
          <a:xfrm>
            <a:off x="1768662" y="2457320"/>
            <a:ext cx="3117969" cy="814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400" dirty="0"/>
              <a:t>this type  can learn incrementally by providing the system with all the available data as instances groups or individually.</a:t>
            </a:r>
            <a:endParaRPr lang="en" sz="1800" dirty="0"/>
          </a:p>
        </p:txBody>
      </p:sp>
    </p:spTree>
    <p:extLst>
      <p:ext uri="{BB962C8B-B14F-4D97-AF65-F5344CB8AC3E}">
        <p14:creationId xmlns:p14="http://schemas.microsoft.com/office/powerpoint/2010/main" val="2792260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247" name="Google Shape;2228;p41">
            <a:extLst>
              <a:ext uri="{FF2B5EF4-FFF2-40B4-BE49-F238E27FC236}">
                <a16:creationId xmlns:a16="http://schemas.microsoft.com/office/drawing/2014/main" id="{A90F8624-4D9B-2444-A8F6-EA50F8A90E29}"/>
              </a:ext>
            </a:extLst>
          </p:cNvPr>
          <p:cNvSpPr txBox="1">
            <a:spLocks/>
          </p:cNvSpPr>
          <p:nvPr/>
        </p:nvSpPr>
        <p:spPr>
          <a:xfrm>
            <a:off x="1847890" y="1623868"/>
            <a:ext cx="5869859" cy="1377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ctr"/>
            <a:r>
              <a:rPr lang="en-US" sz="1800" b="1" dirty="0"/>
              <a:t>Facial recognition </a:t>
            </a:r>
            <a:r>
              <a:rPr lang="en-US" sz="1600" dirty="0"/>
              <a:t>is one of the most prominent biometric techniques used for identity authentication and verification, it is the identification of an individual based on the photograph of their face. Deep learning methods, in the recent past, have had great success in the tasks of image recognition and classification. </a:t>
            </a:r>
          </a:p>
        </p:txBody>
      </p:sp>
      <p:sp>
        <p:nvSpPr>
          <p:cNvPr id="248" name="Google Shape;2225;p41">
            <a:extLst>
              <a:ext uri="{FF2B5EF4-FFF2-40B4-BE49-F238E27FC236}">
                <a16:creationId xmlns:a16="http://schemas.microsoft.com/office/drawing/2014/main" id="{98932B36-7154-284B-A34F-24338A219E8A}"/>
              </a:ext>
            </a:extLst>
          </p:cNvPr>
          <p:cNvSpPr txBox="1">
            <a:spLocks noGrp="1"/>
          </p:cNvSpPr>
          <p:nvPr>
            <p:ph type="subTitle" idx="1"/>
          </p:nvPr>
        </p:nvSpPr>
        <p:spPr>
          <a:xfrm>
            <a:off x="-141612" y="973729"/>
            <a:ext cx="4726257" cy="686096"/>
          </a:xfrm>
          <a:prstGeom prst="rect">
            <a:avLst/>
          </a:prstGeom>
        </p:spPr>
        <p:txBody>
          <a:bodyPr spcFirstLastPara="1" wrap="square" lIns="91425" tIns="91425" rIns="91425" bIns="91425" anchor="t" anchorCtr="0">
            <a:noAutofit/>
          </a:bodyPr>
          <a:lstStyle/>
          <a:p>
            <a:pPr algn="ctr"/>
            <a:r>
              <a:rPr lang="en-US" sz="2400" b="1" dirty="0"/>
              <a:t>Deep Learning for :</a:t>
            </a:r>
            <a:endParaRPr lang="en-US" sz="2400" dirty="0"/>
          </a:p>
        </p:txBody>
      </p:sp>
      <p:sp>
        <p:nvSpPr>
          <p:cNvPr id="249" name="Google Shape;2225;p41">
            <a:extLst>
              <a:ext uri="{FF2B5EF4-FFF2-40B4-BE49-F238E27FC236}">
                <a16:creationId xmlns:a16="http://schemas.microsoft.com/office/drawing/2014/main" id="{D21EE005-3495-DC45-AB92-7FFBD8F58FC5}"/>
              </a:ext>
            </a:extLst>
          </p:cNvPr>
          <p:cNvSpPr txBox="1">
            <a:spLocks/>
          </p:cNvSpPr>
          <p:nvPr/>
        </p:nvSpPr>
        <p:spPr>
          <a:xfrm>
            <a:off x="1377472" y="3072916"/>
            <a:ext cx="4726257" cy="686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endParaRPr lang="en-US" sz="2400" dirty="0"/>
          </a:p>
        </p:txBody>
      </p:sp>
      <p:sp>
        <p:nvSpPr>
          <p:cNvPr id="250" name="Google Shape;2228;p41">
            <a:extLst>
              <a:ext uri="{FF2B5EF4-FFF2-40B4-BE49-F238E27FC236}">
                <a16:creationId xmlns:a16="http://schemas.microsoft.com/office/drawing/2014/main" id="{D742978C-EB8F-1743-8017-8B1C9AC3962A}"/>
              </a:ext>
            </a:extLst>
          </p:cNvPr>
          <p:cNvSpPr txBox="1">
            <a:spLocks/>
          </p:cNvSpPr>
          <p:nvPr/>
        </p:nvSpPr>
        <p:spPr>
          <a:xfrm>
            <a:off x="1847890" y="3216488"/>
            <a:ext cx="5869859" cy="1377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gn="ctr"/>
            <a:r>
              <a:rPr lang="en-US" sz="1800" b="1" dirty="0"/>
              <a:t>Fingerprint recognition </a:t>
            </a:r>
            <a:r>
              <a:rPr lang="en-US" sz="1600" dirty="0"/>
              <a:t>refers to the identification of an individual based on the comparison of two fingerprints. Also it fingerprint recognition has had significant improvement over its former iterations.  </a:t>
            </a:r>
          </a:p>
          <a:p>
            <a:pPr algn="ct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1892601" y="1844411"/>
            <a:ext cx="5557146" cy="1902000"/>
          </a:xfrm>
          <a:prstGeom prst="rect">
            <a:avLst/>
          </a:prstGeom>
        </p:spPr>
        <p:txBody>
          <a:bodyPr spcFirstLastPara="1" wrap="square" lIns="91425" tIns="91425" rIns="91425" bIns="91425" anchor="ctr" anchorCtr="0">
            <a:noAutofit/>
          </a:bodyPr>
          <a:lstStyle/>
          <a:p>
            <a:pPr lvl="0"/>
            <a:r>
              <a:rPr lang="en-US" sz="7200" dirty="0"/>
              <a:t>Related Work</a:t>
            </a:r>
            <a:endParaRPr sz="5400" dirty="0"/>
          </a:p>
        </p:txBody>
      </p:sp>
    </p:spTree>
    <p:extLst>
      <p:ext uri="{BB962C8B-B14F-4D97-AF65-F5344CB8AC3E}">
        <p14:creationId xmlns:p14="http://schemas.microsoft.com/office/powerpoint/2010/main" val="153402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712875" y="271964"/>
            <a:ext cx="5496900" cy="572700"/>
          </a:xfrm>
          <a:prstGeom prst="rect">
            <a:avLst/>
          </a:prstGeom>
        </p:spPr>
        <p:txBody>
          <a:bodyPr spcFirstLastPara="1" wrap="square" lIns="91425" tIns="91425" rIns="91425" bIns="91425" anchor="t" anchorCtr="0">
            <a:noAutofit/>
          </a:bodyPr>
          <a:lstStyle/>
          <a:p>
            <a:pPr lvl="0"/>
            <a:r>
              <a:rPr lang="en-US" dirty="0"/>
              <a:t>Convolutional Autoencoder:</a:t>
            </a:r>
            <a:r>
              <a:rPr lang="en-US" sz="3600" dirty="0"/>
              <a:t> </a:t>
            </a:r>
            <a:endParaRPr sz="3600" dirty="0"/>
          </a:p>
        </p:txBody>
      </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Day 1</a:t>
            </a:r>
            <a:endParaRPr sz="1800" dirty="0">
              <a:solidFill>
                <a:schemeClr val="lt1"/>
              </a:solidFill>
              <a:latin typeface="Barlow Semi Condensed Medium"/>
              <a:ea typeface="Barlow Semi Condensed Medium"/>
              <a:cs typeface="Barlow Semi Condensed Medium"/>
              <a:sym typeface="Barlow Semi Condensed Medium"/>
            </a:endParaRPr>
          </a:p>
        </p:txBody>
      </p:sp>
      <p:pic>
        <p:nvPicPr>
          <p:cNvPr id="3" name="صورة 2">
            <a:extLst>
              <a:ext uri="{FF2B5EF4-FFF2-40B4-BE49-F238E27FC236}">
                <a16:creationId xmlns:a16="http://schemas.microsoft.com/office/drawing/2014/main" id="{03FCF69B-C40F-4045-822A-5D786D39A014}"/>
              </a:ext>
            </a:extLst>
          </p:cNvPr>
          <p:cNvPicPr>
            <a:picLocks noChangeAspect="1"/>
          </p:cNvPicPr>
          <p:nvPr/>
        </p:nvPicPr>
        <p:blipFill>
          <a:blip r:embed="rId3"/>
          <a:stretch>
            <a:fillRect/>
          </a:stretch>
        </p:blipFill>
        <p:spPr>
          <a:xfrm>
            <a:off x="3116826" y="2723910"/>
            <a:ext cx="4940900" cy="2037973"/>
          </a:xfrm>
          <a:prstGeom prst="rect">
            <a:avLst/>
          </a:prstGeom>
          <a:ln>
            <a:solidFill>
              <a:schemeClr val="tx1">
                <a:lumMod val="50000"/>
              </a:schemeClr>
            </a:solidFill>
          </a:ln>
        </p:spPr>
      </p:pic>
      <p:sp>
        <p:nvSpPr>
          <p:cNvPr id="38" name="Google Shape;2228;p41">
            <a:extLst>
              <a:ext uri="{FF2B5EF4-FFF2-40B4-BE49-F238E27FC236}">
                <a16:creationId xmlns:a16="http://schemas.microsoft.com/office/drawing/2014/main" id="{38110937-0550-484A-A6F3-B731FEE5B7D6}"/>
              </a:ext>
            </a:extLst>
          </p:cNvPr>
          <p:cNvSpPr txBox="1">
            <a:spLocks/>
          </p:cNvSpPr>
          <p:nvPr/>
        </p:nvSpPr>
        <p:spPr>
          <a:xfrm>
            <a:off x="1005447" y="985007"/>
            <a:ext cx="7735430" cy="2162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800" dirty="0"/>
              <a:t>It’s a tool for extracting features from images and compressing it to a lower dimension called latent space that generated from input images, also it is used for random noise and random convolution. The </a:t>
            </a:r>
            <a:r>
              <a:rPr lang="en-US" sz="1600" dirty="0"/>
              <a:t>random noise is extracted features which are random noise followed by median filtering to get non-invertible templates . Also Random convolution is based transformations make use of random kernels to convolve the biometric image or features to generate cancelable templates.</a:t>
            </a:r>
            <a:endParaRPr lang="en-US" sz="2400" dirty="0"/>
          </a:p>
          <a:p>
            <a:pPr algn="ctr"/>
            <a:r>
              <a:rPr lang="en-US" sz="1600" dirty="0"/>
              <a:t>  </a:t>
            </a:r>
          </a:p>
          <a:p>
            <a:pPr algn="ctr"/>
            <a:endParaRPr lang="en-US" sz="1600" dirty="0"/>
          </a:p>
        </p:txBody>
      </p:sp>
      <p:grpSp>
        <p:nvGrpSpPr>
          <p:cNvPr id="39" name="Google Shape;2608;p46">
            <a:extLst>
              <a:ext uri="{FF2B5EF4-FFF2-40B4-BE49-F238E27FC236}">
                <a16:creationId xmlns:a16="http://schemas.microsoft.com/office/drawing/2014/main" id="{75F79BC2-BBB7-4B4F-9CF6-841E9357EFC4}"/>
              </a:ext>
            </a:extLst>
          </p:cNvPr>
          <p:cNvGrpSpPr/>
          <p:nvPr/>
        </p:nvGrpSpPr>
        <p:grpSpPr>
          <a:xfrm>
            <a:off x="2870449" y="3782468"/>
            <a:ext cx="344700" cy="344700"/>
            <a:chOff x="2923775" y="2089350"/>
            <a:chExt cx="344700" cy="344700"/>
          </a:xfrm>
        </p:grpSpPr>
        <p:sp>
          <p:nvSpPr>
            <p:cNvPr id="40" name="Google Shape;2609;p46">
              <a:extLst>
                <a:ext uri="{FF2B5EF4-FFF2-40B4-BE49-F238E27FC236}">
                  <a16:creationId xmlns:a16="http://schemas.microsoft.com/office/drawing/2014/main" id="{274B9741-2234-C04E-B610-606CA7F7F4F8}"/>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0;p46">
              <a:extLst>
                <a:ext uri="{FF2B5EF4-FFF2-40B4-BE49-F238E27FC236}">
                  <a16:creationId xmlns:a16="http://schemas.microsoft.com/office/drawing/2014/main" id="{EDD3DA02-B2D3-DC4C-9B32-43A9627A11BD}"/>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 name="موصل مستقيم 4">
            <a:extLst>
              <a:ext uri="{FF2B5EF4-FFF2-40B4-BE49-F238E27FC236}">
                <a16:creationId xmlns:a16="http://schemas.microsoft.com/office/drawing/2014/main" id="{87CF073E-BD5A-3740-90AA-6D29DBDDCF90}"/>
              </a:ext>
            </a:extLst>
          </p:cNvPr>
          <p:cNvCxnSpPr>
            <a:stCxn id="40" idx="2"/>
          </p:cNvCxnSpPr>
          <p:nvPr/>
        </p:nvCxnSpPr>
        <p:spPr>
          <a:xfrm flipH="1" flipV="1">
            <a:off x="712875" y="3333135"/>
            <a:ext cx="2157574" cy="621683"/>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موصل 43">
            <a:extLst>
              <a:ext uri="{FF2B5EF4-FFF2-40B4-BE49-F238E27FC236}">
                <a16:creationId xmlns:a16="http://schemas.microsoft.com/office/drawing/2014/main" id="{31223019-C760-544C-8DCC-436298CC8D5E}"/>
              </a:ext>
            </a:extLst>
          </p:cNvPr>
          <p:cNvSpPr/>
          <p:nvPr/>
        </p:nvSpPr>
        <p:spPr>
          <a:xfrm>
            <a:off x="1371777" y="3503998"/>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5" name="موصل 44">
            <a:extLst>
              <a:ext uri="{FF2B5EF4-FFF2-40B4-BE49-F238E27FC236}">
                <a16:creationId xmlns:a16="http://schemas.microsoft.com/office/drawing/2014/main" id="{DD81B020-7BA8-7E4A-9C7D-638486E827DC}"/>
              </a:ext>
            </a:extLst>
          </p:cNvPr>
          <p:cNvSpPr/>
          <p:nvPr/>
        </p:nvSpPr>
        <p:spPr>
          <a:xfrm>
            <a:off x="2187298" y="3742896"/>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367350" y="1508760"/>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664208" y="164616"/>
            <a:ext cx="2615100" cy="384000"/>
          </a:xfrm>
          <a:prstGeom prst="rect">
            <a:avLst/>
          </a:prstGeom>
        </p:spPr>
        <p:txBody>
          <a:bodyPr spcFirstLastPara="1" wrap="square" lIns="91425" tIns="91425" rIns="91425" bIns="91425" anchor="t" anchorCtr="0">
            <a:noAutofit/>
          </a:bodyPr>
          <a:lstStyle/>
          <a:p>
            <a:pPr lvl="0" rtl="1"/>
            <a:endParaRPr lang="ar-SA" dirty="0"/>
          </a:p>
          <a:p>
            <a:pPr lvl="0" rtl="1"/>
            <a:endParaRPr lang="ar-SA" dirty="0"/>
          </a:p>
        </p:txBody>
      </p:sp>
      <p:sp>
        <p:nvSpPr>
          <p:cNvPr id="2141" name="Google Shape;2141;p37"/>
          <p:cNvSpPr txBox="1">
            <a:spLocks noGrp="1"/>
          </p:cNvSpPr>
          <p:nvPr>
            <p:ph type="subTitle" idx="3"/>
          </p:nvPr>
        </p:nvSpPr>
        <p:spPr>
          <a:xfrm>
            <a:off x="1664208" y="1764768"/>
            <a:ext cx="4242816"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Background Information &amp; Related Work</a:t>
            </a:r>
            <a:endParaRPr dirty="0"/>
          </a:p>
        </p:txBody>
      </p:sp>
      <p:sp>
        <p:nvSpPr>
          <p:cNvPr id="2143" name="Google Shape;2143;p37"/>
          <p:cNvSpPr txBox="1">
            <a:spLocks noGrp="1"/>
          </p:cNvSpPr>
          <p:nvPr>
            <p:ph type="subTitle" idx="5"/>
          </p:nvPr>
        </p:nvSpPr>
        <p:spPr>
          <a:xfrm>
            <a:off x="1664208" y="287561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System Analysis</a:t>
            </a:r>
            <a:endParaRPr dirty="0"/>
          </a:p>
        </p:txBody>
      </p:sp>
      <p:sp>
        <p:nvSpPr>
          <p:cNvPr id="2145" name="Google Shape;2145;p37"/>
          <p:cNvSpPr txBox="1">
            <a:spLocks noGrp="1"/>
          </p:cNvSpPr>
          <p:nvPr>
            <p:ph type="subTitle" idx="7"/>
          </p:nvPr>
        </p:nvSpPr>
        <p:spPr>
          <a:xfrm>
            <a:off x="1664208" y="3922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System Design</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141;p37">
            <a:extLst>
              <a:ext uri="{FF2B5EF4-FFF2-40B4-BE49-F238E27FC236}">
                <a16:creationId xmlns:a16="http://schemas.microsoft.com/office/drawing/2014/main" id="{55B1329F-B9A4-824D-BA5F-ABB1E1D3D75F}"/>
              </a:ext>
            </a:extLst>
          </p:cNvPr>
          <p:cNvSpPr txBox="1">
            <a:spLocks/>
          </p:cNvSpPr>
          <p:nvPr/>
        </p:nvSpPr>
        <p:spPr>
          <a:xfrm>
            <a:off x="1664208" y="65392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712875" y="529341"/>
            <a:ext cx="4952201" cy="658132"/>
          </a:xfrm>
          <a:prstGeom prst="rect">
            <a:avLst/>
          </a:prstGeom>
        </p:spPr>
        <p:txBody>
          <a:bodyPr spcFirstLastPara="1" wrap="square" lIns="91425" tIns="91425" rIns="91425" bIns="91425" anchor="t" anchorCtr="0">
            <a:noAutofit/>
          </a:bodyPr>
          <a:lstStyle/>
          <a:p>
            <a:pPr lvl="0"/>
            <a:r>
              <a:rPr lang="en-US" sz="2400" dirty="0"/>
              <a:t>Cancelable Biometrics Using Deep Learning as a Cloud Service:</a:t>
            </a:r>
            <a:endParaRPr sz="3200" dirty="0"/>
          </a:p>
        </p:txBody>
      </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Day 1</a:t>
            </a:r>
            <a:endParaRPr sz="1800" dirty="0">
              <a:solidFill>
                <a:schemeClr val="lt1"/>
              </a:solidFill>
              <a:latin typeface="Barlow Semi Condensed Medium"/>
              <a:ea typeface="Barlow Semi Condensed Medium"/>
              <a:cs typeface="Barlow Semi Condensed Medium"/>
              <a:sym typeface="Barlow Semi Condensed Medium"/>
            </a:endParaRPr>
          </a:p>
        </p:txBody>
      </p:sp>
      <p:pic>
        <p:nvPicPr>
          <p:cNvPr id="4" name="صورة 3">
            <a:extLst>
              <a:ext uri="{FF2B5EF4-FFF2-40B4-BE49-F238E27FC236}">
                <a16:creationId xmlns:a16="http://schemas.microsoft.com/office/drawing/2014/main" id="{E8786BD6-EAC7-BB44-9D17-96E7C20EB702}"/>
              </a:ext>
            </a:extLst>
          </p:cNvPr>
          <p:cNvPicPr>
            <a:picLocks noChangeAspect="1"/>
          </p:cNvPicPr>
          <p:nvPr/>
        </p:nvPicPr>
        <p:blipFill>
          <a:blip r:embed="rId3"/>
          <a:stretch>
            <a:fillRect/>
          </a:stretch>
        </p:blipFill>
        <p:spPr>
          <a:xfrm>
            <a:off x="2953566" y="2752703"/>
            <a:ext cx="5029883" cy="2077938"/>
          </a:xfrm>
          <a:prstGeom prst="rect">
            <a:avLst/>
          </a:prstGeom>
          <a:ln>
            <a:solidFill>
              <a:schemeClr val="tx1">
                <a:lumMod val="50000"/>
              </a:schemeClr>
            </a:solidFill>
          </a:ln>
        </p:spPr>
      </p:pic>
      <p:sp>
        <p:nvSpPr>
          <p:cNvPr id="38" name="Google Shape;2228;p41">
            <a:extLst>
              <a:ext uri="{FF2B5EF4-FFF2-40B4-BE49-F238E27FC236}">
                <a16:creationId xmlns:a16="http://schemas.microsoft.com/office/drawing/2014/main" id="{38110937-0550-484A-A6F3-B731FEE5B7D6}"/>
              </a:ext>
            </a:extLst>
          </p:cNvPr>
          <p:cNvSpPr txBox="1">
            <a:spLocks/>
          </p:cNvSpPr>
          <p:nvPr/>
        </p:nvSpPr>
        <p:spPr>
          <a:xfrm>
            <a:off x="1005447" y="1255821"/>
            <a:ext cx="7052279" cy="2162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Cloud computing is a technique or a tool that allows you to store your sensitive data on a logical could know as a remote database. If an electronic device has access to the web, it has access to the data and the software programs to run it. But here it had been developed by using cancelable Biometrics and Deep Learning to make your sensitive data that stored on the cloud more secure and safe.</a:t>
            </a:r>
          </a:p>
          <a:p>
            <a:pPr algn="ctr"/>
            <a:r>
              <a:rPr lang="en-US" sz="1600" dirty="0"/>
              <a:t>  </a:t>
            </a:r>
          </a:p>
          <a:p>
            <a:pPr algn="ctr"/>
            <a:endParaRPr lang="en-US" sz="1600" dirty="0"/>
          </a:p>
        </p:txBody>
      </p:sp>
      <p:grpSp>
        <p:nvGrpSpPr>
          <p:cNvPr id="39" name="Google Shape;2608;p46">
            <a:extLst>
              <a:ext uri="{FF2B5EF4-FFF2-40B4-BE49-F238E27FC236}">
                <a16:creationId xmlns:a16="http://schemas.microsoft.com/office/drawing/2014/main" id="{75F79BC2-BBB7-4B4F-9CF6-841E9357EFC4}"/>
              </a:ext>
            </a:extLst>
          </p:cNvPr>
          <p:cNvGrpSpPr/>
          <p:nvPr/>
        </p:nvGrpSpPr>
        <p:grpSpPr>
          <a:xfrm>
            <a:off x="2770734" y="4135133"/>
            <a:ext cx="344700" cy="344700"/>
            <a:chOff x="2923775" y="2089350"/>
            <a:chExt cx="344700" cy="344700"/>
          </a:xfrm>
        </p:grpSpPr>
        <p:sp>
          <p:nvSpPr>
            <p:cNvPr id="40" name="Google Shape;2609;p46">
              <a:extLst>
                <a:ext uri="{FF2B5EF4-FFF2-40B4-BE49-F238E27FC236}">
                  <a16:creationId xmlns:a16="http://schemas.microsoft.com/office/drawing/2014/main" id="{274B9741-2234-C04E-B610-606CA7F7F4F8}"/>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0;p46">
              <a:extLst>
                <a:ext uri="{FF2B5EF4-FFF2-40B4-BE49-F238E27FC236}">
                  <a16:creationId xmlns:a16="http://schemas.microsoft.com/office/drawing/2014/main" id="{EDD3DA02-B2D3-DC4C-9B32-43A9627A11BD}"/>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موصل 43">
            <a:extLst>
              <a:ext uri="{FF2B5EF4-FFF2-40B4-BE49-F238E27FC236}">
                <a16:creationId xmlns:a16="http://schemas.microsoft.com/office/drawing/2014/main" id="{31223019-C760-544C-8DCC-436298CC8D5E}"/>
              </a:ext>
            </a:extLst>
          </p:cNvPr>
          <p:cNvSpPr/>
          <p:nvPr/>
        </p:nvSpPr>
        <p:spPr>
          <a:xfrm>
            <a:off x="1322350" y="3791672"/>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5" name="موصل 44">
            <a:extLst>
              <a:ext uri="{FF2B5EF4-FFF2-40B4-BE49-F238E27FC236}">
                <a16:creationId xmlns:a16="http://schemas.microsoft.com/office/drawing/2014/main" id="{DD81B020-7BA8-7E4A-9C7D-638486E827DC}"/>
              </a:ext>
            </a:extLst>
          </p:cNvPr>
          <p:cNvSpPr/>
          <p:nvPr/>
        </p:nvSpPr>
        <p:spPr>
          <a:xfrm>
            <a:off x="2173948" y="4075828"/>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7" name="موصل مستقيم 6">
            <a:extLst>
              <a:ext uri="{FF2B5EF4-FFF2-40B4-BE49-F238E27FC236}">
                <a16:creationId xmlns:a16="http://schemas.microsoft.com/office/drawing/2014/main" id="{12AFE02F-4627-3941-9A35-DE51E2705FC4}"/>
              </a:ext>
            </a:extLst>
          </p:cNvPr>
          <p:cNvCxnSpPr>
            <a:cxnSpLocks/>
          </p:cNvCxnSpPr>
          <p:nvPr/>
        </p:nvCxnSpPr>
        <p:spPr>
          <a:xfrm>
            <a:off x="712875" y="3591467"/>
            <a:ext cx="2057859" cy="710566"/>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91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483237" y="388024"/>
            <a:ext cx="6177525" cy="572700"/>
          </a:xfrm>
          <a:prstGeom prst="rect">
            <a:avLst/>
          </a:prstGeom>
        </p:spPr>
        <p:txBody>
          <a:bodyPr spcFirstLastPara="1" wrap="square" lIns="91425" tIns="91425" rIns="91425" bIns="91425" anchor="t" anchorCtr="0">
            <a:noAutofit/>
          </a:bodyPr>
          <a:lstStyle/>
          <a:p>
            <a:pPr lvl="0"/>
            <a:r>
              <a:rPr lang="en-US" dirty="0"/>
              <a:t>Proposed and Similar Systems comparison</a:t>
            </a:r>
            <a:endParaRPr dirty="0"/>
          </a:p>
        </p:txBody>
      </p:sp>
      <p:graphicFrame>
        <p:nvGraphicFramePr>
          <p:cNvPr id="3493" name="Google Shape;3493;p60"/>
          <p:cNvGraphicFramePr/>
          <p:nvPr>
            <p:extLst>
              <p:ext uri="{D42A27DB-BD31-4B8C-83A1-F6EECF244321}">
                <p14:modId xmlns:p14="http://schemas.microsoft.com/office/powerpoint/2010/main" val="1280441803"/>
              </p:ext>
            </p:extLst>
          </p:nvPr>
        </p:nvGraphicFramePr>
        <p:xfrm>
          <a:off x="1572100" y="1393060"/>
          <a:ext cx="5999800" cy="3105335"/>
        </p:xfrm>
        <a:graphic>
          <a:graphicData uri="http://schemas.openxmlformats.org/drawingml/2006/table">
            <a:tbl>
              <a:tblPr>
                <a:noFill/>
                <a:tableStyleId>{6444D2D2-CCD2-4633-8941-96E6BF28D36B}</a:tableStyleId>
              </a:tblPr>
              <a:tblGrid>
                <a:gridCol w="1499950">
                  <a:extLst>
                    <a:ext uri="{9D8B030D-6E8A-4147-A177-3AD203B41FA5}">
                      <a16:colId xmlns:a16="http://schemas.microsoft.com/office/drawing/2014/main" val="20000"/>
                    </a:ext>
                  </a:extLst>
                </a:gridCol>
                <a:gridCol w="1499950">
                  <a:extLst>
                    <a:ext uri="{9D8B030D-6E8A-4147-A177-3AD203B41FA5}">
                      <a16:colId xmlns:a16="http://schemas.microsoft.com/office/drawing/2014/main" val="20001"/>
                    </a:ext>
                  </a:extLst>
                </a:gridCol>
                <a:gridCol w="1499950">
                  <a:extLst>
                    <a:ext uri="{9D8B030D-6E8A-4147-A177-3AD203B41FA5}">
                      <a16:colId xmlns:a16="http://schemas.microsoft.com/office/drawing/2014/main" val="20002"/>
                    </a:ext>
                  </a:extLst>
                </a:gridCol>
                <a:gridCol w="1499950">
                  <a:extLst>
                    <a:ext uri="{9D8B030D-6E8A-4147-A177-3AD203B41FA5}">
                      <a16:colId xmlns:a16="http://schemas.microsoft.com/office/drawing/2014/main" val="20003"/>
                    </a:ext>
                  </a:extLst>
                </a:gridCol>
              </a:tblGrid>
              <a:tr h="1141775">
                <a:tc>
                  <a:txBody>
                    <a:bodyPr/>
                    <a:lstStyle/>
                    <a:p>
                      <a:pPr marL="0" lvl="0" indent="0" algn="ctr" rtl="0">
                        <a:spcBef>
                          <a:spcPts val="0"/>
                        </a:spcBef>
                        <a:spcAft>
                          <a:spcPts val="0"/>
                        </a:spcAft>
                        <a:buNone/>
                      </a:pPr>
                      <a:endParaRPr sz="180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lgn="ctr">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a:lnSpc>
                          <a:spcPct val="115000"/>
                        </a:lnSpc>
                        <a:tabLst>
                          <a:tab pos="2402840" algn="l"/>
                        </a:tabLst>
                      </a:pPr>
                      <a:endParaRPr lang="en-US" sz="1000" dirty="0">
                        <a:effectLst/>
                        <a:latin typeface="Times New Roman" panose="02020603050405020304" pitchFamily="18" charset="0"/>
                        <a:ea typeface="Times New Roman" panose="02020603050405020304" pitchFamily="18" charset="0"/>
                      </a:endParaRPr>
                    </a:p>
                    <a:p>
                      <a:pPr>
                        <a:lnSpc>
                          <a:spcPct val="115000"/>
                        </a:lnSpc>
                        <a:tabLst>
                          <a:tab pos="2402840" algn="l"/>
                        </a:tabLst>
                      </a:pPr>
                      <a:endParaRPr lang="en-US" sz="1000" dirty="0">
                        <a:effectLst/>
                        <a:latin typeface="Times New Roman" panose="02020603050405020304" pitchFamily="18" charset="0"/>
                        <a:ea typeface="Times New Roman" panose="02020603050405020304" pitchFamily="18" charset="0"/>
                      </a:endParaRPr>
                    </a:p>
                    <a:p>
                      <a:pPr algn="ctr">
                        <a:lnSpc>
                          <a:spcPct val="115000"/>
                        </a:lnSpc>
                        <a:tabLst>
                          <a:tab pos="2402840" algn="l"/>
                        </a:tabLst>
                      </a:pPr>
                      <a:r>
                        <a:rPr lang="en-US" sz="1800" dirty="0">
                          <a:effectLst/>
                          <a:latin typeface="David" panose="020E0502060401010101" pitchFamily="34" charset="-79"/>
                          <a:ea typeface="Times New Roman" panose="02020603050405020304" pitchFamily="18" charset="0"/>
                          <a:cs typeface="David" panose="020E0502060401010101" pitchFamily="34" charset="-79"/>
                        </a:rPr>
                        <a:t>Our system</a:t>
                      </a:r>
                    </a:p>
                  </a:txBody>
                  <a:tcPr marL="68580" marR="68580" marT="0" marB="0">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sz="16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System using fingerprint</a:t>
                      </a:r>
                      <a:r>
                        <a:rPr lang="en-US" sz="2000" dirty="0">
                          <a:effectLst/>
                          <a:latin typeface="David" panose="020E0502060401010101" pitchFamily="34" charset="-79"/>
                          <a:cs typeface="David" panose="020E0502060401010101" pitchFamily="34" charset="-79"/>
                        </a:rPr>
                        <a:t> </a:t>
                      </a:r>
                      <a:endParaRPr sz="2000" dirty="0">
                        <a:solidFill>
                          <a:schemeClr val="dk2"/>
                        </a:solidFill>
                        <a:latin typeface="David" panose="020E0502060401010101" pitchFamily="34" charset="-79"/>
                        <a:ea typeface="Barlow Semi Condensed Medium"/>
                        <a:cs typeface="David" panose="020E0502060401010101" pitchFamily="34" charset="-79"/>
                        <a:sym typeface="Barlow Semi Condensed Medium"/>
                      </a:endParaRPr>
                    </a:p>
                  </a:txBody>
                  <a:tcPr marL="91425" marR="91425" marT="91425" marB="91425" anchor="ctr">
                    <a:lnL w="9525" cap="flat" cmpd="sng" algn="ctr">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sz="16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System using face recognition</a:t>
                      </a:r>
                      <a:r>
                        <a:rPr lang="en-US" sz="2000" dirty="0">
                          <a:effectLst/>
                          <a:latin typeface="David" panose="020E0502060401010101" pitchFamily="34" charset="-79"/>
                          <a:cs typeface="David" panose="020E0502060401010101" pitchFamily="34" charset="-79"/>
                        </a:rPr>
                        <a:t> </a:t>
                      </a:r>
                      <a:endParaRPr sz="2000" dirty="0">
                        <a:solidFill>
                          <a:schemeClr val="dk2"/>
                        </a:solidFill>
                        <a:latin typeface="David" panose="020E0502060401010101" pitchFamily="34" charset="-79"/>
                        <a:ea typeface="Barlow Semi Condensed Medium"/>
                        <a:cs typeface="David" panose="020E0502060401010101" pitchFamily="34" charset="-79"/>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500">
                <a:tc>
                  <a:txBody>
                    <a:bodyPr/>
                    <a:lstStyle/>
                    <a:p>
                      <a:pPr>
                        <a:lnSpc>
                          <a:spcPct val="115000"/>
                        </a:lnSpc>
                        <a:tabLst>
                          <a:tab pos="2402840" algn="l"/>
                        </a:tabLst>
                      </a:pPr>
                      <a:endParaRPr lang="en-US" sz="1000" dirty="0">
                        <a:effectLst/>
                        <a:latin typeface="Times New Roman" panose="02020603050405020304" pitchFamily="18" charset="0"/>
                        <a:ea typeface="Times New Roman" panose="02020603050405020304" pitchFamily="18" charset="0"/>
                      </a:endParaRPr>
                    </a:p>
                    <a:p>
                      <a:pPr algn="ctr">
                        <a:lnSpc>
                          <a:spcPct val="115000"/>
                        </a:lnSpc>
                        <a:tabLst>
                          <a:tab pos="2402840" algn="l"/>
                        </a:tabLst>
                      </a:pPr>
                      <a:r>
                        <a:rPr lang="en-US" sz="1200" dirty="0">
                          <a:effectLst/>
                          <a:latin typeface="American Typewriter" panose="02090604020004020304" pitchFamily="18" charset="0"/>
                          <a:ea typeface="Times New Roman" panose="02020603050405020304" pitchFamily="18" charset="0"/>
                        </a:rPr>
                        <a:t>   Solved problem</a:t>
                      </a:r>
                    </a:p>
                  </a:txBody>
                  <a:tcPr marL="68580" marR="68580" marT="0" marB="0">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High security</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Forgetting password</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Forgetting password</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US" sz="1400" b="0" i="0" u="none" strike="noStrike" cap="none" dirty="0">
                          <a:solidFill>
                            <a:srgbClr val="000000"/>
                          </a:solidFill>
                          <a:effectLst/>
                          <a:latin typeface="American Typewriter" panose="02090604020004020304" pitchFamily="18" charset="0"/>
                          <a:ea typeface="Arial"/>
                          <a:cs typeface="+mj-cs"/>
                          <a:sym typeface="Arial"/>
                        </a:rPr>
                        <a:t>Advantage</a:t>
                      </a:r>
                      <a:r>
                        <a:rPr lang="en-US" sz="1800" dirty="0">
                          <a:effectLst/>
                        </a:rPr>
                        <a:t>  </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Strong and accurate model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Unique for per person</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Can not be stolen easily</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US" sz="1400" b="0" i="0" u="none" strike="noStrike" cap="none" dirty="0">
                          <a:solidFill>
                            <a:srgbClr val="000000"/>
                          </a:solidFill>
                          <a:effectLst/>
                          <a:latin typeface="American Typewriter" panose="02090604020004020304" pitchFamily="18" charset="0"/>
                          <a:ea typeface="Arial"/>
                          <a:cs typeface="Arial"/>
                          <a:sym typeface="Arial"/>
                        </a:rPr>
                        <a:t>Limitations</a:t>
                      </a:r>
                      <a:r>
                        <a:rPr lang="en-US" sz="1800" dirty="0">
                          <a:effectLst/>
                        </a:rPr>
                        <a:t> </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2"/>
                          </a:solidFill>
                          <a:latin typeface="Barlow Semi Condensed"/>
                          <a:ea typeface="Barlow Semi Condensed"/>
                          <a:cs typeface="Barlow Semi Condensed"/>
                          <a:sym typeface="Barlow Semi Condensed"/>
                        </a:rPr>
                        <a:t>-</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Low security</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David" panose="020E0502060401010101" pitchFamily="34" charset="-79"/>
                          <a:ea typeface="Arial"/>
                          <a:cs typeface="David" panose="020E0502060401010101" pitchFamily="34" charset="-79"/>
                          <a:sym typeface="Arial"/>
                        </a:rPr>
                        <a:t>Low accuracy</a:t>
                      </a:r>
                      <a:r>
                        <a:rPr lang="en-US" sz="1800" dirty="0">
                          <a:effectLst/>
                          <a:latin typeface="David" panose="020E0502060401010101" pitchFamily="34" charset="-79"/>
                          <a:cs typeface="David" panose="020E0502060401010101" pitchFamily="34" charset="-79"/>
                        </a:rPr>
                        <a:t> </a:t>
                      </a:r>
                      <a:endParaRPr sz="1800" dirty="0">
                        <a:solidFill>
                          <a:schemeClr val="dk2"/>
                        </a:solidFill>
                        <a:latin typeface="David" panose="020E0502060401010101" pitchFamily="34" charset="-79"/>
                        <a:ea typeface="Barlow Semi Condensed"/>
                        <a:cs typeface="David" panose="020E0502060401010101" pitchFamily="34" charset="-79"/>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4713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14283" y="2550194"/>
            <a:ext cx="4282633"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System Analysis</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0718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2712041" y="2407819"/>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2712041" y="3607795"/>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807366" y="250706"/>
            <a:ext cx="6852212" cy="594300"/>
          </a:xfrm>
          <a:prstGeom prst="rect">
            <a:avLst/>
          </a:prstGeom>
        </p:spPr>
        <p:txBody>
          <a:bodyPr spcFirstLastPara="1" wrap="square" lIns="91425" tIns="91425" rIns="91425" bIns="91425" anchor="t" anchorCtr="0">
            <a:noAutofit/>
          </a:bodyPr>
          <a:lstStyle/>
          <a:p>
            <a:pPr lvl="0"/>
            <a:r>
              <a:rPr lang="en-US" dirty="0"/>
              <a:t>System Analysis contains a : </a:t>
            </a:r>
            <a:endParaRPr dirty="0"/>
          </a:p>
        </p:txBody>
      </p:sp>
      <p:sp>
        <p:nvSpPr>
          <p:cNvPr id="2196" name="Google Shape;2196;p40"/>
          <p:cNvSpPr txBox="1">
            <a:spLocks noGrp="1"/>
          </p:cNvSpPr>
          <p:nvPr>
            <p:ph type="subTitle" idx="1"/>
          </p:nvPr>
        </p:nvSpPr>
        <p:spPr>
          <a:xfrm>
            <a:off x="1645891" y="2668818"/>
            <a:ext cx="3024676" cy="329100"/>
          </a:xfrm>
          <a:prstGeom prst="rect">
            <a:avLst/>
          </a:prstGeom>
        </p:spPr>
        <p:txBody>
          <a:bodyPr spcFirstLastPara="1" wrap="square" lIns="91425" tIns="91425" rIns="91425" bIns="91425" anchor="t" anchorCtr="0">
            <a:noAutofit/>
          </a:bodyPr>
          <a:lstStyle/>
          <a:p>
            <a:pPr lvl="0" algn="l">
              <a:lnSpc>
                <a:spcPct val="115000"/>
              </a:lnSpc>
            </a:pPr>
            <a:r>
              <a:rPr lang="en-US" dirty="0">
                <a:solidFill>
                  <a:schemeClr val="tx2">
                    <a:lumMod val="25000"/>
                  </a:schemeClr>
                </a:solidFill>
              </a:rPr>
              <a:t>Use Case Diagram </a:t>
            </a:r>
          </a:p>
        </p:txBody>
      </p:sp>
      <p:sp>
        <p:nvSpPr>
          <p:cNvPr id="2198" name="Google Shape;2198;p40"/>
          <p:cNvSpPr txBox="1">
            <a:spLocks noGrp="1"/>
          </p:cNvSpPr>
          <p:nvPr>
            <p:ph type="subTitle" idx="3"/>
          </p:nvPr>
        </p:nvSpPr>
        <p:spPr>
          <a:xfrm>
            <a:off x="1412371" y="3803675"/>
            <a:ext cx="4421067" cy="329100"/>
          </a:xfrm>
          <a:prstGeom prst="rect">
            <a:avLst/>
          </a:prstGeom>
        </p:spPr>
        <p:txBody>
          <a:bodyPr spcFirstLastPara="1" wrap="square" lIns="91425" tIns="91425" rIns="91425" bIns="91425" anchor="t" anchorCtr="0">
            <a:noAutofit/>
          </a:bodyPr>
          <a:lstStyle/>
          <a:p>
            <a:pPr lvl="0"/>
            <a:r>
              <a:rPr lang="en-US" dirty="0">
                <a:solidFill>
                  <a:schemeClr val="tx2">
                    <a:lumMod val="25000"/>
                  </a:schemeClr>
                </a:solidFill>
              </a:rPr>
              <a:t>Functional and nonfunctional Requirements </a:t>
            </a:r>
            <a:endParaRPr dirty="0">
              <a:solidFill>
                <a:schemeClr val="tx2">
                  <a:lumMod val="25000"/>
                </a:schemeClr>
              </a:solidFill>
            </a:endParaRPr>
          </a:p>
        </p:txBody>
      </p:sp>
      <p:sp>
        <p:nvSpPr>
          <p:cNvPr id="9" name="موصل 8">
            <a:extLst>
              <a:ext uri="{FF2B5EF4-FFF2-40B4-BE49-F238E27FC236}">
                <a16:creationId xmlns:a16="http://schemas.microsoft.com/office/drawing/2014/main" id="{41BF664C-1DFC-9140-A0BD-85C05E059682}"/>
              </a:ext>
            </a:extLst>
          </p:cNvPr>
          <p:cNvSpPr/>
          <p:nvPr/>
        </p:nvSpPr>
        <p:spPr>
          <a:xfrm>
            <a:off x="1291317" y="1926687"/>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7" name="موصل 46">
            <a:extLst>
              <a:ext uri="{FF2B5EF4-FFF2-40B4-BE49-F238E27FC236}">
                <a16:creationId xmlns:a16="http://schemas.microsoft.com/office/drawing/2014/main" id="{810E9419-0DDC-B54F-8606-D87D65A4017D}"/>
              </a:ext>
            </a:extLst>
          </p:cNvPr>
          <p:cNvSpPr/>
          <p:nvPr/>
        </p:nvSpPr>
        <p:spPr>
          <a:xfrm>
            <a:off x="1291316" y="2873325"/>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8" name="موصل 47">
            <a:extLst>
              <a:ext uri="{FF2B5EF4-FFF2-40B4-BE49-F238E27FC236}">
                <a16:creationId xmlns:a16="http://schemas.microsoft.com/office/drawing/2014/main" id="{8170B695-B0DB-8948-9E6D-041E9F0BB305}"/>
              </a:ext>
            </a:extLst>
          </p:cNvPr>
          <p:cNvSpPr/>
          <p:nvPr/>
        </p:nvSpPr>
        <p:spPr>
          <a:xfrm>
            <a:off x="1291316" y="3958007"/>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nvGrpSpPr>
          <p:cNvPr id="17" name="Google Shape;3215;p57">
            <a:extLst>
              <a:ext uri="{FF2B5EF4-FFF2-40B4-BE49-F238E27FC236}">
                <a16:creationId xmlns:a16="http://schemas.microsoft.com/office/drawing/2014/main" id="{856E5165-34FF-8040-AD74-9401CE537CF5}"/>
              </a:ext>
            </a:extLst>
          </p:cNvPr>
          <p:cNvGrpSpPr/>
          <p:nvPr/>
        </p:nvGrpSpPr>
        <p:grpSpPr>
          <a:xfrm>
            <a:off x="5059018" y="1037477"/>
            <a:ext cx="3481782" cy="2766198"/>
            <a:chOff x="845850" y="467825"/>
            <a:chExt cx="5996575" cy="4908600"/>
          </a:xfrm>
        </p:grpSpPr>
        <p:sp>
          <p:nvSpPr>
            <p:cNvPr id="18" name="Google Shape;3216;p57">
              <a:extLst>
                <a:ext uri="{FF2B5EF4-FFF2-40B4-BE49-F238E27FC236}">
                  <a16:creationId xmlns:a16="http://schemas.microsoft.com/office/drawing/2014/main" id="{200714FD-AF7B-044A-807C-84D68562C275}"/>
                </a:ext>
              </a:extLst>
            </p:cNvPr>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7;p57">
              <a:extLst>
                <a:ext uri="{FF2B5EF4-FFF2-40B4-BE49-F238E27FC236}">
                  <a16:creationId xmlns:a16="http://schemas.microsoft.com/office/drawing/2014/main" id="{FA48FD9E-B164-5343-8F6E-77734DA0A15F}"/>
                </a:ext>
              </a:extLst>
            </p:cNvPr>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18;p57">
              <a:extLst>
                <a:ext uri="{FF2B5EF4-FFF2-40B4-BE49-F238E27FC236}">
                  <a16:creationId xmlns:a16="http://schemas.microsoft.com/office/drawing/2014/main" id="{1D505048-6B29-624E-88E7-51B994D1D85E}"/>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19;p57">
              <a:extLst>
                <a:ext uri="{FF2B5EF4-FFF2-40B4-BE49-F238E27FC236}">
                  <a16:creationId xmlns:a16="http://schemas.microsoft.com/office/drawing/2014/main" id="{E784BBCD-4CE1-CC48-8BE6-DF1C8181430A}"/>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0;p57">
              <a:extLst>
                <a:ext uri="{FF2B5EF4-FFF2-40B4-BE49-F238E27FC236}">
                  <a16:creationId xmlns:a16="http://schemas.microsoft.com/office/drawing/2014/main" id="{D33AB86A-8E95-9146-AC1A-9BBC92F99A1F}"/>
                </a:ext>
              </a:extLst>
            </p:cNvPr>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21;p57">
              <a:extLst>
                <a:ext uri="{FF2B5EF4-FFF2-40B4-BE49-F238E27FC236}">
                  <a16:creationId xmlns:a16="http://schemas.microsoft.com/office/drawing/2014/main" id="{62149F43-B370-6F4A-881C-504246F042AF}"/>
                </a:ext>
              </a:extLst>
            </p:cNvPr>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22;p57">
              <a:extLst>
                <a:ext uri="{FF2B5EF4-FFF2-40B4-BE49-F238E27FC236}">
                  <a16:creationId xmlns:a16="http://schemas.microsoft.com/office/drawing/2014/main" id="{E3A0349F-2705-F241-9F10-5E3BFBBF8C46}"/>
                </a:ext>
              </a:extLst>
            </p:cNvPr>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3;p57">
              <a:extLst>
                <a:ext uri="{FF2B5EF4-FFF2-40B4-BE49-F238E27FC236}">
                  <a16:creationId xmlns:a16="http://schemas.microsoft.com/office/drawing/2014/main" id="{FBB4A4B5-D63F-DF48-AF31-D2C3E9E7255F}"/>
                </a:ext>
              </a:extLst>
            </p:cNvPr>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24;p57">
              <a:extLst>
                <a:ext uri="{FF2B5EF4-FFF2-40B4-BE49-F238E27FC236}">
                  <a16:creationId xmlns:a16="http://schemas.microsoft.com/office/drawing/2014/main" id="{E39E943A-4208-F54D-B343-9D6AE7EFA2E2}"/>
                </a:ext>
              </a:extLst>
            </p:cNvPr>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25;p57">
              <a:extLst>
                <a:ext uri="{FF2B5EF4-FFF2-40B4-BE49-F238E27FC236}">
                  <a16:creationId xmlns:a16="http://schemas.microsoft.com/office/drawing/2014/main" id="{E720DEFC-A9D2-A54F-9065-2EF6D801A2BB}"/>
                </a:ext>
              </a:extLst>
            </p:cNvPr>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26;p57">
              <a:extLst>
                <a:ext uri="{FF2B5EF4-FFF2-40B4-BE49-F238E27FC236}">
                  <a16:creationId xmlns:a16="http://schemas.microsoft.com/office/drawing/2014/main" id="{D3FA6761-15F4-7249-A4BE-39EAD547981E}"/>
                </a:ext>
              </a:extLst>
            </p:cNvPr>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27;p57">
              <a:extLst>
                <a:ext uri="{FF2B5EF4-FFF2-40B4-BE49-F238E27FC236}">
                  <a16:creationId xmlns:a16="http://schemas.microsoft.com/office/drawing/2014/main" id="{919C6E20-F81F-3D4E-B795-2F379B05FF91}"/>
                </a:ext>
              </a:extLst>
            </p:cNvPr>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28;p57">
              <a:extLst>
                <a:ext uri="{FF2B5EF4-FFF2-40B4-BE49-F238E27FC236}">
                  <a16:creationId xmlns:a16="http://schemas.microsoft.com/office/drawing/2014/main" id="{6217999A-60E5-1849-9CBA-2B5DD2A824E4}"/>
                </a:ext>
              </a:extLst>
            </p:cNvPr>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29;p57">
              <a:extLst>
                <a:ext uri="{FF2B5EF4-FFF2-40B4-BE49-F238E27FC236}">
                  <a16:creationId xmlns:a16="http://schemas.microsoft.com/office/drawing/2014/main" id="{4E5AB6B4-4D3C-E749-BDC3-39F89134E29D}"/>
                </a:ext>
              </a:extLst>
            </p:cNvPr>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0;p57">
              <a:extLst>
                <a:ext uri="{FF2B5EF4-FFF2-40B4-BE49-F238E27FC236}">
                  <a16:creationId xmlns:a16="http://schemas.microsoft.com/office/drawing/2014/main" id="{1BE0B2CD-E41A-1347-BCA3-EE6F795751E4}"/>
                </a:ext>
              </a:extLst>
            </p:cNvPr>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31;p57">
              <a:extLst>
                <a:ext uri="{FF2B5EF4-FFF2-40B4-BE49-F238E27FC236}">
                  <a16:creationId xmlns:a16="http://schemas.microsoft.com/office/drawing/2014/main" id="{E8D95868-C545-794A-8A70-FE7C45841290}"/>
                </a:ext>
              </a:extLst>
            </p:cNvPr>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32;p57">
              <a:extLst>
                <a:ext uri="{FF2B5EF4-FFF2-40B4-BE49-F238E27FC236}">
                  <a16:creationId xmlns:a16="http://schemas.microsoft.com/office/drawing/2014/main" id="{D04E0876-0614-5F48-A0E8-263A84888CFB}"/>
                </a:ext>
              </a:extLst>
            </p:cNvPr>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33;p57">
              <a:extLst>
                <a:ext uri="{FF2B5EF4-FFF2-40B4-BE49-F238E27FC236}">
                  <a16:creationId xmlns:a16="http://schemas.microsoft.com/office/drawing/2014/main" id="{ED4B8165-25E8-AE4D-9DD2-D82D95A71286}"/>
                </a:ext>
              </a:extLst>
            </p:cNvPr>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34;p57">
              <a:extLst>
                <a:ext uri="{FF2B5EF4-FFF2-40B4-BE49-F238E27FC236}">
                  <a16:creationId xmlns:a16="http://schemas.microsoft.com/office/drawing/2014/main" id="{FE26975A-1FD9-FF45-AF79-4017070D2CD5}"/>
                </a:ext>
              </a:extLst>
            </p:cNvPr>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35;p57">
              <a:extLst>
                <a:ext uri="{FF2B5EF4-FFF2-40B4-BE49-F238E27FC236}">
                  <a16:creationId xmlns:a16="http://schemas.microsoft.com/office/drawing/2014/main" id="{EEC6ABBC-C72C-EF44-A221-75F06736C11E}"/>
                </a:ext>
              </a:extLst>
            </p:cNvPr>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36;p57">
              <a:extLst>
                <a:ext uri="{FF2B5EF4-FFF2-40B4-BE49-F238E27FC236}">
                  <a16:creationId xmlns:a16="http://schemas.microsoft.com/office/drawing/2014/main" id="{5456BFEC-2D7E-FF41-8F99-D1112B8A2813}"/>
                </a:ext>
              </a:extLst>
            </p:cNvPr>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37;p57">
              <a:extLst>
                <a:ext uri="{FF2B5EF4-FFF2-40B4-BE49-F238E27FC236}">
                  <a16:creationId xmlns:a16="http://schemas.microsoft.com/office/drawing/2014/main" id="{5B14F106-5D7B-A24C-A6EE-532D9782B31A}"/>
                </a:ext>
              </a:extLst>
            </p:cNvPr>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38;p57">
              <a:extLst>
                <a:ext uri="{FF2B5EF4-FFF2-40B4-BE49-F238E27FC236}">
                  <a16:creationId xmlns:a16="http://schemas.microsoft.com/office/drawing/2014/main" id="{2883F08C-EE2F-B24D-BABB-7EA07A5334B1}"/>
                </a:ext>
              </a:extLst>
            </p:cNvPr>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39;p57">
              <a:extLst>
                <a:ext uri="{FF2B5EF4-FFF2-40B4-BE49-F238E27FC236}">
                  <a16:creationId xmlns:a16="http://schemas.microsoft.com/office/drawing/2014/main" id="{ACF26FD0-3261-F846-A4F2-9C03F5F766A8}"/>
                </a:ext>
              </a:extLst>
            </p:cNvPr>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40;p57">
              <a:extLst>
                <a:ext uri="{FF2B5EF4-FFF2-40B4-BE49-F238E27FC236}">
                  <a16:creationId xmlns:a16="http://schemas.microsoft.com/office/drawing/2014/main" id="{8A29C5C5-3862-494D-8130-161DF1237126}"/>
                </a:ext>
              </a:extLst>
            </p:cNvPr>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41;p57">
              <a:extLst>
                <a:ext uri="{FF2B5EF4-FFF2-40B4-BE49-F238E27FC236}">
                  <a16:creationId xmlns:a16="http://schemas.microsoft.com/office/drawing/2014/main" id="{36C7E4E4-4926-4242-9E03-E10CCC2A3B23}"/>
                </a:ext>
              </a:extLst>
            </p:cNvPr>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42;p57">
              <a:extLst>
                <a:ext uri="{FF2B5EF4-FFF2-40B4-BE49-F238E27FC236}">
                  <a16:creationId xmlns:a16="http://schemas.microsoft.com/office/drawing/2014/main" id="{6542F52A-C58A-294E-B485-85359334E47A}"/>
                </a:ext>
              </a:extLst>
            </p:cNvPr>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43;p57">
              <a:extLst>
                <a:ext uri="{FF2B5EF4-FFF2-40B4-BE49-F238E27FC236}">
                  <a16:creationId xmlns:a16="http://schemas.microsoft.com/office/drawing/2014/main" id="{9D8A5E2F-F3AA-FB48-9744-95B0223FA4A2}"/>
                </a:ext>
              </a:extLst>
            </p:cNvPr>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44;p57">
              <a:extLst>
                <a:ext uri="{FF2B5EF4-FFF2-40B4-BE49-F238E27FC236}">
                  <a16:creationId xmlns:a16="http://schemas.microsoft.com/office/drawing/2014/main" id="{74C2F6EA-3280-F94F-B544-651F28363FCB}"/>
                </a:ext>
              </a:extLst>
            </p:cNvPr>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45;p57">
              <a:extLst>
                <a:ext uri="{FF2B5EF4-FFF2-40B4-BE49-F238E27FC236}">
                  <a16:creationId xmlns:a16="http://schemas.microsoft.com/office/drawing/2014/main" id="{CAB10A93-CFFD-3B42-B621-584A2627CBF2}"/>
                </a:ext>
              </a:extLst>
            </p:cNvPr>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46;p57">
              <a:extLst>
                <a:ext uri="{FF2B5EF4-FFF2-40B4-BE49-F238E27FC236}">
                  <a16:creationId xmlns:a16="http://schemas.microsoft.com/office/drawing/2014/main" id="{769FA6E6-E205-0948-8086-44452D050CA2}"/>
                </a:ext>
              </a:extLst>
            </p:cNvPr>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47;p57">
              <a:extLst>
                <a:ext uri="{FF2B5EF4-FFF2-40B4-BE49-F238E27FC236}">
                  <a16:creationId xmlns:a16="http://schemas.microsoft.com/office/drawing/2014/main" id="{91E884D4-9874-0744-9349-442D116A83B1}"/>
                </a:ext>
              </a:extLst>
            </p:cNvPr>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48;p57">
              <a:extLst>
                <a:ext uri="{FF2B5EF4-FFF2-40B4-BE49-F238E27FC236}">
                  <a16:creationId xmlns:a16="http://schemas.microsoft.com/office/drawing/2014/main" id="{56464FFD-C29F-814A-98C8-D724F96FE457}"/>
                </a:ext>
              </a:extLst>
            </p:cNvPr>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49;p57">
              <a:extLst>
                <a:ext uri="{FF2B5EF4-FFF2-40B4-BE49-F238E27FC236}">
                  <a16:creationId xmlns:a16="http://schemas.microsoft.com/office/drawing/2014/main" id="{7E3BA3ED-5D88-3B47-8B4E-718DEAD28CF8}"/>
                </a:ext>
              </a:extLst>
            </p:cNvPr>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50;p57">
              <a:extLst>
                <a:ext uri="{FF2B5EF4-FFF2-40B4-BE49-F238E27FC236}">
                  <a16:creationId xmlns:a16="http://schemas.microsoft.com/office/drawing/2014/main" id="{46ECFE04-9534-6D41-9076-5D98FC4306BC}"/>
                </a:ext>
              </a:extLst>
            </p:cNvPr>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51;p57">
              <a:extLst>
                <a:ext uri="{FF2B5EF4-FFF2-40B4-BE49-F238E27FC236}">
                  <a16:creationId xmlns:a16="http://schemas.microsoft.com/office/drawing/2014/main" id="{5D23D569-149F-E041-AC04-79685B01D4B8}"/>
                </a:ext>
              </a:extLst>
            </p:cNvPr>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52;p57">
              <a:extLst>
                <a:ext uri="{FF2B5EF4-FFF2-40B4-BE49-F238E27FC236}">
                  <a16:creationId xmlns:a16="http://schemas.microsoft.com/office/drawing/2014/main" id="{5335F84F-8510-744F-903D-1788D06EB17D}"/>
                </a:ext>
              </a:extLst>
            </p:cNvPr>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53;p57">
              <a:extLst>
                <a:ext uri="{FF2B5EF4-FFF2-40B4-BE49-F238E27FC236}">
                  <a16:creationId xmlns:a16="http://schemas.microsoft.com/office/drawing/2014/main" id="{DE6E544F-06CD-2947-ABF0-90FA722FA09D}"/>
                </a:ext>
              </a:extLst>
            </p:cNvPr>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54;p57">
              <a:extLst>
                <a:ext uri="{FF2B5EF4-FFF2-40B4-BE49-F238E27FC236}">
                  <a16:creationId xmlns:a16="http://schemas.microsoft.com/office/drawing/2014/main" id="{1A4DC868-B77A-264C-A533-6841F43E0D55}"/>
                </a:ext>
              </a:extLst>
            </p:cNvPr>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55;p57">
              <a:extLst>
                <a:ext uri="{FF2B5EF4-FFF2-40B4-BE49-F238E27FC236}">
                  <a16:creationId xmlns:a16="http://schemas.microsoft.com/office/drawing/2014/main" id="{61C5108C-8FCA-294C-90FD-45035923A2C4}"/>
                </a:ext>
              </a:extLst>
            </p:cNvPr>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56;p57">
              <a:extLst>
                <a:ext uri="{FF2B5EF4-FFF2-40B4-BE49-F238E27FC236}">
                  <a16:creationId xmlns:a16="http://schemas.microsoft.com/office/drawing/2014/main" id="{DCA7EA68-FCB4-FD44-8D2B-C5E028247B45}"/>
                </a:ext>
              </a:extLst>
            </p:cNvPr>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57;p57">
              <a:extLst>
                <a:ext uri="{FF2B5EF4-FFF2-40B4-BE49-F238E27FC236}">
                  <a16:creationId xmlns:a16="http://schemas.microsoft.com/office/drawing/2014/main" id="{C373D7CD-70E7-5546-A22A-B82A04A4AFDE}"/>
                </a:ext>
              </a:extLst>
            </p:cNvPr>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58;p57">
              <a:extLst>
                <a:ext uri="{FF2B5EF4-FFF2-40B4-BE49-F238E27FC236}">
                  <a16:creationId xmlns:a16="http://schemas.microsoft.com/office/drawing/2014/main" id="{1E6C6424-3D3E-E942-8D67-181B24352E96}"/>
                </a:ext>
              </a:extLst>
            </p:cNvPr>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59;p57">
              <a:extLst>
                <a:ext uri="{FF2B5EF4-FFF2-40B4-BE49-F238E27FC236}">
                  <a16:creationId xmlns:a16="http://schemas.microsoft.com/office/drawing/2014/main" id="{E291A257-CBA1-4B4A-9EBE-5D8D6DC4743C}"/>
                </a:ext>
              </a:extLst>
            </p:cNvPr>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60;p57">
              <a:extLst>
                <a:ext uri="{FF2B5EF4-FFF2-40B4-BE49-F238E27FC236}">
                  <a16:creationId xmlns:a16="http://schemas.microsoft.com/office/drawing/2014/main" id="{0D8F4AE9-992B-BF47-8AF7-57A9D06884C2}"/>
                </a:ext>
              </a:extLst>
            </p:cNvPr>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61;p57">
              <a:extLst>
                <a:ext uri="{FF2B5EF4-FFF2-40B4-BE49-F238E27FC236}">
                  <a16:creationId xmlns:a16="http://schemas.microsoft.com/office/drawing/2014/main" id="{20EB6061-683A-4B4E-9572-89379F1E700D}"/>
                </a:ext>
              </a:extLst>
            </p:cNvPr>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62;p57">
              <a:extLst>
                <a:ext uri="{FF2B5EF4-FFF2-40B4-BE49-F238E27FC236}">
                  <a16:creationId xmlns:a16="http://schemas.microsoft.com/office/drawing/2014/main" id="{5C5E5191-DE74-2F4A-9E3B-F8886487FD60}"/>
                </a:ext>
              </a:extLst>
            </p:cNvPr>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63;p57">
              <a:extLst>
                <a:ext uri="{FF2B5EF4-FFF2-40B4-BE49-F238E27FC236}">
                  <a16:creationId xmlns:a16="http://schemas.microsoft.com/office/drawing/2014/main" id="{8EF4E557-A4D9-D143-BD68-EC2E87033CDE}"/>
                </a:ext>
              </a:extLst>
            </p:cNvPr>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64;p57">
              <a:extLst>
                <a:ext uri="{FF2B5EF4-FFF2-40B4-BE49-F238E27FC236}">
                  <a16:creationId xmlns:a16="http://schemas.microsoft.com/office/drawing/2014/main" id="{63416CD1-8EFC-E04F-A90B-65A494687E1B}"/>
                </a:ext>
              </a:extLst>
            </p:cNvPr>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65;p57">
              <a:extLst>
                <a:ext uri="{FF2B5EF4-FFF2-40B4-BE49-F238E27FC236}">
                  <a16:creationId xmlns:a16="http://schemas.microsoft.com/office/drawing/2014/main" id="{34D723D5-681B-814A-AF6E-1A393E3EB723}"/>
                </a:ext>
              </a:extLst>
            </p:cNvPr>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66;p57">
              <a:extLst>
                <a:ext uri="{FF2B5EF4-FFF2-40B4-BE49-F238E27FC236}">
                  <a16:creationId xmlns:a16="http://schemas.microsoft.com/office/drawing/2014/main" id="{DC2DB53A-21C7-6B46-899A-413E782169EB}"/>
                </a:ext>
              </a:extLst>
            </p:cNvPr>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67;p57">
              <a:extLst>
                <a:ext uri="{FF2B5EF4-FFF2-40B4-BE49-F238E27FC236}">
                  <a16:creationId xmlns:a16="http://schemas.microsoft.com/office/drawing/2014/main" id="{162DCD44-8436-1C4B-B655-FCAE1ECDCEE2}"/>
                </a:ext>
              </a:extLst>
            </p:cNvPr>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68;p57">
              <a:extLst>
                <a:ext uri="{FF2B5EF4-FFF2-40B4-BE49-F238E27FC236}">
                  <a16:creationId xmlns:a16="http://schemas.microsoft.com/office/drawing/2014/main" id="{FDCCFECB-8378-F248-B97A-20010AF2C2BD}"/>
                </a:ext>
              </a:extLst>
            </p:cNvPr>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69;p57">
              <a:extLst>
                <a:ext uri="{FF2B5EF4-FFF2-40B4-BE49-F238E27FC236}">
                  <a16:creationId xmlns:a16="http://schemas.microsoft.com/office/drawing/2014/main" id="{79043E03-5C2A-6843-B047-3334A81DAFF5}"/>
                </a:ext>
              </a:extLst>
            </p:cNvPr>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70;p57">
              <a:extLst>
                <a:ext uri="{FF2B5EF4-FFF2-40B4-BE49-F238E27FC236}">
                  <a16:creationId xmlns:a16="http://schemas.microsoft.com/office/drawing/2014/main" id="{8CA7E88B-D466-D743-BEE1-369D3013FD54}"/>
                </a:ext>
              </a:extLst>
            </p:cNvPr>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71;p57">
              <a:extLst>
                <a:ext uri="{FF2B5EF4-FFF2-40B4-BE49-F238E27FC236}">
                  <a16:creationId xmlns:a16="http://schemas.microsoft.com/office/drawing/2014/main" id="{61BC21CC-2217-D64F-8540-B1DEC5985FFE}"/>
                </a:ext>
              </a:extLst>
            </p:cNvPr>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72;p57">
              <a:extLst>
                <a:ext uri="{FF2B5EF4-FFF2-40B4-BE49-F238E27FC236}">
                  <a16:creationId xmlns:a16="http://schemas.microsoft.com/office/drawing/2014/main" id="{3B7189D3-B1A9-3B43-945D-D29EF23E9D8E}"/>
                </a:ext>
              </a:extLst>
            </p:cNvPr>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73;p57">
              <a:extLst>
                <a:ext uri="{FF2B5EF4-FFF2-40B4-BE49-F238E27FC236}">
                  <a16:creationId xmlns:a16="http://schemas.microsoft.com/office/drawing/2014/main" id="{C2FE1CCF-0D96-A144-B59B-212187E289CA}"/>
                </a:ext>
              </a:extLst>
            </p:cNvPr>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74;p57">
              <a:extLst>
                <a:ext uri="{FF2B5EF4-FFF2-40B4-BE49-F238E27FC236}">
                  <a16:creationId xmlns:a16="http://schemas.microsoft.com/office/drawing/2014/main" id="{0B91C422-8C52-8B4F-9FD1-CCD773DA5A33}"/>
                </a:ext>
              </a:extLst>
            </p:cNvPr>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75;p57">
              <a:extLst>
                <a:ext uri="{FF2B5EF4-FFF2-40B4-BE49-F238E27FC236}">
                  <a16:creationId xmlns:a16="http://schemas.microsoft.com/office/drawing/2014/main" id="{B5BC68F6-562D-CD41-831C-CD6BE83681ED}"/>
                </a:ext>
              </a:extLst>
            </p:cNvPr>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76;p57">
              <a:extLst>
                <a:ext uri="{FF2B5EF4-FFF2-40B4-BE49-F238E27FC236}">
                  <a16:creationId xmlns:a16="http://schemas.microsoft.com/office/drawing/2014/main" id="{0BB88F7B-6EA6-684F-B048-926FA3C1D86D}"/>
                </a:ext>
              </a:extLst>
            </p:cNvPr>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77;p57">
              <a:extLst>
                <a:ext uri="{FF2B5EF4-FFF2-40B4-BE49-F238E27FC236}">
                  <a16:creationId xmlns:a16="http://schemas.microsoft.com/office/drawing/2014/main" id="{F859DBD7-9D5C-7747-8A47-9E6AB2B9AF7E}"/>
                </a:ext>
              </a:extLst>
            </p:cNvPr>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78;p57">
              <a:extLst>
                <a:ext uri="{FF2B5EF4-FFF2-40B4-BE49-F238E27FC236}">
                  <a16:creationId xmlns:a16="http://schemas.microsoft.com/office/drawing/2014/main" id="{FBC26446-5559-414D-ACED-BD88D416BE62}"/>
                </a:ext>
              </a:extLst>
            </p:cNvPr>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79;p57">
              <a:extLst>
                <a:ext uri="{FF2B5EF4-FFF2-40B4-BE49-F238E27FC236}">
                  <a16:creationId xmlns:a16="http://schemas.microsoft.com/office/drawing/2014/main" id="{A39E7B2B-57AE-B240-ADEA-42A011D8557D}"/>
                </a:ext>
              </a:extLst>
            </p:cNvPr>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80;p57">
              <a:extLst>
                <a:ext uri="{FF2B5EF4-FFF2-40B4-BE49-F238E27FC236}">
                  <a16:creationId xmlns:a16="http://schemas.microsoft.com/office/drawing/2014/main" id="{9AC17C38-990B-D542-8735-2C884A7A999A}"/>
                </a:ext>
              </a:extLst>
            </p:cNvPr>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81;p57">
              <a:extLst>
                <a:ext uri="{FF2B5EF4-FFF2-40B4-BE49-F238E27FC236}">
                  <a16:creationId xmlns:a16="http://schemas.microsoft.com/office/drawing/2014/main" id="{D34C16B1-B905-5047-9F83-795451C49453}"/>
                </a:ext>
              </a:extLst>
            </p:cNvPr>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82;p57">
              <a:extLst>
                <a:ext uri="{FF2B5EF4-FFF2-40B4-BE49-F238E27FC236}">
                  <a16:creationId xmlns:a16="http://schemas.microsoft.com/office/drawing/2014/main" id="{52F3E001-26F0-854B-8161-E492883F84B8}"/>
                </a:ext>
              </a:extLst>
            </p:cNvPr>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83;p57">
              <a:extLst>
                <a:ext uri="{FF2B5EF4-FFF2-40B4-BE49-F238E27FC236}">
                  <a16:creationId xmlns:a16="http://schemas.microsoft.com/office/drawing/2014/main" id="{2946C6D0-E327-324B-9956-5CF7D3AAF42E}"/>
                </a:ext>
              </a:extLst>
            </p:cNvPr>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84;p57">
              <a:extLst>
                <a:ext uri="{FF2B5EF4-FFF2-40B4-BE49-F238E27FC236}">
                  <a16:creationId xmlns:a16="http://schemas.microsoft.com/office/drawing/2014/main" id="{4F470311-57C0-4E4D-B5BF-0F79F38F779A}"/>
                </a:ext>
              </a:extLst>
            </p:cNvPr>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85;p57">
              <a:extLst>
                <a:ext uri="{FF2B5EF4-FFF2-40B4-BE49-F238E27FC236}">
                  <a16:creationId xmlns:a16="http://schemas.microsoft.com/office/drawing/2014/main" id="{9B95093E-CCC6-5442-8275-F0F9CF81812C}"/>
                </a:ext>
              </a:extLst>
            </p:cNvPr>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86;p57">
              <a:extLst>
                <a:ext uri="{FF2B5EF4-FFF2-40B4-BE49-F238E27FC236}">
                  <a16:creationId xmlns:a16="http://schemas.microsoft.com/office/drawing/2014/main" id="{E86CE165-EFFC-7949-9882-97DD908D3D4D}"/>
                </a:ext>
              </a:extLst>
            </p:cNvPr>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87;p57">
              <a:extLst>
                <a:ext uri="{FF2B5EF4-FFF2-40B4-BE49-F238E27FC236}">
                  <a16:creationId xmlns:a16="http://schemas.microsoft.com/office/drawing/2014/main" id="{8CB60878-941E-1F44-A725-9EA9CA294E10}"/>
                </a:ext>
              </a:extLst>
            </p:cNvPr>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88;p57">
              <a:extLst>
                <a:ext uri="{FF2B5EF4-FFF2-40B4-BE49-F238E27FC236}">
                  <a16:creationId xmlns:a16="http://schemas.microsoft.com/office/drawing/2014/main" id="{DBD7CEBA-701C-0C42-857B-9BFEEFEBC4B8}"/>
                </a:ext>
              </a:extLst>
            </p:cNvPr>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89;p57">
              <a:extLst>
                <a:ext uri="{FF2B5EF4-FFF2-40B4-BE49-F238E27FC236}">
                  <a16:creationId xmlns:a16="http://schemas.microsoft.com/office/drawing/2014/main" id="{CE72A9BA-063A-434D-9DA9-91DBC76426A9}"/>
                </a:ext>
              </a:extLst>
            </p:cNvPr>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90;p57">
              <a:extLst>
                <a:ext uri="{FF2B5EF4-FFF2-40B4-BE49-F238E27FC236}">
                  <a16:creationId xmlns:a16="http://schemas.microsoft.com/office/drawing/2014/main" id="{8F25EEB9-6ADD-AE4F-B51A-4C8CB315FB58}"/>
                </a:ext>
              </a:extLst>
            </p:cNvPr>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91;p57">
              <a:extLst>
                <a:ext uri="{FF2B5EF4-FFF2-40B4-BE49-F238E27FC236}">
                  <a16:creationId xmlns:a16="http://schemas.microsoft.com/office/drawing/2014/main" id="{7746867E-D06F-2648-B714-7BF7E5E40167}"/>
                </a:ext>
              </a:extLst>
            </p:cNvPr>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92;p57">
              <a:extLst>
                <a:ext uri="{FF2B5EF4-FFF2-40B4-BE49-F238E27FC236}">
                  <a16:creationId xmlns:a16="http://schemas.microsoft.com/office/drawing/2014/main" id="{C28CEBF3-2EE0-D842-ABF6-C0BD2FDE8E8E}"/>
                </a:ext>
              </a:extLst>
            </p:cNvPr>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93;p57">
              <a:extLst>
                <a:ext uri="{FF2B5EF4-FFF2-40B4-BE49-F238E27FC236}">
                  <a16:creationId xmlns:a16="http://schemas.microsoft.com/office/drawing/2014/main" id="{E33D6747-9B57-254B-9DB1-5635E0C51C2E}"/>
                </a:ext>
              </a:extLst>
            </p:cNvPr>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94;p57">
              <a:extLst>
                <a:ext uri="{FF2B5EF4-FFF2-40B4-BE49-F238E27FC236}">
                  <a16:creationId xmlns:a16="http://schemas.microsoft.com/office/drawing/2014/main" id="{2EA2C522-8F48-5A42-ABBA-285DCEB8984E}"/>
                </a:ext>
              </a:extLst>
            </p:cNvPr>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95;p57">
              <a:extLst>
                <a:ext uri="{FF2B5EF4-FFF2-40B4-BE49-F238E27FC236}">
                  <a16:creationId xmlns:a16="http://schemas.microsoft.com/office/drawing/2014/main" id="{3A1E5005-5927-7C4B-8323-CBFB8CD5E332}"/>
                </a:ext>
              </a:extLst>
            </p:cNvPr>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96;p57">
              <a:extLst>
                <a:ext uri="{FF2B5EF4-FFF2-40B4-BE49-F238E27FC236}">
                  <a16:creationId xmlns:a16="http://schemas.microsoft.com/office/drawing/2014/main" id="{A219BD70-FA86-5F49-844C-CABAD2608EAE}"/>
                </a:ext>
              </a:extLst>
            </p:cNvPr>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97;p57">
              <a:extLst>
                <a:ext uri="{FF2B5EF4-FFF2-40B4-BE49-F238E27FC236}">
                  <a16:creationId xmlns:a16="http://schemas.microsoft.com/office/drawing/2014/main" id="{26C47A7D-B4E3-B646-B6EB-DC3A88A43CD6}"/>
                </a:ext>
              </a:extLst>
            </p:cNvPr>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98;p57">
              <a:extLst>
                <a:ext uri="{FF2B5EF4-FFF2-40B4-BE49-F238E27FC236}">
                  <a16:creationId xmlns:a16="http://schemas.microsoft.com/office/drawing/2014/main" id="{D6D22DE1-57C1-D840-A410-53B09933E316}"/>
                </a:ext>
              </a:extLst>
            </p:cNvPr>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99;p57">
              <a:extLst>
                <a:ext uri="{FF2B5EF4-FFF2-40B4-BE49-F238E27FC236}">
                  <a16:creationId xmlns:a16="http://schemas.microsoft.com/office/drawing/2014/main" id="{C324337E-DF52-DA44-980E-7DDD771770A8}"/>
                </a:ext>
              </a:extLst>
            </p:cNvPr>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00;p57">
              <a:extLst>
                <a:ext uri="{FF2B5EF4-FFF2-40B4-BE49-F238E27FC236}">
                  <a16:creationId xmlns:a16="http://schemas.microsoft.com/office/drawing/2014/main" id="{B8D08787-97F7-8B45-AC80-AE11B0C52130}"/>
                </a:ext>
              </a:extLst>
            </p:cNvPr>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01;p57">
              <a:extLst>
                <a:ext uri="{FF2B5EF4-FFF2-40B4-BE49-F238E27FC236}">
                  <a16:creationId xmlns:a16="http://schemas.microsoft.com/office/drawing/2014/main" id="{1B87CF84-F521-F540-A362-97329B9EEB7D}"/>
                </a:ext>
              </a:extLst>
            </p:cNvPr>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02;p57">
              <a:extLst>
                <a:ext uri="{FF2B5EF4-FFF2-40B4-BE49-F238E27FC236}">
                  <a16:creationId xmlns:a16="http://schemas.microsoft.com/office/drawing/2014/main" id="{6EC22FD4-740D-3843-8241-A8DDB3910945}"/>
                </a:ext>
              </a:extLst>
            </p:cNvPr>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03;p57">
              <a:extLst>
                <a:ext uri="{FF2B5EF4-FFF2-40B4-BE49-F238E27FC236}">
                  <a16:creationId xmlns:a16="http://schemas.microsoft.com/office/drawing/2014/main" id="{6B3EBCD7-CCE8-F14C-B7D3-61A754995014}"/>
                </a:ext>
              </a:extLst>
            </p:cNvPr>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04;p57">
              <a:extLst>
                <a:ext uri="{FF2B5EF4-FFF2-40B4-BE49-F238E27FC236}">
                  <a16:creationId xmlns:a16="http://schemas.microsoft.com/office/drawing/2014/main" id="{5D081DC0-824C-734A-84AB-82AA3A0DB9C8}"/>
                </a:ext>
              </a:extLst>
            </p:cNvPr>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05;p57">
              <a:extLst>
                <a:ext uri="{FF2B5EF4-FFF2-40B4-BE49-F238E27FC236}">
                  <a16:creationId xmlns:a16="http://schemas.microsoft.com/office/drawing/2014/main" id="{B1304310-5217-D14D-9545-F606EBDC0008}"/>
                </a:ext>
              </a:extLst>
            </p:cNvPr>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06;p57">
              <a:extLst>
                <a:ext uri="{FF2B5EF4-FFF2-40B4-BE49-F238E27FC236}">
                  <a16:creationId xmlns:a16="http://schemas.microsoft.com/office/drawing/2014/main" id="{294A432B-B20B-8147-9877-6ED315C3A811}"/>
                </a:ext>
              </a:extLst>
            </p:cNvPr>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07;p57">
              <a:extLst>
                <a:ext uri="{FF2B5EF4-FFF2-40B4-BE49-F238E27FC236}">
                  <a16:creationId xmlns:a16="http://schemas.microsoft.com/office/drawing/2014/main" id="{A0C735E8-2395-024F-89D2-138F6EA9591E}"/>
                </a:ext>
              </a:extLst>
            </p:cNvPr>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08;p57">
              <a:extLst>
                <a:ext uri="{FF2B5EF4-FFF2-40B4-BE49-F238E27FC236}">
                  <a16:creationId xmlns:a16="http://schemas.microsoft.com/office/drawing/2014/main" id="{7C2502DF-3BC8-F44C-8B97-CB819B5997D4}"/>
                </a:ext>
              </a:extLst>
            </p:cNvPr>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09;p57">
              <a:extLst>
                <a:ext uri="{FF2B5EF4-FFF2-40B4-BE49-F238E27FC236}">
                  <a16:creationId xmlns:a16="http://schemas.microsoft.com/office/drawing/2014/main" id="{C4D2C520-3907-CC4F-911C-37C79CAEBDD6}"/>
                </a:ext>
              </a:extLst>
            </p:cNvPr>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10;p57">
              <a:extLst>
                <a:ext uri="{FF2B5EF4-FFF2-40B4-BE49-F238E27FC236}">
                  <a16:creationId xmlns:a16="http://schemas.microsoft.com/office/drawing/2014/main" id="{311691F4-DCAA-4A4C-AF7D-D795C560FBC9}"/>
                </a:ext>
              </a:extLst>
            </p:cNvPr>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11;p57">
              <a:extLst>
                <a:ext uri="{FF2B5EF4-FFF2-40B4-BE49-F238E27FC236}">
                  <a16:creationId xmlns:a16="http://schemas.microsoft.com/office/drawing/2014/main" id="{23AACB72-E7BA-424D-8B17-FD0CEABD8DDE}"/>
                </a:ext>
              </a:extLst>
            </p:cNvPr>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12;p57">
              <a:extLst>
                <a:ext uri="{FF2B5EF4-FFF2-40B4-BE49-F238E27FC236}">
                  <a16:creationId xmlns:a16="http://schemas.microsoft.com/office/drawing/2014/main" id="{E0A8E71B-3BF3-9C4D-8EC1-ADAD03494906}"/>
                </a:ext>
              </a:extLst>
            </p:cNvPr>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13;p57">
              <a:extLst>
                <a:ext uri="{FF2B5EF4-FFF2-40B4-BE49-F238E27FC236}">
                  <a16:creationId xmlns:a16="http://schemas.microsoft.com/office/drawing/2014/main" id="{1588037C-390F-4245-9186-3FCE80674F23}"/>
                </a:ext>
              </a:extLst>
            </p:cNvPr>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14;p57">
              <a:extLst>
                <a:ext uri="{FF2B5EF4-FFF2-40B4-BE49-F238E27FC236}">
                  <a16:creationId xmlns:a16="http://schemas.microsoft.com/office/drawing/2014/main" id="{48E57DB6-B8AD-0D4A-84BD-71CEBB538AA2}"/>
                </a:ext>
              </a:extLst>
            </p:cNvPr>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15;p57">
              <a:extLst>
                <a:ext uri="{FF2B5EF4-FFF2-40B4-BE49-F238E27FC236}">
                  <a16:creationId xmlns:a16="http://schemas.microsoft.com/office/drawing/2014/main" id="{8B2AF370-CF0B-3141-AF85-9BBD8C876E7F}"/>
                </a:ext>
              </a:extLst>
            </p:cNvPr>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16;p57">
              <a:extLst>
                <a:ext uri="{FF2B5EF4-FFF2-40B4-BE49-F238E27FC236}">
                  <a16:creationId xmlns:a16="http://schemas.microsoft.com/office/drawing/2014/main" id="{ABFCF546-B788-CE41-AAF3-B99A794BD4D6}"/>
                </a:ext>
              </a:extLst>
            </p:cNvPr>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17;p57">
              <a:extLst>
                <a:ext uri="{FF2B5EF4-FFF2-40B4-BE49-F238E27FC236}">
                  <a16:creationId xmlns:a16="http://schemas.microsoft.com/office/drawing/2014/main" id="{19280E66-A00A-0B4C-803C-1F030F50A270}"/>
                </a:ext>
              </a:extLst>
            </p:cNvPr>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18;p57">
              <a:extLst>
                <a:ext uri="{FF2B5EF4-FFF2-40B4-BE49-F238E27FC236}">
                  <a16:creationId xmlns:a16="http://schemas.microsoft.com/office/drawing/2014/main" id="{84147832-849E-3B48-B8B2-57E995C9DA8A}"/>
                </a:ext>
              </a:extLst>
            </p:cNvPr>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19;p57">
              <a:extLst>
                <a:ext uri="{FF2B5EF4-FFF2-40B4-BE49-F238E27FC236}">
                  <a16:creationId xmlns:a16="http://schemas.microsoft.com/office/drawing/2014/main" id="{D4B2E9DF-F113-E448-AFFA-B4FE5DCFE248}"/>
                </a:ext>
              </a:extLst>
            </p:cNvPr>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20;p57">
              <a:extLst>
                <a:ext uri="{FF2B5EF4-FFF2-40B4-BE49-F238E27FC236}">
                  <a16:creationId xmlns:a16="http://schemas.microsoft.com/office/drawing/2014/main" id="{81E891EC-F16B-5E4F-887B-6AD3E4AD1536}"/>
                </a:ext>
              </a:extLst>
            </p:cNvPr>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21;p57">
              <a:extLst>
                <a:ext uri="{FF2B5EF4-FFF2-40B4-BE49-F238E27FC236}">
                  <a16:creationId xmlns:a16="http://schemas.microsoft.com/office/drawing/2014/main" id="{84652359-88E5-1C4C-82C2-9EAF1165B05D}"/>
                </a:ext>
              </a:extLst>
            </p:cNvPr>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22;p57">
              <a:extLst>
                <a:ext uri="{FF2B5EF4-FFF2-40B4-BE49-F238E27FC236}">
                  <a16:creationId xmlns:a16="http://schemas.microsoft.com/office/drawing/2014/main" id="{9B5D32AE-785C-CB4A-B625-7EB065AF29F1}"/>
                </a:ext>
              </a:extLst>
            </p:cNvPr>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323;p57">
              <a:extLst>
                <a:ext uri="{FF2B5EF4-FFF2-40B4-BE49-F238E27FC236}">
                  <a16:creationId xmlns:a16="http://schemas.microsoft.com/office/drawing/2014/main" id="{59E22F5B-911A-F140-AD5C-38365FEADCD4}"/>
                </a:ext>
              </a:extLst>
            </p:cNvPr>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324;p57">
              <a:extLst>
                <a:ext uri="{FF2B5EF4-FFF2-40B4-BE49-F238E27FC236}">
                  <a16:creationId xmlns:a16="http://schemas.microsoft.com/office/drawing/2014/main" id="{F7AFA537-7AA7-A645-969C-CB0875CFE2E3}"/>
                </a:ext>
              </a:extLst>
            </p:cNvPr>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25;p57">
              <a:extLst>
                <a:ext uri="{FF2B5EF4-FFF2-40B4-BE49-F238E27FC236}">
                  <a16:creationId xmlns:a16="http://schemas.microsoft.com/office/drawing/2014/main" id="{18E69970-4F24-D048-ADC1-A82DC11F328B}"/>
                </a:ext>
              </a:extLst>
            </p:cNvPr>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26;p57">
              <a:extLst>
                <a:ext uri="{FF2B5EF4-FFF2-40B4-BE49-F238E27FC236}">
                  <a16:creationId xmlns:a16="http://schemas.microsoft.com/office/drawing/2014/main" id="{9767FE7F-0B06-7C41-941A-2F6C9DBD7A51}"/>
                </a:ext>
              </a:extLst>
            </p:cNvPr>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27;p57">
              <a:extLst>
                <a:ext uri="{FF2B5EF4-FFF2-40B4-BE49-F238E27FC236}">
                  <a16:creationId xmlns:a16="http://schemas.microsoft.com/office/drawing/2014/main" id="{48B84962-78F9-824A-A07C-95893BA22BEC}"/>
                </a:ext>
              </a:extLst>
            </p:cNvPr>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28;p57">
              <a:extLst>
                <a:ext uri="{FF2B5EF4-FFF2-40B4-BE49-F238E27FC236}">
                  <a16:creationId xmlns:a16="http://schemas.microsoft.com/office/drawing/2014/main" id="{A0614518-AF61-3648-B21B-1AFFA6422717}"/>
                </a:ext>
              </a:extLst>
            </p:cNvPr>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29;p57">
              <a:extLst>
                <a:ext uri="{FF2B5EF4-FFF2-40B4-BE49-F238E27FC236}">
                  <a16:creationId xmlns:a16="http://schemas.microsoft.com/office/drawing/2014/main" id="{1C8B27AE-2FB5-A542-80B2-793E5C9E1F09}"/>
                </a:ext>
              </a:extLst>
            </p:cNvPr>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330;p57">
              <a:extLst>
                <a:ext uri="{FF2B5EF4-FFF2-40B4-BE49-F238E27FC236}">
                  <a16:creationId xmlns:a16="http://schemas.microsoft.com/office/drawing/2014/main" id="{46E68086-D99E-404E-ACBD-3A1DADC78C34}"/>
                </a:ext>
              </a:extLst>
            </p:cNvPr>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31;p57">
              <a:extLst>
                <a:ext uri="{FF2B5EF4-FFF2-40B4-BE49-F238E27FC236}">
                  <a16:creationId xmlns:a16="http://schemas.microsoft.com/office/drawing/2014/main" id="{993BF027-A409-6946-B891-ABA5848A492B}"/>
                </a:ext>
              </a:extLst>
            </p:cNvPr>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32;p57">
              <a:extLst>
                <a:ext uri="{FF2B5EF4-FFF2-40B4-BE49-F238E27FC236}">
                  <a16:creationId xmlns:a16="http://schemas.microsoft.com/office/drawing/2014/main" id="{D83BB385-F423-6543-AF11-9B4997EE5B44}"/>
                </a:ext>
              </a:extLst>
            </p:cNvPr>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33;p57">
              <a:extLst>
                <a:ext uri="{FF2B5EF4-FFF2-40B4-BE49-F238E27FC236}">
                  <a16:creationId xmlns:a16="http://schemas.microsoft.com/office/drawing/2014/main" id="{EACF513C-6B8E-DC48-A7C9-1771436F8994}"/>
                </a:ext>
              </a:extLst>
            </p:cNvPr>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34;p57">
              <a:extLst>
                <a:ext uri="{FF2B5EF4-FFF2-40B4-BE49-F238E27FC236}">
                  <a16:creationId xmlns:a16="http://schemas.microsoft.com/office/drawing/2014/main" id="{B707B29C-178E-E34D-A58F-8597C400E0F9}"/>
                </a:ext>
              </a:extLst>
            </p:cNvPr>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35;p57">
              <a:extLst>
                <a:ext uri="{FF2B5EF4-FFF2-40B4-BE49-F238E27FC236}">
                  <a16:creationId xmlns:a16="http://schemas.microsoft.com/office/drawing/2014/main" id="{8D50D6A5-A30B-CD4F-B9C4-E67902B377AC}"/>
                </a:ext>
              </a:extLst>
            </p:cNvPr>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36;p57">
              <a:extLst>
                <a:ext uri="{FF2B5EF4-FFF2-40B4-BE49-F238E27FC236}">
                  <a16:creationId xmlns:a16="http://schemas.microsoft.com/office/drawing/2014/main" id="{2260CC62-8EE1-FA4E-AB50-F0B329321B20}"/>
                </a:ext>
              </a:extLst>
            </p:cNvPr>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37;p57">
              <a:extLst>
                <a:ext uri="{FF2B5EF4-FFF2-40B4-BE49-F238E27FC236}">
                  <a16:creationId xmlns:a16="http://schemas.microsoft.com/office/drawing/2014/main" id="{760815EB-B002-F54F-8FBC-9CF4AE871324}"/>
                </a:ext>
              </a:extLst>
            </p:cNvPr>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338;p57">
              <a:extLst>
                <a:ext uri="{FF2B5EF4-FFF2-40B4-BE49-F238E27FC236}">
                  <a16:creationId xmlns:a16="http://schemas.microsoft.com/office/drawing/2014/main" id="{C55D51AC-BBB7-674E-89EF-2A3A1BE62C6D}"/>
                </a:ext>
              </a:extLst>
            </p:cNvPr>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339;p57">
              <a:extLst>
                <a:ext uri="{FF2B5EF4-FFF2-40B4-BE49-F238E27FC236}">
                  <a16:creationId xmlns:a16="http://schemas.microsoft.com/office/drawing/2014/main" id="{3B92E5CF-EA63-6B48-BC5D-1D7ABF28F0A1}"/>
                </a:ext>
              </a:extLst>
            </p:cNvPr>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340;p57">
              <a:extLst>
                <a:ext uri="{FF2B5EF4-FFF2-40B4-BE49-F238E27FC236}">
                  <a16:creationId xmlns:a16="http://schemas.microsoft.com/office/drawing/2014/main" id="{AB853981-5D19-8749-AD50-5CA9866F400E}"/>
                </a:ext>
              </a:extLst>
            </p:cNvPr>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341;p57">
              <a:extLst>
                <a:ext uri="{FF2B5EF4-FFF2-40B4-BE49-F238E27FC236}">
                  <a16:creationId xmlns:a16="http://schemas.microsoft.com/office/drawing/2014/main" id="{C75E954A-AFEE-954C-8A58-76F7C3264694}"/>
                </a:ext>
              </a:extLst>
            </p:cNvPr>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342;p57">
              <a:extLst>
                <a:ext uri="{FF2B5EF4-FFF2-40B4-BE49-F238E27FC236}">
                  <a16:creationId xmlns:a16="http://schemas.microsoft.com/office/drawing/2014/main" id="{8E16C522-0118-9445-94FE-6D7F4C891523}"/>
                </a:ext>
              </a:extLst>
            </p:cNvPr>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343;p57">
              <a:extLst>
                <a:ext uri="{FF2B5EF4-FFF2-40B4-BE49-F238E27FC236}">
                  <a16:creationId xmlns:a16="http://schemas.microsoft.com/office/drawing/2014/main" id="{E343E76C-31DB-984E-BEF2-1FD12273DA04}"/>
                </a:ext>
              </a:extLst>
            </p:cNvPr>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44;p57">
              <a:extLst>
                <a:ext uri="{FF2B5EF4-FFF2-40B4-BE49-F238E27FC236}">
                  <a16:creationId xmlns:a16="http://schemas.microsoft.com/office/drawing/2014/main" id="{5A099717-6119-6842-8FA8-916AE2A97842}"/>
                </a:ext>
              </a:extLst>
            </p:cNvPr>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345;p57">
              <a:extLst>
                <a:ext uri="{FF2B5EF4-FFF2-40B4-BE49-F238E27FC236}">
                  <a16:creationId xmlns:a16="http://schemas.microsoft.com/office/drawing/2014/main" id="{3FF564E1-0304-5946-87C2-9718CABDA35E}"/>
                </a:ext>
              </a:extLst>
            </p:cNvPr>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346;p57">
              <a:extLst>
                <a:ext uri="{FF2B5EF4-FFF2-40B4-BE49-F238E27FC236}">
                  <a16:creationId xmlns:a16="http://schemas.microsoft.com/office/drawing/2014/main" id="{91A63DAD-A88D-3F4E-8FC1-81314B54450B}"/>
                </a:ext>
              </a:extLst>
            </p:cNvPr>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347;p57">
              <a:extLst>
                <a:ext uri="{FF2B5EF4-FFF2-40B4-BE49-F238E27FC236}">
                  <a16:creationId xmlns:a16="http://schemas.microsoft.com/office/drawing/2014/main" id="{57E8BEC0-3B1C-E44E-9AB4-E22D98BD12E2}"/>
                </a:ext>
              </a:extLst>
            </p:cNvPr>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348;p57">
              <a:extLst>
                <a:ext uri="{FF2B5EF4-FFF2-40B4-BE49-F238E27FC236}">
                  <a16:creationId xmlns:a16="http://schemas.microsoft.com/office/drawing/2014/main" id="{BCFB686A-EC87-354E-A851-50E9F7A22451}"/>
                </a:ext>
              </a:extLst>
            </p:cNvPr>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349;p57">
              <a:extLst>
                <a:ext uri="{FF2B5EF4-FFF2-40B4-BE49-F238E27FC236}">
                  <a16:creationId xmlns:a16="http://schemas.microsoft.com/office/drawing/2014/main" id="{89088765-D0C8-7946-8DC2-747D098C15EA}"/>
                </a:ext>
              </a:extLst>
            </p:cNvPr>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350;p57">
              <a:extLst>
                <a:ext uri="{FF2B5EF4-FFF2-40B4-BE49-F238E27FC236}">
                  <a16:creationId xmlns:a16="http://schemas.microsoft.com/office/drawing/2014/main" id="{812166D8-6CFF-0E45-8D0A-0280355C6E88}"/>
                </a:ext>
              </a:extLst>
            </p:cNvPr>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351;p57">
              <a:extLst>
                <a:ext uri="{FF2B5EF4-FFF2-40B4-BE49-F238E27FC236}">
                  <a16:creationId xmlns:a16="http://schemas.microsoft.com/office/drawing/2014/main" id="{29F10C63-10D4-9A40-8C85-926B02140A91}"/>
                </a:ext>
              </a:extLst>
            </p:cNvPr>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352;p57">
              <a:extLst>
                <a:ext uri="{FF2B5EF4-FFF2-40B4-BE49-F238E27FC236}">
                  <a16:creationId xmlns:a16="http://schemas.microsoft.com/office/drawing/2014/main" id="{6C07353D-2836-4B49-8548-926E9F2E2041}"/>
                </a:ext>
              </a:extLst>
            </p:cNvPr>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353;p57">
              <a:extLst>
                <a:ext uri="{FF2B5EF4-FFF2-40B4-BE49-F238E27FC236}">
                  <a16:creationId xmlns:a16="http://schemas.microsoft.com/office/drawing/2014/main" id="{84B1322D-B8CA-0147-964D-767AE5E91823}"/>
                </a:ext>
              </a:extLst>
            </p:cNvPr>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354;p57">
              <a:extLst>
                <a:ext uri="{FF2B5EF4-FFF2-40B4-BE49-F238E27FC236}">
                  <a16:creationId xmlns:a16="http://schemas.microsoft.com/office/drawing/2014/main" id="{0CF9F53F-D189-8143-ACAF-AFE8FD98257C}"/>
                </a:ext>
              </a:extLst>
            </p:cNvPr>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355;p57">
              <a:extLst>
                <a:ext uri="{FF2B5EF4-FFF2-40B4-BE49-F238E27FC236}">
                  <a16:creationId xmlns:a16="http://schemas.microsoft.com/office/drawing/2014/main" id="{4AF3D471-137D-AE42-B0C8-B32B51613AA0}"/>
                </a:ext>
              </a:extLst>
            </p:cNvPr>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356;p57">
              <a:extLst>
                <a:ext uri="{FF2B5EF4-FFF2-40B4-BE49-F238E27FC236}">
                  <a16:creationId xmlns:a16="http://schemas.microsoft.com/office/drawing/2014/main" id="{A53837B6-2EFD-D84D-9536-0DD21F4E3E0F}"/>
                </a:ext>
              </a:extLst>
            </p:cNvPr>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357;p57">
              <a:extLst>
                <a:ext uri="{FF2B5EF4-FFF2-40B4-BE49-F238E27FC236}">
                  <a16:creationId xmlns:a16="http://schemas.microsoft.com/office/drawing/2014/main" id="{074E363D-A7F6-CA4B-A834-3F77A609BEC5}"/>
                </a:ext>
              </a:extLst>
            </p:cNvPr>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358;p57">
              <a:extLst>
                <a:ext uri="{FF2B5EF4-FFF2-40B4-BE49-F238E27FC236}">
                  <a16:creationId xmlns:a16="http://schemas.microsoft.com/office/drawing/2014/main" id="{706CAF9D-A735-4446-A9AF-E1D0E8FC3E74}"/>
                </a:ext>
              </a:extLst>
            </p:cNvPr>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359;p57">
              <a:extLst>
                <a:ext uri="{FF2B5EF4-FFF2-40B4-BE49-F238E27FC236}">
                  <a16:creationId xmlns:a16="http://schemas.microsoft.com/office/drawing/2014/main" id="{CAC76E2F-4393-E34C-B6DC-2BA95FD9CF32}"/>
                </a:ext>
              </a:extLst>
            </p:cNvPr>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360;p57">
              <a:extLst>
                <a:ext uri="{FF2B5EF4-FFF2-40B4-BE49-F238E27FC236}">
                  <a16:creationId xmlns:a16="http://schemas.microsoft.com/office/drawing/2014/main" id="{E3A0DDE4-76DE-524A-AE2D-765C9253D5D7}"/>
                </a:ext>
              </a:extLst>
            </p:cNvPr>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361;p57">
              <a:extLst>
                <a:ext uri="{FF2B5EF4-FFF2-40B4-BE49-F238E27FC236}">
                  <a16:creationId xmlns:a16="http://schemas.microsoft.com/office/drawing/2014/main" id="{E9D6E3B1-9DFC-284E-9D9B-C6A3F2F0CA1A}"/>
                </a:ext>
              </a:extLst>
            </p:cNvPr>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362;p57">
              <a:extLst>
                <a:ext uri="{FF2B5EF4-FFF2-40B4-BE49-F238E27FC236}">
                  <a16:creationId xmlns:a16="http://schemas.microsoft.com/office/drawing/2014/main" id="{02A0D128-B849-E940-AD24-09278A2096BE}"/>
                </a:ext>
              </a:extLst>
            </p:cNvPr>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363;p57">
              <a:extLst>
                <a:ext uri="{FF2B5EF4-FFF2-40B4-BE49-F238E27FC236}">
                  <a16:creationId xmlns:a16="http://schemas.microsoft.com/office/drawing/2014/main" id="{DE097356-4987-A745-969A-2E7D73E61BE9}"/>
                </a:ext>
              </a:extLst>
            </p:cNvPr>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364;p57">
              <a:extLst>
                <a:ext uri="{FF2B5EF4-FFF2-40B4-BE49-F238E27FC236}">
                  <a16:creationId xmlns:a16="http://schemas.microsoft.com/office/drawing/2014/main" id="{F8428EDB-C480-444D-A36C-5CEF3AC59BBD}"/>
                </a:ext>
              </a:extLst>
            </p:cNvPr>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365;p57">
              <a:extLst>
                <a:ext uri="{FF2B5EF4-FFF2-40B4-BE49-F238E27FC236}">
                  <a16:creationId xmlns:a16="http://schemas.microsoft.com/office/drawing/2014/main" id="{0FB251DB-70F4-7D43-9B99-87C71EF7E6BE}"/>
                </a:ext>
              </a:extLst>
            </p:cNvPr>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366;p57">
              <a:extLst>
                <a:ext uri="{FF2B5EF4-FFF2-40B4-BE49-F238E27FC236}">
                  <a16:creationId xmlns:a16="http://schemas.microsoft.com/office/drawing/2014/main" id="{98D631A4-80E2-2F43-8EC7-6432664F75DC}"/>
                </a:ext>
              </a:extLst>
            </p:cNvPr>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67;p57">
              <a:extLst>
                <a:ext uri="{FF2B5EF4-FFF2-40B4-BE49-F238E27FC236}">
                  <a16:creationId xmlns:a16="http://schemas.microsoft.com/office/drawing/2014/main" id="{64104B82-D096-2548-B406-2099C63626BC}"/>
                </a:ext>
              </a:extLst>
            </p:cNvPr>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68;p57">
              <a:extLst>
                <a:ext uri="{FF2B5EF4-FFF2-40B4-BE49-F238E27FC236}">
                  <a16:creationId xmlns:a16="http://schemas.microsoft.com/office/drawing/2014/main" id="{BD55C2FD-9B16-294C-B3FA-3A09D51C55F4}"/>
                </a:ext>
              </a:extLst>
            </p:cNvPr>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69;p57">
              <a:extLst>
                <a:ext uri="{FF2B5EF4-FFF2-40B4-BE49-F238E27FC236}">
                  <a16:creationId xmlns:a16="http://schemas.microsoft.com/office/drawing/2014/main" id="{6F0CF5B9-DFC0-A746-84A1-A355AB751A76}"/>
                </a:ext>
              </a:extLst>
            </p:cNvPr>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70;p57">
              <a:extLst>
                <a:ext uri="{FF2B5EF4-FFF2-40B4-BE49-F238E27FC236}">
                  <a16:creationId xmlns:a16="http://schemas.microsoft.com/office/drawing/2014/main" id="{C7671DC1-2C5C-E948-B473-BE56F8D1EEA4}"/>
                </a:ext>
              </a:extLst>
            </p:cNvPr>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71;p57">
              <a:extLst>
                <a:ext uri="{FF2B5EF4-FFF2-40B4-BE49-F238E27FC236}">
                  <a16:creationId xmlns:a16="http://schemas.microsoft.com/office/drawing/2014/main" id="{5ABFAF31-C072-074A-B271-C4FEF6394FD8}"/>
                </a:ext>
              </a:extLst>
            </p:cNvPr>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72;p57">
              <a:extLst>
                <a:ext uri="{FF2B5EF4-FFF2-40B4-BE49-F238E27FC236}">
                  <a16:creationId xmlns:a16="http://schemas.microsoft.com/office/drawing/2014/main" id="{70A7DF90-3E12-E843-862C-5470B8A3B4D1}"/>
                </a:ext>
              </a:extLst>
            </p:cNvPr>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73;p57">
              <a:extLst>
                <a:ext uri="{FF2B5EF4-FFF2-40B4-BE49-F238E27FC236}">
                  <a16:creationId xmlns:a16="http://schemas.microsoft.com/office/drawing/2014/main" id="{055B7329-D25C-4A46-BDB0-1E3D583221AF}"/>
                </a:ext>
              </a:extLst>
            </p:cNvPr>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74;p57">
              <a:extLst>
                <a:ext uri="{FF2B5EF4-FFF2-40B4-BE49-F238E27FC236}">
                  <a16:creationId xmlns:a16="http://schemas.microsoft.com/office/drawing/2014/main" id="{255B7983-6197-9E49-90DC-DE78842BA0B4}"/>
                </a:ext>
              </a:extLst>
            </p:cNvPr>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75;p57">
              <a:extLst>
                <a:ext uri="{FF2B5EF4-FFF2-40B4-BE49-F238E27FC236}">
                  <a16:creationId xmlns:a16="http://schemas.microsoft.com/office/drawing/2014/main" id="{4BDE7395-E59D-BB45-8312-DF189961E91A}"/>
                </a:ext>
              </a:extLst>
            </p:cNvPr>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76;p57">
              <a:extLst>
                <a:ext uri="{FF2B5EF4-FFF2-40B4-BE49-F238E27FC236}">
                  <a16:creationId xmlns:a16="http://schemas.microsoft.com/office/drawing/2014/main" id="{D62E19BB-1F43-D54F-A079-1D8A22B3CA8E}"/>
                </a:ext>
              </a:extLst>
            </p:cNvPr>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77;p57">
              <a:extLst>
                <a:ext uri="{FF2B5EF4-FFF2-40B4-BE49-F238E27FC236}">
                  <a16:creationId xmlns:a16="http://schemas.microsoft.com/office/drawing/2014/main" id="{F27A6DDB-E379-A34F-AD49-28176A447A67}"/>
                </a:ext>
              </a:extLst>
            </p:cNvPr>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78;p57">
              <a:extLst>
                <a:ext uri="{FF2B5EF4-FFF2-40B4-BE49-F238E27FC236}">
                  <a16:creationId xmlns:a16="http://schemas.microsoft.com/office/drawing/2014/main" id="{0A850BAA-9EF0-3844-846A-18E915E47919}"/>
                </a:ext>
              </a:extLst>
            </p:cNvPr>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79;p57">
              <a:extLst>
                <a:ext uri="{FF2B5EF4-FFF2-40B4-BE49-F238E27FC236}">
                  <a16:creationId xmlns:a16="http://schemas.microsoft.com/office/drawing/2014/main" id="{31557DE1-9E2C-BA4E-9B7E-225836197514}"/>
                </a:ext>
              </a:extLst>
            </p:cNvPr>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80;p57">
              <a:extLst>
                <a:ext uri="{FF2B5EF4-FFF2-40B4-BE49-F238E27FC236}">
                  <a16:creationId xmlns:a16="http://schemas.microsoft.com/office/drawing/2014/main" id="{0BC290F4-7EA1-6E49-BCCC-4C97DA93CE1B}"/>
                </a:ext>
              </a:extLst>
            </p:cNvPr>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81;p57">
              <a:extLst>
                <a:ext uri="{FF2B5EF4-FFF2-40B4-BE49-F238E27FC236}">
                  <a16:creationId xmlns:a16="http://schemas.microsoft.com/office/drawing/2014/main" id="{1840609E-2BE0-1A4C-AB10-F645B0D199FD}"/>
                </a:ext>
              </a:extLst>
            </p:cNvPr>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82;p57">
              <a:extLst>
                <a:ext uri="{FF2B5EF4-FFF2-40B4-BE49-F238E27FC236}">
                  <a16:creationId xmlns:a16="http://schemas.microsoft.com/office/drawing/2014/main" id="{A19756E5-3786-EA4F-9123-CB418B16BEFE}"/>
                </a:ext>
              </a:extLst>
            </p:cNvPr>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83;p57">
              <a:extLst>
                <a:ext uri="{FF2B5EF4-FFF2-40B4-BE49-F238E27FC236}">
                  <a16:creationId xmlns:a16="http://schemas.microsoft.com/office/drawing/2014/main" id="{B6C5AF2F-959F-B941-BA37-091F79DFBC0D}"/>
                </a:ext>
              </a:extLst>
            </p:cNvPr>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84;p57">
              <a:extLst>
                <a:ext uri="{FF2B5EF4-FFF2-40B4-BE49-F238E27FC236}">
                  <a16:creationId xmlns:a16="http://schemas.microsoft.com/office/drawing/2014/main" id="{7FBFA0F1-E88B-714B-8A30-BF8ED156D034}"/>
                </a:ext>
              </a:extLst>
            </p:cNvPr>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85;p57">
              <a:extLst>
                <a:ext uri="{FF2B5EF4-FFF2-40B4-BE49-F238E27FC236}">
                  <a16:creationId xmlns:a16="http://schemas.microsoft.com/office/drawing/2014/main" id="{1731581D-E47A-D94A-A290-8450F9817167}"/>
                </a:ext>
              </a:extLst>
            </p:cNvPr>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86;p57">
              <a:extLst>
                <a:ext uri="{FF2B5EF4-FFF2-40B4-BE49-F238E27FC236}">
                  <a16:creationId xmlns:a16="http://schemas.microsoft.com/office/drawing/2014/main" id="{A099BE0A-5748-3E4E-AF04-C42095E9D0CF}"/>
                </a:ext>
              </a:extLst>
            </p:cNvPr>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87;p57">
              <a:extLst>
                <a:ext uri="{FF2B5EF4-FFF2-40B4-BE49-F238E27FC236}">
                  <a16:creationId xmlns:a16="http://schemas.microsoft.com/office/drawing/2014/main" id="{24453945-E07A-4049-BFED-3311448D5897}"/>
                </a:ext>
              </a:extLst>
            </p:cNvPr>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88;p57">
              <a:extLst>
                <a:ext uri="{FF2B5EF4-FFF2-40B4-BE49-F238E27FC236}">
                  <a16:creationId xmlns:a16="http://schemas.microsoft.com/office/drawing/2014/main" id="{555C4DB9-6852-2D45-A2F9-918D5B2CC4C8}"/>
                </a:ext>
              </a:extLst>
            </p:cNvPr>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89;p57">
              <a:extLst>
                <a:ext uri="{FF2B5EF4-FFF2-40B4-BE49-F238E27FC236}">
                  <a16:creationId xmlns:a16="http://schemas.microsoft.com/office/drawing/2014/main" id="{91DC4196-9B7F-7548-8591-C386A6C90030}"/>
                </a:ext>
              </a:extLst>
            </p:cNvPr>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90;p57">
              <a:extLst>
                <a:ext uri="{FF2B5EF4-FFF2-40B4-BE49-F238E27FC236}">
                  <a16:creationId xmlns:a16="http://schemas.microsoft.com/office/drawing/2014/main" id="{10B21414-099A-6143-9053-8ECCA8336081}"/>
                </a:ext>
              </a:extLst>
            </p:cNvPr>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91;p57">
              <a:extLst>
                <a:ext uri="{FF2B5EF4-FFF2-40B4-BE49-F238E27FC236}">
                  <a16:creationId xmlns:a16="http://schemas.microsoft.com/office/drawing/2014/main" id="{0C775D8E-28DF-0541-81F3-03A0DB893A61}"/>
                </a:ext>
              </a:extLst>
            </p:cNvPr>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92;p57">
              <a:extLst>
                <a:ext uri="{FF2B5EF4-FFF2-40B4-BE49-F238E27FC236}">
                  <a16:creationId xmlns:a16="http://schemas.microsoft.com/office/drawing/2014/main" id="{AAF1B31E-BF20-3245-8D28-6A60A421BC4A}"/>
                </a:ext>
              </a:extLst>
            </p:cNvPr>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93;p57">
              <a:extLst>
                <a:ext uri="{FF2B5EF4-FFF2-40B4-BE49-F238E27FC236}">
                  <a16:creationId xmlns:a16="http://schemas.microsoft.com/office/drawing/2014/main" id="{539CE922-746A-AB4B-A665-3EA321C78BE5}"/>
                </a:ext>
              </a:extLst>
            </p:cNvPr>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94;p57">
              <a:extLst>
                <a:ext uri="{FF2B5EF4-FFF2-40B4-BE49-F238E27FC236}">
                  <a16:creationId xmlns:a16="http://schemas.microsoft.com/office/drawing/2014/main" id="{2C41BE60-A66D-8449-A8FC-16247E222379}"/>
                </a:ext>
              </a:extLst>
            </p:cNvPr>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95;p57">
              <a:extLst>
                <a:ext uri="{FF2B5EF4-FFF2-40B4-BE49-F238E27FC236}">
                  <a16:creationId xmlns:a16="http://schemas.microsoft.com/office/drawing/2014/main" id="{D8A0CC6B-97A5-AF40-B53E-CCA5E806DE38}"/>
                </a:ext>
              </a:extLst>
            </p:cNvPr>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96;p57">
              <a:extLst>
                <a:ext uri="{FF2B5EF4-FFF2-40B4-BE49-F238E27FC236}">
                  <a16:creationId xmlns:a16="http://schemas.microsoft.com/office/drawing/2014/main" id="{A821D3E8-23AB-1E41-8DB2-DE0AA65EEF19}"/>
                </a:ext>
              </a:extLst>
            </p:cNvPr>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97;p57">
              <a:extLst>
                <a:ext uri="{FF2B5EF4-FFF2-40B4-BE49-F238E27FC236}">
                  <a16:creationId xmlns:a16="http://schemas.microsoft.com/office/drawing/2014/main" id="{B2A323DC-3F08-9443-ABAD-73E9C9B90DB7}"/>
                </a:ext>
              </a:extLst>
            </p:cNvPr>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98;p57">
              <a:extLst>
                <a:ext uri="{FF2B5EF4-FFF2-40B4-BE49-F238E27FC236}">
                  <a16:creationId xmlns:a16="http://schemas.microsoft.com/office/drawing/2014/main" id="{C00A3BB0-BD3E-E041-B766-8073F21AB805}"/>
                </a:ext>
              </a:extLst>
            </p:cNvPr>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99;p57">
              <a:extLst>
                <a:ext uri="{FF2B5EF4-FFF2-40B4-BE49-F238E27FC236}">
                  <a16:creationId xmlns:a16="http://schemas.microsoft.com/office/drawing/2014/main" id="{EA8C9C17-BA09-F645-BBCA-40CA46405067}"/>
                </a:ext>
              </a:extLst>
            </p:cNvPr>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00;p57">
              <a:extLst>
                <a:ext uri="{FF2B5EF4-FFF2-40B4-BE49-F238E27FC236}">
                  <a16:creationId xmlns:a16="http://schemas.microsoft.com/office/drawing/2014/main" id="{2C295453-3BA6-5748-A3A5-96F2454F0C0F}"/>
                </a:ext>
              </a:extLst>
            </p:cNvPr>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01;p57">
              <a:extLst>
                <a:ext uri="{FF2B5EF4-FFF2-40B4-BE49-F238E27FC236}">
                  <a16:creationId xmlns:a16="http://schemas.microsoft.com/office/drawing/2014/main" id="{338E3B6F-01D3-3D4D-A82E-2879DBC22564}"/>
                </a:ext>
              </a:extLst>
            </p:cNvPr>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02;p57">
              <a:extLst>
                <a:ext uri="{FF2B5EF4-FFF2-40B4-BE49-F238E27FC236}">
                  <a16:creationId xmlns:a16="http://schemas.microsoft.com/office/drawing/2014/main" id="{A4D630B1-7A80-AD47-9363-93F7381B8990}"/>
                </a:ext>
              </a:extLst>
            </p:cNvPr>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03;p57">
              <a:extLst>
                <a:ext uri="{FF2B5EF4-FFF2-40B4-BE49-F238E27FC236}">
                  <a16:creationId xmlns:a16="http://schemas.microsoft.com/office/drawing/2014/main" id="{408556A2-ABD7-8F49-8CB3-BCC0863C7D60}"/>
                </a:ext>
              </a:extLst>
            </p:cNvPr>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04;p57">
              <a:extLst>
                <a:ext uri="{FF2B5EF4-FFF2-40B4-BE49-F238E27FC236}">
                  <a16:creationId xmlns:a16="http://schemas.microsoft.com/office/drawing/2014/main" id="{58C4EA15-00CE-984A-840C-44A084537FD1}"/>
                </a:ext>
              </a:extLst>
            </p:cNvPr>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05;p57">
              <a:extLst>
                <a:ext uri="{FF2B5EF4-FFF2-40B4-BE49-F238E27FC236}">
                  <a16:creationId xmlns:a16="http://schemas.microsoft.com/office/drawing/2014/main" id="{A6BA26C1-45E0-924C-90A0-5F63AABB6951}"/>
                </a:ext>
              </a:extLst>
            </p:cNvPr>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06;p57">
              <a:extLst>
                <a:ext uri="{FF2B5EF4-FFF2-40B4-BE49-F238E27FC236}">
                  <a16:creationId xmlns:a16="http://schemas.microsoft.com/office/drawing/2014/main" id="{BDD1BFCA-FB38-1449-A862-981A403E7E75}"/>
                </a:ext>
              </a:extLst>
            </p:cNvPr>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07;p57">
              <a:extLst>
                <a:ext uri="{FF2B5EF4-FFF2-40B4-BE49-F238E27FC236}">
                  <a16:creationId xmlns:a16="http://schemas.microsoft.com/office/drawing/2014/main" id="{20862697-F791-0541-869F-975D21BF95B9}"/>
                </a:ext>
              </a:extLst>
            </p:cNvPr>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08;p57">
              <a:extLst>
                <a:ext uri="{FF2B5EF4-FFF2-40B4-BE49-F238E27FC236}">
                  <a16:creationId xmlns:a16="http://schemas.microsoft.com/office/drawing/2014/main" id="{1104661B-EBF0-6447-9EA6-6BBC65C7501E}"/>
                </a:ext>
              </a:extLst>
            </p:cNvPr>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09;p57">
              <a:extLst>
                <a:ext uri="{FF2B5EF4-FFF2-40B4-BE49-F238E27FC236}">
                  <a16:creationId xmlns:a16="http://schemas.microsoft.com/office/drawing/2014/main" id="{3EA5DBA4-19CA-EB41-AF05-94780B6F3561}"/>
                </a:ext>
              </a:extLst>
            </p:cNvPr>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10;p57">
              <a:extLst>
                <a:ext uri="{FF2B5EF4-FFF2-40B4-BE49-F238E27FC236}">
                  <a16:creationId xmlns:a16="http://schemas.microsoft.com/office/drawing/2014/main" id="{AB2D65B8-0B48-9B47-AC1C-FB46878CA2D2}"/>
                </a:ext>
              </a:extLst>
            </p:cNvPr>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11;p57">
              <a:extLst>
                <a:ext uri="{FF2B5EF4-FFF2-40B4-BE49-F238E27FC236}">
                  <a16:creationId xmlns:a16="http://schemas.microsoft.com/office/drawing/2014/main" id="{7E3E35C7-7A26-1C47-BC57-4D7FFFE93082}"/>
                </a:ext>
              </a:extLst>
            </p:cNvPr>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12;p57">
              <a:extLst>
                <a:ext uri="{FF2B5EF4-FFF2-40B4-BE49-F238E27FC236}">
                  <a16:creationId xmlns:a16="http://schemas.microsoft.com/office/drawing/2014/main" id="{65DC0CC4-4E6F-8B47-8C5C-44A1E654938D}"/>
                </a:ext>
              </a:extLst>
            </p:cNvPr>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13;p57">
              <a:extLst>
                <a:ext uri="{FF2B5EF4-FFF2-40B4-BE49-F238E27FC236}">
                  <a16:creationId xmlns:a16="http://schemas.microsoft.com/office/drawing/2014/main" id="{8F66A59B-2C22-9944-BAF8-AD1E3D46792B}"/>
                </a:ext>
              </a:extLst>
            </p:cNvPr>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14;p57">
              <a:extLst>
                <a:ext uri="{FF2B5EF4-FFF2-40B4-BE49-F238E27FC236}">
                  <a16:creationId xmlns:a16="http://schemas.microsoft.com/office/drawing/2014/main" id="{788F74DE-351F-C04D-B3B9-B4B2B6A41351}"/>
                </a:ext>
              </a:extLst>
            </p:cNvPr>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15;p57">
              <a:extLst>
                <a:ext uri="{FF2B5EF4-FFF2-40B4-BE49-F238E27FC236}">
                  <a16:creationId xmlns:a16="http://schemas.microsoft.com/office/drawing/2014/main" id="{4617E300-6669-9E44-A004-52BA85102602}"/>
                </a:ext>
              </a:extLst>
            </p:cNvPr>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16;p57">
              <a:extLst>
                <a:ext uri="{FF2B5EF4-FFF2-40B4-BE49-F238E27FC236}">
                  <a16:creationId xmlns:a16="http://schemas.microsoft.com/office/drawing/2014/main" id="{1EE277BA-3D81-C145-A17D-F6CA52116D54}"/>
                </a:ext>
              </a:extLst>
            </p:cNvPr>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417;p57">
              <a:extLst>
                <a:ext uri="{FF2B5EF4-FFF2-40B4-BE49-F238E27FC236}">
                  <a16:creationId xmlns:a16="http://schemas.microsoft.com/office/drawing/2014/main" id="{DE8080D8-6438-5B47-9730-DBC534C15316}"/>
                </a:ext>
              </a:extLst>
            </p:cNvPr>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418;p57">
              <a:extLst>
                <a:ext uri="{FF2B5EF4-FFF2-40B4-BE49-F238E27FC236}">
                  <a16:creationId xmlns:a16="http://schemas.microsoft.com/office/drawing/2014/main" id="{E4FC7D6F-5DE4-7845-BF0B-3F4D4BAE4A47}"/>
                </a:ext>
              </a:extLst>
            </p:cNvPr>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419;p57">
              <a:extLst>
                <a:ext uri="{FF2B5EF4-FFF2-40B4-BE49-F238E27FC236}">
                  <a16:creationId xmlns:a16="http://schemas.microsoft.com/office/drawing/2014/main" id="{A30B8325-FE42-C640-AFAE-E484B6891663}"/>
                </a:ext>
              </a:extLst>
            </p:cNvPr>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20;p57">
              <a:extLst>
                <a:ext uri="{FF2B5EF4-FFF2-40B4-BE49-F238E27FC236}">
                  <a16:creationId xmlns:a16="http://schemas.microsoft.com/office/drawing/2014/main" id="{81F44781-2574-0542-BA4A-365CAFBEA5FB}"/>
                </a:ext>
              </a:extLst>
            </p:cNvPr>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21;p57">
              <a:extLst>
                <a:ext uri="{FF2B5EF4-FFF2-40B4-BE49-F238E27FC236}">
                  <a16:creationId xmlns:a16="http://schemas.microsoft.com/office/drawing/2014/main" id="{4615BB9E-D83C-674F-A92D-95CD179766B0}"/>
                </a:ext>
              </a:extLst>
            </p:cNvPr>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22;p57">
              <a:extLst>
                <a:ext uri="{FF2B5EF4-FFF2-40B4-BE49-F238E27FC236}">
                  <a16:creationId xmlns:a16="http://schemas.microsoft.com/office/drawing/2014/main" id="{07F963EF-62CD-4F49-8961-6B416D7A098F}"/>
                </a:ext>
              </a:extLst>
            </p:cNvPr>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23;p57">
              <a:extLst>
                <a:ext uri="{FF2B5EF4-FFF2-40B4-BE49-F238E27FC236}">
                  <a16:creationId xmlns:a16="http://schemas.microsoft.com/office/drawing/2014/main" id="{78365BCF-1465-FD48-B6C5-ADF729D2FF5F}"/>
                </a:ext>
              </a:extLst>
            </p:cNvPr>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24;p57">
              <a:extLst>
                <a:ext uri="{FF2B5EF4-FFF2-40B4-BE49-F238E27FC236}">
                  <a16:creationId xmlns:a16="http://schemas.microsoft.com/office/drawing/2014/main" id="{BC5EC4FD-4146-5443-912A-DB8CED611A4C}"/>
                </a:ext>
              </a:extLst>
            </p:cNvPr>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25;p57">
              <a:extLst>
                <a:ext uri="{FF2B5EF4-FFF2-40B4-BE49-F238E27FC236}">
                  <a16:creationId xmlns:a16="http://schemas.microsoft.com/office/drawing/2014/main" id="{769F5E0F-38B0-A146-B53C-6863AE7D7C28}"/>
                </a:ext>
              </a:extLst>
            </p:cNvPr>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26;p57">
              <a:extLst>
                <a:ext uri="{FF2B5EF4-FFF2-40B4-BE49-F238E27FC236}">
                  <a16:creationId xmlns:a16="http://schemas.microsoft.com/office/drawing/2014/main" id="{692D46DD-FC26-DC48-825A-71D92BD6DCBA}"/>
                </a:ext>
              </a:extLst>
            </p:cNvPr>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27;p57">
              <a:extLst>
                <a:ext uri="{FF2B5EF4-FFF2-40B4-BE49-F238E27FC236}">
                  <a16:creationId xmlns:a16="http://schemas.microsoft.com/office/drawing/2014/main" id="{4E13950D-C511-7F47-8DFC-A8711896562D}"/>
                </a:ext>
              </a:extLst>
            </p:cNvPr>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28;p57">
              <a:extLst>
                <a:ext uri="{FF2B5EF4-FFF2-40B4-BE49-F238E27FC236}">
                  <a16:creationId xmlns:a16="http://schemas.microsoft.com/office/drawing/2014/main" id="{CB8F2582-6765-B141-B37B-80AD351B9D30}"/>
                </a:ext>
              </a:extLst>
            </p:cNvPr>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29;p57">
              <a:extLst>
                <a:ext uri="{FF2B5EF4-FFF2-40B4-BE49-F238E27FC236}">
                  <a16:creationId xmlns:a16="http://schemas.microsoft.com/office/drawing/2014/main" id="{98A2C8C3-BD75-D243-A62B-2AF00D925B28}"/>
                </a:ext>
              </a:extLst>
            </p:cNvPr>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30;p57">
              <a:extLst>
                <a:ext uri="{FF2B5EF4-FFF2-40B4-BE49-F238E27FC236}">
                  <a16:creationId xmlns:a16="http://schemas.microsoft.com/office/drawing/2014/main" id="{F131DDAF-859E-0D4E-9D28-4C3EB6DE71DE}"/>
                </a:ext>
              </a:extLst>
            </p:cNvPr>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431;p57">
              <a:extLst>
                <a:ext uri="{FF2B5EF4-FFF2-40B4-BE49-F238E27FC236}">
                  <a16:creationId xmlns:a16="http://schemas.microsoft.com/office/drawing/2014/main" id="{0353C6A6-9039-FF40-B647-88D1DCC56540}"/>
                </a:ext>
              </a:extLst>
            </p:cNvPr>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432;p57">
              <a:extLst>
                <a:ext uri="{FF2B5EF4-FFF2-40B4-BE49-F238E27FC236}">
                  <a16:creationId xmlns:a16="http://schemas.microsoft.com/office/drawing/2014/main" id="{37AA7085-B09B-E244-A716-61C7FA793D9B}"/>
                </a:ext>
              </a:extLst>
            </p:cNvPr>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433;p57">
              <a:extLst>
                <a:ext uri="{FF2B5EF4-FFF2-40B4-BE49-F238E27FC236}">
                  <a16:creationId xmlns:a16="http://schemas.microsoft.com/office/drawing/2014/main" id="{337A5BF5-92AD-4B43-A260-E58441FF74C0}"/>
                </a:ext>
              </a:extLst>
            </p:cNvPr>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434;p57">
              <a:extLst>
                <a:ext uri="{FF2B5EF4-FFF2-40B4-BE49-F238E27FC236}">
                  <a16:creationId xmlns:a16="http://schemas.microsoft.com/office/drawing/2014/main" id="{921CD667-9379-7642-875D-F4667EAFCF47}"/>
                </a:ext>
              </a:extLst>
            </p:cNvPr>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435;p57">
              <a:extLst>
                <a:ext uri="{FF2B5EF4-FFF2-40B4-BE49-F238E27FC236}">
                  <a16:creationId xmlns:a16="http://schemas.microsoft.com/office/drawing/2014/main" id="{6628C193-BDFB-D94C-86C5-3F43BEAFE758}"/>
                </a:ext>
              </a:extLst>
            </p:cNvPr>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36;p57">
              <a:extLst>
                <a:ext uri="{FF2B5EF4-FFF2-40B4-BE49-F238E27FC236}">
                  <a16:creationId xmlns:a16="http://schemas.microsoft.com/office/drawing/2014/main" id="{19280E2E-B6B1-A146-BB28-0C54DC35ED75}"/>
                </a:ext>
              </a:extLst>
            </p:cNvPr>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437;p57">
              <a:extLst>
                <a:ext uri="{FF2B5EF4-FFF2-40B4-BE49-F238E27FC236}">
                  <a16:creationId xmlns:a16="http://schemas.microsoft.com/office/drawing/2014/main" id="{A8414CC6-DB66-F24A-8651-9517D5CED2BD}"/>
                </a:ext>
              </a:extLst>
            </p:cNvPr>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38;p57">
              <a:extLst>
                <a:ext uri="{FF2B5EF4-FFF2-40B4-BE49-F238E27FC236}">
                  <a16:creationId xmlns:a16="http://schemas.microsoft.com/office/drawing/2014/main" id="{6BEA9E60-C8DA-7544-8470-0A95EF92D08E}"/>
                </a:ext>
              </a:extLst>
            </p:cNvPr>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439;p57">
              <a:extLst>
                <a:ext uri="{FF2B5EF4-FFF2-40B4-BE49-F238E27FC236}">
                  <a16:creationId xmlns:a16="http://schemas.microsoft.com/office/drawing/2014/main" id="{249E4E03-7E5D-A243-9073-D239C0A34F95}"/>
                </a:ext>
              </a:extLst>
            </p:cNvPr>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440;p57">
              <a:extLst>
                <a:ext uri="{FF2B5EF4-FFF2-40B4-BE49-F238E27FC236}">
                  <a16:creationId xmlns:a16="http://schemas.microsoft.com/office/drawing/2014/main" id="{304A4111-78D4-434E-9B06-00CFC99AE365}"/>
                </a:ext>
              </a:extLst>
            </p:cNvPr>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441;p57">
              <a:extLst>
                <a:ext uri="{FF2B5EF4-FFF2-40B4-BE49-F238E27FC236}">
                  <a16:creationId xmlns:a16="http://schemas.microsoft.com/office/drawing/2014/main" id="{0FADB45B-FA86-7E42-B729-708D4500A794}"/>
                </a:ext>
              </a:extLst>
            </p:cNvPr>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442;p57">
              <a:extLst>
                <a:ext uri="{FF2B5EF4-FFF2-40B4-BE49-F238E27FC236}">
                  <a16:creationId xmlns:a16="http://schemas.microsoft.com/office/drawing/2014/main" id="{1163221C-593C-8E4D-847C-857BFBD5DE87}"/>
                </a:ext>
              </a:extLst>
            </p:cNvPr>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443;p57">
              <a:extLst>
                <a:ext uri="{FF2B5EF4-FFF2-40B4-BE49-F238E27FC236}">
                  <a16:creationId xmlns:a16="http://schemas.microsoft.com/office/drawing/2014/main" id="{BA6F992B-F6EE-F341-A849-422370A99B46}"/>
                </a:ext>
              </a:extLst>
            </p:cNvPr>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444;p57">
              <a:extLst>
                <a:ext uri="{FF2B5EF4-FFF2-40B4-BE49-F238E27FC236}">
                  <a16:creationId xmlns:a16="http://schemas.microsoft.com/office/drawing/2014/main" id="{7AED0B7C-0ACF-CF45-B94F-C832B9AA6745}"/>
                </a:ext>
              </a:extLst>
            </p:cNvPr>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445;p57">
              <a:extLst>
                <a:ext uri="{FF2B5EF4-FFF2-40B4-BE49-F238E27FC236}">
                  <a16:creationId xmlns:a16="http://schemas.microsoft.com/office/drawing/2014/main" id="{F4027D9F-D046-EC4C-96A7-F7F6DBE97BDC}"/>
                </a:ext>
              </a:extLst>
            </p:cNvPr>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446;p57">
              <a:extLst>
                <a:ext uri="{FF2B5EF4-FFF2-40B4-BE49-F238E27FC236}">
                  <a16:creationId xmlns:a16="http://schemas.microsoft.com/office/drawing/2014/main" id="{74F76591-CB20-7548-B58E-F09797EA6002}"/>
                </a:ext>
              </a:extLst>
            </p:cNvPr>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447;p57">
              <a:extLst>
                <a:ext uri="{FF2B5EF4-FFF2-40B4-BE49-F238E27FC236}">
                  <a16:creationId xmlns:a16="http://schemas.microsoft.com/office/drawing/2014/main" id="{BE23BECC-6310-6341-8BFD-A5D28C28EB4D}"/>
                </a:ext>
              </a:extLst>
            </p:cNvPr>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448;p57">
              <a:extLst>
                <a:ext uri="{FF2B5EF4-FFF2-40B4-BE49-F238E27FC236}">
                  <a16:creationId xmlns:a16="http://schemas.microsoft.com/office/drawing/2014/main" id="{3FF7E168-6BF9-794E-95F2-88666BA1D067}"/>
                </a:ext>
              </a:extLst>
            </p:cNvPr>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449;p57">
              <a:extLst>
                <a:ext uri="{FF2B5EF4-FFF2-40B4-BE49-F238E27FC236}">
                  <a16:creationId xmlns:a16="http://schemas.microsoft.com/office/drawing/2014/main" id="{425D9765-6DC8-D846-A4FB-1B3E0E76CB77}"/>
                </a:ext>
              </a:extLst>
            </p:cNvPr>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450;p57">
              <a:extLst>
                <a:ext uri="{FF2B5EF4-FFF2-40B4-BE49-F238E27FC236}">
                  <a16:creationId xmlns:a16="http://schemas.microsoft.com/office/drawing/2014/main" id="{CB73D041-D959-964A-97A7-E11C2268E533}"/>
                </a:ext>
              </a:extLst>
            </p:cNvPr>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451;p57">
              <a:extLst>
                <a:ext uri="{FF2B5EF4-FFF2-40B4-BE49-F238E27FC236}">
                  <a16:creationId xmlns:a16="http://schemas.microsoft.com/office/drawing/2014/main" id="{15AD0EC5-A1CB-2A4D-ACA7-54CE23637DDE}"/>
                </a:ext>
              </a:extLst>
            </p:cNvPr>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452;p57">
              <a:extLst>
                <a:ext uri="{FF2B5EF4-FFF2-40B4-BE49-F238E27FC236}">
                  <a16:creationId xmlns:a16="http://schemas.microsoft.com/office/drawing/2014/main" id="{EBA63BF1-8F0D-FB4E-ADE5-D7BF1A276A8E}"/>
                </a:ext>
              </a:extLst>
            </p:cNvPr>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196;p40">
            <a:extLst>
              <a:ext uri="{FF2B5EF4-FFF2-40B4-BE49-F238E27FC236}">
                <a16:creationId xmlns:a16="http://schemas.microsoft.com/office/drawing/2014/main" id="{D8F82F3C-F8CA-DB41-9282-ECB38397C552}"/>
              </a:ext>
            </a:extLst>
          </p:cNvPr>
          <p:cNvSpPr txBox="1">
            <a:spLocks/>
          </p:cNvSpPr>
          <p:nvPr/>
        </p:nvSpPr>
        <p:spPr>
          <a:xfrm>
            <a:off x="1569222" y="1702841"/>
            <a:ext cx="3024676"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lnSpc>
                <a:spcPct val="115000"/>
              </a:lnSpc>
            </a:pPr>
            <a:r>
              <a:rPr lang="en-US" dirty="0">
                <a:solidFill>
                  <a:schemeClr val="tx2">
                    <a:lumMod val="25000"/>
                  </a:schemeClr>
                </a:solidFill>
              </a:rPr>
              <a:t>System Requirements </a:t>
            </a:r>
          </a:p>
        </p:txBody>
      </p:sp>
    </p:spTree>
    <p:extLst>
      <p:ext uri="{BB962C8B-B14F-4D97-AF65-F5344CB8AC3E}">
        <p14:creationId xmlns:p14="http://schemas.microsoft.com/office/powerpoint/2010/main" val="3170100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48" name="Google Shape;2342;p46">
            <a:extLst>
              <a:ext uri="{FF2B5EF4-FFF2-40B4-BE49-F238E27FC236}">
                <a16:creationId xmlns:a16="http://schemas.microsoft.com/office/drawing/2014/main" id="{14115907-1381-8B4E-85C1-625EBE144793}"/>
              </a:ext>
            </a:extLst>
          </p:cNvPr>
          <p:cNvSpPr txBox="1">
            <a:spLocks noGrp="1"/>
          </p:cNvSpPr>
          <p:nvPr>
            <p:ph type="title"/>
          </p:nvPr>
        </p:nvSpPr>
        <p:spPr>
          <a:xfrm>
            <a:off x="516835" y="556742"/>
            <a:ext cx="4752710" cy="572700"/>
          </a:xfrm>
          <a:prstGeom prst="rect">
            <a:avLst/>
          </a:prstGeom>
        </p:spPr>
        <p:txBody>
          <a:bodyPr spcFirstLastPara="1" wrap="square" lIns="91425" tIns="91425" rIns="91425" bIns="91425" anchor="t" anchorCtr="0">
            <a:noAutofit/>
          </a:bodyPr>
          <a:lstStyle/>
          <a:p>
            <a:pPr lvl="0"/>
            <a:r>
              <a:rPr lang="en-US" dirty="0"/>
              <a:t>Requirements specification</a:t>
            </a:r>
            <a:endParaRPr dirty="0"/>
          </a:p>
        </p:txBody>
      </p:sp>
      <p:sp>
        <p:nvSpPr>
          <p:cNvPr id="249" name="Google Shape;2230;p41">
            <a:extLst>
              <a:ext uri="{FF2B5EF4-FFF2-40B4-BE49-F238E27FC236}">
                <a16:creationId xmlns:a16="http://schemas.microsoft.com/office/drawing/2014/main" id="{7FE8EDCC-9468-B343-BAF0-B0A6FF2F1616}"/>
              </a:ext>
            </a:extLst>
          </p:cNvPr>
          <p:cNvSpPr txBox="1">
            <a:spLocks/>
          </p:cNvSpPr>
          <p:nvPr/>
        </p:nvSpPr>
        <p:spPr>
          <a:xfrm>
            <a:off x="889171" y="979601"/>
            <a:ext cx="6445907" cy="1117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dirty="0"/>
              <a:t>In this project, we will develop a system for personal identification based on cancelable biometrics combined with deep learning. This system will be used to access remotely to a bank by using biometrics which are better than using a password </a:t>
            </a:r>
            <a:endParaRPr lang="en" dirty="0"/>
          </a:p>
        </p:txBody>
      </p:sp>
      <p:sp>
        <p:nvSpPr>
          <p:cNvPr id="250" name="Google Shape;2342;p46">
            <a:extLst>
              <a:ext uri="{FF2B5EF4-FFF2-40B4-BE49-F238E27FC236}">
                <a16:creationId xmlns:a16="http://schemas.microsoft.com/office/drawing/2014/main" id="{731DCF06-27DF-314C-805F-D15D0CE21E1F}"/>
              </a:ext>
            </a:extLst>
          </p:cNvPr>
          <p:cNvSpPr txBox="1">
            <a:spLocks/>
          </p:cNvSpPr>
          <p:nvPr/>
        </p:nvSpPr>
        <p:spPr>
          <a:xfrm>
            <a:off x="-167159" y="2319281"/>
            <a:ext cx="475271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Use Case Diagram</a:t>
            </a:r>
          </a:p>
        </p:txBody>
      </p:sp>
      <p:sp>
        <p:nvSpPr>
          <p:cNvPr id="251" name="Google Shape;2230;p41">
            <a:extLst>
              <a:ext uri="{FF2B5EF4-FFF2-40B4-BE49-F238E27FC236}">
                <a16:creationId xmlns:a16="http://schemas.microsoft.com/office/drawing/2014/main" id="{5DB9A15F-30A8-E44A-A375-D5FE4A4949A9}"/>
              </a:ext>
            </a:extLst>
          </p:cNvPr>
          <p:cNvSpPr txBox="1">
            <a:spLocks/>
          </p:cNvSpPr>
          <p:nvPr/>
        </p:nvSpPr>
        <p:spPr>
          <a:xfrm>
            <a:off x="1091267" y="2702685"/>
            <a:ext cx="3411160" cy="517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dirty="0"/>
              <a:t>The general architecture of our system</a:t>
            </a:r>
            <a:endParaRPr lang="en" dirty="0"/>
          </a:p>
        </p:txBody>
      </p:sp>
      <p:pic>
        <p:nvPicPr>
          <p:cNvPr id="17" name="صورة 16">
            <a:extLst>
              <a:ext uri="{FF2B5EF4-FFF2-40B4-BE49-F238E27FC236}">
                <a16:creationId xmlns:a16="http://schemas.microsoft.com/office/drawing/2014/main" id="{640597A6-45EE-F541-AAF5-847C10A902B2}"/>
              </a:ext>
            </a:extLst>
          </p:cNvPr>
          <p:cNvPicPr>
            <a:picLocks noChangeAspect="1"/>
          </p:cNvPicPr>
          <p:nvPr/>
        </p:nvPicPr>
        <p:blipFill>
          <a:blip r:embed="rId3"/>
          <a:stretch>
            <a:fillRect/>
          </a:stretch>
        </p:blipFill>
        <p:spPr>
          <a:xfrm>
            <a:off x="4673490" y="2425148"/>
            <a:ext cx="3785262" cy="2524539"/>
          </a:xfrm>
          <a:prstGeom prst="rect">
            <a:avLst/>
          </a:prstGeom>
          <a:ln>
            <a:solidFill>
              <a:schemeClr val="tx1">
                <a:lumMod val="50000"/>
              </a:schemeClr>
            </a:solidFill>
          </a:ln>
        </p:spPr>
      </p:pic>
      <p:cxnSp>
        <p:nvCxnSpPr>
          <p:cNvPr id="19" name="موصل مستقيم 18">
            <a:extLst>
              <a:ext uri="{FF2B5EF4-FFF2-40B4-BE49-F238E27FC236}">
                <a16:creationId xmlns:a16="http://schemas.microsoft.com/office/drawing/2014/main" id="{981C6ECF-A833-8B43-9E16-3936317E0491}"/>
              </a:ext>
            </a:extLst>
          </p:cNvPr>
          <p:cNvCxnSpPr>
            <a:cxnSpLocks/>
            <a:stCxn id="264" idx="7"/>
            <a:endCxn id="262" idx="2"/>
          </p:cNvCxnSpPr>
          <p:nvPr/>
        </p:nvCxnSpPr>
        <p:spPr>
          <a:xfrm flipV="1">
            <a:off x="901459" y="3579595"/>
            <a:ext cx="1491841" cy="927977"/>
          </a:xfrm>
          <a:prstGeom prst="line">
            <a:avLst/>
          </a:prstGeom>
          <a:ln w="952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موصل مستقيم 21">
            <a:extLst>
              <a:ext uri="{FF2B5EF4-FFF2-40B4-BE49-F238E27FC236}">
                <a16:creationId xmlns:a16="http://schemas.microsoft.com/office/drawing/2014/main" id="{5E603668-ED23-A542-B729-E7CAFB23601D}"/>
              </a:ext>
            </a:extLst>
          </p:cNvPr>
          <p:cNvCxnSpPr>
            <a:cxnSpLocks/>
            <a:stCxn id="262" idx="0"/>
            <a:endCxn id="263" idx="3"/>
          </p:cNvCxnSpPr>
          <p:nvPr/>
        </p:nvCxnSpPr>
        <p:spPr>
          <a:xfrm>
            <a:off x="2417546" y="3555207"/>
            <a:ext cx="1019304" cy="602139"/>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موصل مستقيم 258">
            <a:extLst>
              <a:ext uri="{FF2B5EF4-FFF2-40B4-BE49-F238E27FC236}">
                <a16:creationId xmlns:a16="http://schemas.microsoft.com/office/drawing/2014/main" id="{29CCD50C-CD5E-6F4E-A233-2986BDB767E3}"/>
              </a:ext>
            </a:extLst>
          </p:cNvPr>
          <p:cNvCxnSpPr>
            <a:cxnSpLocks/>
            <a:stCxn id="263" idx="5"/>
            <a:endCxn id="266" idx="2"/>
          </p:cNvCxnSpPr>
          <p:nvPr/>
        </p:nvCxnSpPr>
        <p:spPr>
          <a:xfrm>
            <a:off x="3471139" y="4157346"/>
            <a:ext cx="1061093" cy="130717"/>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62" name="موصل 261">
            <a:extLst>
              <a:ext uri="{FF2B5EF4-FFF2-40B4-BE49-F238E27FC236}">
                <a16:creationId xmlns:a16="http://schemas.microsoft.com/office/drawing/2014/main" id="{9F869DBD-12E9-3B40-8656-8443966D054C}"/>
              </a:ext>
            </a:extLst>
          </p:cNvPr>
          <p:cNvSpPr/>
          <p:nvPr/>
        </p:nvSpPr>
        <p:spPr>
          <a:xfrm>
            <a:off x="2393300" y="3555207"/>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3" name="موصل 262">
            <a:extLst>
              <a:ext uri="{FF2B5EF4-FFF2-40B4-BE49-F238E27FC236}">
                <a16:creationId xmlns:a16="http://schemas.microsoft.com/office/drawing/2014/main" id="{1490C292-16D3-3C41-BAB3-C9F9065BD293}"/>
              </a:ext>
            </a:extLst>
          </p:cNvPr>
          <p:cNvSpPr/>
          <p:nvPr/>
        </p:nvSpPr>
        <p:spPr>
          <a:xfrm>
            <a:off x="3429749" y="4115713"/>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4" name="موصل 263">
            <a:extLst>
              <a:ext uri="{FF2B5EF4-FFF2-40B4-BE49-F238E27FC236}">
                <a16:creationId xmlns:a16="http://schemas.microsoft.com/office/drawing/2014/main" id="{688BF2A1-A7C0-5048-B328-F82E4B03E622}"/>
              </a:ext>
            </a:extLst>
          </p:cNvPr>
          <p:cNvSpPr/>
          <p:nvPr/>
        </p:nvSpPr>
        <p:spPr>
          <a:xfrm>
            <a:off x="860069" y="4500429"/>
            <a:ext cx="48491" cy="48776"/>
          </a:xfrm>
          <a:prstGeom prst="flowChartConnector">
            <a:avLst/>
          </a:prstGeom>
          <a:solidFill>
            <a:schemeClr val="tx1">
              <a:lumMod val="5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65" name="Google Shape;2608;p46">
            <a:extLst>
              <a:ext uri="{FF2B5EF4-FFF2-40B4-BE49-F238E27FC236}">
                <a16:creationId xmlns:a16="http://schemas.microsoft.com/office/drawing/2014/main" id="{D940C676-32F2-0F40-BC35-4778813BC0EE}"/>
              </a:ext>
            </a:extLst>
          </p:cNvPr>
          <p:cNvGrpSpPr/>
          <p:nvPr/>
        </p:nvGrpSpPr>
        <p:grpSpPr>
          <a:xfrm>
            <a:off x="4532232" y="4115713"/>
            <a:ext cx="344700" cy="344700"/>
            <a:chOff x="2923775" y="2089350"/>
            <a:chExt cx="344700" cy="344700"/>
          </a:xfrm>
        </p:grpSpPr>
        <p:sp>
          <p:nvSpPr>
            <p:cNvPr id="266" name="Google Shape;2609;p46">
              <a:extLst>
                <a:ext uri="{FF2B5EF4-FFF2-40B4-BE49-F238E27FC236}">
                  <a16:creationId xmlns:a16="http://schemas.microsoft.com/office/drawing/2014/main" id="{A4AAC1E0-9946-F444-9DBD-39237A446790}"/>
                </a:ext>
              </a:extLst>
            </p:cNvPr>
            <p:cNvSpPr/>
            <p:nvPr/>
          </p:nvSpPr>
          <p:spPr>
            <a:xfrm>
              <a:off x="2923775" y="2089350"/>
              <a:ext cx="344700" cy="344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10;p46">
              <a:extLst>
                <a:ext uri="{FF2B5EF4-FFF2-40B4-BE49-F238E27FC236}">
                  <a16:creationId xmlns:a16="http://schemas.microsoft.com/office/drawing/2014/main" id="{DF1EAA76-AD7C-0A4C-B3C7-AADA8148DA14}"/>
                </a:ext>
              </a:extLst>
            </p:cNvPr>
            <p:cNvSpPr/>
            <p:nvPr/>
          </p:nvSpPr>
          <p:spPr>
            <a:xfrm>
              <a:off x="2997241" y="2162816"/>
              <a:ext cx="197700" cy="1977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48" name="Google Shape;2342;p46">
            <a:extLst>
              <a:ext uri="{FF2B5EF4-FFF2-40B4-BE49-F238E27FC236}">
                <a16:creationId xmlns:a16="http://schemas.microsoft.com/office/drawing/2014/main" id="{14115907-1381-8B4E-85C1-625EBE144793}"/>
              </a:ext>
            </a:extLst>
          </p:cNvPr>
          <p:cNvSpPr txBox="1">
            <a:spLocks noGrp="1"/>
          </p:cNvSpPr>
          <p:nvPr>
            <p:ph type="title"/>
          </p:nvPr>
        </p:nvSpPr>
        <p:spPr>
          <a:xfrm>
            <a:off x="420492" y="569677"/>
            <a:ext cx="4752710" cy="572700"/>
          </a:xfrm>
          <a:prstGeom prst="rect">
            <a:avLst/>
          </a:prstGeom>
        </p:spPr>
        <p:txBody>
          <a:bodyPr spcFirstLastPara="1" wrap="square" lIns="91425" tIns="91425" rIns="91425" bIns="91425" anchor="t" anchorCtr="0">
            <a:noAutofit/>
          </a:bodyPr>
          <a:lstStyle/>
          <a:p>
            <a:pPr lvl="0"/>
            <a:r>
              <a:rPr lang="en-US" b="1" dirty="0"/>
              <a:t>Functional Requirements</a:t>
            </a:r>
            <a:endParaRPr dirty="0"/>
          </a:p>
        </p:txBody>
      </p:sp>
      <p:sp>
        <p:nvSpPr>
          <p:cNvPr id="249" name="Google Shape;2230;p41">
            <a:extLst>
              <a:ext uri="{FF2B5EF4-FFF2-40B4-BE49-F238E27FC236}">
                <a16:creationId xmlns:a16="http://schemas.microsoft.com/office/drawing/2014/main" id="{7FE8EDCC-9468-B343-BAF0-B0A6FF2F1616}"/>
              </a:ext>
            </a:extLst>
          </p:cNvPr>
          <p:cNvSpPr txBox="1">
            <a:spLocks/>
          </p:cNvSpPr>
          <p:nvPr/>
        </p:nvSpPr>
        <p:spPr>
          <a:xfrm>
            <a:off x="889171" y="979601"/>
            <a:ext cx="6506416" cy="1394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dirty="0"/>
              <a:t>The Functional Requirements of the system explain the specific functions to be performed or accomplished by the system. We have three main functions:</a:t>
            </a:r>
          </a:p>
          <a:p>
            <a:pPr algn="l"/>
            <a:endParaRPr lang="en-US" dirty="0"/>
          </a:p>
          <a:p>
            <a:pPr marL="285750" lvl="0" indent="-285750" algn="l">
              <a:buFont typeface="Wingdings" pitchFamily="2" charset="2"/>
              <a:buChar char="v"/>
            </a:pPr>
            <a:r>
              <a:rPr lang="en-US" dirty="0"/>
              <a:t>Enrollment (sign up)</a:t>
            </a:r>
          </a:p>
          <a:p>
            <a:pPr marL="285750" lvl="0" indent="-285750" algn="l">
              <a:buFont typeface="Wingdings" pitchFamily="2" charset="2"/>
              <a:buChar char="v"/>
            </a:pPr>
            <a:r>
              <a:rPr lang="en-US" dirty="0"/>
              <a:t>System Management </a:t>
            </a:r>
          </a:p>
          <a:p>
            <a:pPr marL="285750" lvl="0" indent="-285750" algn="l">
              <a:buFont typeface="Wingdings" pitchFamily="2" charset="2"/>
              <a:buChar char="v"/>
            </a:pPr>
            <a:r>
              <a:rPr lang="en-US" dirty="0"/>
              <a:t>Personal Identification (Sign in)</a:t>
            </a:r>
          </a:p>
        </p:txBody>
      </p:sp>
      <p:sp>
        <p:nvSpPr>
          <p:cNvPr id="250" name="Google Shape;2342;p46">
            <a:extLst>
              <a:ext uri="{FF2B5EF4-FFF2-40B4-BE49-F238E27FC236}">
                <a16:creationId xmlns:a16="http://schemas.microsoft.com/office/drawing/2014/main" id="{731DCF06-27DF-314C-805F-D15D0CE21E1F}"/>
              </a:ext>
            </a:extLst>
          </p:cNvPr>
          <p:cNvSpPr txBox="1">
            <a:spLocks/>
          </p:cNvSpPr>
          <p:nvPr/>
        </p:nvSpPr>
        <p:spPr>
          <a:xfrm>
            <a:off x="774649" y="2784011"/>
            <a:ext cx="475271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Non-functional Requirements </a:t>
            </a:r>
            <a:endParaRPr lang="en-US" dirty="0"/>
          </a:p>
        </p:txBody>
      </p:sp>
      <p:sp>
        <p:nvSpPr>
          <p:cNvPr id="251" name="Google Shape;2230;p41">
            <a:extLst>
              <a:ext uri="{FF2B5EF4-FFF2-40B4-BE49-F238E27FC236}">
                <a16:creationId xmlns:a16="http://schemas.microsoft.com/office/drawing/2014/main" id="{5DB9A15F-30A8-E44A-A375-D5FE4A4949A9}"/>
              </a:ext>
            </a:extLst>
          </p:cNvPr>
          <p:cNvSpPr txBox="1">
            <a:spLocks/>
          </p:cNvSpPr>
          <p:nvPr/>
        </p:nvSpPr>
        <p:spPr>
          <a:xfrm>
            <a:off x="889171" y="3356711"/>
            <a:ext cx="3411160" cy="1242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285750" lvl="0" indent="-285750" algn="l">
              <a:buFont typeface="Wingdings" pitchFamily="2" charset="2"/>
              <a:buChar char="v"/>
            </a:pPr>
            <a:r>
              <a:rPr lang="en-US" dirty="0"/>
              <a:t>Availability</a:t>
            </a:r>
          </a:p>
          <a:p>
            <a:pPr marL="285750" lvl="0" indent="-285750" algn="l">
              <a:buFont typeface="Wingdings" pitchFamily="2" charset="2"/>
              <a:buChar char="v"/>
            </a:pPr>
            <a:r>
              <a:rPr lang="en-US" dirty="0"/>
              <a:t>Security</a:t>
            </a:r>
          </a:p>
          <a:p>
            <a:pPr marL="285750" lvl="0" indent="-285750" algn="l">
              <a:buFont typeface="Wingdings" pitchFamily="2" charset="2"/>
              <a:buChar char="v"/>
            </a:pPr>
            <a:r>
              <a:rPr lang="en-US" dirty="0"/>
              <a:t>Reliability</a:t>
            </a:r>
          </a:p>
          <a:p>
            <a:pPr marL="285750" lvl="0" indent="-285750" algn="l">
              <a:buFont typeface="Wingdings" pitchFamily="2" charset="2"/>
              <a:buChar char="v"/>
            </a:pPr>
            <a:r>
              <a:rPr lang="en-US" dirty="0"/>
              <a:t>Efficiency (fast response)</a:t>
            </a:r>
          </a:p>
        </p:txBody>
      </p:sp>
    </p:spTree>
    <p:extLst>
      <p:ext uri="{BB962C8B-B14F-4D97-AF65-F5344CB8AC3E}">
        <p14:creationId xmlns:p14="http://schemas.microsoft.com/office/powerpoint/2010/main" val="312923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14283" y="2550194"/>
            <a:ext cx="4282633"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System Design</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66157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2400542" y="24140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807366" y="250706"/>
            <a:ext cx="6852212" cy="594300"/>
          </a:xfrm>
          <a:prstGeom prst="rect">
            <a:avLst/>
          </a:prstGeom>
        </p:spPr>
        <p:txBody>
          <a:bodyPr spcFirstLastPara="1" wrap="square" lIns="91425" tIns="91425" rIns="91425" bIns="91425" anchor="t" anchorCtr="0">
            <a:noAutofit/>
          </a:bodyPr>
          <a:lstStyle/>
          <a:p>
            <a:pPr lvl="0"/>
            <a:r>
              <a:rPr lang="en-US" dirty="0"/>
              <a:t>System Design contains a : </a:t>
            </a:r>
            <a:endParaRPr dirty="0"/>
          </a:p>
        </p:txBody>
      </p:sp>
      <p:sp>
        <p:nvSpPr>
          <p:cNvPr id="2196" name="Google Shape;2196;p40"/>
          <p:cNvSpPr txBox="1">
            <a:spLocks noGrp="1"/>
          </p:cNvSpPr>
          <p:nvPr>
            <p:ph type="subTitle" idx="1"/>
          </p:nvPr>
        </p:nvSpPr>
        <p:spPr>
          <a:xfrm>
            <a:off x="1645891" y="2668818"/>
            <a:ext cx="3024676" cy="329100"/>
          </a:xfrm>
          <a:prstGeom prst="rect">
            <a:avLst/>
          </a:prstGeom>
        </p:spPr>
        <p:txBody>
          <a:bodyPr spcFirstLastPara="1" wrap="square" lIns="91425" tIns="91425" rIns="91425" bIns="91425" anchor="t" anchorCtr="0">
            <a:noAutofit/>
          </a:bodyPr>
          <a:lstStyle/>
          <a:p>
            <a:pPr lvl="0" algn="l">
              <a:lnSpc>
                <a:spcPct val="115000"/>
              </a:lnSpc>
            </a:pPr>
            <a:r>
              <a:rPr lang="en-US" dirty="0">
                <a:solidFill>
                  <a:schemeClr val="tx2">
                    <a:lumMod val="25000"/>
                  </a:schemeClr>
                </a:solidFill>
              </a:rPr>
              <a:t>System Interfaces</a:t>
            </a:r>
          </a:p>
        </p:txBody>
      </p:sp>
      <p:sp>
        <p:nvSpPr>
          <p:cNvPr id="9" name="موصل 8">
            <a:extLst>
              <a:ext uri="{FF2B5EF4-FFF2-40B4-BE49-F238E27FC236}">
                <a16:creationId xmlns:a16="http://schemas.microsoft.com/office/drawing/2014/main" id="{41BF664C-1DFC-9140-A0BD-85C05E059682}"/>
              </a:ext>
            </a:extLst>
          </p:cNvPr>
          <p:cNvSpPr/>
          <p:nvPr/>
        </p:nvSpPr>
        <p:spPr>
          <a:xfrm>
            <a:off x="1291317" y="1926687"/>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7" name="موصل 46">
            <a:extLst>
              <a:ext uri="{FF2B5EF4-FFF2-40B4-BE49-F238E27FC236}">
                <a16:creationId xmlns:a16="http://schemas.microsoft.com/office/drawing/2014/main" id="{810E9419-0DDC-B54F-8606-D87D65A4017D}"/>
              </a:ext>
            </a:extLst>
          </p:cNvPr>
          <p:cNvSpPr/>
          <p:nvPr/>
        </p:nvSpPr>
        <p:spPr>
          <a:xfrm>
            <a:off x="1291316" y="2873325"/>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7" name="Google Shape;2196;p40">
            <a:extLst>
              <a:ext uri="{FF2B5EF4-FFF2-40B4-BE49-F238E27FC236}">
                <a16:creationId xmlns:a16="http://schemas.microsoft.com/office/drawing/2014/main" id="{D8F82F3C-F8CA-DB41-9282-ECB38397C552}"/>
              </a:ext>
            </a:extLst>
          </p:cNvPr>
          <p:cNvSpPr txBox="1">
            <a:spLocks/>
          </p:cNvSpPr>
          <p:nvPr/>
        </p:nvSpPr>
        <p:spPr>
          <a:xfrm>
            <a:off x="1569222" y="1702841"/>
            <a:ext cx="3024676" cy="3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l">
              <a:lnSpc>
                <a:spcPct val="115000"/>
              </a:lnSpc>
            </a:pPr>
            <a:r>
              <a:rPr lang="en-US" dirty="0">
                <a:solidFill>
                  <a:schemeClr val="tx2">
                    <a:lumMod val="25000"/>
                  </a:schemeClr>
                </a:solidFill>
              </a:rPr>
              <a:t>System Architecture</a:t>
            </a:r>
          </a:p>
        </p:txBody>
      </p:sp>
      <p:grpSp>
        <p:nvGrpSpPr>
          <p:cNvPr id="258" name="Google Shape;4506;p64">
            <a:extLst>
              <a:ext uri="{FF2B5EF4-FFF2-40B4-BE49-F238E27FC236}">
                <a16:creationId xmlns:a16="http://schemas.microsoft.com/office/drawing/2014/main" id="{836A53D1-B86E-914F-ACD8-5A2B6A357A7F}"/>
              </a:ext>
            </a:extLst>
          </p:cNvPr>
          <p:cNvGrpSpPr/>
          <p:nvPr/>
        </p:nvGrpSpPr>
        <p:grpSpPr>
          <a:xfrm>
            <a:off x="5208638" y="1198479"/>
            <a:ext cx="2960672" cy="2409316"/>
            <a:chOff x="556125" y="238075"/>
            <a:chExt cx="6466175" cy="5235125"/>
          </a:xfrm>
        </p:grpSpPr>
        <p:sp>
          <p:nvSpPr>
            <p:cNvPr id="259" name="Google Shape;4507;p64">
              <a:extLst>
                <a:ext uri="{FF2B5EF4-FFF2-40B4-BE49-F238E27FC236}">
                  <a16:creationId xmlns:a16="http://schemas.microsoft.com/office/drawing/2014/main" id="{FA71ED30-A108-F04E-8E0C-EFF2A11580C3}"/>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508;p64">
              <a:extLst>
                <a:ext uri="{FF2B5EF4-FFF2-40B4-BE49-F238E27FC236}">
                  <a16:creationId xmlns:a16="http://schemas.microsoft.com/office/drawing/2014/main" id="{199EAF84-4506-A746-87A8-E8DD53E85C86}"/>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509;p64">
              <a:extLst>
                <a:ext uri="{FF2B5EF4-FFF2-40B4-BE49-F238E27FC236}">
                  <a16:creationId xmlns:a16="http://schemas.microsoft.com/office/drawing/2014/main" id="{104CDA99-DC49-724E-A686-C6DCE0AE648F}"/>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510;p64">
              <a:extLst>
                <a:ext uri="{FF2B5EF4-FFF2-40B4-BE49-F238E27FC236}">
                  <a16:creationId xmlns:a16="http://schemas.microsoft.com/office/drawing/2014/main" id="{8C4926C1-7F80-0D43-B91B-D47068712BB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511;p64">
              <a:extLst>
                <a:ext uri="{FF2B5EF4-FFF2-40B4-BE49-F238E27FC236}">
                  <a16:creationId xmlns:a16="http://schemas.microsoft.com/office/drawing/2014/main" id="{D419F85C-7E14-824B-A0DD-B4F0EF5A9D03}"/>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512;p64">
              <a:extLst>
                <a:ext uri="{FF2B5EF4-FFF2-40B4-BE49-F238E27FC236}">
                  <a16:creationId xmlns:a16="http://schemas.microsoft.com/office/drawing/2014/main" id="{814EBE18-02F2-D344-8316-7981C4541B66}"/>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513;p64">
              <a:extLst>
                <a:ext uri="{FF2B5EF4-FFF2-40B4-BE49-F238E27FC236}">
                  <a16:creationId xmlns:a16="http://schemas.microsoft.com/office/drawing/2014/main" id="{557BD5C7-DE42-C143-8117-9B5AB15D7CE8}"/>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514;p64">
              <a:extLst>
                <a:ext uri="{FF2B5EF4-FFF2-40B4-BE49-F238E27FC236}">
                  <a16:creationId xmlns:a16="http://schemas.microsoft.com/office/drawing/2014/main" id="{B4367DD0-E8FF-3842-9C4E-A9159BC1A73C}"/>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515;p64">
              <a:extLst>
                <a:ext uri="{FF2B5EF4-FFF2-40B4-BE49-F238E27FC236}">
                  <a16:creationId xmlns:a16="http://schemas.microsoft.com/office/drawing/2014/main" id="{9F5ABEEA-4B1C-DB40-95BD-8DD10FF922BA}"/>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516;p64">
              <a:extLst>
                <a:ext uri="{FF2B5EF4-FFF2-40B4-BE49-F238E27FC236}">
                  <a16:creationId xmlns:a16="http://schemas.microsoft.com/office/drawing/2014/main" id="{63922708-E736-2444-8899-02734F7A7B7F}"/>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517;p64">
              <a:extLst>
                <a:ext uri="{FF2B5EF4-FFF2-40B4-BE49-F238E27FC236}">
                  <a16:creationId xmlns:a16="http://schemas.microsoft.com/office/drawing/2014/main" id="{6918C9F1-2667-BA4F-87DF-16D4E35034DF}"/>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518;p64">
              <a:extLst>
                <a:ext uri="{FF2B5EF4-FFF2-40B4-BE49-F238E27FC236}">
                  <a16:creationId xmlns:a16="http://schemas.microsoft.com/office/drawing/2014/main" id="{1ECB411A-66D9-CA4A-9BFF-B810C0401499}"/>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519;p64">
              <a:extLst>
                <a:ext uri="{FF2B5EF4-FFF2-40B4-BE49-F238E27FC236}">
                  <a16:creationId xmlns:a16="http://schemas.microsoft.com/office/drawing/2014/main" id="{EBD21564-6837-2E4C-A709-271378DF380F}"/>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520;p64">
              <a:extLst>
                <a:ext uri="{FF2B5EF4-FFF2-40B4-BE49-F238E27FC236}">
                  <a16:creationId xmlns:a16="http://schemas.microsoft.com/office/drawing/2014/main" id="{FC114861-E87F-4648-A7A2-4C5F7D92FFC2}"/>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521;p64">
              <a:extLst>
                <a:ext uri="{FF2B5EF4-FFF2-40B4-BE49-F238E27FC236}">
                  <a16:creationId xmlns:a16="http://schemas.microsoft.com/office/drawing/2014/main" id="{42B9E562-E43A-5D4C-8526-8368DD146AED}"/>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522;p64">
              <a:extLst>
                <a:ext uri="{FF2B5EF4-FFF2-40B4-BE49-F238E27FC236}">
                  <a16:creationId xmlns:a16="http://schemas.microsoft.com/office/drawing/2014/main" id="{8CDF29B2-210B-7B4A-A47E-C181EA950C01}"/>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523;p64">
              <a:extLst>
                <a:ext uri="{FF2B5EF4-FFF2-40B4-BE49-F238E27FC236}">
                  <a16:creationId xmlns:a16="http://schemas.microsoft.com/office/drawing/2014/main" id="{95E6B381-5DF3-3A41-8539-AD758FC1FB4D}"/>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524;p64">
              <a:extLst>
                <a:ext uri="{FF2B5EF4-FFF2-40B4-BE49-F238E27FC236}">
                  <a16:creationId xmlns:a16="http://schemas.microsoft.com/office/drawing/2014/main" id="{788DB043-FD92-844E-AD61-2E34A1F6C672}"/>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525;p64">
              <a:extLst>
                <a:ext uri="{FF2B5EF4-FFF2-40B4-BE49-F238E27FC236}">
                  <a16:creationId xmlns:a16="http://schemas.microsoft.com/office/drawing/2014/main" id="{5A9A0AC1-40BF-A34D-BDD0-BE14DB6E2DF9}"/>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526;p64">
              <a:extLst>
                <a:ext uri="{FF2B5EF4-FFF2-40B4-BE49-F238E27FC236}">
                  <a16:creationId xmlns:a16="http://schemas.microsoft.com/office/drawing/2014/main" id="{1099BAFE-B812-D84C-B045-E1482B1C3147}"/>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527;p64">
              <a:extLst>
                <a:ext uri="{FF2B5EF4-FFF2-40B4-BE49-F238E27FC236}">
                  <a16:creationId xmlns:a16="http://schemas.microsoft.com/office/drawing/2014/main" id="{312EDF46-7416-6041-A6AA-C21DE09BFA6D}"/>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528;p64">
              <a:extLst>
                <a:ext uri="{FF2B5EF4-FFF2-40B4-BE49-F238E27FC236}">
                  <a16:creationId xmlns:a16="http://schemas.microsoft.com/office/drawing/2014/main" id="{A7CAD3AB-08FF-6B41-9208-CEB7A537D20F}"/>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529;p64">
              <a:extLst>
                <a:ext uri="{FF2B5EF4-FFF2-40B4-BE49-F238E27FC236}">
                  <a16:creationId xmlns:a16="http://schemas.microsoft.com/office/drawing/2014/main" id="{83A33965-D326-924E-95FF-AA4ED603FE7C}"/>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530;p64">
              <a:extLst>
                <a:ext uri="{FF2B5EF4-FFF2-40B4-BE49-F238E27FC236}">
                  <a16:creationId xmlns:a16="http://schemas.microsoft.com/office/drawing/2014/main" id="{A332F44B-F156-9A46-A28E-268DC40903E9}"/>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531;p64">
              <a:extLst>
                <a:ext uri="{FF2B5EF4-FFF2-40B4-BE49-F238E27FC236}">
                  <a16:creationId xmlns:a16="http://schemas.microsoft.com/office/drawing/2014/main" id="{48B22F2F-EE9B-9047-B569-6897BD756ECA}"/>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532;p64">
              <a:extLst>
                <a:ext uri="{FF2B5EF4-FFF2-40B4-BE49-F238E27FC236}">
                  <a16:creationId xmlns:a16="http://schemas.microsoft.com/office/drawing/2014/main" id="{F084C320-D92D-0A4A-84BE-CFCBC67A026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533;p64">
              <a:extLst>
                <a:ext uri="{FF2B5EF4-FFF2-40B4-BE49-F238E27FC236}">
                  <a16:creationId xmlns:a16="http://schemas.microsoft.com/office/drawing/2014/main" id="{D8F5C245-5ED5-C54D-9787-AC0CAB4A7C89}"/>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534;p64">
              <a:extLst>
                <a:ext uri="{FF2B5EF4-FFF2-40B4-BE49-F238E27FC236}">
                  <a16:creationId xmlns:a16="http://schemas.microsoft.com/office/drawing/2014/main" id="{93BF376F-FA7A-8148-BE9C-D7FFA2E1477B}"/>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535;p64">
              <a:extLst>
                <a:ext uri="{FF2B5EF4-FFF2-40B4-BE49-F238E27FC236}">
                  <a16:creationId xmlns:a16="http://schemas.microsoft.com/office/drawing/2014/main" id="{3D3B86B3-982E-B444-AD4D-F13000FB4948}"/>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536;p64">
              <a:extLst>
                <a:ext uri="{FF2B5EF4-FFF2-40B4-BE49-F238E27FC236}">
                  <a16:creationId xmlns:a16="http://schemas.microsoft.com/office/drawing/2014/main" id="{ED60B7A9-7386-3B44-8D7F-760144641DED}"/>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537;p64">
              <a:extLst>
                <a:ext uri="{FF2B5EF4-FFF2-40B4-BE49-F238E27FC236}">
                  <a16:creationId xmlns:a16="http://schemas.microsoft.com/office/drawing/2014/main" id="{6E4D7F90-136C-DF43-B9ED-B627B437C98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538;p64">
              <a:extLst>
                <a:ext uri="{FF2B5EF4-FFF2-40B4-BE49-F238E27FC236}">
                  <a16:creationId xmlns:a16="http://schemas.microsoft.com/office/drawing/2014/main" id="{CC37F09A-4074-5447-BF72-B84CE4C076E9}"/>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539;p64">
              <a:extLst>
                <a:ext uri="{FF2B5EF4-FFF2-40B4-BE49-F238E27FC236}">
                  <a16:creationId xmlns:a16="http://schemas.microsoft.com/office/drawing/2014/main" id="{0FD732D6-5569-FC47-BEFD-F5F7A2B90926}"/>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540;p64">
              <a:extLst>
                <a:ext uri="{FF2B5EF4-FFF2-40B4-BE49-F238E27FC236}">
                  <a16:creationId xmlns:a16="http://schemas.microsoft.com/office/drawing/2014/main" id="{3BA7B02B-9310-DC4B-8D97-2F3E6DC299C0}"/>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541;p64">
              <a:extLst>
                <a:ext uri="{FF2B5EF4-FFF2-40B4-BE49-F238E27FC236}">
                  <a16:creationId xmlns:a16="http://schemas.microsoft.com/office/drawing/2014/main" id="{0C697598-2069-E445-91A3-4103AE78741C}"/>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542;p64">
              <a:extLst>
                <a:ext uri="{FF2B5EF4-FFF2-40B4-BE49-F238E27FC236}">
                  <a16:creationId xmlns:a16="http://schemas.microsoft.com/office/drawing/2014/main" id="{EE1973A5-BB31-3043-AAFD-B03E0F7E674B}"/>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543;p64">
              <a:extLst>
                <a:ext uri="{FF2B5EF4-FFF2-40B4-BE49-F238E27FC236}">
                  <a16:creationId xmlns:a16="http://schemas.microsoft.com/office/drawing/2014/main" id="{529A2773-8457-B642-991B-ED8AA095D504}"/>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544;p64">
              <a:extLst>
                <a:ext uri="{FF2B5EF4-FFF2-40B4-BE49-F238E27FC236}">
                  <a16:creationId xmlns:a16="http://schemas.microsoft.com/office/drawing/2014/main" id="{95A42383-E88B-954F-B390-4C9E156EBB85}"/>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545;p64">
              <a:extLst>
                <a:ext uri="{FF2B5EF4-FFF2-40B4-BE49-F238E27FC236}">
                  <a16:creationId xmlns:a16="http://schemas.microsoft.com/office/drawing/2014/main" id="{4D5AFF21-9C68-F44F-8F7C-7D652F61CAB4}"/>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546;p64">
              <a:extLst>
                <a:ext uri="{FF2B5EF4-FFF2-40B4-BE49-F238E27FC236}">
                  <a16:creationId xmlns:a16="http://schemas.microsoft.com/office/drawing/2014/main" id="{B9C8EEF1-79B5-2D4C-8B24-8920EC4503A5}"/>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547;p64">
              <a:extLst>
                <a:ext uri="{FF2B5EF4-FFF2-40B4-BE49-F238E27FC236}">
                  <a16:creationId xmlns:a16="http://schemas.microsoft.com/office/drawing/2014/main" id="{9CDE1F90-0818-4449-8D93-36001AFE226F}"/>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548;p64">
              <a:extLst>
                <a:ext uri="{FF2B5EF4-FFF2-40B4-BE49-F238E27FC236}">
                  <a16:creationId xmlns:a16="http://schemas.microsoft.com/office/drawing/2014/main" id="{854500BB-6739-E047-BC46-870376777A40}"/>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549;p64">
              <a:extLst>
                <a:ext uri="{FF2B5EF4-FFF2-40B4-BE49-F238E27FC236}">
                  <a16:creationId xmlns:a16="http://schemas.microsoft.com/office/drawing/2014/main" id="{6BCA213A-8B9E-E643-9590-5A0983B70591}"/>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550;p64">
              <a:extLst>
                <a:ext uri="{FF2B5EF4-FFF2-40B4-BE49-F238E27FC236}">
                  <a16:creationId xmlns:a16="http://schemas.microsoft.com/office/drawing/2014/main" id="{1A25218F-2FF0-1047-8F1B-BD029800D82F}"/>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551;p64">
              <a:extLst>
                <a:ext uri="{FF2B5EF4-FFF2-40B4-BE49-F238E27FC236}">
                  <a16:creationId xmlns:a16="http://schemas.microsoft.com/office/drawing/2014/main" id="{44A82F3C-5505-5F4E-AF83-F04C839067DF}"/>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552;p64">
              <a:extLst>
                <a:ext uri="{FF2B5EF4-FFF2-40B4-BE49-F238E27FC236}">
                  <a16:creationId xmlns:a16="http://schemas.microsoft.com/office/drawing/2014/main" id="{31F22F44-5C19-E443-80BD-858FD192FBFA}"/>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553;p64">
              <a:extLst>
                <a:ext uri="{FF2B5EF4-FFF2-40B4-BE49-F238E27FC236}">
                  <a16:creationId xmlns:a16="http://schemas.microsoft.com/office/drawing/2014/main" id="{175DE874-A1BC-814B-B206-EA253DDCA68E}"/>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554;p64">
              <a:extLst>
                <a:ext uri="{FF2B5EF4-FFF2-40B4-BE49-F238E27FC236}">
                  <a16:creationId xmlns:a16="http://schemas.microsoft.com/office/drawing/2014/main" id="{7F07F8B8-F0D7-0C44-B2EC-48A37447A56E}"/>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555;p64">
              <a:extLst>
                <a:ext uri="{FF2B5EF4-FFF2-40B4-BE49-F238E27FC236}">
                  <a16:creationId xmlns:a16="http://schemas.microsoft.com/office/drawing/2014/main" id="{F960013E-7CC9-F543-9379-97A2971E2C2D}"/>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556;p64">
              <a:extLst>
                <a:ext uri="{FF2B5EF4-FFF2-40B4-BE49-F238E27FC236}">
                  <a16:creationId xmlns:a16="http://schemas.microsoft.com/office/drawing/2014/main" id="{AA31BE5C-CE23-AC43-BF04-8F410D1FAFB2}"/>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57;p64">
              <a:extLst>
                <a:ext uri="{FF2B5EF4-FFF2-40B4-BE49-F238E27FC236}">
                  <a16:creationId xmlns:a16="http://schemas.microsoft.com/office/drawing/2014/main" id="{BD7AD45C-675C-1340-B7DA-C65A4E43A62E}"/>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58;p64">
              <a:extLst>
                <a:ext uri="{FF2B5EF4-FFF2-40B4-BE49-F238E27FC236}">
                  <a16:creationId xmlns:a16="http://schemas.microsoft.com/office/drawing/2014/main" id="{F5B02A45-8022-0045-8875-0C91C27AFFB0}"/>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59;p64">
              <a:extLst>
                <a:ext uri="{FF2B5EF4-FFF2-40B4-BE49-F238E27FC236}">
                  <a16:creationId xmlns:a16="http://schemas.microsoft.com/office/drawing/2014/main" id="{BFCCEB91-BED9-BB4B-BFCA-7B901F329D36}"/>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60;p64">
              <a:extLst>
                <a:ext uri="{FF2B5EF4-FFF2-40B4-BE49-F238E27FC236}">
                  <a16:creationId xmlns:a16="http://schemas.microsoft.com/office/drawing/2014/main" id="{C5FA9F2C-CECD-6B4A-AA40-7E2A1DB09C49}"/>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61;p64">
              <a:extLst>
                <a:ext uri="{FF2B5EF4-FFF2-40B4-BE49-F238E27FC236}">
                  <a16:creationId xmlns:a16="http://schemas.microsoft.com/office/drawing/2014/main" id="{DE8921FC-D21F-E34F-B986-FFD253952A14}"/>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62;p64">
              <a:extLst>
                <a:ext uri="{FF2B5EF4-FFF2-40B4-BE49-F238E27FC236}">
                  <a16:creationId xmlns:a16="http://schemas.microsoft.com/office/drawing/2014/main" id="{AEB9E7CC-5CDB-A944-96EF-CE2D3BA46621}"/>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63;p64">
              <a:extLst>
                <a:ext uri="{FF2B5EF4-FFF2-40B4-BE49-F238E27FC236}">
                  <a16:creationId xmlns:a16="http://schemas.microsoft.com/office/drawing/2014/main" id="{60A6C32F-51E1-DE40-ADA5-5133D20B7DFA}"/>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64;p64">
              <a:extLst>
                <a:ext uri="{FF2B5EF4-FFF2-40B4-BE49-F238E27FC236}">
                  <a16:creationId xmlns:a16="http://schemas.microsoft.com/office/drawing/2014/main" id="{1D2EE28B-4CE8-3D49-AF68-4388E514632B}"/>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65;p64">
              <a:extLst>
                <a:ext uri="{FF2B5EF4-FFF2-40B4-BE49-F238E27FC236}">
                  <a16:creationId xmlns:a16="http://schemas.microsoft.com/office/drawing/2014/main" id="{99853CC1-E5A0-5343-80A5-4E43D21D7510}"/>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66;p64">
              <a:extLst>
                <a:ext uri="{FF2B5EF4-FFF2-40B4-BE49-F238E27FC236}">
                  <a16:creationId xmlns:a16="http://schemas.microsoft.com/office/drawing/2014/main" id="{E2238012-B590-F74C-B971-A1F9B481DA68}"/>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67;p64">
              <a:extLst>
                <a:ext uri="{FF2B5EF4-FFF2-40B4-BE49-F238E27FC236}">
                  <a16:creationId xmlns:a16="http://schemas.microsoft.com/office/drawing/2014/main" id="{4118480D-F171-594F-B312-2DBD8042C228}"/>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68;p64">
              <a:extLst>
                <a:ext uri="{FF2B5EF4-FFF2-40B4-BE49-F238E27FC236}">
                  <a16:creationId xmlns:a16="http://schemas.microsoft.com/office/drawing/2014/main" id="{ED23754F-F602-714D-B58A-70263385C559}"/>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69;p64">
              <a:extLst>
                <a:ext uri="{FF2B5EF4-FFF2-40B4-BE49-F238E27FC236}">
                  <a16:creationId xmlns:a16="http://schemas.microsoft.com/office/drawing/2014/main" id="{2244F563-4C7A-204B-9EA4-14BEB4D63ED7}"/>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70;p64">
              <a:extLst>
                <a:ext uri="{FF2B5EF4-FFF2-40B4-BE49-F238E27FC236}">
                  <a16:creationId xmlns:a16="http://schemas.microsoft.com/office/drawing/2014/main" id="{3260514C-8865-D545-9382-FAF89705F0D4}"/>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71;p64">
              <a:extLst>
                <a:ext uri="{FF2B5EF4-FFF2-40B4-BE49-F238E27FC236}">
                  <a16:creationId xmlns:a16="http://schemas.microsoft.com/office/drawing/2014/main" id="{E6BC56F1-B545-C04C-8683-13E9CAC7E233}"/>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72;p64">
              <a:extLst>
                <a:ext uri="{FF2B5EF4-FFF2-40B4-BE49-F238E27FC236}">
                  <a16:creationId xmlns:a16="http://schemas.microsoft.com/office/drawing/2014/main" id="{89C8F76F-A04E-1340-A2C7-7D0C4A6C76F6}"/>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73;p64">
              <a:extLst>
                <a:ext uri="{FF2B5EF4-FFF2-40B4-BE49-F238E27FC236}">
                  <a16:creationId xmlns:a16="http://schemas.microsoft.com/office/drawing/2014/main" id="{DF5CE168-1D48-9946-B736-3386B4A9BE51}"/>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74;p64">
              <a:extLst>
                <a:ext uri="{FF2B5EF4-FFF2-40B4-BE49-F238E27FC236}">
                  <a16:creationId xmlns:a16="http://schemas.microsoft.com/office/drawing/2014/main" id="{5803C22A-C4C4-254D-A094-A09B581BF638}"/>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75;p64">
              <a:extLst>
                <a:ext uri="{FF2B5EF4-FFF2-40B4-BE49-F238E27FC236}">
                  <a16:creationId xmlns:a16="http://schemas.microsoft.com/office/drawing/2014/main" id="{43607B37-1623-9646-8EA2-D05EFB2540F4}"/>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76;p64">
              <a:extLst>
                <a:ext uri="{FF2B5EF4-FFF2-40B4-BE49-F238E27FC236}">
                  <a16:creationId xmlns:a16="http://schemas.microsoft.com/office/drawing/2014/main" id="{8E87D3F4-3344-5D4E-BB84-C617791AC3F4}"/>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77;p64">
              <a:extLst>
                <a:ext uri="{FF2B5EF4-FFF2-40B4-BE49-F238E27FC236}">
                  <a16:creationId xmlns:a16="http://schemas.microsoft.com/office/drawing/2014/main" id="{89342BA5-19D2-F34D-B8CF-9ED0F920906E}"/>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78;p64">
              <a:extLst>
                <a:ext uri="{FF2B5EF4-FFF2-40B4-BE49-F238E27FC236}">
                  <a16:creationId xmlns:a16="http://schemas.microsoft.com/office/drawing/2014/main" id="{87F61A72-CBFF-2746-AFE7-D2FC6095CE4D}"/>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79;p64">
              <a:extLst>
                <a:ext uri="{FF2B5EF4-FFF2-40B4-BE49-F238E27FC236}">
                  <a16:creationId xmlns:a16="http://schemas.microsoft.com/office/drawing/2014/main" id="{CEA97D5B-CF8F-4543-AF83-0F9EB0E68209}"/>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80;p64">
              <a:extLst>
                <a:ext uri="{FF2B5EF4-FFF2-40B4-BE49-F238E27FC236}">
                  <a16:creationId xmlns:a16="http://schemas.microsoft.com/office/drawing/2014/main" id="{6EBE7BD3-4FF0-4643-AC68-D7358CCAA7B5}"/>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81;p64">
              <a:extLst>
                <a:ext uri="{FF2B5EF4-FFF2-40B4-BE49-F238E27FC236}">
                  <a16:creationId xmlns:a16="http://schemas.microsoft.com/office/drawing/2014/main" id="{66E4AF9B-6766-2C40-BAF6-E2262F06AB7F}"/>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82;p64">
              <a:extLst>
                <a:ext uri="{FF2B5EF4-FFF2-40B4-BE49-F238E27FC236}">
                  <a16:creationId xmlns:a16="http://schemas.microsoft.com/office/drawing/2014/main" id="{22B0FD8C-EA28-C94D-9981-9C6ACC1D2E92}"/>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83;p64">
              <a:extLst>
                <a:ext uri="{FF2B5EF4-FFF2-40B4-BE49-F238E27FC236}">
                  <a16:creationId xmlns:a16="http://schemas.microsoft.com/office/drawing/2014/main" id="{2D1040BF-620D-5E49-A28A-52D652F8104C}"/>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84;p64">
              <a:extLst>
                <a:ext uri="{FF2B5EF4-FFF2-40B4-BE49-F238E27FC236}">
                  <a16:creationId xmlns:a16="http://schemas.microsoft.com/office/drawing/2014/main" id="{1E4184C7-7EFF-214C-A117-0F7E3B911CCA}"/>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85;p64">
              <a:extLst>
                <a:ext uri="{FF2B5EF4-FFF2-40B4-BE49-F238E27FC236}">
                  <a16:creationId xmlns:a16="http://schemas.microsoft.com/office/drawing/2014/main" id="{4700D8D4-B815-A843-8FDD-57BB742A1A30}"/>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86;p64">
              <a:extLst>
                <a:ext uri="{FF2B5EF4-FFF2-40B4-BE49-F238E27FC236}">
                  <a16:creationId xmlns:a16="http://schemas.microsoft.com/office/drawing/2014/main" id="{50666C75-4E08-BC44-B3FB-1269902B304E}"/>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87;p64">
              <a:extLst>
                <a:ext uri="{FF2B5EF4-FFF2-40B4-BE49-F238E27FC236}">
                  <a16:creationId xmlns:a16="http://schemas.microsoft.com/office/drawing/2014/main" id="{7B833029-0040-DE47-BFF6-8CD5A92B4B5E}"/>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88;p64">
              <a:extLst>
                <a:ext uri="{FF2B5EF4-FFF2-40B4-BE49-F238E27FC236}">
                  <a16:creationId xmlns:a16="http://schemas.microsoft.com/office/drawing/2014/main" id="{4B17B618-F575-774F-9EB4-910D49A18612}"/>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89;p64">
              <a:extLst>
                <a:ext uri="{FF2B5EF4-FFF2-40B4-BE49-F238E27FC236}">
                  <a16:creationId xmlns:a16="http://schemas.microsoft.com/office/drawing/2014/main" id="{908BF77B-9063-F34D-90C0-F299F3230CE9}"/>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90;p64">
              <a:extLst>
                <a:ext uri="{FF2B5EF4-FFF2-40B4-BE49-F238E27FC236}">
                  <a16:creationId xmlns:a16="http://schemas.microsoft.com/office/drawing/2014/main" id="{65CC4956-ED99-7241-A31D-D84DB590AC83}"/>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91;p64">
              <a:extLst>
                <a:ext uri="{FF2B5EF4-FFF2-40B4-BE49-F238E27FC236}">
                  <a16:creationId xmlns:a16="http://schemas.microsoft.com/office/drawing/2014/main" id="{4DB8C607-BE6C-3141-82DA-A55A48671D5F}"/>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92;p64">
              <a:extLst>
                <a:ext uri="{FF2B5EF4-FFF2-40B4-BE49-F238E27FC236}">
                  <a16:creationId xmlns:a16="http://schemas.microsoft.com/office/drawing/2014/main" id="{E54F70D6-01FA-814B-9FFB-940D942ABE9E}"/>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93;p64">
              <a:extLst>
                <a:ext uri="{FF2B5EF4-FFF2-40B4-BE49-F238E27FC236}">
                  <a16:creationId xmlns:a16="http://schemas.microsoft.com/office/drawing/2014/main" id="{A0FAD81B-A8CF-FC44-A272-E293EB9DE35C}"/>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94;p64">
              <a:extLst>
                <a:ext uri="{FF2B5EF4-FFF2-40B4-BE49-F238E27FC236}">
                  <a16:creationId xmlns:a16="http://schemas.microsoft.com/office/drawing/2014/main" id="{79947E23-0711-C542-97E0-EA7935C35E27}"/>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95;p64">
              <a:extLst>
                <a:ext uri="{FF2B5EF4-FFF2-40B4-BE49-F238E27FC236}">
                  <a16:creationId xmlns:a16="http://schemas.microsoft.com/office/drawing/2014/main" id="{D75364FE-A75B-EB4A-B016-83692E8A3655}"/>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96;p64">
              <a:extLst>
                <a:ext uri="{FF2B5EF4-FFF2-40B4-BE49-F238E27FC236}">
                  <a16:creationId xmlns:a16="http://schemas.microsoft.com/office/drawing/2014/main" id="{CAFA3EDE-1D03-1140-9E20-4126C8E5C98D}"/>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97;p64">
              <a:extLst>
                <a:ext uri="{FF2B5EF4-FFF2-40B4-BE49-F238E27FC236}">
                  <a16:creationId xmlns:a16="http://schemas.microsoft.com/office/drawing/2014/main" id="{59F8EE05-EF2B-AF4E-A053-177594709A9E}"/>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98;p64">
              <a:extLst>
                <a:ext uri="{FF2B5EF4-FFF2-40B4-BE49-F238E27FC236}">
                  <a16:creationId xmlns:a16="http://schemas.microsoft.com/office/drawing/2014/main" id="{91875FC6-189D-714A-91BE-20A56596933F}"/>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99;p64">
              <a:extLst>
                <a:ext uri="{FF2B5EF4-FFF2-40B4-BE49-F238E27FC236}">
                  <a16:creationId xmlns:a16="http://schemas.microsoft.com/office/drawing/2014/main" id="{B2C3A284-EC81-2245-8A2D-073A69947609}"/>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600;p64">
              <a:extLst>
                <a:ext uri="{FF2B5EF4-FFF2-40B4-BE49-F238E27FC236}">
                  <a16:creationId xmlns:a16="http://schemas.microsoft.com/office/drawing/2014/main" id="{DA976BDE-C5D5-5245-9119-D1F8F7070D7A}"/>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601;p64">
              <a:extLst>
                <a:ext uri="{FF2B5EF4-FFF2-40B4-BE49-F238E27FC236}">
                  <a16:creationId xmlns:a16="http://schemas.microsoft.com/office/drawing/2014/main" id="{2FDA13AA-E17F-7142-8530-419152DD380E}"/>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602;p64">
              <a:extLst>
                <a:ext uri="{FF2B5EF4-FFF2-40B4-BE49-F238E27FC236}">
                  <a16:creationId xmlns:a16="http://schemas.microsoft.com/office/drawing/2014/main" id="{50668233-3ED7-0D46-B306-1FE7B34DD66C}"/>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603;p64">
              <a:extLst>
                <a:ext uri="{FF2B5EF4-FFF2-40B4-BE49-F238E27FC236}">
                  <a16:creationId xmlns:a16="http://schemas.microsoft.com/office/drawing/2014/main" id="{CC13AA73-0D73-0E43-9A50-AF6B2C681F00}"/>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604;p64">
              <a:extLst>
                <a:ext uri="{FF2B5EF4-FFF2-40B4-BE49-F238E27FC236}">
                  <a16:creationId xmlns:a16="http://schemas.microsoft.com/office/drawing/2014/main" id="{A5124FA1-4348-A445-9CD4-66F91709D0E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605;p64">
              <a:extLst>
                <a:ext uri="{FF2B5EF4-FFF2-40B4-BE49-F238E27FC236}">
                  <a16:creationId xmlns:a16="http://schemas.microsoft.com/office/drawing/2014/main" id="{C95E221E-386E-6746-865B-D906D0E9E920}"/>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606;p64">
              <a:extLst>
                <a:ext uri="{FF2B5EF4-FFF2-40B4-BE49-F238E27FC236}">
                  <a16:creationId xmlns:a16="http://schemas.microsoft.com/office/drawing/2014/main" id="{BB8F44BE-F786-784C-9AD7-EDDBF8EDB6B7}"/>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607;p64">
              <a:extLst>
                <a:ext uri="{FF2B5EF4-FFF2-40B4-BE49-F238E27FC236}">
                  <a16:creationId xmlns:a16="http://schemas.microsoft.com/office/drawing/2014/main" id="{973B1323-F356-234C-AFBC-405011F47B4E}"/>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608;p64">
              <a:extLst>
                <a:ext uri="{FF2B5EF4-FFF2-40B4-BE49-F238E27FC236}">
                  <a16:creationId xmlns:a16="http://schemas.microsoft.com/office/drawing/2014/main" id="{7F983F64-452D-2342-9838-F24EE11F53D5}"/>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609;p64">
              <a:extLst>
                <a:ext uri="{FF2B5EF4-FFF2-40B4-BE49-F238E27FC236}">
                  <a16:creationId xmlns:a16="http://schemas.microsoft.com/office/drawing/2014/main" id="{615E1482-B5E1-F84F-A35D-06F0F69833A8}"/>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610;p64">
              <a:extLst>
                <a:ext uri="{FF2B5EF4-FFF2-40B4-BE49-F238E27FC236}">
                  <a16:creationId xmlns:a16="http://schemas.microsoft.com/office/drawing/2014/main" id="{0F56D8DF-492D-A241-8C74-D77FC6197C7E}"/>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611;p64">
              <a:extLst>
                <a:ext uri="{FF2B5EF4-FFF2-40B4-BE49-F238E27FC236}">
                  <a16:creationId xmlns:a16="http://schemas.microsoft.com/office/drawing/2014/main" id="{6235140A-E487-FA4E-B220-C3F06AB95BB3}"/>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612;p64">
              <a:extLst>
                <a:ext uri="{FF2B5EF4-FFF2-40B4-BE49-F238E27FC236}">
                  <a16:creationId xmlns:a16="http://schemas.microsoft.com/office/drawing/2014/main" id="{159C948C-2840-5941-BC6F-AF46529773C6}"/>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613;p64">
              <a:extLst>
                <a:ext uri="{FF2B5EF4-FFF2-40B4-BE49-F238E27FC236}">
                  <a16:creationId xmlns:a16="http://schemas.microsoft.com/office/drawing/2014/main" id="{B3A15804-9E44-034C-9D58-3B13AA299B1D}"/>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614;p64">
              <a:extLst>
                <a:ext uri="{FF2B5EF4-FFF2-40B4-BE49-F238E27FC236}">
                  <a16:creationId xmlns:a16="http://schemas.microsoft.com/office/drawing/2014/main" id="{CC060612-DB9C-E34F-8F49-48810BB584EA}"/>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615;p64">
              <a:extLst>
                <a:ext uri="{FF2B5EF4-FFF2-40B4-BE49-F238E27FC236}">
                  <a16:creationId xmlns:a16="http://schemas.microsoft.com/office/drawing/2014/main" id="{A53B4538-3DE1-EB4E-A0D0-7F4057B08317}"/>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616;p64">
              <a:extLst>
                <a:ext uri="{FF2B5EF4-FFF2-40B4-BE49-F238E27FC236}">
                  <a16:creationId xmlns:a16="http://schemas.microsoft.com/office/drawing/2014/main" id="{E38F967E-6901-804D-9C60-48F6BC81585E}"/>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617;p64">
              <a:extLst>
                <a:ext uri="{FF2B5EF4-FFF2-40B4-BE49-F238E27FC236}">
                  <a16:creationId xmlns:a16="http://schemas.microsoft.com/office/drawing/2014/main" id="{BA1FEB0C-EE04-8043-BA06-E6D420A00D4E}"/>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618;p64">
              <a:extLst>
                <a:ext uri="{FF2B5EF4-FFF2-40B4-BE49-F238E27FC236}">
                  <a16:creationId xmlns:a16="http://schemas.microsoft.com/office/drawing/2014/main" id="{4B51DF26-A571-694A-ACDC-540BFC8229DC}"/>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619;p64">
              <a:extLst>
                <a:ext uri="{FF2B5EF4-FFF2-40B4-BE49-F238E27FC236}">
                  <a16:creationId xmlns:a16="http://schemas.microsoft.com/office/drawing/2014/main" id="{ECFE46D3-773D-5543-99DC-28527F4FCD21}"/>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620;p64">
              <a:extLst>
                <a:ext uri="{FF2B5EF4-FFF2-40B4-BE49-F238E27FC236}">
                  <a16:creationId xmlns:a16="http://schemas.microsoft.com/office/drawing/2014/main" id="{45001B06-C558-2049-B847-1FDBBA83E698}"/>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621;p64">
              <a:extLst>
                <a:ext uri="{FF2B5EF4-FFF2-40B4-BE49-F238E27FC236}">
                  <a16:creationId xmlns:a16="http://schemas.microsoft.com/office/drawing/2014/main" id="{41979F60-B2DB-AA41-A355-BDA96D55A66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622;p64">
              <a:extLst>
                <a:ext uri="{FF2B5EF4-FFF2-40B4-BE49-F238E27FC236}">
                  <a16:creationId xmlns:a16="http://schemas.microsoft.com/office/drawing/2014/main" id="{271F2887-D951-F140-936D-33237368B7F5}"/>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623;p64">
              <a:extLst>
                <a:ext uri="{FF2B5EF4-FFF2-40B4-BE49-F238E27FC236}">
                  <a16:creationId xmlns:a16="http://schemas.microsoft.com/office/drawing/2014/main" id="{DBE3645E-6CF9-294C-8C3F-78B48BB2B79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624;p64">
              <a:extLst>
                <a:ext uri="{FF2B5EF4-FFF2-40B4-BE49-F238E27FC236}">
                  <a16:creationId xmlns:a16="http://schemas.microsoft.com/office/drawing/2014/main" id="{B929C981-53A3-E943-93B4-7E64032E251C}"/>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625;p64">
              <a:extLst>
                <a:ext uri="{FF2B5EF4-FFF2-40B4-BE49-F238E27FC236}">
                  <a16:creationId xmlns:a16="http://schemas.microsoft.com/office/drawing/2014/main" id="{63AC7FAC-87C1-1743-92BE-ECEA8BC208BD}"/>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626;p64">
              <a:extLst>
                <a:ext uri="{FF2B5EF4-FFF2-40B4-BE49-F238E27FC236}">
                  <a16:creationId xmlns:a16="http://schemas.microsoft.com/office/drawing/2014/main" id="{FBFD9023-E435-8D43-A710-FC3471BC71B0}"/>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627;p64">
              <a:extLst>
                <a:ext uri="{FF2B5EF4-FFF2-40B4-BE49-F238E27FC236}">
                  <a16:creationId xmlns:a16="http://schemas.microsoft.com/office/drawing/2014/main" id="{FEDD8F9D-4CA6-814F-A662-F318E68A85F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628;p64">
              <a:extLst>
                <a:ext uri="{FF2B5EF4-FFF2-40B4-BE49-F238E27FC236}">
                  <a16:creationId xmlns:a16="http://schemas.microsoft.com/office/drawing/2014/main" id="{8E9CC577-991F-6A4F-A91D-BFC1A22ECD71}"/>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629;p64">
              <a:extLst>
                <a:ext uri="{FF2B5EF4-FFF2-40B4-BE49-F238E27FC236}">
                  <a16:creationId xmlns:a16="http://schemas.microsoft.com/office/drawing/2014/main" id="{0BC5DE82-3C86-964A-A5B0-16F74A7F3D54}"/>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630;p64">
              <a:extLst>
                <a:ext uri="{FF2B5EF4-FFF2-40B4-BE49-F238E27FC236}">
                  <a16:creationId xmlns:a16="http://schemas.microsoft.com/office/drawing/2014/main" id="{D140FD47-C493-C14F-B5AE-F095B811E1A3}"/>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631;p64">
              <a:extLst>
                <a:ext uri="{FF2B5EF4-FFF2-40B4-BE49-F238E27FC236}">
                  <a16:creationId xmlns:a16="http://schemas.microsoft.com/office/drawing/2014/main" id="{B80C4939-6DA1-514D-960A-E4D441EBE96B}"/>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632;p64">
              <a:extLst>
                <a:ext uri="{FF2B5EF4-FFF2-40B4-BE49-F238E27FC236}">
                  <a16:creationId xmlns:a16="http://schemas.microsoft.com/office/drawing/2014/main" id="{C8F4AC72-97A7-6243-BA09-F7F8366E05D7}"/>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633;p64">
              <a:extLst>
                <a:ext uri="{FF2B5EF4-FFF2-40B4-BE49-F238E27FC236}">
                  <a16:creationId xmlns:a16="http://schemas.microsoft.com/office/drawing/2014/main" id="{C9E906CF-1F11-1444-9D91-6B33AF0CAE73}"/>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634;p64">
              <a:extLst>
                <a:ext uri="{FF2B5EF4-FFF2-40B4-BE49-F238E27FC236}">
                  <a16:creationId xmlns:a16="http://schemas.microsoft.com/office/drawing/2014/main" id="{3746FC5F-AA73-9B4E-8DA3-249FBFBDB12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635;p64">
              <a:extLst>
                <a:ext uri="{FF2B5EF4-FFF2-40B4-BE49-F238E27FC236}">
                  <a16:creationId xmlns:a16="http://schemas.microsoft.com/office/drawing/2014/main" id="{809B7D61-0C6D-5A40-A508-B0E57D72D668}"/>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636;p64">
              <a:extLst>
                <a:ext uri="{FF2B5EF4-FFF2-40B4-BE49-F238E27FC236}">
                  <a16:creationId xmlns:a16="http://schemas.microsoft.com/office/drawing/2014/main" id="{C24A6539-042C-DB40-AB82-B454DCBCA759}"/>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637;p64">
              <a:extLst>
                <a:ext uri="{FF2B5EF4-FFF2-40B4-BE49-F238E27FC236}">
                  <a16:creationId xmlns:a16="http://schemas.microsoft.com/office/drawing/2014/main" id="{BC62D7AA-D187-2B4B-84D0-350148688079}"/>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638;p64">
              <a:extLst>
                <a:ext uri="{FF2B5EF4-FFF2-40B4-BE49-F238E27FC236}">
                  <a16:creationId xmlns:a16="http://schemas.microsoft.com/office/drawing/2014/main" id="{BA9A6265-E4A7-F043-A29C-AFA7286E4005}"/>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639;p64">
              <a:extLst>
                <a:ext uri="{FF2B5EF4-FFF2-40B4-BE49-F238E27FC236}">
                  <a16:creationId xmlns:a16="http://schemas.microsoft.com/office/drawing/2014/main" id="{F353DE98-9A83-9E4C-A202-B4DDE08027A9}"/>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640;p64">
              <a:extLst>
                <a:ext uri="{FF2B5EF4-FFF2-40B4-BE49-F238E27FC236}">
                  <a16:creationId xmlns:a16="http://schemas.microsoft.com/office/drawing/2014/main" id="{B8133071-42CD-6149-82DF-6B05D08AB815}"/>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641;p64">
              <a:extLst>
                <a:ext uri="{FF2B5EF4-FFF2-40B4-BE49-F238E27FC236}">
                  <a16:creationId xmlns:a16="http://schemas.microsoft.com/office/drawing/2014/main" id="{ADBBE00D-2332-184F-AC99-3A36BDB34372}"/>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642;p64">
              <a:extLst>
                <a:ext uri="{FF2B5EF4-FFF2-40B4-BE49-F238E27FC236}">
                  <a16:creationId xmlns:a16="http://schemas.microsoft.com/office/drawing/2014/main" id="{4758A002-D492-5940-8D7C-97AF4B2A4BD5}"/>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643;p64">
              <a:extLst>
                <a:ext uri="{FF2B5EF4-FFF2-40B4-BE49-F238E27FC236}">
                  <a16:creationId xmlns:a16="http://schemas.microsoft.com/office/drawing/2014/main" id="{00134685-37EE-894E-B425-D6A65A283B51}"/>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644;p64">
              <a:extLst>
                <a:ext uri="{FF2B5EF4-FFF2-40B4-BE49-F238E27FC236}">
                  <a16:creationId xmlns:a16="http://schemas.microsoft.com/office/drawing/2014/main" id="{C532A19B-17EF-3C43-AC15-08FC9A9B24DC}"/>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645;p64">
              <a:extLst>
                <a:ext uri="{FF2B5EF4-FFF2-40B4-BE49-F238E27FC236}">
                  <a16:creationId xmlns:a16="http://schemas.microsoft.com/office/drawing/2014/main" id="{0445DE5E-C8E7-9E49-82A1-D3F4F57E0181}"/>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646;p64">
              <a:extLst>
                <a:ext uri="{FF2B5EF4-FFF2-40B4-BE49-F238E27FC236}">
                  <a16:creationId xmlns:a16="http://schemas.microsoft.com/office/drawing/2014/main" id="{4B99C0F9-1037-8E4F-9BAF-AE6B3AE5937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647;p64">
              <a:extLst>
                <a:ext uri="{FF2B5EF4-FFF2-40B4-BE49-F238E27FC236}">
                  <a16:creationId xmlns:a16="http://schemas.microsoft.com/office/drawing/2014/main" id="{F497CE66-48AF-564B-8CC0-C8698BE1ED0C}"/>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648;p64">
              <a:extLst>
                <a:ext uri="{FF2B5EF4-FFF2-40B4-BE49-F238E27FC236}">
                  <a16:creationId xmlns:a16="http://schemas.microsoft.com/office/drawing/2014/main" id="{C7EC27B8-AFE1-2C47-A20A-86318EE06FC0}"/>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649;p64">
              <a:extLst>
                <a:ext uri="{FF2B5EF4-FFF2-40B4-BE49-F238E27FC236}">
                  <a16:creationId xmlns:a16="http://schemas.microsoft.com/office/drawing/2014/main" id="{1BECD74B-B7F8-1C4E-8EC5-1BCABC7730B3}"/>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650;p64">
              <a:extLst>
                <a:ext uri="{FF2B5EF4-FFF2-40B4-BE49-F238E27FC236}">
                  <a16:creationId xmlns:a16="http://schemas.microsoft.com/office/drawing/2014/main" id="{880A6330-680A-5C42-989D-1CA1CB08FEBF}"/>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651;p64">
              <a:extLst>
                <a:ext uri="{FF2B5EF4-FFF2-40B4-BE49-F238E27FC236}">
                  <a16:creationId xmlns:a16="http://schemas.microsoft.com/office/drawing/2014/main" id="{00804812-06D5-B047-96D4-77CCFE5A44ED}"/>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652;p64">
              <a:extLst>
                <a:ext uri="{FF2B5EF4-FFF2-40B4-BE49-F238E27FC236}">
                  <a16:creationId xmlns:a16="http://schemas.microsoft.com/office/drawing/2014/main" id="{127E3751-8A81-E840-8DAE-F0692FAE47B6}"/>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653;p64">
              <a:extLst>
                <a:ext uri="{FF2B5EF4-FFF2-40B4-BE49-F238E27FC236}">
                  <a16:creationId xmlns:a16="http://schemas.microsoft.com/office/drawing/2014/main" id="{E063C6CB-C77C-9149-B3A9-91A28AF2CAC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654;p64">
              <a:extLst>
                <a:ext uri="{FF2B5EF4-FFF2-40B4-BE49-F238E27FC236}">
                  <a16:creationId xmlns:a16="http://schemas.microsoft.com/office/drawing/2014/main" id="{F7EF0821-9007-1649-9BFF-148A1C4A8150}"/>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655;p64">
              <a:extLst>
                <a:ext uri="{FF2B5EF4-FFF2-40B4-BE49-F238E27FC236}">
                  <a16:creationId xmlns:a16="http://schemas.microsoft.com/office/drawing/2014/main" id="{FD1BECFA-B0C9-7E48-9CD8-7E4C2FCD5B3B}"/>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656;p64">
              <a:extLst>
                <a:ext uri="{FF2B5EF4-FFF2-40B4-BE49-F238E27FC236}">
                  <a16:creationId xmlns:a16="http://schemas.microsoft.com/office/drawing/2014/main" id="{927038A2-0E68-BF4B-91A4-384E36A32529}"/>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57;p64">
              <a:extLst>
                <a:ext uri="{FF2B5EF4-FFF2-40B4-BE49-F238E27FC236}">
                  <a16:creationId xmlns:a16="http://schemas.microsoft.com/office/drawing/2014/main" id="{32EB45C5-CF6B-994B-B6AB-86FD7D893399}"/>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58;p64">
              <a:extLst>
                <a:ext uri="{FF2B5EF4-FFF2-40B4-BE49-F238E27FC236}">
                  <a16:creationId xmlns:a16="http://schemas.microsoft.com/office/drawing/2014/main" id="{1C7E743D-80E4-4143-91BF-8658AE98A025}"/>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59;p64">
              <a:extLst>
                <a:ext uri="{FF2B5EF4-FFF2-40B4-BE49-F238E27FC236}">
                  <a16:creationId xmlns:a16="http://schemas.microsoft.com/office/drawing/2014/main" id="{346A6FE0-299C-8448-825E-2ED5889DAC9E}"/>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60;p64">
              <a:extLst>
                <a:ext uri="{FF2B5EF4-FFF2-40B4-BE49-F238E27FC236}">
                  <a16:creationId xmlns:a16="http://schemas.microsoft.com/office/drawing/2014/main" id="{4C0FE995-7265-554B-9CE0-4214587662AF}"/>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61;p64">
              <a:extLst>
                <a:ext uri="{FF2B5EF4-FFF2-40B4-BE49-F238E27FC236}">
                  <a16:creationId xmlns:a16="http://schemas.microsoft.com/office/drawing/2014/main" id="{3350C785-6010-1147-9214-ACBE7F846D0E}"/>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62;p64">
              <a:extLst>
                <a:ext uri="{FF2B5EF4-FFF2-40B4-BE49-F238E27FC236}">
                  <a16:creationId xmlns:a16="http://schemas.microsoft.com/office/drawing/2014/main" id="{2FCA5881-823C-FF48-9FFE-813AA4BF1B81}"/>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63;p64">
              <a:extLst>
                <a:ext uri="{FF2B5EF4-FFF2-40B4-BE49-F238E27FC236}">
                  <a16:creationId xmlns:a16="http://schemas.microsoft.com/office/drawing/2014/main" id="{31406F39-30CC-D642-8350-3323CFDBB7F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64;p64">
              <a:extLst>
                <a:ext uri="{FF2B5EF4-FFF2-40B4-BE49-F238E27FC236}">
                  <a16:creationId xmlns:a16="http://schemas.microsoft.com/office/drawing/2014/main" id="{1484BD48-5D7C-D845-B019-0776F7AC0EA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65;p64">
              <a:extLst>
                <a:ext uri="{FF2B5EF4-FFF2-40B4-BE49-F238E27FC236}">
                  <a16:creationId xmlns:a16="http://schemas.microsoft.com/office/drawing/2014/main" id="{0E7229DD-3098-9242-814A-3315EBE9C25A}"/>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66;p64">
              <a:extLst>
                <a:ext uri="{FF2B5EF4-FFF2-40B4-BE49-F238E27FC236}">
                  <a16:creationId xmlns:a16="http://schemas.microsoft.com/office/drawing/2014/main" id="{3EA598E8-EA4D-1645-81CC-7E1FE1907712}"/>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67;p64">
              <a:extLst>
                <a:ext uri="{FF2B5EF4-FFF2-40B4-BE49-F238E27FC236}">
                  <a16:creationId xmlns:a16="http://schemas.microsoft.com/office/drawing/2014/main" id="{71E1D83A-5B4D-4249-AC23-86E3B372FCDD}"/>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68;p64">
              <a:extLst>
                <a:ext uri="{FF2B5EF4-FFF2-40B4-BE49-F238E27FC236}">
                  <a16:creationId xmlns:a16="http://schemas.microsoft.com/office/drawing/2014/main" id="{48E35492-D39A-B348-B995-BA3529B0AD21}"/>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69;p64">
              <a:extLst>
                <a:ext uri="{FF2B5EF4-FFF2-40B4-BE49-F238E27FC236}">
                  <a16:creationId xmlns:a16="http://schemas.microsoft.com/office/drawing/2014/main" id="{5F4A0D23-6836-884E-BCCD-6C7F232DB791}"/>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70;p64">
              <a:extLst>
                <a:ext uri="{FF2B5EF4-FFF2-40B4-BE49-F238E27FC236}">
                  <a16:creationId xmlns:a16="http://schemas.microsoft.com/office/drawing/2014/main" id="{22BBF352-97F9-1E45-A9DF-D705F26B2375}"/>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71;p64">
              <a:extLst>
                <a:ext uri="{FF2B5EF4-FFF2-40B4-BE49-F238E27FC236}">
                  <a16:creationId xmlns:a16="http://schemas.microsoft.com/office/drawing/2014/main" id="{3D3F5923-1FE8-D349-B9AE-149B397BA09E}"/>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72;p64">
              <a:extLst>
                <a:ext uri="{FF2B5EF4-FFF2-40B4-BE49-F238E27FC236}">
                  <a16:creationId xmlns:a16="http://schemas.microsoft.com/office/drawing/2014/main" id="{479E9FA7-99A7-C940-AE47-46772F21B129}"/>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73;p64">
              <a:extLst>
                <a:ext uri="{FF2B5EF4-FFF2-40B4-BE49-F238E27FC236}">
                  <a16:creationId xmlns:a16="http://schemas.microsoft.com/office/drawing/2014/main" id="{C37C290E-6CBF-D744-9CEE-06AD3962B32E}"/>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74;p64">
              <a:extLst>
                <a:ext uri="{FF2B5EF4-FFF2-40B4-BE49-F238E27FC236}">
                  <a16:creationId xmlns:a16="http://schemas.microsoft.com/office/drawing/2014/main" id="{A121E645-0EBB-7444-A7D2-2C1503061DB4}"/>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75;p64">
              <a:extLst>
                <a:ext uri="{FF2B5EF4-FFF2-40B4-BE49-F238E27FC236}">
                  <a16:creationId xmlns:a16="http://schemas.microsoft.com/office/drawing/2014/main" id="{1EB34D65-FD7C-5944-B0A4-878298B90C1B}"/>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76;p64">
              <a:extLst>
                <a:ext uri="{FF2B5EF4-FFF2-40B4-BE49-F238E27FC236}">
                  <a16:creationId xmlns:a16="http://schemas.microsoft.com/office/drawing/2014/main" id="{3996CF24-A9D1-2A4D-81D8-3FF13827C68D}"/>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77;p64">
              <a:extLst>
                <a:ext uri="{FF2B5EF4-FFF2-40B4-BE49-F238E27FC236}">
                  <a16:creationId xmlns:a16="http://schemas.microsoft.com/office/drawing/2014/main" id="{A2E52EFD-DD0D-9C47-8ED8-8718ABC0BE8D}"/>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78;p64">
              <a:extLst>
                <a:ext uri="{FF2B5EF4-FFF2-40B4-BE49-F238E27FC236}">
                  <a16:creationId xmlns:a16="http://schemas.microsoft.com/office/drawing/2014/main" id="{94C379D4-7A4D-DB4B-857E-03A3456A0ADF}"/>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79;p64">
              <a:extLst>
                <a:ext uri="{FF2B5EF4-FFF2-40B4-BE49-F238E27FC236}">
                  <a16:creationId xmlns:a16="http://schemas.microsoft.com/office/drawing/2014/main" id="{AB55F373-C69F-BB42-B682-8AB4F06A2B67}"/>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80;p64">
              <a:extLst>
                <a:ext uri="{FF2B5EF4-FFF2-40B4-BE49-F238E27FC236}">
                  <a16:creationId xmlns:a16="http://schemas.microsoft.com/office/drawing/2014/main" id="{668017DF-73E2-A047-8220-E411A748C641}"/>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81;p64">
              <a:extLst>
                <a:ext uri="{FF2B5EF4-FFF2-40B4-BE49-F238E27FC236}">
                  <a16:creationId xmlns:a16="http://schemas.microsoft.com/office/drawing/2014/main" id="{FD7C8207-973B-5649-BB63-450E77062015}"/>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82;p64">
              <a:extLst>
                <a:ext uri="{FF2B5EF4-FFF2-40B4-BE49-F238E27FC236}">
                  <a16:creationId xmlns:a16="http://schemas.microsoft.com/office/drawing/2014/main" id="{A37833B1-3E6F-7B46-9316-24F7ECA60A8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83;p64">
              <a:extLst>
                <a:ext uri="{FF2B5EF4-FFF2-40B4-BE49-F238E27FC236}">
                  <a16:creationId xmlns:a16="http://schemas.microsoft.com/office/drawing/2014/main" id="{36C5F47A-D119-7C4A-AEF5-5DA73FE2B68F}"/>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84;p64">
              <a:extLst>
                <a:ext uri="{FF2B5EF4-FFF2-40B4-BE49-F238E27FC236}">
                  <a16:creationId xmlns:a16="http://schemas.microsoft.com/office/drawing/2014/main" id="{8BC26535-22C2-8D41-A0CC-FB622F2F8332}"/>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85;p64">
              <a:extLst>
                <a:ext uri="{FF2B5EF4-FFF2-40B4-BE49-F238E27FC236}">
                  <a16:creationId xmlns:a16="http://schemas.microsoft.com/office/drawing/2014/main" id="{EEB271FA-A091-584F-B518-33EB83D5CAEB}"/>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86;p64">
              <a:extLst>
                <a:ext uri="{FF2B5EF4-FFF2-40B4-BE49-F238E27FC236}">
                  <a16:creationId xmlns:a16="http://schemas.microsoft.com/office/drawing/2014/main" id="{4012C194-CCD4-4B40-97BF-500B93BBC3F3}"/>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87;p64">
              <a:extLst>
                <a:ext uri="{FF2B5EF4-FFF2-40B4-BE49-F238E27FC236}">
                  <a16:creationId xmlns:a16="http://schemas.microsoft.com/office/drawing/2014/main" id="{AE028410-B56C-D049-9465-CC48A2E81DDB}"/>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88;p64">
              <a:extLst>
                <a:ext uri="{FF2B5EF4-FFF2-40B4-BE49-F238E27FC236}">
                  <a16:creationId xmlns:a16="http://schemas.microsoft.com/office/drawing/2014/main" id="{9C4EA43D-D66E-7B4B-8043-E12A3247FACD}"/>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89;p64">
              <a:extLst>
                <a:ext uri="{FF2B5EF4-FFF2-40B4-BE49-F238E27FC236}">
                  <a16:creationId xmlns:a16="http://schemas.microsoft.com/office/drawing/2014/main" id="{683AA5A2-D9D1-644F-8375-3B94973C9F15}"/>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90;p64">
              <a:extLst>
                <a:ext uri="{FF2B5EF4-FFF2-40B4-BE49-F238E27FC236}">
                  <a16:creationId xmlns:a16="http://schemas.microsoft.com/office/drawing/2014/main" id="{9598CDCC-C019-FE44-A41F-C7879911BED9}"/>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91;p64">
              <a:extLst>
                <a:ext uri="{FF2B5EF4-FFF2-40B4-BE49-F238E27FC236}">
                  <a16:creationId xmlns:a16="http://schemas.microsoft.com/office/drawing/2014/main" id="{A0120542-29F3-9C42-B291-CA324ECAAF91}"/>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92;p64">
              <a:extLst>
                <a:ext uri="{FF2B5EF4-FFF2-40B4-BE49-F238E27FC236}">
                  <a16:creationId xmlns:a16="http://schemas.microsoft.com/office/drawing/2014/main" id="{DA1B4D46-9D93-494E-9BEF-8557157C5FC1}"/>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93;p64">
              <a:extLst>
                <a:ext uri="{FF2B5EF4-FFF2-40B4-BE49-F238E27FC236}">
                  <a16:creationId xmlns:a16="http://schemas.microsoft.com/office/drawing/2014/main" id="{C4D68809-0A8F-3140-BE9B-B621130BAE2A}"/>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94;p64">
              <a:extLst>
                <a:ext uri="{FF2B5EF4-FFF2-40B4-BE49-F238E27FC236}">
                  <a16:creationId xmlns:a16="http://schemas.microsoft.com/office/drawing/2014/main" id="{7EC2AB26-918E-9F40-80B2-E3C81F9B49B8}"/>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95;p64">
              <a:extLst>
                <a:ext uri="{FF2B5EF4-FFF2-40B4-BE49-F238E27FC236}">
                  <a16:creationId xmlns:a16="http://schemas.microsoft.com/office/drawing/2014/main" id="{CA3575F2-2013-1944-AF84-DB1D02DBC2E6}"/>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96;p64">
              <a:extLst>
                <a:ext uri="{FF2B5EF4-FFF2-40B4-BE49-F238E27FC236}">
                  <a16:creationId xmlns:a16="http://schemas.microsoft.com/office/drawing/2014/main" id="{F73E5F58-A5F9-F14A-8C5F-DB64177F0A53}"/>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97;p64">
              <a:extLst>
                <a:ext uri="{FF2B5EF4-FFF2-40B4-BE49-F238E27FC236}">
                  <a16:creationId xmlns:a16="http://schemas.microsoft.com/office/drawing/2014/main" id="{A97B148C-F2F7-154B-9C82-DAD2B0DC5BC4}"/>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98;p64">
              <a:extLst>
                <a:ext uri="{FF2B5EF4-FFF2-40B4-BE49-F238E27FC236}">
                  <a16:creationId xmlns:a16="http://schemas.microsoft.com/office/drawing/2014/main" id="{21C58FDB-6B2D-854B-A07F-0835D1012F36}"/>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99;p64">
              <a:extLst>
                <a:ext uri="{FF2B5EF4-FFF2-40B4-BE49-F238E27FC236}">
                  <a16:creationId xmlns:a16="http://schemas.microsoft.com/office/drawing/2014/main" id="{DBDD6B2A-1496-A244-93F1-843DB757FDB4}"/>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700;p64">
              <a:extLst>
                <a:ext uri="{FF2B5EF4-FFF2-40B4-BE49-F238E27FC236}">
                  <a16:creationId xmlns:a16="http://schemas.microsoft.com/office/drawing/2014/main" id="{D725A069-1A57-614D-8116-EBDB61815F7B}"/>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701;p64">
              <a:extLst>
                <a:ext uri="{FF2B5EF4-FFF2-40B4-BE49-F238E27FC236}">
                  <a16:creationId xmlns:a16="http://schemas.microsoft.com/office/drawing/2014/main" id="{D749CCAA-2270-E84F-82BC-CD05F008FFD6}"/>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702;p64">
              <a:extLst>
                <a:ext uri="{FF2B5EF4-FFF2-40B4-BE49-F238E27FC236}">
                  <a16:creationId xmlns:a16="http://schemas.microsoft.com/office/drawing/2014/main" id="{417A6710-43EA-3541-882E-CA07B46A52FD}"/>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703;p64">
              <a:extLst>
                <a:ext uri="{FF2B5EF4-FFF2-40B4-BE49-F238E27FC236}">
                  <a16:creationId xmlns:a16="http://schemas.microsoft.com/office/drawing/2014/main" id="{80E3DFAD-76A1-C244-9456-B3E002970937}"/>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704;p64">
              <a:extLst>
                <a:ext uri="{FF2B5EF4-FFF2-40B4-BE49-F238E27FC236}">
                  <a16:creationId xmlns:a16="http://schemas.microsoft.com/office/drawing/2014/main" id="{FE1A5896-F1F6-9649-AC3A-13A83218D9BD}"/>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705;p64">
              <a:extLst>
                <a:ext uri="{FF2B5EF4-FFF2-40B4-BE49-F238E27FC236}">
                  <a16:creationId xmlns:a16="http://schemas.microsoft.com/office/drawing/2014/main" id="{29CF4115-1423-CA46-9CF2-458E73AB4CE4}"/>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706;p64">
              <a:extLst>
                <a:ext uri="{FF2B5EF4-FFF2-40B4-BE49-F238E27FC236}">
                  <a16:creationId xmlns:a16="http://schemas.microsoft.com/office/drawing/2014/main" id="{F5D31130-C72D-DA47-A99B-BE4257B56BCB}"/>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707;p64">
              <a:extLst>
                <a:ext uri="{FF2B5EF4-FFF2-40B4-BE49-F238E27FC236}">
                  <a16:creationId xmlns:a16="http://schemas.microsoft.com/office/drawing/2014/main" id="{B0872FBC-D36F-8442-BC8E-F43006409FA7}"/>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708;p64">
              <a:extLst>
                <a:ext uri="{FF2B5EF4-FFF2-40B4-BE49-F238E27FC236}">
                  <a16:creationId xmlns:a16="http://schemas.microsoft.com/office/drawing/2014/main" id="{D9449A28-7A97-F744-AFAD-630C1E97F6F7}"/>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709;p64">
              <a:extLst>
                <a:ext uri="{FF2B5EF4-FFF2-40B4-BE49-F238E27FC236}">
                  <a16:creationId xmlns:a16="http://schemas.microsoft.com/office/drawing/2014/main" id="{9BBAA6EE-D9EF-E243-A659-EFF054B664F9}"/>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710;p64">
              <a:extLst>
                <a:ext uri="{FF2B5EF4-FFF2-40B4-BE49-F238E27FC236}">
                  <a16:creationId xmlns:a16="http://schemas.microsoft.com/office/drawing/2014/main" id="{5B9C15F4-48FC-544D-9127-FECFDF3AD799}"/>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711;p64">
              <a:extLst>
                <a:ext uri="{FF2B5EF4-FFF2-40B4-BE49-F238E27FC236}">
                  <a16:creationId xmlns:a16="http://schemas.microsoft.com/office/drawing/2014/main" id="{79A9D8A8-720F-1B43-B793-CFD74650EBAC}"/>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712;p64">
              <a:extLst>
                <a:ext uri="{FF2B5EF4-FFF2-40B4-BE49-F238E27FC236}">
                  <a16:creationId xmlns:a16="http://schemas.microsoft.com/office/drawing/2014/main" id="{D34C846F-F53D-B94E-939D-0610553C74BD}"/>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713;p64">
              <a:extLst>
                <a:ext uri="{FF2B5EF4-FFF2-40B4-BE49-F238E27FC236}">
                  <a16:creationId xmlns:a16="http://schemas.microsoft.com/office/drawing/2014/main" id="{3DF04F63-62D1-5C45-8D99-CB2B229BD081}"/>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714;p64">
              <a:extLst>
                <a:ext uri="{FF2B5EF4-FFF2-40B4-BE49-F238E27FC236}">
                  <a16:creationId xmlns:a16="http://schemas.microsoft.com/office/drawing/2014/main" id="{D7978595-53E5-5946-A7C7-601CC7D4F2C0}"/>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715;p64">
              <a:extLst>
                <a:ext uri="{FF2B5EF4-FFF2-40B4-BE49-F238E27FC236}">
                  <a16:creationId xmlns:a16="http://schemas.microsoft.com/office/drawing/2014/main" id="{4545CA0B-E2D2-B84D-9553-C6DCC9E1E479}"/>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716;p64">
              <a:extLst>
                <a:ext uri="{FF2B5EF4-FFF2-40B4-BE49-F238E27FC236}">
                  <a16:creationId xmlns:a16="http://schemas.microsoft.com/office/drawing/2014/main" id="{DBDC067B-75B3-AF48-9EF5-94B0C9140B5C}"/>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717;p64">
              <a:extLst>
                <a:ext uri="{FF2B5EF4-FFF2-40B4-BE49-F238E27FC236}">
                  <a16:creationId xmlns:a16="http://schemas.microsoft.com/office/drawing/2014/main" id="{2BE06497-15F8-E541-B00C-73F57B1D2F1D}"/>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18;p64">
              <a:extLst>
                <a:ext uri="{FF2B5EF4-FFF2-40B4-BE49-F238E27FC236}">
                  <a16:creationId xmlns:a16="http://schemas.microsoft.com/office/drawing/2014/main" id="{363DAEA4-E46E-274B-8164-CFF085E8DB2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9;p64">
              <a:extLst>
                <a:ext uri="{FF2B5EF4-FFF2-40B4-BE49-F238E27FC236}">
                  <a16:creationId xmlns:a16="http://schemas.microsoft.com/office/drawing/2014/main" id="{D461FF9B-D1C9-D847-80AC-A0B971DC6C9D}"/>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0;p64">
              <a:extLst>
                <a:ext uri="{FF2B5EF4-FFF2-40B4-BE49-F238E27FC236}">
                  <a16:creationId xmlns:a16="http://schemas.microsoft.com/office/drawing/2014/main" id="{AA7927B1-8330-0F43-8BCD-803D35B81E60}"/>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21;p64">
              <a:extLst>
                <a:ext uri="{FF2B5EF4-FFF2-40B4-BE49-F238E27FC236}">
                  <a16:creationId xmlns:a16="http://schemas.microsoft.com/office/drawing/2014/main" id="{841D418D-DFC3-7142-9593-610D6B6A68AF}"/>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22;p64">
              <a:extLst>
                <a:ext uri="{FF2B5EF4-FFF2-40B4-BE49-F238E27FC236}">
                  <a16:creationId xmlns:a16="http://schemas.microsoft.com/office/drawing/2014/main" id="{7D5D427F-9651-3F4C-87AF-433D166A96CC}"/>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23;p64">
              <a:extLst>
                <a:ext uri="{FF2B5EF4-FFF2-40B4-BE49-F238E27FC236}">
                  <a16:creationId xmlns:a16="http://schemas.microsoft.com/office/drawing/2014/main" id="{4CC72BDD-BE0E-B547-99EE-04E77AB45B79}"/>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24;p64">
              <a:extLst>
                <a:ext uri="{FF2B5EF4-FFF2-40B4-BE49-F238E27FC236}">
                  <a16:creationId xmlns:a16="http://schemas.microsoft.com/office/drawing/2014/main" id="{FE26FCAD-B146-A040-88C5-380C03CAC01B}"/>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25;p64">
              <a:extLst>
                <a:ext uri="{FF2B5EF4-FFF2-40B4-BE49-F238E27FC236}">
                  <a16:creationId xmlns:a16="http://schemas.microsoft.com/office/drawing/2014/main" id="{3508A909-44CE-F64F-8122-49F586789F99}"/>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26;p64">
              <a:extLst>
                <a:ext uri="{FF2B5EF4-FFF2-40B4-BE49-F238E27FC236}">
                  <a16:creationId xmlns:a16="http://schemas.microsoft.com/office/drawing/2014/main" id="{3F488A4D-5DB3-D44A-BCFE-1BC3F2C9F137}"/>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27;p64">
              <a:extLst>
                <a:ext uri="{FF2B5EF4-FFF2-40B4-BE49-F238E27FC236}">
                  <a16:creationId xmlns:a16="http://schemas.microsoft.com/office/drawing/2014/main" id="{C451D2A6-5D71-CD43-89AA-8F7868F59D35}"/>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728;p64">
              <a:extLst>
                <a:ext uri="{FF2B5EF4-FFF2-40B4-BE49-F238E27FC236}">
                  <a16:creationId xmlns:a16="http://schemas.microsoft.com/office/drawing/2014/main" id="{255503A7-0313-2D40-9C12-FEDB81037663}"/>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729;p64">
              <a:extLst>
                <a:ext uri="{FF2B5EF4-FFF2-40B4-BE49-F238E27FC236}">
                  <a16:creationId xmlns:a16="http://schemas.microsoft.com/office/drawing/2014/main" id="{7097365F-A695-0141-9738-650CA4877881}"/>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730;p64">
              <a:extLst>
                <a:ext uri="{FF2B5EF4-FFF2-40B4-BE49-F238E27FC236}">
                  <a16:creationId xmlns:a16="http://schemas.microsoft.com/office/drawing/2014/main" id="{277080D6-EE9D-0048-BDA8-3FB0C1587C10}"/>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731;p64">
              <a:extLst>
                <a:ext uri="{FF2B5EF4-FFF2-40B4-BE49-F238E27FC236}">
                  <a16:creationId xmlns:a16="http://schemas.microsoft.com/office/drawing/2014/main" id="{A09ED3C4-C5A9-EB44-B341-FE3BCD07B240}"/>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732;p64">
              <a:extLst>
                <a:ext uri="{FF2B5EF4-FFF2-40B4-BE49-F238E27FC236}">
                  <a16:creationId xmlns:a16="http://schemas.microsoft.com/office/drawing/2014/main" id="{8C81F22D-9E2D-F842-82E8-CDEB7837BF60}"/>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733;p64">
              <a:extLst>
                <a:ext uri="{FF2B5EF4-FFF2-40B4-BE49-F238E27FC236}">
                  <a16:creationId xmlns:a16="http://schemas.microsoft.com/office/drawing/2014/main" id="{C87AE097-5D6F-EE4D-A669-80EAE2C3F3A0}"/>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734;p64">
              <a:extLst>
                <a:ext uri="{FF2B5EF4-FFF2-40B4-BE49-F238E27FC236}">
                  <a16:creationId xmlns:a16="http://schemas.microsoft.com/office/drawing/2014/main" id="{FD1A06A8-D00F-B349-84C9-5A2EEF6FF184}"/>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735;p64">
              <a:extLst>
                <a:ext uri="{FF2B5EF4-FFF2-40B4-BE49-F238E27FC236}">
                  <a16:creationId xmlns:a16="http://schemas.microsoft.com/office/drawing/2014/main" id="{E4A7ADD3-938C-1F42-8EDB-7A2B4E742D03}"/>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736;p64">
              <a:extLst>
                <a:ext uri="{FF2B5EF4-FFF2-40B4-BE49-F238E27FC236}">
                  <a16:creationId xmlns:a16="http://schemas.microsoft.com/office/drawing/2014/main" id="{B74846BC-FE3D-9C4F-A2D3-116BCB2CC7ED}"/>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737;p64">
              <a:extLst>
                <a:ext uri="{FF2B5EF4-FFF2-40B4-BE49-F238E27FC236}">
                  <a16:creationId xmlns:a16="http://schemas.microsoft.com/office/drawing/2014/main" id="{688CFF26-0B7C-3F42-B9D6-D2359B2CF831}"/>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738;p64">
              <a:extLst>
                <a:ext uri="{FF2B5EF4-FFF2-40B4-BE49-F238E27FC236}">
                  <a16:creationId xmlns:a16="http://schemas.microsoft.com/office/drawing/2014/main" id="{A428145B-15A8-114B-B194-C920681DF348}"/>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739;p64">
              <a:extLst>
                <a:ext uri="{FF2B5EF4-FFF2-40B4-BE49-F238E27FC236}">
                  <a16:creationId xmlns:a16="http://schemas.microsoft.com/office/drawing/2014/main" id="{9E9681FF-9888-714F-B48B-047B9F900D13}"/>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740;p64">
              <a:extLst>
                <a:ext uri="{FF2B5EF4-FFF2-40B4-BE49-F238E27FC236}">
                  <a16:creationId xmlns:a16="http://schemas.microsoft.com/office/drawing/2014/main" id="{9B4655AD-6E7A-DD47-8E6D-CC54672DBC09}"/>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741;p64">
              <a:extLst>
                <a:ext uri="{FF2B5EF4-FFF2-40B4-BE49-F238E27FC236}">
                  <a16:creationId xmlns:a16="http://schemas.microsoft.com/office/drawing/2014/main" id="{71393596-74C3-3941-8105-506C651D15BE}"/>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742;p64">
              <a:extLst>
                <a:ext uri="{FF2B5EF4-FFF2-40B4-BE49-F238E27FC236}">
                  <a16:creationId xmlns:a16="http://schemas.microsoft.com/office/drawing/2014/main" id="{CD3D57E0-7E0F-2141-97DB-A15CCB73998F}"/>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743;p64">
              <a:extLst>
                <a:ext uri="{FF2B5EF4-FFF2-40B4-BE49-F238E27FC236}">
                  <a16:creationId xmlns:a16="http://schemas.microsoft.com/office/drawing/2014/main" id="{F779B3A1-AEF7-BB4B-95ED-EB2CC1D645BC}"/>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744;p64">
              <a:extLst>
                <a:ext uri="{FF2B5EF4-FFF2-40B4-BE49-F238E27FC236}">
                  <a16:creationId xmlns:a16="http://schemas.microsoft.com/office/drawing/2014/main" id="{9330F95B-4F91-0348-92AF-0130B9A9D0BF}"/>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745;p64">
              <a:extLst>
                <a:ext uri="{FF2B5EF4-FFF2-40B4-BE49-F238E27FC236}">
                  <a16:creationId xmlns:a16="http://schemas.microsoft.com/office/drawing/2014/main" id="{85166F0C-A839-FF4A-8DDA-9CD90CFA163A}"/>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746;p64">
              <a:extLst>
                <a:ext uri="{FF2B5EF4-FFF2-40B4-BE49-F238E27FC236}">
                  <a16:creationId xmlns:a16="http://schemas.microsoft.com/office/drawing/2014/main" id="{87091E8B-FD0F-D240-B7A7-8C5B720E5634}"/>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747;p64">
              <a:extLst>
                <a:ext uri="{FF2B5EF4-FFF2-40B4-BE49-F238E27FC236}">
                  <a16:creationId xmlns:a16="http://schemas.microsoft.com/office/drawing/2014/main" id="{AAA96D8A-0ED5-D04C-A0B9-264020722E2C}"/>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748;p64">
              <a:extLst>
                <a:ext uri="{FF2B5EF4-FFF2-40B4-BE49-F238E27FC236}">
                  <a16:creationId xmlns:a16="http://schemas.microsoft.com/office/drawing/2014/main" id="{B4D68B06-3936-8B43-95B8-4B2822F81CB9}"/>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749;p64">
              <a:extLst>
                <a:ext uri="{FF2B5EF4-FFF2-40B4-BE49-F238E27FC236}">
                  <a16:creationId xmlns:a16="http://schemas.microsoft.com/office/drawing/2014/main" id="{08A154D0-FE86-F84A-91C8-DEE817DB3B03}"/>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750;p64">
              <a:extLst>
                <a:ext uri="{FF2B5EF4-FFF2-40B4-BE49-F238E27FC236}">
                  <a16:creationId xmlns:a16="http://schemas.microsoft.com/office/drawing/2014/main" id="{04FCF059-D5A7-BB4D-8E4E-2BFD45E0FF42}"/>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751;p64">
              <a:extLst>
                <a:ext uri="{FF2B5EF4-FFF2-40B4-BE49-F238E27FC236}">
                  <a16:creationId xmlns:a16="http://schemas.microsoft.com/office/drawing/2014/main" id="{70CFC6A9-57E2-B649-B782-665095359FC5}"/>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752;p64">
              <a:extLst>
                <a:ext uri="{FF2B5EF4-FFF2-40B4-BE49-F238E27FC236}">
                  <a16:creationId xmlns:a16="http://schemas.microsoft.com/office/drawing/2014/main" id="{223BC74E-76A4-0041-8CB7-6FD491EC53F1}"/>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753;p64">
              <a:extLst>
                <a:ext uri="{FF2B5EF4-FFF2-40B4-BE49-F238E27FC236}">
                  <a16:creationId xmlns:a16="http://schemas.microsoft.com/office/drawing/2014/main" id="{65282777-540E-7E46-961C-A0543EB50A5D}"/>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754;p64">
              <a:extLst>
                <a:ext uri="{FF2B5EF4-FFF2-40B4-BE49-F238E27FC236}">
                  <a16:creationId xmlns:a16="http://schemas.microsoft.com/office/drawing/2014/main" id="{A5758BEF-2FE1-2948-B21C-3D11B350F69A}"/>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755;p64">
              <a:extLst>
                <a:ext uri="{FF2B5EF4-FFF2-40B4-BE49-F238E27FC236}">
                  <a16:creationId xmlns:a16="http://schemas.microsoft.com/office/drawing/2014/main" id="{6B27840C-0A6A-E14A-B6D8-65BE16DCDE1B}"/>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756;p64">
              <a:extLst>
                <a:ext uri="{FF2B5EF4-FFF2-40B4-BE49-F238E27FC236}">
                  <a16:creationId xmlns:a16="http://schemas.microsoft.com/office/drawing/2014/main" id="{204090E3-B432-394E-8AF8-664BE622842D}"/>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57;p64">
              <a:extLst>
                <a:ext uri="{FF2B5EF4-FFF2-40B4-BE49-F238E27FC236}">
                  <a16:creationId xmlns:a16="http://schemas.microsoft.com/office/drawing/2014/main" id="{2CA852AC-970A-5342-B23F-ED78028B175E}"/>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58;p64">
              <a:extLst>
                <a:ext uri="{FF2B5EF4-FFF2-40B4-BE49-F238E27FC236}">
                  <a16:creationId xmlns:a16="http://schemas.microsoft.com/office/drawing/2014/main" id="{F1AFC99F-5465-674B-AFA5-11890F1EA07F}"/>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59;p64">
              <a:extLst>
                <a:ext uri="{FF2B5EF4-FFF2-40B4-BE49-F238E27FC236}">
                  <a16:creationId xmlns:a16="http://schemas.microsoft.com/office/drawing/2014/main" id="{DC8FB654-5C4F-6D41-B637-A5E15C795441}"/>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60;p64">
              <a:extLst>
                <a:ext uri="{FF2B5EF4-FFF2-40B4-BE49-F238E27FC236}">
                  <a16:creationId xmlns:a16="http://schemas.microsoft.com/office/drawing/2014/main" id="{1A01D41E-90DC-0C47-81DD-1A542805061B}"/>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61;p64">
              <a:extLst>
                <a:ext uri="{FF2B5EF4-FFF2-40B4-BE49-F238E27FC236}">
                  <a16:creationId xmlns:a16="http://schemas.microsoft.com/office/drawing/2014/main" id="{95F72DC4-7B24-BB4B-A256-26D00141A059}"/>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62;p64">
              <a:extLst>
                <a:ext uri="{FF2B5EF4-FFF2-40B4-BE49-F238E27FC236}">
                  <a16:creationId xmlns:a16="http://schemas.microsoft.com/office/drawing/2014/main" id="{186B3DA6-09C6-8E45-B816-71E74EF3BA58}"/>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63;p64">
              <a:extLst>
                <a:ext uri="{FF2B5EF4-FFF2-40B4-BE49-F238E27FC236}">
                  <a16:creationId xmlns:a16="http://schemas.microsoft.com/office/drawing/2014/main" id="{5617A36B-E020-E04E-B7B7-9D490F0D030B}"/>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64;p64">
              <a:extLst>
                <a:ext uri="{FF2B5EF4-FFF2-40B4-BE49-F238E27FC236}">
                  <a16:creationId xmlns:a16="http://schemas.microsoft.com/office/drawing/2014/main" id="{5C9E7146-4FDF-394F-8ACD-F09C42C5C7DB}"/>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65;p64">
              <a:extLst>
                <a:ext uri="{FF2B5EF4-FFF2-40B4-BE49-F238E27FC236}">
                  <a16:creationId xmlns:a16="http://schemas.microsoft.com/office/drawing/2014/main" id="{63DED6EF-9695-CF45-9613-D6DD0996D481}"/>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فرعي 2">
            <a:extLst>
              <a:ext uri="{FF2B5EF4-FFF2-40B4-BE49-F238E27FC236}">
                <a16:creationId xmlns:a16="http://schemas.microsoft.com/office/drawing/2014/main" id="{41A08CBE-B38F-C449-BF49-582B9E28ED1D}"/>
              </a:ext>
            </a:extLst>
          </p:cNvPr>
          <p:cNvSpPr>
            <a:spLocks noGrp="1"/>
          </p:cNvSpPr>
          <p:nvPr>
            <p:ph type="subTitle" idx="3"/>
          </p:nvPr>
        </p:nvSpPr>
        <p:spPr/>
        <p:txBody>
          <a:bodyPr/>
          <a:lstStyle/>
          <a:p>
            <a:endParaRPr lang="ar-SA"/>
          </a:p>
        </p:txBody>
      </p:sp>
    </p:spTree>
    <p:extLst>
      <p:ext uri="{BB962C8B-B14F-4D97-AF65-F5344CB8AC3E}">
        <p14:creationId xmlns:p14="http://schemas.microsoft.com/office/powerpoint/2010/main" val="3589519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2328109" y="197793"/>
            <a:ext cx="3996175" cy="572700"/>
          </a:xfrm>
          <a:prstGeom prst="rect">
            <a:avLst/>
          </a:prstGeom>
        </p:spPr>
        <p:txBody>
          <a:bodyPr spcFirstLastPara="1" wrap="square" lIns="91425" tIns="91425" rIns="91425" bIns="91425" anchor="t" anchorCtr="0">
            <a:noAutofit/>
          </a:bodyPr>
          <a:lstStyle/>
          <a:p>
            <a:pPr lvl="0"/>
            <a:r>
              <a:rPr lang="en-US" b="1" dirty="0"/>
              <a:t>System Architecture</a:t>
            </a:r>
            <a:endParaRPr dirty="0"/>
          </a:p>
        </p:txBody>
      </p:sp>
      <p:sp>
        <p:nvSpPr>
          <p:cNvPr id="35" name="Google Shape;3161;p54">
            <a:extLst>
              <a:ext uri="{FF2B5EF4-FFF2-40B4-BE49-F238E27FC236}">
                <a16:creationId xmlns:a16="http://schemas.microsoft.com/office/drawing/2014/main" id="{E6B415F7-4306-E743-94A0-151B7B1CD976}"/>
              </a:ext>
            </a:extLst>
          </p:cNvPr>
          <p:cNvSpPr txBox="1">
            <a:spLocks/>
          </p:cNvSpPr>
          <p:nvPr/>
        </p:nvSpPr>
        <p:spPr>
          <a:xfrm>
            <a:off x="-120939" y="1100618"/>
            <a:ext cx="45231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000" dirty="0"/>
              <a:t>Enrollment Phase (Sign up):</a:t>
            </a:r>
          </a:p>
        </p:txBody>
      </p:sp>
      <p:pic>
        <p:nvPicPr>
          <p:cNvPr id="15" name="صورة 14">
            <a:extLst>
              <a:ext uri="{FF2B5EF4-FFF2-40B4-BE49-F238E27FC236}">
                <a16:creationId xmlns:a16="http://schemas.microsoft.com/office/drawing/2014/main" id="{7B0ED084-DA38-8A44-9124-5373D44D1433}"/>
              </a:ext>
            </a:extLst>
          </p:cNvPr>
          <p:cNvPicPr>
            <a:picLocks noChangeAspect="1"/>
          </p:cNvPicPr>
          <p:nvPr/>
        </p:nvPicPr>
        <p:blipFill>
          <a:blip r:embed="rId3"/>
          <a:stretch>
            <a:fillRect/>
          </a:stretch>
        </p:blipFill>
        <p:spPr>
          <a:xfrm>
            <a:off x="452894" y="1666471"/>
            <a:ext cx="3375528" cy="2461848"/>
          </a:xfrm>
          <a:prstGeom prst="rect">
            <a:avLst/>
          </a:prstGeom>
          <a:ln>
            <a:solidFill>
              <a:schemeClr val="tx1">
                <a:lumMod val="50000"/>
              </a:schemeClr>
            </a:solidFill>
          </a:ln>
        </p:spPr>
      </p:pic>
      <p:sp>
        <p:nvSpPr>
          <p:cNvPr id="38" name="Google Shape;3161;p54">
            <a:extLst>
              <a:ext uri="{FF2B5EF4-FFF2-40B4-BE49-F238E27FC236}">
                <a16:creationId xmlns:a16="http://schemas.microsoft.com/office/drawing/2014/main" id="{D5CDE924-419C-EC4D-AAF8-07805C301A5B}"/>
              </a:ext>
            </a:extLst>
          </p:cNvPr>
          <p:cNvSpPr txBox="1">
            <a:spLocks/>
          </p:cNvSpPr>
          <p:nvPr/>
        </p:nvSpPr>
        <p:spPr>
          <a:xfrm>
            <a:off x="4177959" y="1100618"/>
            <a:ext cx="45231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000" dirty="0"/>
              <a:t>Identification Phase (Sign in):</a:t>
            </a:r>
            <a:endParaRPr lang="en-US" sz="2000" b="1" dirty="0"/>
          </a:p>
        </p:txBody>
      </p:sp>
      <p:pic>
        <p:nvPicPr>
          <p:cNvPr id="17" name="صورة 16">
            <a:extLst>
              <a:ext uri="{FF2B5EF4-FFF2-40B4-BE49-F238E27FC236}">
                <a16:creationId xmlns:a16="http://schemas.microsoft.com/office/drawing/2014/main" id="{98F1A37E-EC0B-8B4F-95FB-1F41D5ACF281}"/>
              </a:ext>
            </a:extLst>
          </p:cNvPr>
          <p:cNvPicPr>
            <a:picLocks noChangeAspect="1"/>
          </p:cNvPicPr>
          <p:nvPr/>
        </p:nvPicPr>
        <p:blipFill>
          <a:blip r:embed="rId4"/>
          <a:stretch>
            <a:fillRect/>
          </a:stretch>
        </p:blipFill>
        <p:spPr>
          <a:xfrm>
            <a:off x="4748227" y="1673318"/>
            <a:ext cx="3773878" cy="2461848"/>
          </a:xfrm>
          <a:prstGeom prst="rect">
            <a:avLst/>
          </a:prstGeom>
          <a:ln>
            <a:solidFill>
              <a:schemeClr val="tx1">
                <a:lumMod val="50000"/>
              </a:schemeClr>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2328109" y="197793"/>
            <a:ext cx="3996175" cy="572700"/>
          </a:xfrm>
          <a:prstGeom prst="rect">
            <a:avLst/>
          </a:prstGeom>
        </p:spPr>
        <p:txBody>
          <a:bodyPr spcFirstLastPara="1" wrap="square" lIns="91425" tIns="91425" rIns="91425" bIns="91425" anchor="t" anchorCtr="0">
            <a:noAutofit/>
          </a:bodyPr>
          <a:lstStyle/>
          <a:p>
            <a:pPr lvl="0"/>
            <a:r>
              <a:rPr lang="en-US" b="1" dirty="0"/>
              <a:t>System Architecture</a:t>
            </a:r>
            <a:endParaRPr dirty="0"/>
          </a:p>
        </p:txBody>
      </p:sp>
      <p:sp>
        <p:nvSpPr>
          <p:cNvPr id="35" name="Google Shape;3161;p54">
            <a:extLst>
              <a:ext uri="{FF2B5EF4-FFF2-40B4-BE49-F238E27FC236}">
                <a16:creationId xmlns:a16="http://schemas.microsoft.com/office/drawing/2014/main" id="{E6B415F7-4306-E743-94A0-151B7B1CD976}"/>
              </a:ext>
            </a:extLst>
          </p:cNvPr>
          <p:cNvSpPr txBox="1">
            <a:spLocks/>
          </p:cNvSpPr>
          <p:nvPr/>
        </p:nvSpPr>
        <p:spPr>
          <a:xfrm>
            <a:off x="328088" y="1100618"/>
            <a:ext cx="290815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000" dirty="0"/>
              <a:t>proposed System :</a:t>
            </a:r>
            <a:endParaRPr lang="en-US" sz="2000" b="1" dirty="0"/>
          </a:p>
          <a:p>
            <a:endParaRPr lang="en-US" sz="2000" dirty="0"/>
          </a:p>
        </p:txBody>
      </p:sp>
      <p:pic>
        <p:nvPicPr>
          <p:cNvPr id="3" name="صورة 2">
            <a:extLst>
              <a:ext uri="{FF2B5EF4-FFF2-40B4-BE49-F238E27FC236}">
                <a16:creationId xmlns:a16="http://schemas.microsoft.com/office/drawing/2014/main" id="{1AD221CD-0002-4143-A1F1-96D784BB8961}"/>
              </a:ext>
            </a:extLst>
          </p:cNvPr>
          <p:cNvPicPr>
            <a:picLocks noChangeAspect="1"/>
          </p:cNvPicPr>
          <p:nvPr/>
        </p:nvPicPr>
        <p:blipFill>
          <a:blip r:embed="rId3"/>
          <a:stretch>
            <a:fillRect/>
          </a:stretch>
        </p:blipFill>
        <p:spPr>
          <a:xfrm>
            <a:off x="1782167" y="1673318"/>
            <a:ext cx="5786684" cy="2897693"/>
          </a:xfrm>
          <a:prstGeom prst="rect">
            <a:avLst/>
          </a:prstGeom>
          <a:ln>
            <a:solidFill>
              <a:schemeClr val="tx1">
                <a:lumMod val="50000"/>
              </a:schemeClr>
            </a:solidFill>
          </a:ln>
        </p:spPr>
      </p:pic>
    </p:spTree>
    <p:extLst>
      <p:ext uri="{BB962C8B-B14F-4D97-AF65-F5344CB8AC3E}">
        <p14:creationId xmlns:p14="http://schemas.microsoft.com/office/powerpoint/2010/main" val="334186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310649"/>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Introduction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Interface :</a:t>
            </a:r>
            <a:endParaRPr dirty="0"/>
          </a:p>
        </p:txBody>
      </p:sp>
      <p:sp>
        <p:nvSpPr>
          <p:cNvPr id="20" name="Google Shape;2230;p41">
            <a:extLst>
              <a:ext uri="{FF2B5EF4-FFF2-40B4-BE49-F238E27FC236}">
                <a16:creationId xmlns:a16="http://schemas.microsoft.com/office/drawing/2014/main" id="{A8808008-38BB-F54C-972F-9AF50576D076}"/>
              </a:ext>
            </a:extLst>
          </p:cNvPr>
          <p:cNvSpPr txBox="1">
            <a:spLocks/>
          </p:cNvSpPr>
          <p:nvPr/>
        </p:nvSpPr>
        <p:spPr>
          <a:xfrm>
            <a:off x="919315" y="1437477"/>
            <a:ext cx="5732693" cy="1788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b="1" dirty="0"/>
              <a:t>Main interface:</a:t>
            </a:r>
          </a:p>
          <a:p>
            <a:pPr algn="l"/>
            <a:r>
              <a:rPr lang="en-US" dirty="0"/>
              <a:t>This is the main interface , when the user click</a:t>
            </a:r>
          </a:p>
          <a:p>
            <a:pPr algn="l"/>
            <a:r>
              <a:rPr lang="en-US" dirty="0"/>
              <a:t> or tap the application icon ,this interface will </a:t>
            </a:r>
          </a:p>
          <a:p>
            <a:pPr algn="l"/>
            <a:r>
              <a:rPr lang="en-US" dirty="0"/>
              <a:t>pop-up . The user has two choices sign in if the</a:t>
            </a:r>
          </a:p>
          <a:p>
            <a:pPr algn="l"/>
            <a:r>
              <a:rPr lang="en-US" dirty="0"/>
              <a:t> user has an account or sign up to create</a:t>
            </a:r>
          </a:p>
          <a:p>
            <a:pPr algn="l"/>
            <a:r>
              <a:rPr lang="en-US" dirty="0"/>
              <a:t> an account.</a:t>
            </a:r>
          </a:p>
        </p:txBody>
      </p:sp>
      <p:pic>
        <p:nvPicPr>
          <p:cNvPr id="2" name="صورة 1">
            <a:extLst>
              <a:ext uri="{FF2B5EF4-FFF2-40B4-BE49-F238E27FC236}">
                <a16:creationId xmlns:a16="http://schemas.microsoft.com/office/drawing/2014/main" id="{03B34560-96A0-BB43-8455-E8CF0BA210CC}"/>
              </a:ext>
            </a:extLst>
          </p:cNvPr>
          <p:cNvPicPr>
            <a:picLocks noChangeAspect="1"/>
          </p:cNvPicPr>
          <p:nvPr/>
        </p:nvPicPr>
        <p:blipFill>
          <a:blip r:embed="rId3"/>
          <a:stretch>
            <a:fillRect/>
          </a:stretch>
        </p:blipFill>
        <p:spPr>
          <a:xfrm>
            <a:off x="5416061" y="1045028"/>
            <a:ext cx="1994992" cy="3795124"/>
          </a:xfrm>
          <a:prstGeom prst="rect">
            <a:avLst/>
          </a:prstGeom>
          <a:ln>
            <a:solidFill>
              <a:schemeClr val="tx1">
                <a:lumMod val="50000"/>
              </a:schemeClr>
            </a:solidFill>
          </a:ln>
        </p:spPr>
      </p:pic>
    </p:spTree>
    <p:extLst>
      <p:ext uri="{BB962C8B-B14F-4D97-AF65-F5344CB8AC3E}">
        <p14:creationId xmlns:p14="http://schemas.microsoft.com/office/powerpoint/2010/main" val="1394744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Interface :</a:t>
            </a:r>
            <a:endParaRPr dirty="0"/>
          </a:p>
        </p:txBody>
      </p:sp>
      <p:sp>
        <p:nvSpPr>
          <p:cNvPr id="20" name="Google Shape;2230;p41">
            <a:extLst>
              <a:ext uri="{FF2B5EF4-FFF2-40B4-BE49-F238E27FC236}">
                <a16:creationId xmlns:a16="http://schemas.microsoft.com/office/drawing/2014/main" id="{A8808008-38BB-F54C-972F-9AF50576D076}"/>
              </a:ext>
            </a:extLst>
          </p:cNvPr>
          <p:cNvSpPr txBox="1">
            <a:spLocks/>
          </p:cNvSpPr>
          <p:nvPr/>
        </p:nvSpPr>
        <p:spPr>
          <a:xfrm>
            <a:off x="949460" y="1266654"/>
            <a:ext cx="5732693" cy="1788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b="1" dirty="0">
                <a:solidFill>
                  <a:schemeClr val="tx2">
                    <a:lumMod val="25000"/>
                  </a:schemeClr>
                </a:solidFill>
              </a:rPr>
              <a:t>Sign up interface:</a:t>
            </a:r>
          </a:p>
          <a:p>
            <a:pPr algn="l"/>
            <a:r>
              <a:rPr lang="en-US" dirty="0"/>
              <a:t>When the user tap or click on sign up</a:t>
            </a:r>
          </a:p>
          <a:p>
            <a:pPr algn="l"/>
            <a:r>
              <a:rPr lang="en-US" dirty="0"/>
              <a:t> to create an account this interface will pop up.</a:t>
            </a:r>
          </a:p>
          <a:p>
            <a:pPr algn="l"/>
            <a:r>
              <a:rPr lang="en-US" dirty="0"/>
              <a:t>And to sign up the user should enter the Email,</a:t>
            </a:r>
          </a:p>
          <a:p>
            <a:pPr algn="l"/>
            <a:r>
              <a:rPr lang="en-US" dirty="0"/>
              <a:t>Name, Face ID , and Fingerprint .</a:t>
            </a:r>
          </a:p>
          <a:p>
            <a:pPr algn="l"/>
            <a:r>
              <a:rPr lang="en-US" dirty="0"/>
              <a:t>After that user will click or tap sign up button</a:t>
            </a:r>
          </a:p>
          <a:p>
            <a:pPr algn="l"/>
            <a:r>
              <a:rPr lang="en-US" dirty="0"/>
              <a:t>the System will save the new User information. </a:t>
            </a:r>
          </a:p>
        </p:txBody>
      </p:sp>
      <p:pic>
        <p:nvPicPr>
          <p:cNvPr id="3" name="صورة 2">
            <a:extLst>
              <a:ext uri="{FF2B5EF4-FFF2-40B4-BE49-F238E27FC236}">
                <a16:creationId xmlns:a16="http://schemas.microsoft.com/office/drawing/2014/main" id="{296EE0DB-9E97-8C42-872D-9002EDA73136}"/>
              </a:ext>
            </a:extLst>
          </p:cNvPr>
          <p:cNvPicPr>
            <a:picLocks noChangeAspect="1"/>
          </p:cNvPicPr>
          <p:nvPr/>
        </p:nvPicPr>
        <p:blipFill>
          <a:blip r:embed="rId3"/>
          <a:stretch>
            <a:fillRect/>
          </a:stretch>
        </p:blipFill>
        <p:spPr>
          <a:xfrm>
            <a:off x="5486400" y="999932"/>
            <a:ext cx="2026470" cy="3851210"/>
          </a:xfrm>
          <a:prstGeom prst="rect">
            <a:avLst/>
          </a:prstGeom>
          <a:ln>
            <a:solidFill>
              <a:schemeClr val="tx1">
                <a:lumMod val="50000"/>
              </a:schemeClr>
            </a:solidFill>
          </a:ln>
        </p:spPr>
      </p:pic>
    </p:spTree>
    <p:extLst>
      <p:ext uri="{BB962C8B-B14F-4D97-AF65-F5344CB8AC3E}">
        <p14:creationId xmlns:p14="http://schemas.microsoft.com/office/powerpoint/2010/main" val="3615158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Interface :</a:t>
            </a:r>
            <a:endParaRPr dirty="0"/>
          </a:p>
        </p:txBody>
      </p:sp>
      <p:sp>
        <p:nvSpPr>
          <p:cNvPr id="20" name="Google Shape;2230;p41">
            <a:extLst>
              <a:ext uri="{FF2B5EF4-FFF2-40B4-BE49-F238E27FC236}">
                <a16:creationId xmlns:a16="http://schemas.microsoft.com/office/drawing/2014/main" id="{A8808008-38BB-F54C-972F-9AF50576D076}"/>
              </a:ext>
            </a:extLst>
          </p:cNvPr>
          <p:cNvSpPr txBox="1">
            <a:spLocks/>
          </p:cNvSpPr>
          <p:nvPr/>
        </p:nvSpPr>
        <p:spPr>
          <a:xfrm>
            <a:off x="949460" y="1266654"/>
            <a:ext cx="5732693" cy="1788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b="1" dirty="0"/>
              <a:t>Signing in interface:</a:t>
            </a:r>
          </a:p>
          <a:p>
            <a:pPr algn="l"/>
            <a:r>
              <a:rPr lang="en-US" dirty="0"/>
              <a:t>When user click or tap on sign in  this interface</a:t>
            </a:r>
          </a:p>
          <a:p>
            <a:pPr algn="l"/>
            <a:r>
              <a:rPr lang="en-US" dirty="0"/>
              <a:t>Will pop up and in order for the user to sign in</a:t>
            </a:r>
          </a:p>
          <a:p>
            <a:pPr algn="l"/>
            <a:r>
              <a:rPr lang="en-US" dirty="0"/>
              <a:t>The system require Face ID and finger print</a:t>
            </a:r>
          </a:p>
          <a:p>
            <a:pPr algn="l"/>
            <a:r>
              <a:rPr lang="en-US" dirty="0"/>
              <a:t> of the user so the system can match them</a:t>
            </a:r>
          </a:p>
          <a:p>
            <a:pPr algn="l"/>
            <a:r>
              <a:rPr lang="en-US" dirty="0"/>
              <a:t> in the database and confirm the user.</a:t>
            </a:r>
          </a:p>
          <a:p>
            <a:pPr algn="l"/>
            <a:r>
              <a:rPr lang="en-US" dirty="0"/>
              <a:t>If the entered Biometrics matches what is saved </a:t>
            </a:r>
          </a:p>
          <a:p>
            <a:pPr algn="l"/>
            <a:r>
              <a:rPr lang="en-US" dirty="0"/>
              <a:t>in the data base the user shall enter his account</a:t>
            </a:r>
          </a:p>
          <a:p>
            <a:pPr algn="l"/>
            <a:r>
              <a:rPr lang="en-US" dirty="0"/>
              <a:t> if not then the system will deny the user  </a:t>
            </a:r>
          </a:p>
        </p:txBody>
      </p:sp>
      <p:pic>
        <p:nvPicPr>
          <p:cNvPr id="2" name="صورة 1">
            <a:extLst>
              <a:ext uri="{FF2B5EF4-FFF2-40B4-BE49-F238E27FC236}">
                <a16:creationId xmlns:a16="http://schemas.microsoft.com/office/drawing/2014/main" id="{C7BBD80F-9C89-1A44-860C-809F86D35D85}"/>
              </a:ext>
            </a:extLst>
          </p:cNvPr>
          <p:cNvPicPr>
            <a:picLocks noChangeAspect="1"/>
          </p:cNvPicPr>
          <p:nvPr/>
        </p:nvPicPr>
        <p:blipFill>
          <a:blip r:embed="rId3"/>
          <a:stretch>
            <a:fillRect/>
          </a:stretch>
        </p:blipFill>
        <p:spPr>
          <a:xfrm>
            <a:off x="5663841" y="911028"/>
            <a:ext cx="2036624" cy="4082380"/>
          </a:xfrm>
          <a:prstGeom prst="rect">
            <a:avLst/>
          </a:prstGeom>
          <a:ln>
            <a:solidFill>
              <a:schemeClr val="tx1">
                <a:lumMod val="50000"/>
              </a:schemeClr>
            </a:solidFill>
          </a:ln>
        </p:spPr>
      </p:pic>
    </p:spTree>
    <p:extLst>
      <p:ext uri="{BB962C8B-B14F-4D97-AF65-F5344CB8AC3E}">
        <p14:creationId xmlns:p14="http://schemas.microsoft.com/office/powerpoint/2010/main" val="2403816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841156" y="778403"/>
            <a:ext cx="5675010" cy="4263153"/>
          </a:xfrm>
          <a:prstGeom prst="rect">
            <a:avLst/>
          </a:prstGeom>
        </p:spPr>
        <p:txBody>
          <a:bodyPr spcFirstLastPara="1" wrap="square" lIns="91425" tIns="91425" rIns="91425" bIns="91425" anchor="t" anchorCtr="0">
            <a:noAutofit/>
          </a:bodyPr>
          <a:lstStyle/>
          <a:p>
            <a:r>
              <a:rPr lang="en-US" dirty="0">
                <a:solidFill>
                  <a:schemeClr val="accent1">
                    <a:lumMod val="75000"/>
                  </a:schemeClr>
                </a:solidFill>
              </a:rPr>
              <a:t>[1] </a:t>
            </a:r>
            <a:r>
              <a:rPr lang="en-US" dirty="0" err="1">
                <a:solidFill>
                  <a:schemeClr val="accent1">
                    <a:lumMod val="75000"/>
                  </a:schemeClr>
                </a:solidFill>
              </a:rPr>
              <a:t>RecFaces</a:t>
            </a:r>
            <a:r>
              <a:rPr lang="en-US" dirty="0">
                <a:solidFill>
                  <a:schemeClr val="accent1">
                    <a:lumMod val="75000"/>
                  </a:schemeClr>
                </a:solidFill>
              </a:rPr>
              <a:t>. 2020. </a:t>
            </a:r>
            <a:r>
              <a:rPr lang="en-US" i="1" dirty="0">
                <a:solidFill>
                  <a:schemeClr val="accent1">
                    <a:lumMod val="75000"/>
                  </a:schemeClr>
                </a:solidFill>
              </a:rPr>
              <a:t>Two Main Types of Biometrics: Physical vs. Behavioral Biometrics | </a:t>
            </a:r>
            <a:r>
              <a:rPr lang="en-US" i="1" dirty="0" err="1">
                <a:solidFill>
                  <a:schemeClr val="accent1">
                    <a:lumMod val="75000"/>
                  </a:schemeClr>
                </a:solidFill>
              </a:rPr>
              <a:t>RecFaces</a:t>
            </a:r>
            <a:r>
              <a:rPr lang="en-US" dirty="0">
                <a:solidFill>
                  <a:schemeClr val="accent1">
                    <a:lumMod val="75000"/>
                  </a:schemeClr>
                </a:solidFill>
              </a:rPr>
              <a:t>. [online] Available at: &lt;https://</a:t>
            </a:r>
            <a:r>
              <a:rPr lang="en-US" dirty="0" err="1">
                <a:solidFill>
                  <a:schemeClr val="accent1">
                    <a:lumMod val="75000"/>
                  </a:schemeClr>
                </a:solidFill>
              </a:rPr>
              <a:t>recfaces.com</a:t>
            </a:r>
            <a:r>
              <a:rPr lang="en-US" dirty="0">
                <a:solidFill>
                  <a:schemeClr val="accent1">
                    <a:lumMod val="75000"/>
                  </a:schemeClr>
                </a:solidFill>
              </a:rPr>
              <a:t>/articles/types-of-biometrics&gt; [Accessed 1 December 2021].</a:t>
            </a:r>
          </a:p>
          <a:p>
            <a:r>
              <a:rPr lang="en-US" dirty="0">
                <a:solidFill>
                  <a:schemeClr val="accent1">
                    <a:lumMod val="75000"/>
                  </a:schemeClr>
                </a:solidFill>
              </a:rPr>
              <a:t>[2] Verizon. 2019 Data Breach Investigations Report. Accessed: Dec. 2019.</a:t>
            </a:r>
          </a:p>
          <a:p>
            <a:r>
              <a:rPr lang="en-US" dirty="0">
                <a:solidFill>
                  <a:schemeClr val="accent1">
                    <a:lumMod val="75000"/>
                  </a:schemeClr>
                </a:solidFill>
              </a:rPr>
              <a:t>[Online]. Available: </a:t>
            </a:r>
            <a:r>
              <a:rPr lang="en-US" u="sng" dirty="0">
                <a:solidFill>
                  <a:schemeClr val="accent1">
                    <a:lumMod val="75000"/>
                  </a:schemeClr>
                </a:solidFill>
                <a:hlinkClick r:id="rId3">
                  <a:extLst>
                    <a:ext uri="{A12FA001-AC4F-418D-AE19-62706E023703}">
                      <ahyp:hlinkClr xmlns:ahyp="http://schemas.microsoft.com/office/drawing/2018/hyperlinkcolor" val="tx"/>
                    </a:ext>
                  </a:extLst>
                </a:hlinkClick>
              </a:rPr>
              <a:t>https://enterprise.verizon.com/resources/reports/dbir/</a:t>
            </a:r>
            <a:endParaRPr lang="en-US" dirty="0">
              <a:solidFill>
                <a:schemeClr val="accent1">
                  <a:lumMod val="75000"/>
                </a:schemeClr>
              </a:solidFill>
            </a:endParaRPr>
          </a:p>
          <a:p>
            <a:r>
              <a:rPr lang="en-US" dirty="0">
                <a:solidFill>
                  <a:schemeClr val="accent1">
                    <a:lumMod val="75000"/>
                  </a:schemeClr>
                </a:solidFill>
              </a:rPr>
              <a:t> </a:t>
            </a:r>
          </a:p>
          <a:p>
            <a:r>
              <a:rPr lang="en-US" dirty="0">
                <a:solidFill>
                  <a:schemeClr val="accent1">
                    <a:lumMod val="75000"/>
                  </a:schemeClr>
                </a:solidFill>
              </a:rPr>
              <a:t>[3] S. Barra, K.-K. R. Choo, M. Nappi, A. Castiglione, F. </a:t>
            </a:r>
            <a:r>
              <a:rPr lang="en-US" dirty="0" err="1">
                <a:solidFill>
                  <a:schemeClr val="accent1">
                    <a:lumMod val="75000"/>
                  </a:schemeClr>
                </a:solidFill>
              </a:rPr>
              <a:t>Narducci</a:t>
            </a:r>
            <a:r>
              <a:rPr lang="en-US" dirty="0">
                <a:solidFill>
                  <a:schemeClr val="accent1">
                    <a:lumMod val="75000"/>
                  </a:schemeClr>
                </a:solidFill>
              </a:rPr>
              <a:t>, and</a:t>
            </a:r>
          </a:p>
          <a:p>
            <a:r>
              <a:rPr lang="en-US" dirty="0">
                <a:solidFill>
                  <a:schemeClr val="accent1">
                    <a:lumMod val="75000"/>
                  </a:schemeClr>
                </a:solidFill>
              </a:rPr>
              <a:t>R. Ranjan, ‘‘Biometrics-as-a-service: Cloud-based technology, systems,</a:t>
            </a:r>
          </a:p>
          <a:p>
            <a:r>
              <a:rPr lang="en-US" dirty="0">
                <a:solidFill>
                  <a:schemeClr val="accent1">
                    <a:lumMod val="75000"/>
                  </a:schemeClr>
                </a:solidFill>
              </a:rPr>
              <a:t>and applications,’’ IEEE Cloud </a:t>
            </a:r>
            <a:r>
              <a:rPr lang="en-US" dirty="0" err="1">
                <a:solidFill>
                  <a:schemeClr val="accent1">
                    <a:lumMod val="75000"/>
                  </a:schemeClr>
                </a:solidFill>
              </a:rPr>
              <a:t>Comput</a:t>
            </a:r>
            <a:r>
              <a:rPr lang="en-US" dirty="0">
                <a:solidFill>
                  <a:schemeClr val="accent1">
                    <a:lumMod val="75000"/>
                  </a:schemeClr>
                </a:solidFill>
              </a:rPr>
              <a:t>., vol. 5, no. 4, pp. 33–37,</a:t>
            </a:r>
          </a:p>
          <a:p>
            <a:r>
              <a:rPr lang="en-US" dirty="0">
                <a:solidFill>
                  <a:schemeClr val="accent1">
                    <a:lumMod val="75000"/>
                  </a:schemeClr>
                </a:solidFill>
              </a:rPr>
              <a:t>Jul./Aug. 2018.</a:t>
            </a:r>
          </a:p>
          <a:p>
            <a:r>
              <a:rPr lang="en-US" dirty="0">
                <a:solidFill>
                  <a:schemeClr val="accent1">
                    <a:lumMod val="75000"/>
                  </a:schemeClr>
                </a:solidFill>
              </a:rPr>
              <a:t> </a:t>
            </a:r>
          </a:p>
          <a:p>
            <a:r>
              <a:rPr lang="en-US" dirty="0">
                <a:solidFill>
                  <a:schemeClr val="accent1">
                    <a:lumMod val="75000"/>
                  </a:schemeClr>
                </a:solidFill>
              </a:rPr>
              <a:t>[4] K. Bailey and K. Curran, ‘‘An evaluation of image based steganography</a:t>
            </a:r>
          </a:p>
          <a:p>
            <a:r>
              <a:rPr lang="en-US" dirty="0">
                <a:solidFill>
                  <a:schemeClr val="accent1">
                    <a:lumMod val="75000"/>
                  </a:schemeClr>
                </a:solidFill>
              </a:rPr>
              <a:t>methods,’’ Multimedia Tools Appl., vol. 30, no. 1, pp. 55–88, Jul. 2006.</a:t>
            </a:r>
          </a:p>
          <a:p>
            <a:r>
              <a:rPr lang="en-US" dirty="0">
                <a:solidFill>
                  <a:schemeClr val="accent1">
                    <a:lumMod val="75000"/>
                  </a:schemeClr>
                </a:solidFill>
              </a:rPr>
              <a:t> </a:t>
            </a:r>
          </a:p>
          <a:p>
            <a:r>
              <a:rPr lang="en-US" dirty="0">
                <a:solidFill>
                  <a:schemeClr val="accent1">
                    <a:lumMod val="75000"/>
                  </a:schemeClr>
                </a:solidFill>
              </a:rPr>
              <a:t>[5] A. Kumar and K. Pooja, ‘‘Steganography—A data hiding technique,’’ Int.</a:t>
            </a:r>
          </a:p>
          <a:p>
            <a:r>
              <a:rPr lang="en-US" dirty="0">
                <a:solidFill>
                  <a:schemeClr val="accent1">
                    <a:lumMod val="75000"/>
                  </a:schemeClr>
                </a:solidFill>
              </a:rPr>
              <a:t>J. </a:t>
            </a:r>
            <a:r>
              <a:rPr lang="en-US" dirty="0" err="1">
                <a:solidFill>
                  <a:schemeClr val="accent1">
                    <a:lumMod val="75000"/>
                  </a:schemeClr>
                </a:solidFill>
              </a:rPr>
              <a:t>Comput</a:t>
            </a:r>
            <a:r>
              <a:rPr lang="en-US" dirty="0">
                <a:solidFill>
                  <a:schemeClr val="accent1">
                    <a:lumMod val="75000"/>
                  </a:schemeClr>
                </a:solidFill>
              </a:rPr>
              <a:t>. Appl., vol. 9, no. 7, pp. 19–23, Nov. 2010.</a:t>
            </a:r>
          </a:p>
          <a:p>
            <a:r>
              <a:rPr lang="en-US" dirty="0">
                <a:solidFill>
                  <a:schemeClr val="accent1">
                    <a:lumMod val="75000"/>
                  </a:schemeClr>
                </a:solidFill>
              </a:rPr>
              <a:t> </a:t>
            </a:r>
          </a:p>
          <a:p>
            <a:r>
              <a:rPr lang="en-US" dirty="0">
                <a:solidFill>
                  <a:schemeClr val="accent1">
                    <a:lumMod val="75000"/>
                  </a:schemeClr>
                </a:solidFill>
              </a:rPr>
              <a:t>[6] E. </a:t>
            </a:r>
            <a:r>
              <a:rPr lang="en-US" dirty="0" err="1">
                <a:solidFill>
                  <a:schemeClr val="accent1">
                    <a:lumMod val="75000"/>
                  </a:schemeClr>
                </a:solidFill>
              </a:rPr>
              <a:t>Abdellatef</a:t>
            </a:r>
            <a:r>
              <a:rPr lang="en-US" dirty="0">
                <a:solidFill>
                  <a:schemeClr val="accent1">
                    <a:lumMod val="75000"/>
                  </a:schemeClr>
                </a:solidFill>
              </a:rPr>
              <a:t>, N. Ismail, S. Abd </a:t>
            </a:r>
            <a:r>
              <a:rPr lang="en-US" dirty="0" err="1">
                <a:solidFill>
                  <a:schemeClr val="accent1">
                    <a:lumMod val="75000"/>
                  </a:schemeClr>
                </a:solidFill>
              </a:rPr>
              <a:t>Elrahman</a:t>
            </a:r>
            <a:r>
              <a:rPr lang="en-US" dirty="0">
                <a:solidFill>
                  <a:schemeClr val="accent1">
                    <a:lumMod val="75000"/>
                  </a:schemeClr>
                </a:solidFill>
              </a:rPr>
              <a:t>, K. Ismail, M. </a:t>
            </a:r>
            <a:r>
              <a:rPr lang="en-US" dirty="0" err="1">
                <a:solidFill>
                  <a:schemeClr val="accent1">
                    <a:lumMod val="75000"/>
                  </a:schemeClr>
                </a:solidFill>
              </a:rPr>
              <a:t>Rihan</a:t>
            </a:r>
            <a:r>
              <a:rPr lang="en-US" dirty="0">
                <a:solidFill>
                  <a:schemeClr val="accent1">
                    <a:lumMod val="75000"/>
                  </a:schemeClr>
                </a:solidFill>
              </a:rPr>
              <a:t> and F. Abd El-</a:t>
            </a:r>
            <a:r>
              <a:rPr lang="en-US" dirty="0" err="1">
                <a:solidFill>
                  <a:schemeClr val="accent1">
                    <a:lumMod val="75000"/>
                  </a:schemeClr>
                </a:solidFill>
              </a:rPr>
              <a:t>Samie</a:t>
            </a:r>
            <a:r>
              <a:rPr lang="en-US" dirty="0">
                <a:solidFill>
                  <a:schemeClr val="accent1">
                    <a:lumMod val="75000"/>
                  </a:schemeClr>
                </a:solidFill>
              </a:rPr>
              <a:t>, "Cancelable multi-biometric recognition system based on deep learning", 2021. .</a:t>
            </a:r>
          </a:p>
          <a:p>
            <a:r>
              <a:rPr lang="en-US" dirty="0">
                <a:solidFill>
                  <a:schemeClr val="accent1">
                    <a:lumMod val="75000"/>
                  </a:schemeClr>
                </a:solidFill>
              </a:rPr>
              <a:t> </a:t>
            </a:r>
            <a:r>
              <a:rPr lang="en-US" dirty="0">
                <a:solidFill>
                  <a:schemeClr val="accent2">
                    <a:lumMod val="75000"/>
                  </a:schemeClr>
                </a:solidFill>
              </a:rPr>
              <a:t> [7] S. K. Singh, P. Roy, B. Raman, and P. </a:t>
            </a:r>
            <a:r>
              <a:rPr lang="en-US" dirty="0" err="1">
                <a:solidFill>
                  <a:schemeClr val="accent2">
                    <a:lumMod val="75000"/>
                  </a:schemeClr>
                </a:solidFill>
              </a:rPr>
              <a:t>Nagabhushan</a:t>
            </a:r>
            <a:r>
              <a:rPr lang="en-US" dirty="0">
                <a:solidFill>
                  <a:schemeClr val="accent2">
                    <a:lumMod val="75000"/>
                  </a:schemeClr>
                </a:solidFill>
              </a:rPr>
              <a:t>, </a:t>
            </a:r>
            <a:r>
              <a:rPr lang="en-US" dirty="0" err="1">
                <a:solidFill>
                  <a:schemeClr val="accent2">
                    <a:lumMod val="75000"/>
                  </a:schemeClr>
                </a:solidFill>
              </a:rPr>
              <a:t>Copmuter</a:t>
            </a:r>
            <a:r>
              <a:rPr lang="en-US" dirty="0">
                <a:solidFill>
                  <a:schemeClr val="accent2">
                    <a:lumMod val="75000"/>
                  </a:schemeClr>
                </a:solidFill>
              </a:rPr>
              <a:t> Vision and image processing 5</a:t>
            </a:r>
            <a:r>
              <a:rPr lang="en-US" baseline="30000" dirty="0">
                <a:solidFill>
                  <a:schemeClr val="accent2">
                    <a:lumMod val="75000"/>
                  </a:schemeClr>
                </a:solidFill>
              </a:rPr>
              <a:t>th</a:t>
            </a:r>
            <a:r>
              <a:rPr lang="en-US" dirty="0">
                <a:solidFill>
                  <a:schemeClr val="accent2">
                    <a:lumMod val="75000"/>
                  </a:schemeClr>
                </a:solidFill>
              </a:rPr>
              <a:t> International Conference CVIP 2020. </a:t>
            </a:r>
            <a:r>
              <a:rPr lang="en-US" dirty="0" err="1">
                <a:solidFill>
                  <a:schemeClr val="accent2">
                    <a:lumMod val="75000"/>
                  </a:schemeClr>
                </a:solidFill>
              </a:rPr>
              <a:t>Prayagrai</a:t>
            </a:r>
            <a:r>
              <a:rPr lang="en-US" dirty="0">
                <a:solidFill>
                  <a:schemeClr val="accent2">
                    <a:lumMod val="75000"/>
                  </a:schemeClr>
                </a:solidFill>
              </a:rPr>
              <a:t>, India, December 4-6, 2020, revised selected papers, part I, Singapore: </a:t>
            </a:r>
            <a:r>
              <a:rPr lang="en-US" dirty="0" err="1">
                <a:solidFill>
                  <a:schemeClr val="accent2">
                    <a:lumMod val="75000"/>
                  </a:schemeClr>
                </a:solidFill>
              </a:rPr>
              <a:t>Spriager</a:t>
            </a:r>
            <a:r>
              <a:rPr lang="en-US" dirty="0">
                <a:solidFill>
                  <a:schemeClr val="accent2">
                    <a:lumMod val="75000"/>
                  </a:schemeClr>
                </a:solidFill>
              </a:rPr>
              <a:t> Singapore. 2021.</a:t>
            </a:r>
          </a:p>
          <a:p>
            <a:endParaRPr lang="en-US" dirty="0">
              <a:solidFill>
                <a:schemeClr val="accent1">
                  <a:lumMod val="75000"/>
                </a:schemeClr>
              </a:solidFill>
            </a:endParaRPr>
          </a:p>
          <a:p>
            <a:pPr marL="0" lvl="0" indent="0" algn="l" rtl="0">
              <a:lnSpc>
                <a:spcPct val="60000"/>
              </a:lnSpc>
              <a:spcBef>
                <a:spcPts val="0"/>
              </a:spcBef>
              <a:spcAft>
                <a:spcPts val="0"/>
              </a:spcAft>
              <a:buNone/>
            </a:pP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4952" name="Google Shape;4952;p65"/>
          <p:cNvSpPr txBox="1">
            <a:spLocks noGrp="1"/>
          </p:cNvSpPr>
          <p:nvPr>
            <p:ph type="title"/>
          </p:nvPr>
        </p:nvSpPr>
        <p:spPr>
          <a:xfrm>
            <a:off x="2532888" y="202404"/>
            <a:ext cx="4087500" cy="576000"/>
          </a:xfrm>
          <a:prstGeom prst="rect">
            <a:avLst/>
          </a:prstGeom>
        </p:spPr>
        <p:txBody>
          <a:bodyPr spcFirstLastPara="1" wrap="square" lIns="91425" tIns="91425" rIns="91425" bIns="91425" anchor="t" anchorCtr="0">
            <a:noAutofit/>
          </a:bodyPr>
          <a:lstStyle/>
          <a:p>
            <a:r>
              <a:rPr lang="en-US" dirty="0"/>
              <a:t>References</a:t>
            </a:r>
          </a:p>
        </p:txBody>
      </p:sp>
    </p:spTree>
    <p:extLst>
      <p:ext uri="{BB962C8B-B14F-4D97-AF65-F5344CB8AC3E}">
        <p14:creationId xmlns:p14="http://schemas.microsoft.com/office/powerpoint/2010/main" val="1785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3036290" y="2002747"/>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3102485" y="2928051"/>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599064" y="343152"/>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 contains a :</a:t>
            </a:r>
            <a:endParaRPr dirty="0"/>
          </a:p>
        </p:txBody>
      </p:sp>
      <p:sp>
        <p:nvSpPr>
          <p:cNvPr id="2196" name="Google Shape;2196;p40"/>
          <p:cNvSpPr txBox="1">
            <a:spLocks noGrp="1"/>
          </p:cNvSpPr>
          <p:nvPr>
            <p:ph type="subTitle" idx="1"/>
          </p:nvPr>
        </p:nvSpPr>
        <p:spPr>
          <a:xfrm>
            <a:off x="1765160" y="2294371"/>
            <a:ext cx="3024676"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25000"/>
                  </a:schemeClr>
                </a:solidFill>
              </a:rPr>
              <a:t>Proposed Solution &amp; Objectives</a:t>
            </a:r>
            <a:endParaRPr dirty="0">
              <a:solidFill>
                <a:schemeClr val="tx2">
                  <a:lumMod val="25000"/>
                </a:schemeClr>
              </a:solidFill>
            </a:endParaRPr>
          </a:p>
        </p:txBody>
      </p:sp>
      <p:sp>
        <p:nvSpPr>
          <p:cNvPr id="2197" name="Google Shape;2197;p40"/>
          <p:cNvSpPr txBox="1">
            <a:spLocks noGrp="1"/>
          </p:cNvSpPr>
          <p:nvPr>
            <p:ph type="subTitle" idx="2"/>
          </p:nvPr>
        </p:nvSpPr>
        <p:spPr>
          <a:xfrm>
            <a:off x="695342" y="1369067"/>
            <a:ext cx="5330952"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75000"/>
                  </a:schemeClr>
                </a:solidFill>
              </a:rPr>
              <a:t>Problem Statement &amp; Significance </a:t>
            </a:r>
            <a:endParaRPr dirty="0">
              <a:solidFill>
                <a:schemeClr val="bg2">
                  <a:lumMod val="75000"/>
                </a:schemeClr>
              </a:solidFill>
            </a:endParaRPr>
          </a:p>
        </p:txBody>
      </p:sp>
      <p:sp>
        <p:nvSpPr>
          <p:cNvPr id="2198" name="Google Shape;2198;p40"/>
          <p:cNvSpPr txBox="1">
            <a:spLocks noGrp="1"/>
          </p:cNvSpPr>
          <p:nvPr>
            <p:ph type="subTitle" idx="3"/>
          </p:nvPr>
        </p:nvSpPr>
        <p:spPr>
          <a:xfrm>
            <a:off x="1765160" y="3259632"/>
            <a:ext cx="2892287"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25000"/>
                  </a:schemeClr>
                </a:solidFill>
              </a:rPr>
              <a:t>Project Domain &amp; Limitations</a:t>
            </a:r>
            <a:endParaRPr dirty="0">
              <a:solidFill>
                <a:schemeClr val="tx2">
                  <a:lumMod val="25000"/>
                </a:schemeClr>
              </a:solidFill>
            </a:endParaRPr>
          </a:p>
        </p:txBody>
      </p:sp>
      <p:sp>
        <p:nvSpPr>
          <p:cNvPr id="9" name="موصل 8">
            <a:extLst>
              <a:ext uri="{FF2B5EF4-FFF2-40B4-BE49-F238E27FC236}">
                <a16:creationId xmlns:a16="http://schemas.microsoft.com/office/drawing/2014/main" id="{41BF664C-1DFC-9140-A0BD-85C05E059682}"/>
              </a:ext>
            </a:extLst>
          </p:cNvPr>
          <p:cNvSpPr/>
          <p:nvPr/>
        </p:nvSpPr>
        <p:spPr>
          <a:xfrm>
            <a:off x="1212761" y="1533617"/>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7" name="موصل 46">
            <a:extLst>
              <a:ext uri="{FF2B5EF4-FFF2-40B4-BE49-F238E27FC236}">
                <a16:creationId xmlns:a16="http://schemas.microsoft.com/office/drawing/2014/main" id="{810E9419-0DDC-B54F-8606-D87D65A4017D}"/>
              </a:ext>
            </a:extLst>
          </p:cNvPr>
          <p:cNvSpPr/>
          <p:nvPr/>
        </p:nvSpPr>
        <p:spPr>
          <a:xfrm>
            <a:off x="1203009" y="2498878"/>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8" name="موصل 47">
            <a:extLst>
              <a:ext uri="{FF2B5EF4-FFF2-40B4-BE49-F238E27FC236}">
                <a16:creationId xmlns:a16="http://schemas.microsoft.com/office/drawing/2014/main" id="{8170B695-B0DB-8948-9E6D-041E9F0BB305}"/>
              </a:ext>
            </a:extLst>
          </p:cNvPr>
          <p:cNvSpPr/>
          <p:nvPr/>
        </p:nvSpPr>
        <p:spPr>
          <a:xfrm>
            <a:off x="1152234" y="3464139"/>
            <a:ext cx="121055" cy="124593"/>
          </a:xfrm>
          <a:prstGeom prst="flowChartConnector">
            <a:avLst/>
          </a:prstGeom>
          <a:solidFill>
            <a:schemeClr val="accent3">
              <a:lumMod val="75000"/>
            </a:schemeClr>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nvGrpSpPr>
          <p:cNvPr id="284" name="Google Shape;4019;p64">
            <a:extLst>
              <a:ext uri="{FF2B5EF4-FFF2-40B4-BE49-F238E27FC236}">
                <a16:creationId xmlns:a16="http://schemas.microsoft.com/office/drawing/2014/main" id="{8B6EE4A0-F5ED-B54D-AAA7-DA8B56F23A20}"/>
              </a:ext>
            </a:extLst>
          </p:cNvPr>
          <p:cNvGrpSpPr/>
          <p:nvPr/>
        </p:nvGrpSpPr>
        <p:grpSpPr>
          <a:xfrm>
            <a:off x="5360831" y="1396050"/>
            <a:ext cx="2891091" cy="2686979"/>
            <a:chOff x="1744400" y="429725"/>
            <a:chExt cx="4623925" cy="4948200"/>
          </a:xfrm>
        </p:grpSpPr>
        <p:sp>
          <p:nvSpPr>
            <p:cNvPr id="285" name="Google Shape;4020;p64">
              <a:extLst>
                <a:ext uri="{FF2B5EF4-FFF2-40B4-BE49-F238E27FC236}">
                  <a16:creationId xmlns:a16="http://schemas.microsoft.com/office/drawing/2014/main" id="{03BE53D5-92F9-CA43-9C2C-C30961FBAD51}"/>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21;p64">
              <a:extLst>
                <a:ext uri="{FF2B5EF4-FFF2-40B4-BE49-F238E27FC236}">
                  <a16:creationId xmlns:a16="http://schemas.microsoft.com/office/drawing/2014/main" id="{3F38238A-0232-624B-88A0-D05386781780}"/>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22;p64">
              <a:extLst>
                <a:ext uri="{FF2B5EF4-FFF2-40B4-BE49-F238E27FC236}">
                  <a16:creationId xmlns:a16="http://schemas.microsoft.com/office/drawing/2014/main" id="{8C40E6DC-F36A-4A41-8D0D-804C19C21ED6}"/>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23;p64">
              <a:extLst>
                <a:ext uri="{FF2B5EF4-FFF2-40B4-BE49-F238E27FC236}">
                  <a16:creationId xmlns:a16="http://schemas.microsoft.com/office/drawing/2014/main" id="{596AFC45-2137-CF4A-A0A5-0BB3DA5FD568}"/>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24;p64">
              <a:extLst>
                <a:ext uri="{FF2B5EF4-FFF2-40B4-BE49-F238E27FC236}">
                  <a16:creationId xmlns:a16="http://schemas.microsoft.com/office/drawing/2014/main" id="{7353D050-D428-514E-AE61-09D5FF719218}"/>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25;p64">
              <a:extLst>
                <a:ext uri="{FF2B5EF4-FFF2-40B4-BE49-F238E27FC236}">
                  <a16:creationId xmlns:a16="http://schemas.microsoft.com/office/drawing/2014/main" id="{D0C098C2-2F45-6543-B58F-EC3BADEFD2F4}"/>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26;p64">
              <a:extLst>
                <a:ext uri="{FF2B5EF4-FFF2-40B4-BE49-F238E27FC236}">
                  <a16:creationId xmlns:a16="http://schemas.microsoft.com/office/drawing/2014/main" id="{99E74E8C-A2C1-C348-AB17-574D905EAE9B}"/>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27;p64">
              <a:extLst>
                <a:ext uri="{FF2B5EF4-FFF2-40B4-BE49-F238E27FC236}">
                  <a16:creationId xmlns:a16="http://schemas.microsoft.com/office/drawing/2014/main" id="{F8F851B7-0965-4446-9743-ED4277712708}"/>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28;p64">
              <a:extLst>
                <a:ext uri="{FF2B5EF4-FFF2-40B4-BE49-F238E27FC236}">
                  <a16:creationId xmlns:a16="http://schemas.microsoft.com/office/drawing/2014/main" id="{5854B472-10B5-3C4B-ADBE-820B51B829A0}"/>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29;p64">
              <a:extLst>
                <a:ext uri="{FF2B5EF4-FFF2-40B4-BE49-F238E27FC236}">
                  <a16:creationId xmlns:a16="http://schemas.microsoft.com/office/drawing/2014/main" id="{2D61730F-4A24-3D4F-8969-776E08C49E52}"/>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30;p64">
              <a:extLst>
                <a:ext uri="{FF2B5EF4-FFF2-40B4-BE49-F238E27FC236}">
                  <a16:creationId xmlns:a16="http://schemas.microsoft.com/office/drawing/2014/main" id="{77E75821-21AF-464E-A4D4-4AE05F2930AC}"/>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31;p64">
              <a:extLst>
                <a:ext uri="{FF2B5EF4-FFF2-40B4-BE49-F238E27FC236}">
                  <a16:creationId xmlns:a16="http://schemas.microsoft.com/office/drawing/2014/main" id="{825977D0-F21F-0040-9A14-EC24CB5C6EB0}"/>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32;p64">
              <a:extLst>
                <a:ext uri="{FF2B5EF4-FFF2-40B4-BE49-F238E27FC236}">
                  <a16:creationId xmlns:a16="http://schemas.microsoft.com/office/drawing/2014/main" id="{CE4F1680-9D99-E14C-9A28-4ACE795B34FD}"/>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33;p64">
              <a:extLst>
                <a:ext uri="{FF2B5EF4-FFF2-40B4-BE49-F238E27FC236}">
                  <a16:creationId xmlns:a16="http://schemas.microsoft.com/office/drawing/2014/main" id="{BF55260F-C71D-364D-962B-2062C3E3478A}"/>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34;p64">
              <a:extLst>
                <a:ext uri="{FF2B5EF4-FFF2-40B4-BE49-F238E27FC236}">
                  <a16:creationId xmlns:a16="http://schemas.microsoft.com/office/drawing/2014/main" id="{D61962BF-9538-FF44-83CA-C006926CFF7A}"/>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35;p64">
              <a:extLst>
                <a:ext uri="{FF2B5EF4-FFF2-40B4-BE49-F238E27FC236}">
                  <a16:creationId xmlns:a16="http://schemas.microsoft.com/office/drawing/2014/main" id="{AB0048D6-CC8C-4040-82B0-106F27475CEA}"/>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36;p64">
              <a:extLst>
                <a:ext uri="{FF2B5EF4-FFF2-40B4-BE49-F238E27FC236}">
                  <a16:creationId xmlns:a16="http://schemas.microsoft.com/office/drawing/2014/main" id="{26B9A011-5EBC-C24A-9F77-167C10EE8EFB}"/>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37;p64">
              <a:extLst>
                <a:ext uri="{FF2B5EF4-FFF2-40B4-BE49-F238E27FC236}">
                  <a16:creationId xmlns:a16="http://schemas.microsoft.com/office/drawing/2014/main" id="{0842AAB4-8AA8-3B46-8487-3AD00ACF4D1A}"/>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38;p64">
              <a:extLst>
                <a:ext uri="{FF2B5EF4-FFF2-40B4-BE49-F238E27FC236}">
                  <a16:creationId xmlns:a16="http://schemas.microsoft.com/office/drawing/2014/main" id="{1C742DFC-6BFE-5E49-9E95-75FC3563538A}"/>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39;p64">
              <a:extLst>
                <a:ext uri="{FF2B5EF4-FFF2-40B4-BE49-F238E27FC236}">
                  <a16:creationId xmlns:a16="http://schemas.microsoft.com/office/drawing/2014/main" id="{4F590E74-FB60-0740-8EEF-9ED2A3FFD942}"/>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40;p64">
              <a:extLst>
                <a:ext uri="{FF2B5EF4-FFF2-40B4-BE49-F238E27FC236}">
                  <a16:creationId xmlns:a16="http://schemas.microsoft.com/office/drawing/2014/main" id="{F254E711-20E8-C14D-911B-B5702B53E194}"/>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41;p64">
              <a:extLst>
                <a:ext uri="{FF2B5EF4-FFF2-40B4-BE49-F238E27FC236}">
                  <a16:creationId xmlns:a16="http://schemas.microsoft.com/office/drawing/2014/main" id="{5365F168-4DA5-4A4A-A5BE-5A572FB2EC28}"/>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42;p64">
              <a:extLst>
                <a:ext uri="{FF2B5EF4-FFF2-40B4-BE49-F238E27FC236}">
                  <a16:creationId xmlns:a16="http://schemas.microsoft.com/office/drawing/2014/main" id="{CB9639FF-82B9-E14F-B2EF-E710D9CA18B4}"/>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43;p64">
              <a:extLst>
                <a:ext uri="{FF2B5EF4-FFF2-40B4-BE49-F238E27FC236}">
                  <a16:creationId xmlns:a16="http://schemas.microsoft.com/office/drawing/2014/main" id="{A8651DF9-0BC5-3F49-862D-5A7E6B48B549}"/>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44;p64">
              <a:extLst>
                <a:ext uri="{FF2B5EF4-FFF2-40B4-BE49-F238E27FC236}">
                  <a16:creationId xmlns:a16="http://schemas.microsoft.com/office/drawing/2014/main" id="{78559A37-DEE6-B04C-9CC6-90527727A7CD}"/>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45;p64">
              <a:extLst>
                <a:ext uri="{FF2B5EF4-FFF2-40B4-BE49-F238E27FC236}">
                  <a16:creationId xmlns:a16="http://schemas.microsoft.com/office/drawing/2014/main" id="{83C3ED9E-0F8A-3749-9F0C-EF36AC38A5B5}"/>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46;p64">
              <a:extLst>
                <a:ext uri="{FF2B5EF4-FFF2-40B4-BE49-F238E27FC236}">
                  <a16:creationId xmlns:a16="http://schemas.microsoft.com/office/drawing/2014/main" id="{2BFE74B3-19D3-7949-AD40-000BF0E0BB39}"/>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47;p64">
              <a:extLst>
                <a:ext uri="{FF2B5EF4-FFF2-40B4-BE49-F238E27FC236}">
                  <a16:creationId xmlns:a16="http://schemas.microsoft.com/office/drawing/2014/main" id="{0FD60B6B-C514-964B-91D0-50E8BEC1E62F}"/>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48;p64">
              <a:extLst>
                <a:ext uri="{FF2B5EF4-FFF2-40B4-BE49-F238E27FC236}">
                  <a16:creationId xmlns:a16="http://schemas.microsoft.com/office/drawing/2014/main" id="{B066EFE5-FC7A-E54D-8C2F-729C7BA973D7}"/>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49;p64">
              <a:extLst>
                <a:ext uri="{FF2B5EF4-FFF2-40B4-BE49-F238E27FC236}">
                  <a16:creationId xmlns:a16="http://schemas.microsoft.com/office/drawing/2014/main" id="{9FB58843-36DC-5D48-8495-3277670ABDF9}"/>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50;p64">
              <a:extLst>
                <a:ext uri="{FF2B5EF4-FFF2-40B4-BE49-F238E27FC236}">
                  <a16:creationId xmlns:a16="http://schemas.microsoft.com/office/drawing/2014/main" id="{92FDE99B-1015-3249-B048-1C45B53A7D62}"/>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51;p64">
              <a:extLst>
                <a:ext uri="{FF2B5EF4-FFF2-40B4-BE49-F238E27FC236}">
                  <a16:creationId xmlns:a16="http://schemas.microsoft.com/office/drawing/2014/main" id="{8E540ADF-60E1-194E-A20E-EFD56DDC665B}"/>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52;p64">
              <a:extLst>
                <a:ext uri="{FF2B5EF4-FFF2-40B4-BE49-F238E27FC236}">
                  <a16:creationId xmlns:a16="http://schemas.microsoft.com/office/drawing/2014/main" id="{56F2DBB3-823E-914E-9E13-837394200504}"/>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53;p64">
              <a:extLst>
                <a:ext uri="{FF2B5EF4-FFF2-40B4-BE49-F238E27FC236}">
                  <a16:creationId xmlns:a16="http://schemas.microsoft.com/office/drawing/2014/main" id="{4AF81676-C150-0140-B44B-9A6F320A3CF5}"/>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54;p64">
              <a:extLst>
                <a:ext uri="{FF2B5EF4-FFF2-40B4-BE49-F238E27FC236}">
                  <a16:creationId xmlns:a16="http://schemas.microsoft.com/office/drawing/2014/main" id="{CCA76F65-D3C6-8344-B65A-28B4C902359E}"/>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55;p64">
              <a:extLst>
                <a:ext uri="{FF2B5EF4-FFF2-40B4-BE49-F238E27FC236}">
                  <a16:creationId xmlns:a16="http://schemas.microsoft.com/office/drawing/2014/main" id="{0A04E194-CC4D-B842-85ED-C057A48B622F}"/>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56;p64">
              <a:extLst>
                <a:ext uri="{FF2B5EF4-FFF2-40B4-BE49-F238E27FC236}">
                  <a16:creationId xmlns:a16="http://schemas.microsoft.com/office/drawing/2014/main" id="{6BE4EE45-F78B-564D-9579-0BAC8DCBD549}"/>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57;p64">
              <a:extLst>
                <a:ext uri="{FF2B5EF4-FFF2-40B4-BE49-F238E27FC236}">
                  <a16:creationId xmlns:a16="http://schemas.microsoft.com/office/drawing/2014/main" id="{C4BA6ECF-212C-0B49-BD8F-A185BA65F412}"/>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58;p64">
              <a:extLst>
                <a:ext uri="{FF2B5EF4-FFF2-40B4-BE49-F238E27FC236}">
                  <a16:creationId xmlns:a16="http://schemas.microsoft.com/office/drawing/2014/main" id="{4A283B95-0099-7A4C-AFB9-327FE9F68014}"/>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59;p64">
              <a:extLst>
                <a:ext uri="{FF2B5EF4-FFF2-40B4-BE49-F238E27FC236}">
                  <a16:creationId xmlns:a16="http://schemas.microsoft.com/office/drawing/2014/main" id="{C29F5702-227E-794F-85ED-600BC84381A5}"/>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60;p64">
              <a:extLst>
                <a:ext uri="{FF2B5EF4-FFF2-40B4-BE49-F238E27FC236}">
                  <a16:creationId xmlns:a16="http://schemas.microsoft.com/office/drawing/2014/main" id="{DE4022EF-25AD-E340-B215-059399A3F981}"/>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61;p64">
              <a:extLst>
                <a:ext uri="{FF2B5EF4-FFF2-40B4-BE49-F238E27FC236}">
                  <a16:creationId xmlns:a16="http://schemas.microsoft.com/office/drawing/2014/main" id="{6795481B-B944-ED4D-BAED-B12D43D6BCC5}"/>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62;p64">
              <a:extLst>
                <a:ext uri="{FF2B5EF4-FFF2-40B4-BE49-F238E27FC236}">
                  <a16:creationId xmlns:a16="http://schemas.microsoft.com/office/drawing/2014/main" id="{93C46471-F3FF-5B4A-8D35-8AD093C3C2E1}"/>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63;p64">
              <a:extLst>
                <a:ext uri="{FF2B5EF4-FFF2-40B4-BE49-F238E27FC236}">
                  <a16:creationId xmlns:a16="http://schemas.microsoft.com/office/drawing/2014/main" id="{6F2F2FA3-AF96-9F46-B890-A35424069DE3}"/>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64;p64">
              <a:extLst>
                <a:ext uri="{FF2B5EF4-FFF2-40B4-BE49-F238E27FC236}">
                  <a16:creationId xmlns:a16="http://schemas.microsoft.com/office/drawing/2014/main" id="{766DE508-04EE-4E47-9891-CA1E24264636}"/>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65;p64">
              <a:extLst>
                <a:ext uri="{FF2B5EF4-FFF2-40B4-BE49-F238E27FC236}">
                  <a16:creationId xmlns:a16="http://schemas.microsoft.com/office/drawing/2014/main" id="{DE5D091C-2570-564B-89B4-5248BA3224D3}"/>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66;p64">
              <a:extLst>
                <a:ext uri="{FF2B5EF4-FFF2-40B4-BE49-F238E27FC236}">
                  <a16:creationId xmlns:a16="http://schemas.microsoft.com/office/drawing/2014/main" id="{9FF53666-09BB-184D-A179-754690F3C0D0}"/>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67;p64">
              <a:extLst>
                <a:ext uri="{FF2B5EF4-FFF2-40B4-BE49-F238E27FC236}">
                  <a16:creationId xmlns:a16="http://schemas.microsoft.com/office/drawing/2014/main" id="{6BC8FF07-4460-7D4E-AE41-277638CAB4F2}"/>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68;p64">
              <a:extLst>
                <a:ext uri="{FF2B5EF4-FFF2-40B4-BE49-F238E27FC236}">
                  <a16:creationId xmlns:a16="http://schemas.microsoft.com/office/drawing/2014/main" id="{8FC50BFE-ACF2-6A46-B4A9-01C8B23BC8C0}"/>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69;p64">
              <a:extLst>
                <a:ext uri="{FF2B5EF4-FFF2-40B4-BE49-F238E27FC236}">
                  <a16:creationId xmlns:a16="http://schemas.microsoft.com/office/drawing/2014/main" id="{962B6CD2-2783-8D42-AE12-DCF99FB24C88}"/>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70;p64">
              <a:extLst>
                <a:ext uri="{FF2B5EF4-FFF2-40B4-BE49-F238E27FC236}">
                  <a16:creationId xmlns:a16="http://schemas.microsoft.com/office/drawing/2014/main" id="{E36CA5FF-E8A0-D644-805F-84566E975133}"/>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71;p64">
              <a:extLst>
                <a:ext uri="{FF2B5EF4-FFF2-40B4-BE49-F238E27FC236}">
                  <a16:creationId xmlns:a16="http://schemas.microsoft.com/office/drawing/2014/main" id="{2D1AA857-FCBA-2A4B-B403-F68CB73E893F}"/>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72;p64">
              <a:extLst>
                <a:ext uri="{FF2B5EF4-FFF2-40B4-BE49-F238E27FC236}">
                  <a16:creationId xmlns:a16="http://schemas.microsoft.com/office/drawing/2014/main" id="{0D982BC6-0B17-704B-B6B7-A2BFF27D07AE}"/>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73;p64">
              <a:extLst>
                <a:ext uri="{FF2B5EF4-FFF2-40B4-BE49-F238E27FC236}">
                  <a16:creationId xmlns:a16="http://schemas.microsoft.com/office/drawing/2014/main" id="{7A82E91B-585E-C240-A26B-C90AC8DFFDDC}"/>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74;p64">
              <a:extLst>
                <a:ext uri="{FF2B5EF4-FFF2-40B4-BE49-F238E27FC236}">
                  <a16:creationId xmlns:a16="http://schemas.microsoft.com/office/drawing/2014/main" id="{052E91EC-01FD-2E46-B22A-79A592DE9A34}"/>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75;p64">
              <a:extLst>
                <a:ext uri="{FF2B5EF4-FFF2-40B4-BE49-F238E27FC236}">
                  <a16:creationId xmlns:a16="http://schemas.microsoft.com/office/drawing/2014/main" id="{6DAEF618-5031-C44C-A5AB-9803F27B247C}"/>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76;p64">
              <a:extLst>
                <a:ext uri="{FF2B5EF4-FFF2-40B4-BE49-F238E27FC236}">
                  <a16:creationId xmlns:a16="http://schemas.microsoft.com/office/drawing/2014/main" id="{2D779EDE-3F98-6442-8852-BAE55D1130ED}"/>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77;p64">
              <a:extLst>
                <a:ext uri="{FF2B5EF4-FFF2-40B4-BE49-F238E27FC236}">
                  <a16:creationId xmlns:a16="http://schemas.microsoft.com/office/drawing/2014/main" id="{EC0B3C51-4558-ED44-8192-EA93AE2DF85A}"/>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78;p64">
              <a:extLst>
                <a:ext uri="{FF2B5EF4-FFF2-40B4-BE49-F238E27FC236}">
                  <a16:creationId xmlns:a16="http://schemas.microsoft.com/office/drawing/2014/main" id="{A935C42E-10FD-F64E-954A-AFC11B423B49}"/>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79;p64">
              <a:extLst>
                <a:ext uri="{FF2B5EF4-FFF2-40B4-BE49-F238E27FC236}">
                  <a16:creationId xmlns:a16="http://schemas.microsoft.com/office/drawing/2014/main" id="{60FE240C-0ED3-9344-B396-D6DB67A9B8B4}"/>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80;p64">
              <a:extLst>
                <a:ext uri="{FF2B5EF4-FFF2-40B4-BE49-F238E27FC236}">
                  <a16:creationId xmlns:a16="http://schemas.microsoft.com/office/drawing/2014/main" id="{CC0A3F42-BC31-DB42-A4E9-ACE643AF96DF}"/>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81;p64">
              <a:extLst>
                <a:ext uri="{FF2B5EF4-FFF2-40B4-BE49-F238E27FC236}">
                  <a16:creationId xmlns:a16="http://schemas.microsoft.com/office/drawing/2014/main" id="{C18F77E4-ADCD-0D45-BF79-6B692E19F2E9}"/>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82;p64">
              <a:extLst>
                <a:ext uri="{FF2B5EF4-FFF2-40B4-BE49-F238E27FC236}">
                  <a16:creationId xmlns:a16="http://schemas.microsoft.com/office/drawing/2014/main" id="{574B02D1-740D-EB45-912D-8528BF6D3ADB}"/>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83;p64">
              <a:extLst>
                <a:ext uri="{FF2B5EF4-FFF2-40B4-BE49-F238E27FC236}">
                  <a16:creationId xmlns:a16="http://schemas.microsoft.com/office/drawing/2014/main" id="{B2B4974A-45FF-AB40-8FD6-EB354A25BB0A}"/>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84;p64">
              <a:extLst>
                <a:ext uri="{FF2B5EF4-FFF2-40B4-BE49-F238E27FC236}">
                  <a16:creationId xmlns:a16="http://schemas.microsoft.com/office/drawing/2014/main" id="{54B6061E-C393-7040-B6FA-465316D4773B}"/>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85;p64">
              <a:extLst>
                <a:ext uri="{FF2B5EF4-FFF2-40B4-BE49-F238E27FC236}">
                  <a16:creationId xmlns:a16="http://schemas.microsoft.com/office/drawing/2014/main" id="{9FE0C3AB-ED42-4947-ADC5-2F6A52EC9CE0}"/>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086;p64">
              <a:extLst>
                <a:ext uri="{FF2B5EF4-FFF2-40B4-BE49-F238E27FC236}">
                  <a16:creationId xmlns:a16="http://schemas.microsoft.com/office/drawing/2014/main" id="{C4090692-BB53-9947-9126-10FB8C244283}"/>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087;p64">
              <a:extLst>
                <a:ext uri="{FF2B5EF4-FFF2-40B4-BE49-F238E27FC236}">
                  <a16:creationId xmlns:a16="http://schemas.microsoft.com/office/drawing/2014/main" id="{EBD5FCC5-72D0-4244-ACA3-1C9819A705C1}"/>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088;p64">
              <a:extLst>
                <a:ext uri="{FF2B5EF4-FFF2-40B4-BE49-F238E27FC236}">
                  <a16:creationId xmlns:a16="http://schemas.microsoft.com/office/drawing/2014/main" id="{7AC3A1DA-9A9C-B945-9815-99FAE868BC45}"/>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089;p64">
              <a:extLst>
                <a:ext uri="{FF2B5EF4-FFF2-40B4-BE49-F238E27FC236}">
                  <a16:creationId xmlns:a16="http://schemas.microsoft.com/office/drawing/2014/main" id="{51204E2B-8844-8E4D-96CB-AAE62C51FA0A}"/>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090;p64">
              <a:extLst>
                <a:ext uri="{FF2B5EF4-FFF2-40B4-BE49-F238E27FC236}">
                  <a16:creationId xmlns:a16="http://schemas.microsoft.com/office/drawing/2014/main" id="{7A800A2B-EECC-EF44-BBBD-B76CA21C705A}"/>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091;p64">
              <a:extLst>
                <a:ext uri="{FF2B5EF4-FFF2-40B4-BE49-F238E27FC236}">
                  <a16:creationId xmlns:a16="http://schemas.microsoft.com/office/drawing/2014/main" id="{4CD0099E-8E58-8749-9EF0-AFE10C0460A6}"/>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092;p64">
              <a:extLst>
                <a:ext uri="{FF2B5EF4-FFF2-40B4-BE49-F238E27FC236}">
                  <a16:creationId xmlns:a16="http://schemas.microsoft.com/office/drawing/2014/main" id="{DB3509D6-53B3-BC47-88BF-2A52AA13E64A}"/>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93;p64">
              <a:extLst>
                <a:ext uri="{FF2B5EF4-FFF2-40B4-BE49-F238E27FC236}">
                  <a16:creationId xmlns:a16="http://schemas.microsoft.com/office/drawing/2014/main" id="{B6E6E53A-25F2-374B-90B0-2EECE4C43242}"/>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094;p64">
              <a:extLst>
                <a:ext uri="{FF2B5EF4-FFF2-40B4-BE49-F238E27FC236}">
                  <a16:creationId xmlns:a16="http://schemas.microsoft.com/office/drawing/2014/main" id="{79A0E3D4-9F78-0B41-8B09-9CBECFED73B5}"/>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095;p64">
              <a:extLst>
                <a:ext uri="{FF2B5EF4-FFF2-40B4-BE49-F238E27FC236}">
                  <a16:creationId xmlns:a16="http://schemas.microsoft.com/office/drawing/2014/main" id="{22EB16BD-B80B-0745-AB6A-691DB4E2B5B0}"/>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096;p64">
              <a:extLst>
                <a:ext uri="{FF2B5EF4-FFF2-40B4-BE49-F238E27FC236}">
                  <a16:creationId xmlns:a16="http://schemas.microsoft.com/office/drawing/2014/main" id="{9702081A-8A4E-8242-8A0F-8F81346CBFDE}"/>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097;p64">
              <a:extLst>
                <a:ext uri="{FF2B5EF4-FFF2-40B4-BE49-F238E27FC236}">
                  <a16:creationId xmlns:a16="http://schemas.microsoft.com/office/drawing/2014/main" id="{A7067B86-4A5D-D04F-854B-87A2481FCDC1}"/>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098;p64">
              <a:extLst>
                <a:ext uri="{FF2B5EF4-FFF2-40B4-BE49-F238E27FC236}">
                  <a16:creationId xmlns:a16="http://schemas.microsoft.com/office/drawing/2014/main" id="{E3C5D7A4-1DA7-744C-9EF6-0F4BACC83D42}"/>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099;p64">
              <a:extLst>
                <a:ext uri="{FF2B5EF4-FFF2-40B4-BE49-F238E27FC236}">
                  <a16:creationId xmlns:a16="http://schemas.microsoft.com/office/drawing/2014/main" id="{C1686114-4176-8B4D-A9D0-327020E9AF3F}"/>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00;p64">
              <a:extLst>
                <a:ext uri="{FF2B5EF4-FFF2-40B4-BE49-F238E27FC236}">
                  <a16:creationId xmlns:a16="http://schemas.microsoft.com/office/drawing/2014/main" id="{902E1046-B0BD-B648-82BA-141D27DBBB3E}"/>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01;p64">
              <a:extLst>
                <a:ext uri="{FF2B5EF4-FFF2-40B4-BE49-F238E27FC236}">
                  <a16:creationId xmlns:a16="http://schemas.microsoft.com/office/drawing/2014/main" id="{4784D7A2-2C89-F642-A06A-65B5B1B0ED1D}"/>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02;p64">
              <a:extLst>
                <a:ext uri="{FF2B5EF4-FFF2-40B4-BE49-F238E27FC236}">
                  <a16:creationId xmlns:a16="http://schemas.microsoft.com/office/drawing/2014/main" id="{3FC5E71C-7159-CE4C-B19A-DA65EDA12C2E}"/>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03;p64">
              <a:extLst>
                <a:ext uri="{FF2B5EF4-FFF2-40B4-BE49-F238E27FC236}">
                  <a16:creationId xmlns:a16="http://schemas.microsoft.com/office/drawing/2014/main" id="{FB28358C-1A61-2A47-9961-F13D5DB2BD69}"/>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04;p64">
              <a:extLst>
                <a:ext uri="{FF2B5EF4-FFF2-40B4-BE49-F238E27FC236}">
                  <a16:creationId xmlns:a16="http://schemas.microsoft.com/office/drawing/2014/main" id="{99EB3E86-2BBC-9B40-B8F5-07CBEBA7A0FC}"/>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05;p64">
              <a:extLst>
                <a:ext uri="{FF2B5EF4-FFF2-40B4-BE49-F238E27FC236}">
                  <a16:creationId xmlns:a16="http://schemas.microsoft.com/office/drawing/2014/main" id="{E0E8CF30-5D3E-A14C-BD4B-043DF1F10DD6}"/>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06;p64">
              <a:extLst>
                <a:ext uri="{FF2B5EF4-FFF2-40B4-BE49-F238E27FC236}">
                  <a16:creationId xmlns:a16="http://schemas.microsoft.com/office/drawing/2014/main" id="{1857554B-C0E3-F44D-BF00-F2D7FE8D4AD8}"/>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07;p64">
              <a:extLst>
                <a:ext uri="{FF2B5EF4-FFF2-40B4-BE49-F238E27FC236}">
                  <a16:creationId xmlns:a16="http://schemas.microsoft.com/office/drawing/2014/main" id="{7D6FF109-9695-F44F-B217-22B3547E5393}"/>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08;p64">
              <a:extLst>
                <a:ext uri="{FF2B5EF4-FFF2-40B4-BE49-F238E27FC236}">
                  <a16:creationId xmlns:a16="http://schemas.microsoft.com/office/drawing/2014/main" id="{2C5E2676-E8C8-734A-9B1D-D9CE3F93B79D}"/>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09;p64">
              <a:extLst>
                <a:ext uri="{FF2B5EF4-FFF2-40B4-BE49-F238E27FC236}">
                  <a16:creationId xmlns:a16="http://schemas.microsoft.com/office/drawing/2014/main" id="{13DC8F86-C9DA-0649-AACF-027022E9B678}"/>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10;p64">
              <a:extLst>
                <a:ext uri="{FF2B5EF4-FFF2-40B4-BE49-F238E27FC236}">
                  <a16:creationId xmlns:a16="http://schemas.microsoft.com/office/drawing/2014/main" id="{7442CCE2-3CC6-E14A-ABB4-9FFA49C2AE56}"/>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11;p64">
              <a:extLst>
                <a:ext uri="{FF2B5EF4-FFF2-40B4-BE49-F238E27FC236}">
                  <a16:creationId xmlns:a16="http://schemas.microsoft.com/office/drawing/2014/main" id="{DC935D89-2993-9B4E-8005-D8F62845EADE}"/>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12;p64">
              <a:extLst>
                <a:ext uri="{FF2B5EF4-FFF2-40B4-BE49-F238E27FC236}">
                  <a16:creationId xmlns:a16="http://schemas.microsoft.com/office/drawing/2014/main" id="{078F7EF4-A0C4-1646-9C20-20E0645718D6}"/>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13;p64">
              <a:extLst>
                <a:ext uri="{FF2B5EF4-FFF2-40B4-BE49-F238E27FC236}">
                  <a16:creationId xmlns:a16="http://schemas.microsoft.com/office/drawing/2014/main" id="{FC30B235-0904-0E47-90F1-163D19332F19}"/>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14;p64">
              <a:extLst>
                <a:ext uri="{FF2B5EF4-FFF2-40B4-BE49-F238E27FC236}">
                  <a16:creationId xmlns:a16="http://schemas.microsoft.com/office/drawing/2014/main" id="{746C15D3-0D71-CA45-9A07-753A9EB5C000}"/>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15;p64">
              <a:extLst>
                <a:ext uri="{FF2B5EF4-FFF2-40B4-BE49-F238E27FC236}">
                  <a16:creationId xmlns:a16="http://schemas.microsoft.com/office/drawing/2014/main" id="{4DD206EF-A1AD-5A4D-A3C0-1E164E0E0362}"/>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16;p64">
              <a:extLst>
                <a:ext uri="{FF2B5EF4-FFF2-40B4-BE49-F238E27FC236}">
                  <a16:creationId xmlns:a16="http://schemas.microsoft.com/office/drawing/2014/main" id="{7729E588-484E-C54E-81FA-51FA5EBAEE25}"/>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17;p64">
              <a:extLst>
                <a:ext uri="{FF2B5EF4-FFF2-40B4-BE49-F238E27FC236}">
                  <a16:creationId xmlns:a16="http://schemas.microsoft.com/office/drawing/2014/main" id="{7DC2F7FB-E0EC-2B41-9095-0F2EA9E84303}"/>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18;p64">
              <a:extLst>
                <a:ext uri="{FF2B5EF4-FFF2-40B4-BE49-F238E27FC236}">
                  <a16:creationId xmlns:a16="http://schemas.microsoft.com/office/drawing/2014/main" id="{1480BA2A-A9EA-FE41-A9CE-6F99C70ADF78}"/>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19;p64">
              <a:extLst>
                <a:ext uri="{FF2B5EF4-FFF2-40B4-BE49-F238E27FC236}">
                  <a16:creationId xmlns:a16="http://schemas.microsoft.com/office/drawing/2014/main" id="{ECD62A36-71E1-FB4F-82DE-0C979FDB2CA1}"/>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20;p64">
              <a:extLst>
                <a:ext uri="{FF2B5EF4-FFF2-40B4-BE49-F238E27FC236}">
                  <a16:creationId xmlns:a16="http://schemas.microsoft.com/office/drawing/2014/main" id="{C3C6E854-C37E-654E-A462-B84A1229ED40}"/>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21;p64">
              <a:extLst>
                <a:ext uri="{FF2B5EF4-FFF2-40B4-BE49-F238E27FC236}">
                  <a16:creationId xmlns:a16="http://schemas.microsoft.com/office/drawing/2014/main" id="{2D29AE33-1F7D-2248-9B43-42678642B172}"/>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22;p64">
              <a:extLst>
                <a:ext uri="{FF2B5EF4-FFF2-40B4-BE49-F238E27FC236}">
                  <a16:creationId xmlns:a16="http://schemas.microsoft.com/office/drawing/2014/main" id="{0A9C81FD-90B5-C84A-ACA1-30980CF18B26}"/>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23;p64">
              <a:extLst>
                <a:ext uri="{FF2B5EF4-FFF2-40B4-BE49-F238E27FC236}">
                  <a16:creationId xmlns:a16="http://schemas.microsoft.com/office/drawing/2014/main" id="{C5702B91-4CD2-F04B-B93F-BE102F599323}"/>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24;p64">
              <a:extLst>
                <a:ext uri="{FF2B5EF4-FFF2-40B4-BE49-F238E27FC236}">
                  <a16:creationId xmlns:a16="http://schemas.microsoft.com/office/drawing/2014/main" id="{19565737-EC9E-6F43-B046-85D54D5EF465}"/>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25;p64">
              <a:extLst>
                <a:ext uri="{FF2B5EF4-FFF2-40B4-BE49-F238E27FC236}">
                  <a16:creationId xmlns:a16="http://schemas.microsoft.com/office/drawing/2014/main" id="{CC598B83-013D-1042-9A02-85325A28A405}"/>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26;p64">
              <a:extLst>
                <a:ext uri="{FF2B5EF4-FFF2-40B4-BE49-F238E27FC236}">
                  <a16:creationId xmlns:a16="http://schemas.microsoft.com/office/drawing/2014/main" id="{FEEF069C-4586-2047-B44C-728417A4DE8E}"/>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27;p64">
              <a:extLst>
                <a:ext uri="{FF2B5EF4-FFF2-40B4-BE49-F238E27FC236}">
                  <a16:creationId xmlns:a16="http://schemas.microsoft.com/office/drawing/2014/main" id="{EB9D609F-19EF-2E49-8612-CDAAF7AC898D}"/>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28;p64">
              <a:extLst>
                <a:ext uri="{FF2B5EF4-FFF2-40B4-BE49-F238E27FC236}">
                  <a16:creationId xmlns:a16="http://schemas.microsoft.com/office/drawing/2014/main" id="{0EF9EE0A-2DB3-2449-820C-AA8CA4DA37B2}"/>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29;p64">
              <a:extLst>
                <a:ext uri="{FF2B5EF4-FFF2-40B4-BE49-F238E27FC236}">
                  <a16:creationId xmlns:a16="http://schemas.microsoft.com/office/drawing/2014/main" id="{2678EEDB-E064-2848-9976-6D544FA05BAF}"/>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30;p64">
              <a:extLst>
                <a:ext uri="{FF2B5EF4-FFF2-40B4-BE49-F238E27FC236}">
                  <a16:creationId xmlns:a16="http://schemas.microsoft.com/office/drawing/2014/main" id="{A693ECC0-B500-3346-9539-196DF4F60227}"/>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31;p64">
              <a:extLst>
                <a:ext uri="{FF2B5EF4-FFF2-40B4-BE49-F238E27FC236}">
                  <a16:creationId xmlns:a16="http://schemas.microsoft.com/office/drawing/2014/main" id="{28BE3833-4F2A-8F44-9A81-63BAABE79ED5}"/>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32;p64">
              <a:extLst>
                <a:ext uri="{FF2B5EF4-FFF2-40B4-BE49-F238E27FC236}">
                  <a16:creationId xmlns:a16="http://schemas.microsoft.com/office/drawing/2014/main" id="{70A10D6D-0E13-E84F-9893-4E76745C2766}"/>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33;p64">
              <a:extLst>
                <a:ext uri="{FF2B5EF4-FFF2-40B4-BE49-F238E27FC236}">
                  <a16:creationId xmlns:a16="http://schemas.microsoft.com/office/drawing/2014/main" id="{5D09F116-8F80-FF4E-BF39-87CACF9D9097}"/>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34;p64">
              <a:extLst>
                <a:ext uri="{FF2B5EF4-FFF2-40B4-BE49-F238E27FC236}">
                  <a16:creationId xmlns:a16="http://schemas.microsoft.com/office/drawing/2014/main" id="{AC615BFD-6995-2F4F-B4F1-872A706EA5D8}"/>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35;p64">
              <a:extLst>
                <a:ext uri="{FF2B5EF4-FFF2-40B4-BE49-F238E27FC236}">
                  <a16:creationId xmlns:a16="http://schemas.microsoft.com/office/drawing/2014/main" id="{33CE3E02-C376-9B43-840F-4A2FF167B897}"/>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36;p64">
              <a:extLst>
                <a:ext uri="{FF2B5EF4-FFF2-40B4-BE49-F238E27FC236}">
                  <a16:creationId xmlns:a16="http://schemas.microsoft.com/office/drawing/2014/main" id="{C92BD991-60B4-F645-AD99-AA4D3A778CDB}"/>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37;p64">
              <a:extLst>
                <a:ext uri="{FF2B5EF4-FFF2-40B4-BE49-F238E27FC236}">
                  <a16:creationId xmlns:a16="http://schemas.microsoft.com/office/drawing/2014/main" id="{5A933F9E-79CD-A147-BAF6-5148C0DA812A}"/>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38;p64">
              <a:extLst>
                <a:ext uri="{FF2B5EF4-FFF2-40B4-BE49-F238E27FC236}">
                  <a16:creationId xmlns:a16="http://schemas.microsoft.com/office/drawing/2014/main" id="{5DE17CF0-6676-9240-8785-A5E5925AB6F7}"/>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39;p64">
              <a:extLst>
                <a:ext uri="{FF2B5EF4-FFF2-40B4-BE49-F238E27FC236}">
                  <a16:creationId xmlns:a16="http://schemas.microsoft.com/office/drawing/2014/main" id="{45017640-B02C-6B43-9391-9655D7E3EFA7}"/>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140;p64">
              <a:extLst>
                <a:ext uri="{FF2B5EF4-FFF2-40B4-BE49-F238E27FC236}">
                  <a16:creationId xmlns:a16="http://schemas.microsoft.com/office/drawing/2014/main" id="{2068B79F-00A8-4B47-95BA-2F83EBB5A808}"/>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141;p64">
              <a:extLst>
                <a:ext uri="{FF2B5EF4-FFF2-40B4-BE49-F238E27FC236}">
                  <a16:creationId xmlns:a16="http://schemas.microsoft.com/office/drawing/2014/main" id="{6F652835-54A9-A74F-B6F7-E300E23E8078}"/>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142;p64">
              <a:extLst>
                <a:ext uri="{FF2B5EF4-FFF2-40B4-BE49-F238E27FC236}">
                  <a16:creationId xmlns:a16="http://schemas.microsoft.com/office/drawing/2014/main" id="{61197393-A4E7-2244-9B2E-EEB7D20F7C6C}"/>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143;p64">
              <a:extLst>
                <a:ext uri="{FF2B5EF4-FFF2-40B4-BE49-F238E27FC236}">
                  <a16:creationId xmlns:a16="http://schemas.microsoft.com/office/drawing/2014/main" id="{0EE490D6-0898-7E47-A170-82BC428E3B8C}"/>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144;p64">
              <a:extLst>
                <a:ext uri="{FF2B5EF4-FFF2-40B4-BE49-F238E27FC236}">
                  <a16:creationId xmlns:a16="http://schemas.microsoft.com/office/drawing/2014/main" id="{594D21D7-F82F-ED4C-904B-B74FF4A5E22E}"/>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45;p64">
              <a:extLst>
                <a:ext uri="{FF2B5EF4-FFF2-40B4-BE49-F238E27FC236}">
                  <a16:creationId xmlns:a16="http://schemas.microsoft.com/office/drawing/2014/main" id="{576447BB-CE2E-9140-B22A-03F68B1F3648}"/>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46;p64">
              <a:extLst>
                <a:ext uri="{FF2B5EF4-FFF2-40B4-BE49-F238E27FC236}">
                  <a16:creationId xmlns:a16="http://schemas.microsoft.com/office/drawing/2014/main" id="{396E47D6-EC59-1742-AAE7-5C5A04855DA7}"/>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47;p64">
              <a:extLst>
                <a:ext uri="{FF2B5EF4-FFF2-40B4-BE49-F238E27FC236}">
                  <a16:creationId xmlns:a16="http://schemas.microsoft.com/office/drawing/2014/main" id="{B16B713F-A8E1-364F-809E-9616362E5E92}"/>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48;p64">
              <a:extLst>
                <a:ext uri="{FF2B5EF4-FFF2-40B4-BE49-F238E27FC236}">
                  <a16:creationId xmlns:a16="http://schemas.microsoft.com/office/drawing/2014/main" id="{86FBB4A8-E3A6-5F42-B013-EC81C064A21E}"/>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9;p64">
              <a:extLst>
                <a:ext uri="{FF2B5EF4-FFF2-40B4-BE49-F238E27FC236}">
                  <a16:creationId xmlns:a16="http://schemas.microsoft.com/office/drawing/2014/main" id="{E5DCC64F-72E3-D94C-8735-4D0B73986D1F}"/>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0;p64">
              <a:extLst>
                <a:ext uri="{FF2B5EF4-FFF2-40B4-BE49-F238E27FC236}">
                  <a16:creationId xmlns:a16="http://schemas.microsoft.com/office/drawing/2014/main" id="{F19A121E-9871-4A40-98AA-0F229A370D31}"/>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51;p64">
              <a:extLst>
                <a:ext uri="{FF2B5EF4-FFF2-40B4-BE49-F238E27FC236}">
                  <a16:creationId xmlns:a16="http://schemas.microsoft.com/office/drawing/2014/main" id="{366705A5-8FE3-5F4B-84A1-70D262159841}"/>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52;p64">
              <a:extLst>
                <a:ext uri="{FF2B5EF4-FFF2-40B4-BE49-F238E27FC236}">
                  <a16:creationId xmlns:a16="http://schemas.microsoft.com/office/drawing/2014/main" id="{DD90EF96-E8FF-EF4A-8A0F-88AAA3A98DF9}"/>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53;p64">
              <a:extLst>
                <a:ext uri="{FF2B5EF4-FFF2-40B4-BE49-F238E27FC236}">
                  <a16:creationId xmlns:a16="http://schemas.microsoft.com/office/drawing/2014/main" id="{CC1FAFF3-DB45-4344-80F3-27A98136D4C9}"/>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54;p64">
              <a:extLst>
                <a:ext uri="{FF2B5EF4-FFF2-40B4-BE49-F238E27FC236}">
                  <a16:creationId xmlns:a16="http://schemas.microsoft.com/office/drawing/2014/main" id="{4D21D923-9B03-7F47-8DC3-9524D62D0211}"/>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55;p64">
              <a:extLst>
                <a:ext uri="{FF2B5EF4-FFF2-40B4-BE49-F238E27FC236}">
                  <a16:creationId xmlns:a16="http://schemas.microsoft.com/office/drawing/2014/main" id="{A8172205-F632-2D4B-A60A-C4E65375DF83}"/>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56;p64">
              <a:extLst>
                <a:ext uri="{FF2B5EF4-FFF2-40B4-BE49-F238E27FC236}">
                  <a16:creationId xmlns:a16="http://schemas.microsoft.com/office/drawing/2014/main" id="{86C4D783-058F-9B46-B156-6BF30DE4CFE7}"/>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57;p64">
              <a:extLst>
                <a:ext uri="{FF2B5EF4-FFF2-40B4-BE49-F238E27FC236}">
                  <a16:creationId xmlns:a16="http://schemas.microsoft.com/office/drawing/2014/main" id="{7BBE5192-F12C-7645-93B7-FD694A66626E}"/>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58;p64">
              <a:extLst>
                <a:ext uri="{FF2B5EF4-FFF2-40B4-BE49-F238E27FC236}">
                  <a16:creationId xmlns:a16="http://schemas.microsoft.com/office/drawing/2014/main" id="{42DC7C7F-185A-B345-AFC7-B6432F5BEEB0}"/>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59;p64">
              <a:extLst>
                <a:ext uri="{FF2B5EF4-FFF2-40B4-BE49-F238E27FC236}">
                  <a16:creationId xmlns:a16="http://schemas.microsoft.com/office/drawing/2014/main" id="{FE01B5F0-287F-9441-AD23-476644D08EC4}"/>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160;p64">
              <a:extLst>
                <a:ext uri="{FF2B5EF4-FFF2-40B4-BE49-F238E27FC236}">
                  <a16:creationId xmlns:a16="http://schemas.microsoft.com/office/drawing/2014/main" id="{BC310B16-7490-5549-9EE6-8C79E99D8155}"/>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161;p64">
              <a:extLst>
                <a:ext uri="{FF2B5EF4-FFF2-40B4-BE49-F238E27FC236}">
                  <a16:creationId xmlns:a16="http://schemas.microsoft.com/office/drawing/2014/main" id="{DF10A87A-D52E-F940-8690-058BEE60E709}"/>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162;p64">
              <a:extLst>
                <a:ext uri="{FF2B5EF4-FFF2-40B4-BE49-F238E27FC236}">
                  <a16:creationId xmlns:a16="http://schemas.microsoft.com/office/drawing/2014/main" id="{34F899F5-0890-8948-8343-4EFD972BA756}"/>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163;p64">
              <a:extLst>
                <a:ext uri="{FF2B5EF4-FFF2-40B4-BE49-F238E27FC236}">
                  <a16:creationId xmlns:a16="http://schemas.microsoft.com/office/drawing/2014/main" id="{DE188BB0-29B1-4D48-A34C-7F2D0CE01C89}"/>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164;p64">
              <a:extLst>
                <a:ext uri="{FF2B5EF4-FFF2-40B4-BE49-F238E27FC236}">
                  <a16:creationId xmlns:a16="http://schemas.microsoft.com/office/drawing/2014/main" id="{5A5B075D-AA96-594D-978E-800D7C1F31BC}"/>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165;p64">
              <a:extLst>
                <a:ext uri="{FF2B5EF4-FFF2-40B4-BE49-F238E27FC236}">
                  <a16:creationId xmlns:a16="http://schemas.microsoft.com/office/drawing/2014/main" id="{8DCB890F-F380-BE44-9870-8EC259704EF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166;p64">
              <a:extLst>
                <a:ext uri="{FF2B5EF4-FFF2-40B4-BE49-F238E27FC236}">
                  <a16:creationId xmlns:a16="http://schemas.microsoft.com/office/drawing/2014/main" id="{1B4902BF-A1C2-1348-8077-DCD562C21372}"/>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167;p64">
              <a:extLst>
                <a:ext uri="{FF2B5EF4-FFF2-40B4-BE49-F238E27FC236}">
                  <a16:creationId xmlns:a16="http://schemas.microsoft.com/office/drawing/2014/main" id="{72430D0F-50B0-064C-B862-1AEB6F968013}"/>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168;p64">
              <a:extLst>
                <a:ext uri="{FF2B5EF4-FFF2-40B4-BE49-F238E27FC236}">
                  <a16:creationId xmlns:a16="http://schemas.microsoft.com/office/drawing/2014/main" id="{2133BB38-45E8-F345-AE2B-8E9BEF2C326B}"/>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169;p64">
              <a:extLst>
                <a:ext uri="{FF2B5EF4-FFF2-40B4-BE49-F238E27FC236}">
                  <a16:creationId xmlns:a16="http://schemas.microsoft.com/office/drawing/2014/main" id="{6125E81A-AD06-4144-940D-3F1402A9AA27}"/>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70;p64">
              <a:extLst>
                <a:ext uri="{FF2B5EF4-FFF2-40B4-BE49-F238E27FC236}">
                  <a16:creationId xmlns:a16="http://schemas.microsoft.com/office/drawing/2014/main" id="{4634F37B-D68E-0442-89C9-D0604A1F8C7D}"/>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71;p64">
              <a:extLst>
                <a:ext uri="{FF2B5EF4-FFF2-40B4-BE49-F238E27FC236}">
                  <a16:creationId xmlns:a16="http://schemas.microsoft.com/office/drawing/2014/main" id="{79014762-1082-004D-89FA-F8F6DBE02E4D}"/>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72;p64">
              <a:extLst>
                <a:ext uri="{FF2B5EF4-FFF2-40B4-BE49-F238E27FC236}">
                  <a16:creationId xmlns:a16="http://schemas.microsoft.com/office/drawing/2014/main" id="{BF4BA754-5ACE-134E-815E-DEB2AAEDFFEB}"/>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73;p64">
              <a:extLst>
                <a:ext uri="{FF2B5EF4-FFF2-40B4-BE49-F238E27FC236}">
                  <a16:creationId xmlns:a16="http://schemas.microsoft.com/office/drawing/2014/main" id="{7B845653-EA8A-1A47-9231-3E8CC96EC437}"/>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74;p64">
              <a:extLst>
                <a:ext uri="{FF2B5EF4-FFF2-40B4-BE49-F238E27FC236}">
                  <a16:creationId xmlns:a16="http://schemas.microsoft.com/office/drawing/2014/main" id="{1ABF4261-EE61-A848-8D31-EDDAA2159456}"/>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75;p64">
              <a:extLst>
                <a:ext uri="{FF2B5EF4-FFF2-40B4-BE49-F238E27FC236}">
                  <a16:creationId xmlns:a16="http://schemas.microsoft.com/office/drawing/2014/main" id="{9306795F-4D0B-A148-A4B3-3EDEB1B5699F}"/>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76;p64">
              <a:extLst>
                <a:ext uri="{FF2B5EF4-FFF2-40B4-BE49-F238E27FC236}">
                  <a16:creationId xmlns:a16="http://schemas.microsoft.com/office/drawing/2014/main" id="{CE268FD4-067B-474A-ACFB-0BA6A9A07F54}"/>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77;p64">
              <a:extLst>
                <a:ext uri="{FF2B5EF4-FFF2-40B4-BE49-F238E27FC236}">
                  <a16:creationId xmlns:a16="http://schemas.microsoft.com/office/drawing/2014/main" id="{53CC8346-70E3-7C4C-83F4-1F80266F8564}"/>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78;p64">
              <a:extLst>
                <a:ext uri="{FF2B5EF4-FFF2-40B4-BE49-F238E27FC236}">
                  <a16:creationId xmlns:a16="http://schemas.microsoft.com/office/drawing/2014/main" id="{5B1BB995-6617-B047-A754-CCC88FAA28FD}"/>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79;p64">
              <a:extLst>
                <a:ext uri="{FF2B5EF4-FFF2-40B4-BE49-F238E27FC236}">
                  <a16:creationId xmlns:a16="http://schemas.microsoft.com/office/drawing/2014/main" id="{A4B042DD-7C54-F144-A7EB-221FCF49791A}"/>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180;p64">
              <a:extLst>
                <a:ext uri="{FF2B5EF4-FFF2-40B4-BE49-F238E27FC236}">
                  <a16:creationId xmlns:a16="http://schemas.microsoft.com/office/drawing/2014/main" id="{95214E55-E090-B543-96F9-0B3670A24C41}"/>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181;p64">
              <a:extLst>
                <a:ext uri="{FF2B5EF4-FFF2-40B4-BE49-F238E27FC236}">
                  <a16:creationId xmlns:a16="http://schemas.microsoft.com/office/drawing/2014/main" id="{6A7C5446-A00A-984C-A982-E8466C47E413}"/>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182;p64">
              <a:extLst>
                <a:ext uri="{FF2B5EF4-FFF2-40B4-BE49-F238E27FC236}">
                  <a16:creationId xmlns:a16="http://schemas.microsoft.com/office/drawing/2014/main" id="{A5724D60-2FFB-2341-9047-2B766E6E997A}"/>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183;p64">
              <a:extLst>
                <a:ext uri="{FF2B5EF4-FFF2-40B4-BE49-F238E27FC236}">
                  <a16:creationId xmlns:a16="http://schemas.microsoft.com/office/drawing/2014/main" id="{F1EAB48E-1C8F-1744-9AC2-3382F3BB2E8E}"/>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184;p64">
              <a:extLst>
                <a:ext uri="{FF2B5EF4-FFF2-40B4-BE49-F238E27FC236}">
                  <a16:creationId xmlns:a16="http://schemas.microsoft.com/office/drawing/2014/main" id="{A4A2AF1A-3080-6846-9C10-FDAA1BE99B0C}"/>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185;p64">
              <a:extLst>
                <a:ext uri="{FF2B5EF4-FFF2-40B4-BE49-F238E27FC236}">
                  <a16:creationId xmlns:a16="http://schemas.microsoft.com/office/drawing/2014/main" id="{B1E98DF8-E26C-A64B-9199-A16CD9737115}"/>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186;p64">
              <a:extLst>
                <a:ext uri="{FF2B5EF4-FFF2-40B4-BE49-F238E27FC236}">
                  <a16:creationId xmlns:a16="http://schemas.microsoft.com/office/drawing/2014/main" id="{4D8B51F3-2B06-9D47-954A-DDA7CDAA22C8}"/>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187;p64">
              <a:extLst>
                <a:ext uri="{FF2B5EF4-FFF2-40B4-BE49-F238E27FC236}">
                  <a16:creationId xmlns:a16="http://schemas.microsoft.com/office/drawing/2014/main" id="{9A1EBD55-9FD3-FA43-A6B1-B266FB022CAE}"/>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188;p64">
              <a:extLst>
                <a:ext uri="{FF2B5EF4-FFF2-40B4-BE49-F238E27FC236}">
                  <a16:creationId xmlns:a16="http://schemas.microsoft.com/office/drawing/2014/main" id="{815B80DD-668A-7340-BF34-F6140117FBF4}"/>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189;p64">
              <a:extLst>
                <a:ext uri="{FF2B5EF4-FFF2-40B4-BE49-F238E27FC236}">
                  <a16:creationId xmlns:a16="http://schemas.microsoft.com/office/drawing/2014/main" id="{4058BBF9-F2BE-8E4C-95DC-98FFDBDB8A4D}"/>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190;p64">
              <a:extLst>
                <a:ext uri="{FF2B5EF4-FFF2-40B4-BE49-F238E27FC236}">
                  <a16:creationId xmlns:a16="http://schemas.microsoft.com/office/drawing/2014/main" id="{74CF12F3-B7F6-F746-AD25-935E70B98E8C}"/>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191;p64">
              <a:extLst>
                <a:ext uri="{FF2B5EF4-FFF2-40B4-BE49-F238E27FC236}">
                  <a16:creationId xmlns:a16="http://schemas.microsoft.com/office/drawing/2014/main" id="{1D7110FC-14C7-614E-A682-913E585F6DE5}"/>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192;p64">
              <a:extLst>
                <a:ext uri="{FF2B5EF4-FFF2-40B4-BE49-F238E27FC236}">
                  <a16:creationId xmlns:a16="http://schemas.microsoft.com/office/drawing/2014/main" id="{0CF32A7A-9005-904B-9E85-88BAC38657A1}"/>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193;p64">
              <a:extLst>
                <a:ext uri="{FF2B5EF4-FFF2-40B4-BE49-F238E27FC236}">
                  <a16:creationId xmlns:a16="http://schemas.microsoft.com/office/drawing/2014/main" id="{5624AAA2-6AAE-4F40-9252-21EE241C727D}"/>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194;p64">
              <a:extLst>
                <a:ext uri="{FF2B5EF4-FFF2-40B4-BE49-F238E27FC236}">
                  <a16:creationId xmlns:a16="http://schemas.microsoft.com/office/drawing/2014/main" id="{1A3DB772-E78C-2A4C-9E1F-9AF954FBC681}"/>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195;p64">
              <a:extLst>
                <a:ext uri="{FF2B5EF4-FFF2-40B4-BE49-F238E27FC236}">
                  <a16:creationId xmlns:a16="http://schemas.microsoft.com/office/drawing/2014/main" id="{BAB370B1-DACD-C94A-B96E-E4694E2E905D}"/>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196;p64">
              <a:extLst>
                <a:ext uri="{FF2B5EF4-FFF2-40B4-BE49-F238E27FC236}">
                  <a16:creationId xmlns:a16="http://schemas.microsoft.com/office/drawing/2014/main" id="{6A1C80CC-6AC2-D942-BE96-99B3998533C0}"/>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197;p64">
              <a:extLst>
                <a:ext uri="{FF2B5EF4-FFF2-40B4-BE49-F238E27FC236}">
                  <a16:creationId xmlns:a16="http://schemas.microsoft.com/office/drawing/2014/main" id="{16ECF15A-A097-124E-9208-00802D08A403}"/>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198;p64">
              <a:extLst>
                <a:ext uri="{FF2B5EF4-FFF2-40B4-BE49-F238E27FC236}">
                  <a16:creationId xmlns:a16="http://schemas.microsoft.com/office/drawing/2014/main" id="{89ADCD36-6E36-094E-BD5C-29BB43D1E5D2}"/>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199;p64">
              <a:extLst>
                <a:ext uri="{FF2B5EF4-FFF2-40B4-BE49-F238E27FC236}">
                  <a16:creationId xmlns:a16="http://schemas.microsoft.com/office/drawing/2014/main" id="{3B602C06-24D0-D24B-8E4A-4AFB2878F515}"/>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200;p64">
              <a:extLst>
                <a:ext uri="{FF2B5EF4-FFF2-40B4-BE49-F238E27FC236}">
                  <a16:creationId xmlns:a16="http://schemas.microsoft.com/office/drawing/2014/main" id="{4E2EC23B-9D1B-2B4A-86AC-7A27F5B8DD52}"/>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201;p64">
              <a:extLst>
                <a:ext uri="{FF2B5EF4-FFF2-40B4-BE49-F238E27FC236}">
                  <a16:creationId xmlns:a16="http://schemas.microsoft.com/office/drawing/2014/main" id="{B011401A-F090-224B-A026-FE0E45FA1AB8}"/>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202;p64">
              <a:extLst>
                <a:ext uri="{FF2B5EF4-FFF2-40B4-BE49-F238E27FC236}">
                  <a16:creationId xmlns:a16="http://schemas.microsoft.com/office/drawing/2014/main" id="{AD381D93-CC16-1649-A436-6529AD825D9B}"/>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203;p64">
              <a:extLst>
                <a:ext uri="{FF2B5EF4-FFF2-40B4-BE49-F238E27FC236}">
                  <a16:creationId xmlns:a16="http://schemas.microsoft.com/office/drawing/2014/main" id="{CF76C380-9C4E-DE43-B39B-BF97A851F82C}"/>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204;p64">
              <a:extLst>
                <a:ext uri="{FF2B5EF4-FFF2-40B4-BE49-F238E27FC236}">
                  <a16:creationId xmlns:a16="http://schemas.microsoft.com/office/drawing/2014/main" id="{D44180DC-AAFA-3149-B8DB-8EB63AC15371}"/>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205;p64">
              <a:extLst>
                <a:ext uri="{FF2B5EF4-FFF2-40B4-BE49-F238E27FC236}">
                  <a16:creationId xmlns:a16="http://schemas.microsoft.com/office/drawing/2014/main" id="{402F4B7C-7F3F-314C-8444-C49B8F845751}"/>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206;p64">
              <a:extLst>
                <a:ext uri="{FF2B5EF4-FFF2-40B4-BE49-F238E27FC236}">
                  <a16:creationId xmlns:a16="http://schemas.microsoft.com/office/drawing/2014/main" id="{8520B9CD-A5FE-6342-BBC2-76E31A40E153}"/>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207;p64">
              <a:extLst>
                <a:ext uri="{FF2B5EF4-FFF2-40B4-BE49-F238E27FC236}">
                  <a16:creationId xmlns:a16="http://schemas.microsoft.com/office/drawing/2014/main" id="{AED25153-509D-C444-A5E2-B56582AEB727}"/>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208;p64">
              <a:extLst>
                <a:ext uri="{FF2B5EF4-FFF2-40B4-BE49-F238E27FC236}">
                  <a16:creationId xmlns:a16="http://schemas.microsoft.com/office/drawing/2014/main" id="{8C335F8E-F5CD-B042-A24E-593A857BED36}"/>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209;p64">
              <a:extLst>
                <a:ext uri="{FF2B5EF4-FFF2-40B4-BE49-F238E27FC236}">
                  <a16:creationId xmlns:a16="http://schemas.microsoft.com/office/drawing/2014/main" id="{D5D2C827-9FDE-4F4D-8E4D-C12D4C0330E1}"/>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210;p64">
              <a:extLst>
                <a:ext uri="{FF2B5EF4-FFF2-40B4-BE49-F238E27FC236}">
                  <a16:creationId xmlns:a16="http://schemas.microsoft.com/office/drawing/2014/main" id="{200D8CC4-CB32-434C-933C-637DB01BE653}"/>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211;p64">
              <a:extLst>
                <a:ext uri="{FF2B5EF4-FFF2-40B4-BE49-F238E27FC236}">
                  <a16:creationId xmlns:a16="http://schemas.microsoft.com/office/drawing/2014/main" id="{F31A47D8-B5FA-1248-A4CA-C2B14F64BB19}"/>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212;p64">
              <a:extLst>
                <a:ext uri="{FF2B5EF4-FFF2-40B4-BE49-F238E27FC236}">
                  <a16:creationId xmlns:a16="http://schemas.microsoft.com/office/drawing/2014/main" id="{705F7331-1EB4-9448-9C2B-35C5EE23C0FF}"/>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213;p64">
              <a:extLst>
                <a:ext uri="{FF2B5EF4-FFF2-40B4-BE49-F238E27FC236}">
                  <a16:creationId xmlns:a16="http://schemas.microsoft.com/office/drawing/2014/main" id="{B7470B4A-EB5F-4540-9A6F-2DBBA57F4E38}"/>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214;p64">
              <a:extLst>
                <a:ext uri="{FF2B5EF4-FFF2-40B4-BE49-F238E27FC236}">
                  <a16:creationId xmlns:a16="http://schemas.microsoft.com/office/drawing/2014/main" id="{7E4FA492-5995-674C-B0DD-150B5FB39A2F}"/>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215;p64">
              <a:extLst>
                <a:ext uri="{FF2B5EF4-FFF2-40B4-BE49-F238E27FC236}">
                  <a16:creationId xmlns:a16="http://schemas.microsoft.com/office/drawing/2014/main" id="{770F84CA-7C70-EC4B-B45C-F83E3771E421}"/>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216;p64">
              <a:extLst>
                <a:ext uri="{FF2B5EF4-FFF2-40B4-BE49-F238E27FC236}">
                  <a16:creationId xmlns:a16="http://schemas.microsoft.com/office/drawing/2014/main" id="{B9D9F336-6934-6348-8034-140005CC8D17}"/>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217;p64">
              <a:extLst>
                <a:ext uri="{FF2B5EF4-FFF2-40B4-BE49-F238E27FC236}">
                  <a16:creationId xmlns:a16="http://schemas.microsoft.com/office/drawing/2014/main" id="{E6F096FD-9676-B04D-8A6A-0FD62B538E26}"/>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218;p64">
              <a:extLst>
                <a:ext uri="{FF2B5EF4-FFF2-40B4-BE49-F238E27FC236}">
                  <a16:creationId xmlns:a16="http://schemas.microsoft.com/office/drawing/2014/main" id="{71595DE4-D3B8-B441-A319-3F85F32862C0}"/>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219;p64">
              <a:extLst>
                <a:ext uri="{FF2B5EF4-FFF2-40B4-BE49-F238E27FC236}">
                  <a16:creationId xmlns:a16="http://schemas.microsoft.com/office/drawing/2014/main" id="{26947A2B-58B8-524E-AB4C-0B429B349A29}"/>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220;p64">
              <a:extLst>
                <a:ext uri="{FF2B5EF4-FFF2-40B4-BE49-F238E27FC236}">
                  <a16:creationId xmlns:a16="http://schemas.microsoft.com/office/drawing/2014/main" id="{DE262729-63BB-9044-82D3-CB7AE184BDA7}"/>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221;p64">
              <a:extLst>
                <a:ext uri="{FF2B5EF4-FFF2-40B4-BE49-F238E27FC236}">
                  <a16:creationId xmlns:a16="http://schemas.microsoft.com/office/drawing/2014/main" id="{CC0AC5EE-C266-0E4C-874E-3C5CD09F20F0}"/>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222;p64">
              <a:extLst>
                <a:ext uri="{FF2B5EF4-FFF2-40B4-BE49-F238E27FC236}">
                  <a16:creationId xmlns:a16="http://schemas.microsoft.com/office/drawing/2014/main" id="{55D4A0EC-D864-D349-B58B-7837CC622832}"/>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223;p64">
              <a:extLst>
                <a:ext uri="{FF2B5EF4-FFF2-40B4-BE49-F238E27FC236}">
                  <a16:creationId xmlns:a16="http://schemas.microsoft.com/office/drawing/2014/main" id="{27F36FCE-E6F5-5546-A840-C0DCBA6ACCB5}"/>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224;p64">
              <a:extLst>
                <a:ext uri="{FF2B5EF4-FFF2-40B4-BE49-F238E27FC236}">
                  <a16:creationId xmlns:a16="http://schemas.microsoft.com/office/drawing/2014/main" id="{9E3B3584-EA4D-ED4A-AE3B-571FF9D16D51}"/>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225;p64">
              <a:extLst>
                <a:ext uri="{FF2B5EF4-FFF2-40B4-BE49-F238E27FC236}">
                  <a16:creationId xmlns:a16="http://schemas.microsoft.com/office/drawing/2014/main" id="{0BE66AB2-F4D5-DA48-AF16-9F326965346B}"/>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226;p64">
              <a:extLst>
                <a:ext uri="{FF2B5EF4-FFF2-40B4-BE49-F238E27FC236}">
                  <a16:creationId xmlns:a16="http://schemas.microsoft.com/office/drawing/2014/main" id="{1C878AC7-DEDD-CF48-B031-8BFF3F3C83FC}"/>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227;p64">
              <a:extLst>
                <a:ext uri="{FF2B5EF4-FFF2-40B4-BE49-F238E27FC236}">
                  <a16:creationId xmlns:a16="http://schemas.microsoft.com/office/drawing/2014/main" id="{43F49F1F-B900-BD4E-AD30-9012EF28DD1F}"/>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228;p64">
              <a:extLst>
                <a:ext uri="{FF2B5EF4-FFF2-40B4-BE49-F238E27FC236}">
                  <a16:creationId xmlns:a16="http://schemas.microsoft.com/office/drawing/2014/main" id="{CD934739-877B-164C-A115-09F4EE9AAA41}"/>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229;p64">
              <a:extLst>
                <a:ext uri="{FF2B5EF4-FFF2-40B4-BE49-F238E27FC236}">
                  <a16:creationId xmlns:a16="http://schemas.microsoft.com/office/drawing/2014/main" id="{C974F1BA-F9C7-5049-99B6-59D3B239B39E}"/>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230;p64">
              <a:extLst>
                <a:ext uri="{FF2B5EF4-FFF2-40B4-BE49-F238E27FC236}">
                  <a16:creationId xmlns:a16="http://schemas.microsoft.com/office/drawing/2014/main" id="{1BDA0CFB-6D56-1F43-B9D4-B44BB2405685}"/>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231;p64">
              <a:extLst>
                <a:ext uri="{FF2B5EF4-FFF2-40B4-BE49-F238E27FC236}">
                  <a16:creationId xmlns:a16="http://schemas.microsoft.com/office/drawing/2014/main" id="{66F143FB-6AB3-2749-A9E0-C1352C1D7138}"/>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232;p64">
              <a:extLst>
                <a:ext uri="{FF2B5EF4-FFF2-40B4-BE49-F238E27FC236}">
                  <a16:creationId xmlns:a16="http://schemas.microsoft.com/office/drawing/2014/main" id="{A85030E4-B970-4D4F-B418-39A52D7C3DE8}"/>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233;p64">
              <a:extLst>
                <a:ext uri="{FF2B5EF4-FFF2-40B4-BE49-F238E27FC236}">
                  <a16:creationId xmlns:a16="http://schemas.microsoft.com/office/drawing/2014/main" id="{1478BC63-6696-4548-A3E9-491064682351}"/>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234;p64">
              <a:extLst>
                <a:ext uri="{FF2B5EF4-FFF2-40B4-BE49-F238E27FC236}">
                  <a16:creationId xmlns:a16="http://schemas.microsoft.com/office/drawing/2014/main" id="{61F17D50-C313-7C4D-8779-98C3A5C990A3}"/>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235;p64">
              <a:extLst>
                <a:ext uri="{FF2B5EF4-FFF2-40B4-BE49-F238E27FC236}">
                  <a16:creationId xmlns:a16="http://schemas.microsoft.com/office/drawing/2014/main" id="{35F14793-DF36-AF48-8AD5-5130EF1DC14A}"/>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236;p64">
              <a:extLst>
                <a:ext uri="{FF2B5EF4-FFF2-40B4-BE49-F238E27FC236}">
                  <a16:creationId xmlns:a16="http://schemas.microsoft.com/office/drawing/2014/main" id="{6D93F2F5-1616-9B45-8D0D-4EF90442159E}"/>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237;p64">
              <a:extLst>
                <a:ext uri="{FF2B5EF4-FFF2-40B4-BE49-F238E27FC236}">
                  <a16:creationId xmlns:a16="http://schemas.microsoft.com/office/drawing/2014/main" id="{A8150B24-EEBD-F54B-BEED-B4C7D3337856}"/>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238;p64">
              <a:extLst>
                <a:ext uri="{FF2B5EF4-FFF2-40B4-BE49-F238E27FC236}">
                  <a16:creationId xmlns:a16="http://schemas.microsoft.com/office/drawing/2014/main" id="{03939EA3-DB44-7B4A-B6CB-56083AA76362}"/>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239;p64">
              <a:extLst>
                <a:ext uri="{FF2B5EF4-FFF2-40B4-BE49-F238E27FC236}">
                  <a16:creationId xmlns:a16="http://schemas.microsoft.com/office/drawing/2014/main" id="{179FD9BA-B3F5-0245-A224-8089A1A70BBF}"/>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240;p64">
              <a:extLst>
                <a:ext uri="{FF2B5EF4-FFF2-40B4-BE49-F238E27FC236}">
                  <a16:creationId xmlns:a16="http://schemas.microsoft.com/office/drawing/2014/main" id="{01AF98D9-1D99-BE45-838B-0CF555C7D4D0}"/>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2" name="Google Shape;2163;p39">
            <a:extLst>
              <a:ext uri="{FF2B5EF4-FFF2-40B4-BE49-F238E27FC236}">
                <a16:creationId xmlns:a16="http://schemas.microsoft.com/office/drawing/2014/main" id="{14222571-4560-F44D-B0FE-B6419790D110}"/>
              </a:ext>
            </a:extLst>
          </p:cNvPr>
          <p:cNvSpPr/>
          <p:nvPr/>
        </p:nvSpPr>
        <p:spPr>
          <a:xfrm>
            <a:off x="3732436" y="526916"/>
            <a:ext cx="1679127" cy="1679127"/>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a:extLst>
              <a:ext uri="{FF2B5EF4-FFF2-40B4-BE49-F238E27FC236}">
                <a16:creationId xmlns:a16="http://schemas.microsoft.com/office/drawing/2014/main" id="{46417318-405F-C14D-9D3D-60CF3FDE3474}"/>
              </a:ext>
            </a:extLst>
          </p:cNvPr>
          <p:cNvPicPr>
            <a:picLocks noChangeAspect="1"/>
          </p:cNvPicPr>
          <p:nvPr/>
        </p:nvPicPr>
        <p:blipFill>
          <a:blip r:embed="rId3"/>
          <a:stretch>
            <a:fillRect/>
          </a:stretch>
        </p:blipFill>
        <p:spPr>
          <a:xfrm>
            <a:off x="3921846" y="716397"/>
            <a:ext cx="1300163" cy="1300163"/>
          </a:xfrm>
          <a:prstGeom prst="rect">
            <a:avLst/>
          </a:prstGeom>
        </p:spPr>
      </p:pic>
      <p:sp>
        <p:nvSpPr>
          <p:cNvPr id="20" name="Google Shape;2164;p39">
            <a:extLst>
              <a:ext uri="{FF2B5EF4-FFF2-40B4-BE49-F238E27FC236}">
                <a16:creationId xmlns:a16="http://schemas.microsoft.com/office/drawing/2014/main" id="{2744B795-BC4A-A74B-B954-DF53AF62CA81}"/>
              </a:ext>
            </a:extLst>
          </p:cNvPr>
          <p:cNvSpPr/>
          <p:nvPr/>
        </p:nvSpPr>
        <p:spPr>
          <a:xfrm>
            <a:off x="3960689" y="751106"/>
            <a:ext cx="1230746" cy="1230746"/>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39"/>
          <p:cNvSpPr txBox="1">
            <a:spLocks noGrp="1"/>
          </p:cNvSpPr>
          <p:nvPr>
            <p:ph type="title"/>
          </p:nvPr>
        </p:nvSpPr>
        <p:spPr>
          <a:xfrm>
            <a:off x="2167128" y="2353417"/>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 </a:t>
            </a:r>
            <a:endParaRPr dirty="0"/>
          </a:p>
        </p:txBody>
      </p:sp>
      <p:sp>
        <p:nvSpPr>
          <p:cNvPr id="2178" name="Google Shape;2178;p39"/>
          <p:cNvSpPr txBox="1">
            <a:spLocks noGrp="1"/>
          </p:cNvSpPr>
          <p:nvPr>
            <p:ph type="subTitle" idx="1"/>
          </p:nvPr>
        </p:nvSpPr>
        <p:spPr>
          <a:xfrm>
            <a:off x="1182133" y="2929417"/>
            <a:ext cx="7025833" cy="1134000"/>
          </a:xfrm>
          <a:prstGeom prst="rect">
            <a:avLst/>
          </a:prstGeom>
        </p:spPr>
        <p:txBody>
          <a:bodyPr spcFirstLastPara="1" wrap="square" lIns="91425" tIns="91425" rIns="91425" bIns="91425" anchor="t" anchorCtr="0">
            <a:noAutofit/>
          </a:bodyPr>
          <a:lstStyle/>
          <a:p>
            <a:r>
              <a:rPr lang="en-US" sz="1600" dirty="0"/>
              <a:t>Personal identification can be achieved using biometrics recognition which has emerged as a reliable approach for automated human identification and is attracting significant attention from the researchers in multifaceted disciplines. </a:t>
            </a:r>
          </a:p>
          <a:p>
            <a:r>
              <a:rPr lang="en-US" sz="1600" dirty="0"/>
              <a:t>we propose the development of a reliable personal identification system which is based on cancelable biometrics and distributed deep learning.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 &amp; Significance</a:t>
            </a:r>
            <a:endParaRPr dirty="0"/>
          </a:p>
        </p:txBody>
      </p:sp>
      <p:sp>
        <p:nvSpPr>
          <p:cNvPr id="4" name="Google Shape;2178;p39">
            <a:extLst>
              <a:ext uri="{FF2B5EF4-FFF2-40B4-BE49-F238E27FC236}">
                <a16:creationId xmlns:a16="http://schemas.microsoft.com/office/drawing/2014/main" id="{09280A98-D321-A64F-8219-9DC784C18AF9}"/>
              </a:ext>
            </a:extLst>
          </p:cNvPr>
          <p:cNvSpPr txBox="1">
            <a:spLocks/>
          </p:cNvSpPr>
          <p:nvPr/>
        </p:nvSpPr>
        <p:spPr>
          <a:xfrm>
            <a:off x="1059008" y="1515648"/>
            <a:ext cx="7025833" cy="32818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2">
                    <a:lumMod val="25000"/>
                  </a:schemeClr>
                </a:solidFill>
              </a:rPr>
              <a:t>The concept of the biometric is the automated recognition of human individuals based on their biological and behavioral traits. Because sometimes People forgetting their passwords all the time even their personal identifications.</a:t>
            </a:r>
          </a:p>
          <a:p>
            <a:endParaRPr lang="en-US" sz="1600" dirty="0">
              <a:solidFill>
                <a:schemeClr val="tx2">
                  <a:lumMod val="25000"/>
                </a:schemeClr>
              </a:solidFill>
            </a:endParaRPr>
          </a:p>
          <a:p>
            <a:r>
              <a:rPr lang="en-US" dirty="0">
                <a:solidFill>
                  <a:schemeClr val="tx2">
                    <a:lumMod val="25000"/>
                  </a:schemeClr>
                </a:solidFill>
              </a:rPr>
              <a:t>If they lost it and it takes space and sometimes you will have to pay for you belongs to get it back or to get new ones.</a:t>
            </a:r>
          </a:p>
          <a:p>
            <a:endParaRPr lang="en-US" sz="1600" dirty="0">
              <a:solidFill>
                <a:schemeClr val="tx2">
                  <a:lumMod val="25000"/>
                </a:schemeClr>
              </a:solidFill>
            </a:endParaRPr>
          </a:p>
          <a:p>
            <a:r>
              <a:rPr lang="en-US" dirty="0">
                <a:solidFill>
                  <a:schemeClr val="tx2">
                    <a:lumMod val="25000"/>
                  </a:schemeClr>
                </a:solidFill>
              </a:rPr>
              <a:t>To Secure personal identification and biomatrices: fingerprint and face ID are safer than password.</a:t>
            </a:r>
          </a:p>
          <a:p>
            <a:r>
              <a:rPr lang="en-US" dirty="0">
                <a:solidFill>
                  <a:schemeClr val="tx2">
                    <a:lumMod val="25000"/>
                  </a:schemeClr>
                </a:solidFill>
              </a:rPr>
              <a:t>It’s not easy to hack and if it hacked, we can cancelable Biometrics and change the encryption of the biometric.</a:t>
            </a:r>
          </a:p>
          <a:p>
            <a:endParaRPr lang="en-US" sz="1600" dirty="0">
              <a:solidFill>
                <a:schemeClr val="tx2">
                  <a:lumMod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 &amp; Significance</a:t>
            </a:r>
            <a:endParaRPr dirty="0"/>
          </a:p>
        </p:txBody>
      </p:sp>
      <p:sp>
        <p:nvSpPr>
          <p:cNvPr id="4" name="Google Shape;2178;p39">
            <a:extLst>
              <a:ext uri="{FF2B5EF4-FFF2-40B4-BE49-F238E27FC236}">
                <a16:creationId xmlns:a16="http://schemas.microsoft.com/office/drawing/2014/main" id="{09280A98-D321-A64F-8219-9DC784C18AF9}"/>
              </a:ext>
            </a:extLst>
          </p:cNvPr>
          <p:cNvSpPr txBox="1">
            <a:spLocks/>
          </p:cNvSpPr>
          <p:nvPr/>
        </p:nvSpPr>
        <p:spPr>
          <a:xfrm>
            <a:off x="1059008" y="1152394"/>
            <a:ext cx="7025833" cy="32818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lumMod val="25000"/>
                  </a:schemeClr>
                </a:solidFill>
              </a:rPr>
              <a:t>We will use Personal identification using cancelable biometrics and distributed deep learning to solve this problem by using the technic face identification (face id) to make people lives easer so they don’t have to remember every password they have and their personal identification will be more secure and safe because of cancelable biometric it has two category biometrics authentication compares data for the person's characteristics to that person's biometric "template" to determine resemblance .</a:t>
            </a:r>
          </a:p>
          <a:p>
            <a:r>
              <a:rPr lang="en-US" sz="1800" dirty="0">
                <a:solidFill>
                  <a:schemeClr val="tx2">
                    <a:lumMod val="25000"/>
                  </a:schemeClr>
                </a:solidFill>
              </a:rPr>
              <a:t>The data stored is then compared to the person's biometric data to be authenticated.</a:t>
            </a:r>
            <a:endParaRPr lang="en-US" sz="2000" dirty="0">
              <a:solidFill>
                <a:schemeClr val="tx2">
                  <a:lumMod val="25000"/>
                </a:schemeClr>
              </a:solidFill>
            </a:endParaRPr>
          </a:p>
        </p:txBody>
      </p:sp>
    </p:spTree>
    <p:extLst>
      <p:ext uri="{BB962C8B-B14F-4D97-AF65-F5344CB8AC3E}">
        <p14:creationId xmlns:p14="http://schemas.microsoft.com/office/powerpoint/2010/main" val="395027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Solution &amp; Objective </a:t>
            </a:r>
            <a:endParaRPr dirty="0"/>
          </a:p>
        </p:txBody>
      </p:sp>
      <p:sp>
        <p:nvSpPr>
          <p:cNvPr id="3" name="Google Shape;2178;p39">
            <a:extLst>
              <a:ext uri="{FF2B5EF4-FFF2-40B4-BE49-F238E27FC236}">
                <a16:creationId xmlns:a16="http://schemas.microsoft.com/office/drawing/2014/main" id="{B0960D77-6DB2-4448-BEC9-CE3B029C90EA}"/>
              </a:ext>
            </a:extLst>
          </p:cNvPr>
          <p:cNvSpPr txBox="1">
            <a:spLocks/>
          </p:cNvSpPr>
          <p:nvPr/>
        </p:nvSpPr>
        <p:spPr>
          <a:xfrm>
            <a:off x="1089535" y="1054318"/>
            <a:ext cx="7140065" cy="113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en-US" sz="1600" dirty="0"/>
              <a:t>A program that contains the personal information such as (id, license, bank account pin password) so they won’t forget their password or lost their credit card, id and license anymore and in order to open the program you will have to use your face</a:t>
            </a:r>
          </a:p>
          <a:p>
            <a:endParaRPr lang="en-US" dirty="0"/>
          </a:p>
        </p:txBody>
      </p:sp>
      <p:sp>
        <p:nvSpPr>
          <p:cNvPr id="4" name="Google Shape;2178;p39">
            <a:extLst>
              <a:ext uri="{FF2B5EF4-FFF2-40B4-BE49-F238E27FC236}">
                <a16:creationId xmlns:a16="http://schemas.microsoft.com/office/drawing/2014/main" id="{E7EDB2F8-E521-AA4D-9C1A-F889994A86B5}"/>
              </a:ext>
            </a:extLst>
          </p:cNvPr>
          <p:cNvSpPr txBox="1">
            <a:spLocks/>
          </p:cNvSpPr>
          <p:nvPr/>
        </p:nvSpPr>
        <p:spPr>
          <a:xfrm>
            <a:off x="1089535" y="2699852"/>
            <a:ext cx="7140065" cy="460037"/>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2" indent="-285750">
              <a:buFont typeface="Wingdings" pitchFamily="2" charset="2"/>
              <a:buChar char="q"/>
            </a:pPr>
            <a:r>
              <a:rPr lang="en-US" sz="1800" dirty="0"/>
              <a:t>Aims &amp; Goals: </a:t>
            </a:r>
          </a:p>
          <a:p>
            <a:pPr lvl="3"/>
            <a:endParaRPr lang="en-US" sz="1600" dirty="0"/>
          </a:p>
          <a:p>
            <a:pPr lvl="3"/>
            <a:r>
              <a:rPr lang="en-US" sz="1600" dirty="0"/>
              <a:t> </a:t>
            </a:r>
            <a:endParaRPr lang="en-US" sz="1800" dirty="0"/>
          </a:p>
          <a:p>
            <a:endParaRPr lang="en-US" sz="1600" dirty="0"/>
          </a:p>
        </p:txBody>
      </p:sp>
      <p:sp>
        <p:nvSpPr>
          <p:cNvPr id="5" name="Google Shape;2178;p39">
            <a:extLst>
              <a:ext uri="{FF2B5EF4-FFF2-40B4-BE49-F238E27FC236}">
                <a16:creationId xmlns:a16="http://schemas.microsoft.com/office/drawing/2014/main" id="{FD91F309-1B4F-9749-AAF7-5AFC682A7A5C}"/>
              </a:ext>
            </a:extLst>
          </p:cNvPr>
          <p:cNvSpPr txBox="1">
            <a:spLocks/>
          </p:cNvSpPr>
          <p:nvPr/>
        </p:nvSpPr>
        <p:spPr>
          <a:xfrm>
            <a:off x="1309454" y="3159889"/>
            <a:ext cx="7140065" cy="113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buFont typeface="Wingdings" pitchFamily="2" charset="2"/>
              <a:buChar char="v"/>
            </a:pPr>
            <a:r>
              <a:rPr lang="en-US" sz="1600" dirty="0"/>
              <a:t>We will be learning more about biometrics and new programming langue</a:t>
            </a:r>
          </a:p>
          <a:p>
            <a:pPr lvl="3"/>
            <a:r>
              <a:rPr lang="en-US" sz="1600" dirty="0"/>
              <a:t> </a:t>
            </a:r>
          </a:p>
          <a:p>
            <a:pPr marL="285750" lvl="3" indent="-285750">
              <a:buFont typeface="Wingdings" pitchFamily="2" charset="2"/>
              <a:buChar char="v"/>
            </a:pPr>
            <a:r>
              <a:rPr lang="en-US" sz="1600" dirty="0"/>
              <a:t>attach people information in one program that will be secured </a:t>
            </a:r>
          </a:p>
          <a:p>
            <a:endParaRPr lang="en-US" sz="1800" dirty="0"/>
          </a:p>
          <a:p>
            <a:endParaRPr lang="en-US" sz="1600" dirty="0"/>
          </a:p>
        </p:txBody>
      </p:sp>
    </p:spTree>
    <p:extLst>
      <p:ext uri="{BB962C8B-B14F-4D97-AF65-F5344CB8AC3E}">
        <p14:creationId xmlns:p14="http://schemas.microsoft.com/office/powerpoint/2010/main" val="391521377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2211</Words>
  <Application>Microsoft Macintosh PowerPoint</Application>
  <PresentationFormat>عرض على الشاشة (16:9)</PresentationFormat>
  <Paragraphs>235</Paragraphs>
  <Slides>43</Slides>
  <Notes>43</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43</vt:i4>
      </vt:variant>
    </vt:vector>
  </HeadingPairs>
  <TitlesOfParts>
    <vt:vector size="52" baseType="lpstr">
      <vt:lpstr>Barlow Semi Condensed</vt:lpstr>
      <vt:lpstr>Fjalla One</vt:lpstr>
      <vt:lpstr>Arial</vt:lpstr>
      <vt:lpstr>Wingdings</vt:lpstr>
      <vt:lpstr>Barlow Semi Condensed Medium</vt:lpstr>
      <vt:lpstr>David</vt:lpstr>
      <vt:lpstr>American Typewriter</vt:lpstr>
      <vt:lpstr>Times New Roman</vt:lpstr>
      <vt:lpstr>Technology Consulting by Slidesgo</vt:lpstr>
      <vt:lpstr>Identification using Cancelable Biometrics and Deep Learning</vt:lpstr>
      <vt:lpstr>عرض تقديمي في PowerPoint</vt:lpstr>
      <vt:lpstr>Table of Contents</vt:lpstr>
      <vt:lpstr>Introduction</vt:lpstr>
      <vt:lpstr>Introduction contains a :</vt:lpstr>
      <vt:lpstr>Introduction </vt:lpstr>
      <vt:lpstr>Problem Statement &amp; Significance</vt:lpstr>
      <vt:lpstr>Problem Statement &amp; Significance</vt:lpstr>
      <vt:lpstr>Proposed Solution &amp; Objective </vt:lpstr>
      <vt:lpstr>Project Domain &amp; Limitation</vt:lpstr>
      <vt:lpstr>Background Information &amp;  Related Work</vt:lpstr>
      <vt:lpstr>Background Information &amp;  Related Work contains a :</vt:lpstr>
      <vt:lpstr>عرض تقديمي في PowerPoint</vt:lpstr>
      <vt:lpstr>Physical measurements   </vt:lpstr>
      <vt:lpstr>عرض تقديمي في PowerPoint</vt:lpstr>
      <vt:lpstr>Behavioral measurements   </vt:lpstr>
      <vt:lpstr>Cancelable Biometrics</vt:lpstr>
      <vt:lpstr>Cancelable Biometrics Templates </vt:lpstr>
      <vt:lpstr>Cryptography based methods</vt:lpstr>
      <vt:lpstr>cryptography concerns</vt:lpstr>
      <vt:lpstr>Transformation based methods</vt:lpstr>
      <vt:lpstr>Filter based methods</vt:lpstr>
      <vt:lpstr>Machine &amp; Deep Learning </vt:lpstr>
      <vt:lpstr>عرض تقديمي في PowerPoint</vt:lpstr>
      <vt:lpstr>Supervised</vt:lpstr>
      <vt:lpstr>Unsupervised</vt:lpstr>
      <vt:lpstr>عرض تقديمي في PowerPoint</vt:lpstr>
      <vt:lpstr>Related Work</vt:lpstr>
      <vt:lpstr>Convolutional Autoencoder: </vt:lpstr>
      <vt:lpstr>Cancelable Biometrics Using Deep Learning as a Cloud Service:</vt:lpstr>
      <vt:lpstr>Proposed and Similar Systems comparison</vt:lpstr>
      <vt:lpstr>System Analysis</vt:lpstr>
      <vt:lpstr>System Analysis contains a : </vt:lpstr>
      <vt:lpstr>Requirements specification</vt:lpstr>
      <vt:lpstr>Functional Requirements</vt:lpstr>
      <vt:lpstr>System Design</vt:lpstr>
      <vt:lpstr>System Design contains a : </vt:lpstr>
      <vt:lpstr>System Architecture</vt:lpstr>
      <vt:lpstr>System Architecture</vt:lpstr>
      <vt:lpstr>System Interface :</vt:lpstr>
      <vt:lpstr>System Interface :</vt:lpstr>
      <vt:lpstr>System Interface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using Cancelable Biometrics and Deep Learning</dc:title>
  <cp:lastModifiedBy>Shahad Alghamdi</cp:lastModifiedBy>
  <cp:revision>42</cp:revision>
  <dcterms:modified xsi:type="dcterms:W3CDTF">2021-12-02T16:25:10Z</dcterms:modified>
</cp:coreProperties>
</file>