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99F0-E889-45B4-9B67-3AA8E5E08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2A08B-DAAC-4C0C-B047-5AFE04868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13C8-5BD5-4E17-BFEE-9620894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3B93-FDE6-478F-BE12-73EC52E2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F457-FF2A-4A49-8E8E-F503D2C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DAC-3A51-4C87-ABD7-62E8E8B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CC657-5324-4B88-AA51-09AE5C50B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31AF-72C4-4353-973B-44A9D5FE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55D8-3649-4500-A5EF-9FFCBAB5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2068-8859-4746-B989-466C1C01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C35C7-8088-4117-9A40-B84027173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1A3B-9A10-455A-9AB0-1AC0DA8A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C765-3F27-4060-B358-EF4501C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A5B9-E805-4267-9B0F-2A0D5720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6528-C099-4A49-A18C-2676386D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2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501-F48A-4509-8218-6A4EE45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2AE7-25F8-4F5F-B00D-7C8BF6EE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7E8-CB63-4489-87FA-380C6B26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66FF-8F3C-4EF1-B1DA-09B006BB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9873-6728-4092-9E2A-A59E129E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D0DF-6C20-4AA4-BFAF-32B88097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FD8-56CE-40A7-AE71-D1CF3998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B0B8-68A8-4A95-828C-FBE55EA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0C20-4287-4593-9A86-9BA2BBE3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0367-24A6-48AB-ADF6-A6797585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712A-D637-4270-9F45-825FC7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CF0E-798F-4251-930D-BD19BEEBE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B770-6AE3-4131-8126-2AB52AC0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7FE9C-9A14-4085-9BB9-2777689F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2B26-E883-4BD4-987B-D1196223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89E54-B1B0-4222-B22F-E90ADF9B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FBEA-8D38-40DA-887F-2E2C3EB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EF7E-FE5C-4738-B871-AE72F117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C609-773A-4ADD-B92D-43D0C558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3930D-AC9F-4E4A-B968-1DB23312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61E1C-143E-49B4-AE66-030CA4C03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E3F13-747D-44B5-A43D-4989D93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5566-1ED6-490A-A2BC-A50C1D3D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5A415-97F0-49B2-81D5-D44A6D5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4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4780-40D8-4E8F-BA90-EED93B1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2B5CB-9E40-4C1A-8FF7-CFE90107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6DE41-621D-44C8-84B2-1FC11195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76E5B-EA85-45E9-B142-83F8E67D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87102-7296-480D-AA0B-47F0DE8E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DD27E-2B09-4E56-AB7C-D3D00BF7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1605-8A67-45F7-8A27-C9BF7C07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C24-C1FD-4891-9724-010D7BF7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D775-EA0D-4F1C-867B-BDA06A9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B4FEC-18E8-4C52-80EB-7BC08F28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C2AD-A860-4A09-997D-633519EE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074E-7502-4B21-9223-BFDEA5FB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0543-5BC6-42C3-B588-2750079C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1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29AC-B176-4713-9E51-81E47108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B214-D2C8-47E4-B38B-4B915E014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5C5A-19D3-45EE-9944-EA910453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B51A7-E84F-4941-869D-798C926E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82B5-9410-4F5C-B54B-2270D629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70CD-11F3-4079-882D-0AB20BC3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4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498A3-BB69-4A92-8E74-93785CB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F771-F21B-488D-B7D1-E30E34E9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4B848-B9FF-4333-AC72-253CF0C37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3620-8459-4D04-B6F6-2CDC8C9EA25A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5956-D3EB-4090-BC2E-68F78BCD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C08-AF77-41A6-9A51-4B8C8447D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B357-9354-4590-BA0F-03EAC16C4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F5AE-2E9B-440F-9622-606097DA9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officer automated slides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32525-83F2-4234-B185-6849BF2A5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Robert Smith </a:t>
            </a:r>
          </a:p>
          <a:p>
            <a:r>
              <a:rPr lang="en-US" i="1" dirty="0"/>
              <a:t>Dark Peak Analytics</a:t>
            </a:r>
            <a:endParaRPr lang="en-GB" i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D34D69C-9EA7-43C2-9EAE-D1A8BD8EA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6231E-F422-4E37-BC65-979E4375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44488"/>
            <a:ext cx="952317" cy="1071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ABDB1-3B99-4D1A-9C04-0BDE4880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791" y="344488"/>
            <a:ext cx="928509" cy="10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6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officer automated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officer automated slides</dc:title>
  <dc:creator>Robert Smith</dc:creator>
  <cp:lastModifiedBy>Robert Smith</cp:lastModifiedBy>
  <cp:revision>1</cp:revision>
  <dcterms:created xsi:type="dcterms:W3CDTF">2022-10-29T13:19:10Z</dcterms:created>
  <dcterms:modified xsi:type="dcterms:W3CDTF">2022-10-29T13:21:35Z</dcterms:modified>
</cp:coreProperties>
</file>