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3"/>
  </p:sldMasterIdLst>
  <p:notesMasterIdLst>
    <p:notesMasterId r:id="rId16"/>
  </p:notesMasterIdLst>
  <p:sldIdLst>
    <p:sldId id="262" r:id="rId4"/>
    <p:sldId id="283" r:id="rId5"/>
    <p:sldId id="2147473617" r:id="rId6"/>
    <p:sldId id="2147473618" r:id="rId7"/>
    <p:sldId id="2147473619" r:id="rId8"/>
    <p:sldId id="2147473620" r:id="rId9"/>
    <p:sldId id="2147473621" r:id="rId10"/>
    <p:sldId id="2147473622" r:id="rId11"/>
    <p:sldId id="2147473623" r:id="rId12"/>
    <p:sldId id="2147473624" r:id="rId13"/>
    <p:sldId id="2147473582" r:id="rId14"/>
    <p:sldId id="289" r:id="rId15"/>
  </p:sldIdLst>
  <p:sldSz cx="18288000" cy="10287000"/>
  <p:notesSz cx="6858000" cy="9144000"/>
  <p:embeddedFontLst>
    <p:embeddedFont>
      <p:font typeface="Calibri" panose="020F0502020204030204" pitchFamily="34" charset="0"/>
      <p:regular r:id="rId17"/>
      <p:bold r:id="rId18"/>
      <p:italic r:id="rId19"/>
      <p:boldItalic r:id="rId20"/>
    </p:embeddedFont>
    <p:embeddedFont>
      <p:font typeface="Fira Sans" panose="020B0604020202020204" charset="0"/>
      <p:regular r:id="rId21"/>
      <p:bold r:id="rId22"/>
      <p:italic r:id="rId23"/>
      <p:boldItalic r:id="rId24"/>
    </p:embeddedFont>
    <p:embeddedFont>
      <p:font typeface="Poppins" panose="020B0604020202020204" charset="0"/>
      <p:regular r:id="rId25"/>
      <p:bold r:id="rId26"/>
      <p:italic r:id="rId27"/>
      <p:boldItalic r:id="rId28"/>
    </p:embeddedFont>
    <p:embeddedFont>
      <p:font typeface="Tahoma" panose="020B0604030504040204" pitchFamily="34" charset="0"/>
      <p:regular r:id="rId29"/>
      <p:bold r:id="rId30"/>
    </p:embeddedFont>
    <p:embeddedFont>
      <p:font typeface="Titillium Web Bold" panose="020B0604020202020204" charset="0"/>
      <p:regular r:id="rId31"/>
      <p:bold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9156E"/>
    <a:srgbClr val="CDD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6B1CEC-6301-40A2-8AB5-E7BEA9BD4C40}" v="72" dt="2024-11-26T23:36:48.698"/>
    <p1510:client id="{90E0F326-BCB7-4F31-A2DE-83E2FFC93B16}" v="24" dt="2024-11-26T17:05:41.6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07" autoAdjust="0"/>
    <p:restoredTop sz="94353" autoAdjust="0"/>
  </p:normalViewPr>
  <p:slideViewPr>
    <p:cSldViewPr>
      <p:cViewPr varScale="1">
        <p:scale>
          <a:sx n="42" d="100"/>
          <a:sy n="42" d="100"/>
        </p:scale>
        <p:origin x="704"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Master" Target="slideMasters/slideMaster1.xml"/><Relationship Id="rId21" Type="http://schemas.openxmlformats.org/officeDocument/2006/relationships/font" Target="fonts/font5.fntdata"/><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8.fntdata"/><Relationship Id="rId32" Type="http://schemas.openxmlformats.org/officeDocument/2006/relationships/font" Target="fonts/font16.fntdata"/><Relationship Id="rId37"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93AEF7-61FD-41B1-A136-C9D4C8D4EABD}" type="datetimeFigureOut">
              <a:rPr lang="en-US" smtClean="0"/>
              <a:t>4/12/2025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A42859-5B8C-4361-BA47-183E337C569D}" type="slidenum">
              <a:rPr lang="en-US" smtClean="0"/>
              <a:t>‹#›</a:t>
            </a:fld>
            <a:endParaRPr lang="en-US" dirty="0"/>
          </a:p>
        </p:txBody>
      </p:sp>
    </p:spTree>
    <p:extLst>
      <p:ext uri="{BB962C8B-B14F-4D97-AF65-F5344CB8AC3E}">
        <p14:creationId xmlns:p14="http://schemas.microsoft.com/office/powerpoint/2010/main" val="1726201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32137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2"/>
        <p:cNvGrpSpPr/>
        <p:nvPr/>
      </p:nvGrpSpPr>
      <p:grpSpPr>
        <a:xfrm>
          <a:off x="0" y="0"/>
          <a:ext cx="0" cy="0"/>
          <a:chOff x="0" y="0"/>
          <a:chExt cx="0" cy="0"/>
        </a:xfrm>
      </p:grpSpPr>
      <p:sp>
        <p:nvSpPr>
          <p:cNvPr id="1863" name="Google Shape;1863;g91256546aa_6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4" name="Google Shape;1864;g91256546aa_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A42859-5B8C-4361-BA47-183E337C569D}" type="slidenum">
              <a:rPr lang="en-US" smtClean="0"/>
              <a:t>4</a:t>
            </a:fld>
            <a:endParaRPr lang="en-US" dirty="0"/>
          </a:p>
        </p:txBody>
      </p:sp>
    </p:spTree>
    <p:extLst>
      <p:ext uri="{BB962C8B-B14F-4D97-AF65-F5344CB8AC3E}">
        <p14:creationId xmlns:p14="http://schemas.microsoft.com/office/powerpoint/2010/main" val="3886800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A42859-5B8C-4361-BA47-183E337C569D}" type="slidenum">
              <a:rPr lang="en-US" smtClean="0"/>
              <a:t>5</a:t>
            </a:fld>
            <a:endParaRPr lang="en-US" dirty="0"/>
          </a:p>
        </p:txBody>
      </p:sp>
    </p:spTree>
    <p:extLst>
      <p:ext uri="{BB962C8B-B14F-4D97-AF65-F5344CB8AC3E}">
        <p14:creationId xmlns:p14="http://schemas.microsoft.com/office/powerpoint/2010/main" val="3574160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A42859-5B8C-4361-BA47-183E337C569D}" type="slidenum">
              <a:rPr lang="en-US" smtClean="0"/>
              <a:t>7</a:t>
            </a:fld>
            <a:endParaRPr lang="en-US" dirty="0"/>
          </a:p>
        </p:txBody>
      </p:sp>
    </p:spTree>
    <p:extLst>
      <p:ext uri="{BB962C8B-B14F-4D97-AF65-F5344CB8AC3E}">
        <p14:creationId xmlns:p14="http://schemas.microsoft.com/office/powerpoint/2010/main" val="1560117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Section header" type="secHead">
  <p:cSld name="1_Section header">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1440000" y="4158650"/>
            <a:ext cx="11196000" cy="16836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10001"/>
            </a:lvl1pPr>
            <a:lvl2pPr lvl="1" algn="ctr">
              <a:spcBef>
                <a:spcPts val="0"/>
              </a:spcBef>
              <a:spcAft>
                <a:spcPts val="0"/>
              </a:spcAft>
              <a:buSzPts val="3600"/>
              <a:buNone/>
              <a:defRPr sz="7200"/>
            </a:lvl2pPr>
            <a:lvl3pPr lvl="2" algn="ctr">
              <a:spcBef>
                <a:spcPts val="0"/>
              </a:spcBef>
              <a:spcAft>
                <a:spcPts val="0"/>
              </a:spcAft>
              <a:buSzPts val="3600"/>
              <a:buNone/>
              <a:defRPr sz="7200"/>
            </a:lvl3pPr>
            <a:lvl4pPr lvl="3" algn="ctr">
              <a:spcBef>
                <a:spcPts val="0"/>
              </a:spcBef>
              <a:spcAft>
                <a:spcPts val="0"/>
              </a:spcAft>
              <a:buSzPts val="3600"/>
              <a:buNone/>
              <a:defRPr sz="7200"/>
            </a:lvl4pPr>
            <a:lvl5pPr lvl="4" algn="ctr">
              <a:spcBef>
                <a:spcPts val="0"/>
              </a:spcBef>
              <a:spcAft>
                <a:spcPts val="0"/>
              </a:spcAft>
              <a:buSzPts val="3600"/>
              <a:buNone/>
              <a:defRPr sz="7200"/>
            </a:lvl5pPr>
            <a:lvl6pPr lvl="5" algn="ctr">
              <a:spcBef>
                <a:spcPts val="0"/>
              </a:spcBef>
              <a:spcAft>
                <a:spcPts val="0"/>
              </a:spcAft>
              <a:buSzPts val="3600"/>
              <a:buNone/>
              <a:defRPr sz="7200"/>
            </a:lvl6pPr>
            <a:lvl7pPr lvl="6" algn="ctr">
              <a:spcBef>
                <a:spcPts val="0"/>
              </a:spcBef>
              <a:spcAft>
                <a:spcPts val="0"/>
              </a:spcAft>
              <a:buSzPts val="3600"/>
              <a:buNone/>
              <a:defRPr sz="7200"/>
            </a:lvl7pPr>
            <a:lvl8pPr lvl="7" algn="ctr">
              <a:spcBef>
                <a:spcPts val="0"/>
              </a:spcBef>
              <a:spcAft>
                <a:spcPts val="0"/>
              </a:spcAft>
              <a:buSzPts val="3600"/>
              <a:buNone/>
              <a:defRPr sz="7200"/>
            </a:lvl8pPr>
            <a:lvl9pPr lvl="8" algn="ctr">
              <a:spcBef>
                <a:spcPts val="0"/>
              </a:spcBef>
              <a:spcAft>
                <a:spcPts val="0"/>
              </a:spcAft>
              <a:buSzPts val="3600"/>
              <a:buNone/>
              <a:defRPr sz="7200"/>
            </a:lvl9pPr>
          </a:lstStyle>
          <a:p>
            <a:endParaRPr/>
          </a:p>
        </p:txBody>
      </p:sp>
      <p:sp>
        <p:nvSpPr>
          <p:cNvPr id="97" name="Google Shape;97;p3"/>
          <p:cNvSpPr txBox="1">
            <a:spLocks noGrp="1"/>
          </p:cNvSpPr>
          <p:nvPr>
            <p:ph type="title" idx="2" hasCustomPrompt="1"/>
          </p:nvPr>
        </p:nvSpPr>
        <p:spPr>
          <a:xfrm>
            <a:off x="1440000" y="2051449"/>
            <a:ext cx="3405000" cy="19872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12399">
                <a:latin typeface="Poppins"/>
                <a:ea typeface="Poppins"/>
                <a:cs typeface="Poppins"/>
                <a:sym typeface="Poppins"/>
              </a:defRPr>
            </a:lvl1pPr>
            <a:lvl2pPr lvl="1" algn="ctr" rtl="0">
              <a:spcBef>
                <a:spcPts val="0"/>
              </a:spcBef>
              <a:spcAft>
                <a:spcPts val="0"/>
              </a:spcAft>
              <a:buSzPts val="6000"/>
              <a:buNone/>
              <a:defRPr sz="12000"/>
            </a:lvl2pPr>
            <a:lvl3pPr lvl="2" algn="ctr" rtl="0">
              <a:spcBef>
                <a:spcPts val="0"/>
              </a:spcBef>
              <a:spcAft>
                <a:spcPts val="0"/>
              </a:spcAft>
              <a:buSzPts val="6000"/>
              <a:buNone/>
              <a:defRPr sz="12000"/>
            </a:lvl3pPr>
            <a:lvl4pPr lvl="3" algn="ctr" rtl="0">
              <a:spcBef>
                <a:spcPts val="0"/>
              </a:spcBef>
              <a:spcAft>
                <a:spcPts val="0"/>
              </a:spcAft>
              <a:buSzPts val="6000"/>
              <a:buNone/>
              <a:defRPr sz="12000"/>
            </a:lvl4pPr>
            <a:lvl5pPr lvl="4" algn="ctr" rtl="0">
              <a:spcBef>
                <a:spcPts val="0"/>
              </a:spcBef>
              <a:spcAft>
                <a:spcPts val="0"/>
              </a:spcAft>
              <a:buSzPts val="6000"/>
              <a:buNone/>
              <a:defRPr sz="12000"/>
            </a:lvl5pPr>
            <a:lvl6pPr lvl="5" algn="ctr" rtl="0">
              <a:spcBef>
                <a:spcPts val="0"/>
              </a:spcBef>
              <a:spcAft>
                <a:spcPts val="0"/>
              </a:spcAft>
              <a:buSzPts val="6000"/>
              <a:buNone/>
              <a:defRPr sz="12000"/>
            </a:lvl6pPr>
            <a:lvl7pPr lvl="6" algn="ctr" rtl="0">
              <a:spcBef>
                <a:spcPts val="0"/>
              </a:spcBef>
              <a:spcAft>
                <a:spcPts val="0"/>
              </a:spcAft>
              <a:buSzPts val="6000"/>
              <a:buNone/>
              <a:defRPr sz="12000"/>
            </a:lvl7pPr>
            <a:lvl8pPr lvl="7" algn="ctr" rtl="0">
              <a:spcBef>
                <a:spcPts val="0"/>
              </a:spcBef>
              <a:spcAft>
                <a:spcPts val="0"/>
              </a:spcAft>
              <a:buSzPts val="6000"/>
              <a:buNone/>
              <a:defRPr sz="12000"/>
            </a:lvl8pPr>
            <a:lvl9pPr lvl="8" algn="ctr" rtl="0">
              <a:spcBef>
                <a:spcPts val="0"/>
              </a:spcBef>
              <a:spcAft>
                <a:spcPts val="0"/>
              </a:spcAft>
              <a:buSzPts val="6000"/>
              <a:buNone/>
              <a:defRPr sz="12000"/>
            </a:lvl9pPr>
          </a:lstStyle>
          <a:p>
            <a:r>
              <a:t>xx%</a:t>
            </a:r>
          </a:p>
        </p:txBody>
      </p:sp>
      <p:sp>
        <p:nvSpPr>
          <p:cNvPr id="98" name="Google Shape;98;p3"/>
          <p:cNvSpPr txBox="1">
            <a:spLocks noGrp="1"/>
          </p:cNvSpPr>
          <p:nvPr>
            <p:ph type="subTitle" idx="1"/>
          </p:nvPr>
        </p:nvSpPr>
        <p:spPr>
          <a:xfrm>
            <a:off x="1440000" y="6504750"/>
            <a:ext cx="11196000" cy="9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9" name="Google Shape;99;p3"/>
          <p:cNvGrpSpPr/>
          <p:nvPr/>
        </p:nvGrpSpPr>
        <p:grpSpPr>
          <a:xfrm>
            <a:off x="-1078412" y="-3435949"/>
            <a:ext cx="8794386" cy="8343314"/>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02" name="Google Shape;102;p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05" name="Google Shape;105;p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11" name="Google Shape;11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12" name="Google Shape;11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13" name="Google Shape;11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14" name="Google Shape;11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grpSp>
          </p:grpSp>
          <p:sp>
            <p:nvSpPr>
              <p:cNvPr id="115" name="Google Shape;11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21" name="Google Shape;12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22" name="Google Shape;12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23" name="Google Shape;12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24" name="Google Shape;12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grpSp>
          </p:grpSp>
          <p:sp>
            <p:nvSpPr>
              <p:cNvPr id="125" name="Google Shape;12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31" name="Google Shape;13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32" name="Google Shape;13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33" name="Google Shape;13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34" name="Google Shape;13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grpSp>
          </p:grpSp>
          <p:sp>
            <p:nvSpPr>
              <p:cNvPr id="135" name="Google Shape;13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38" name="Google Shape;138;p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39" name="Google Shape;139;p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grpSp>
      </p:grpSp>
    </p:spTree>
    <p:extLst>
      <p:ext uri="{BB962C8B-B14F-4D97-AF65-F5344CB8AC3E}">
        <p14:creationId xmlns:p14="http://schemas.microsoft.com/office/powerpoint/2010/main" val="4153979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4/12/2025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hyperlink" Target="https://view.officeapps.live.com/op/view.aspx?src=https%3A%2F%2Fraw.githubusercontent.com%2FSarahElHassan1%2FALX2_SWD6_G1_Group5%2Frefs%2Fheads%2Fmain%2FAutomation%2520Senario%2520Sa.docx&amp;wdOrigin=BROWSELINK" TargetMode="External"/><Relationship Id="rId2" Type="http://schemas.openxmlformats.org/officeDocument/2006/relationships/hyperlink" Target="https://view.officeapps.live.com/op/view.aspx?src=https%3A%2F%2Fraw.githubusercontent.com%2FSarahElHassan1%2FALX2_SWD6_G1_Group5%2Frefs%2Fheads%2Fmain%2FTest%2520scenario%2520walaa.docx&amp;wdOrigin=BROWSELINK"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view.officeapps.live.com/op/view.aspx?src=https%3A%2F%2Fraw.githubusercontent.com%2FSarahElHassan1%2FALX2_SWD6_G1_Group5%2Frefs%2Fheads%2Fmain%2FTest%2520scenario%2520Yousef.docx&amp;wdOrigin=BROWSELINK"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husseinalicoach.talentlms.com/plus/dashboar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view.officeapps.live.com/op/view.aspx?src=https%3A%2F%2Fraw.githubusercontent.com%2FSarahElHassan1%2FALX2_SWD6_G1_Group5%2Frefs%2Fheads%2Fmain%2FTest%2520cases%2520LMS%2520final.xlsx&amp;wdOrigin=BROWSELINK"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view.officeapps.live.com/op/view.aspx?src=https%3A%2F%2Fraw.githubusercontent.com%2FSarahElHassan1%2FALX2_SWD6_G1_Group5%2Frefs%2Fheads%2Fmain%2Fpostman.docx&amp;wdOrigin=BROWSELIN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483"/>
        <p:cNvGrpSpPr/>
        <p:nvPr/>
      </p:nvGrpSpPr>
      <p:grpSpPr>
        <a:xfrm>
          <a:off x="0" y="0"/>
          <a:ext cx="0" cy="0"/>
          <a:chOff x="0" y="0"/>
          <a:chExt cx="0" cy="0"/>
        </a:xfrm>
      </p:grpSpPr>
      <p:sp>
        <p:nvSpPr>
          <p:cNvPr id="11" name="TextBox 6">
            <a:extLst>
              <a:ext uri="{FF2B5EF4-FFF2-40B4-BE49-F238E27FC236}">
                <a16:creationId xmlns:a16="http://schemas.microsoft.com/office/drawing/2014/main" id="{70335CFA-2146-36B5-0603-8F5A1CE16E83}"/>
              </a:ext>
            </a:extLst>
          </p:cNvPr>
          <p:cNvSpPr txBox="1"/>
          <p:nvPr/>
        </p:nvSpPr>
        <p:spPr>
          <a:xfrm>
            <a:off x="6705600" y="775805"/>
            <a:ext cx="6172200" cy="1013739"/>
          </a:xfrm>
          <a:prstGeom prst="rect">
            <a:avLst/>
          </a:prstGeom>
        </p:spPr>
        <p:txBody>
          <a:bodyPr wrap="square" lIns="0" tIns="0" rIns="0" bIns="0" rtlCol="0" anchor="t">
            <a:spAutoFit/>
          </a:bodyPr>
          <a:lstStyle/>
          <a:p>
            <a:pPr algn="ctr">
              <a:lnSpc>
                <a:spcPts val="3861"/>
              </a:lnSpc>
            </a:pPr>
            <a:r>
              <a:rPr lang="en-GB" sz="3600" dirty="0">
                <a:solidFill>
                  <a:srgbClr val="29156E"/>
                </a:solidFill>
                <a:latin typeface="Titillium Web Bold"/>
              </a:rPr>
              <a:t>Project Discussion Demo</a:t>
            </a:r>
          </a:p>
          <a:p>
            <a:pPr algn="ctr">
              <a:lnSpc>
                <a:spcPts val="3861"/>
              </a:lnSpc>
            </a:pPr>
            <a:r>
              <a:rPr lang="en-GB" sz="3600" b="1" dirty="0">
                <a:solidFill>
                  <a:srgbClr val="29156E"/>
                </a:solidFill>
                <a:latin typeface="Titillium Web Bold"/>
              </a:rPr>
              <a:t>12-April</a:t>
            </a:r>
            <a:r>
              <a:rPr lang="en-US" sz="3600" b="1" dirty="0">
                <a:solidFill>
                  <a:srgbClr val="29156E"/>
                </a:solidFill>
                <a:latin typeface="Titillium Web Bold"/>
              </a:rPr>
              <a:t> -2025</a:t>
            </a:r>
          </a:p>
        </p:txBody>
      </p:sp>
      <p:sp>
        <p:nvSpPr>
          <p:cNvPr id="2" name="Freeform 16">
            <a:extLst>
              <a:ext uri="{FF2B5EF4-FFF2-40B4-BE49-F238E27FC236}">
                <a16:creationId xmlns:a16="http://schemas.microsoft.com/office/drawing/2014/main" id="{D1097AA6-364A-7112-7343-46C423D328C3}"/>
              </a:ext>
            </a:extLst>
          </p:cNvPr>
          <p:cNvSpPr/>
          <p:nvPr/>
        </p:nvSpPr>
        <p:spPr>
          <a:xfrm>
            <a:off x="103596" y="7929793"/>
            <a:ext cx="1691479" cy="1691480"/>
          </a:xfrm>
          <a:custGeom>
            <a:avLst/>
            <a:gdLst/>
            <a:ahLst/>
            <a:cxnLst/>
            <a:rect l="l" t="t" r="r" b="b"/>
            <a:pathLst>
              <a:path w="2255306" h="2255306">
                <a:moveTo>
                  <a:pt x="0" y="0"/>
                </a:moveTo>
                <a:lnTo>
                  <a:pt x="2255306" y="0"/>
                </a:lnTo>
                <a:lnTo>
                  <a:pt x="2255306" y="2255306"/>
                </a:lnTo>
                <a:lnTo>
                  <a:pt x="0" y="2255306"/>
                </a:lnTo>
                <a:lnTo>
                  <a:pt x="0" y="0"/>
                </a:lnTo>
                <a:close/>
              </a:path>
            </a:pathLst>
          </a:custGeom>
          <a:blipFill>
            <a:blip r:embed="rId3"/>
            <a:stretch>
              <a:fillRect l="-6138" t="-6258" r="-5996" b="-6976"/>
            </a:stretch>
          </a:blipFill>
        </p:spPr>
        <p:txBody>
          <a:bodyPr anchor="ctr"/>
          <a:lstStyle/>
          <a:p>
            <a:endParaRPr lang="en-US" dirty="0"/>
          </a:p>
        </p:txBody>
      </p:sp>
      <p:sp>
        <p:nvSpPr>
          <p:cNvPr id="4" name="Freeform 16">
            <a:extLst>
              <a:ext uri="{FF2B5EF4-FFF2-40B4-BE49-F238E27FC236}">
                <a16:creationId xmlns:a16="http://schemas.microsoft.com/office/drawing/2014/main" id="{BCD493F2-5EF2-A683-52AC-EA2D9F089D98}"/>
              </a:ext>
            </a:extLst>
          </p:cNvPr>
          <p:cNvSpPr/>
          <p:nvPr/>
        </p:nvSpPr>
        <p:spPr>
          <a:xfrm>
            <a:off x="103595" y="3901173"/>
            <a:ext cx="1691479" cy="1691480"/>
          </a:xfrm>
          <a:custGeom>
            <a:avLst/>
            <a:gdLst/>
            <a:ahLst/>
            <a:cxnLst/>
            <a:rect l="l" t="t" r="r" b="b"/>
            <a:pathLst>
              <a:path w="2255306" h="2255306">
                <a:moveTo>
                  <a:pt x="0" y="0"/>
                </a:moveTo>
                <a:lnTo>
                  <a:pt x="2255306" y="0"/>
                </a:lnTo>
                <a:lnTo>
                  <a:pt x="2255306" y="2255306"/>
                </a:lnTo>
                <a:lnTo>
                  <a:pt x="0" y="2255306"/>
                </a:lnTo>
                <a:lnTo>
                  <a:pt x="0" y="0"/>
                </a:lnTo>
                <a:close/>
              </a:path>
            </a:pathLst>
          </a:custGeom>
          <a:blipFill>
            <a:blip r:embed="rId3"/>
            <a:stretch>
              <a:fillRect l="-6138" t="-6258" r="-5996" b="-6976"/>
            </a:stretch>
          </a:blipFill>
        </p:spPr>
        <p:txBody>
          <a:bodyPr anchor="ctr"/>
          <a:lstStyle/>
          <a:p>
            <a:endParaRPr lang="en-US" dirty="0"/>
          </a:p>
        </p:txBody>
      </p:sp>
      <p:sp>
        <p:nvSpPr>
          <p:cNvPr id="5" name="TextBox 4">
            <a:extLst>
              <a:ext uri="{FF2B5EF4-FFF2-40B4-BE49-F238E27FC236}">
                <a16:creationId xmlns:a16="http://schemas.microsoft.com/office/drawing/2014/main" id="{9898B73D-D239-840E-BCAA-F29F04CA9A0F}"/>
              </a:ext>
            </a:extLst>
          </p:cNvPr>
          <p:cNvSpPr txBox="1"/>
          <p:nvPr/>
        </p:nvSpPr>
        <p:spPr>
          <a:xfrm>
            <a:off x="1928973" y="8380873"/>
            <a:ext cx="1886637" cy="789319"/>
          </a:xfrm>
          <a:prstGeom prst="rect">
            <a:avLst/>
          </a:prstGeom>
        </p:spPr>
        <p:txBody>
          <a:bodyPr lIns="0" tIns="0" rIns="0" bIns="0" rtlCol="0" anchor="t">
            <a:spAutoFit/>
          </a:bodyPr>
          <a:lstStyle/>
          <a:p>
            <a:pPr algn="ctr">
              <a:lnSpc>
                <a:spcPts val="2879"/>
              </a:lnSpc>
            </a:pPr>
            <a:r>
              <a:rPr lang="en-US" sz="3200" dirty="0">
                <a:solidFill>
                  <a:schemeClr val="tx2"/>
                </a:solidFill>
                <a:latin typeface="Titillium Web Bold"/>
              </a:rPr>
              <a:t>API TESTING </a:t>
            </a:r>
          </a:p>
        </p:txBody>
      </p:sp>
      <p:sp>
        <p:nvSpPr>
          <p:cNvPr id="6" name="TextBox 18">
            <a:extLst>
              <a:ext uri="{FF2B5EF4-FFF2-40B4-BE49-F238E27FC236}">
                <a16:creationId xmlns:a16="http://schemas.microsoft.com/office/drawing/2014/main" id="{8ADDF303-9355-9A07-1B75-ADBF0397C331}"/>
              </a:ext>
            </a:extLst>
          </p:cNvPr>
          <p:cNvSpPr txBox="1"/>
          <p:nvPr/>
        </p:nvSpPr>
        <p:spPr>
          <a:xfrm>
            <a:off x="2051704" y="1007331"/>
            <a:ext cx="1886637" cy="773930"/>
          </a:xfrm>
          <a:prstGeom prst="rect">
            <a:avLst/>
          </a:prstGeom>
        </p:spPr>
        <p:txBody>
          <a:bodyPr lIns="0" tIns="0" rIns="0" bIns="0" rtlCol="0" anchor="t">
            <a:spAutoFit/>
          </a:bodyPr>
          <a:lstStyle/>
          <a:p>
            <a:pPr algn="ctr">
              <a:lnSpc>
                <a:spcPts val="2879"/>
              </a:lnSpc>
            </a:pPr>
            <a:r>
              <a:rPr lang="en-US" sz="3200" dirty="0">
                <a:solidFill>
                  <a:schemeClr val="tx2"/>
                </a:solidFill>
                <a:latin typeface="Titillium Web Bold"/>
              </a:rPr>
              <a:t>MANUAL TESTING</a:t>
            </a:r>
          </a:p>
        </p:txBody>
      </p:sp>
      <p:sp>
        <p:nvSpPr>
          <p:cNvPr id="7" name="Freeform 16">
            <a:extLst>
              <a:ext uri="{FF2B5EF4-FFF2-40B4-BE49-F238E27FC236}">
                <a16:creationId xmlns:a16="http://schemas.microsoft.com/office/drawing/2014/main" id="{F9F53F09-B4F3-6803-8151-85B7BF346647}"/>
              </a:ext>
            </a:extLst>
          </p:cNvPr>
          <p:cNvSpPr/>
          <p:nvPr/>
        </p:nvSpPr>
        <p:spPr>
          <a:xfrm>
            <a:off x="49463" y="436934"/>
            <a:ext cx="1691479" cy="1691480"/>
          </a:xfrm>
          <a:custGeom>
            <a:avLst/>
            <a:gdLst/>
            <a:ahLst/>
            <a:cxnLst/>
            <a:rect l="l" t="t" r="r" b="b"/>
            <a:pathLst>
              <a:path w="2255306" h="2255306">
                <a:moveTo>
                  <a:pt x="0" y="0"/>
                </a:moveTo>
                <a:lnTo>
                  <a:pt x="2255306" y="0"/>
                </a:lnTo>
                <a:lnTo>
                  <a:pt x="2255306" y="2255306"/>
                </a:lnTo>
                <a:lnTo>
                  <a:pt x="0" y="2255306"/>
                </a:lnTo>
                <a:lnTo>
                  <a:pt x="0" y="0"/>
                </a:lnTo>
                <a:close/>
              </a:path>
            </a:pathLst>
          </a:custGeom>
          <a:blipFill>
            <a:blip r:embed="rId3"/>
            <a:stretch>
              <a:fillRect l="-6138" t="-6258" r="-5996" b="-6976"/>
            </a:stretch>
          </a:blipFill>
        </p:spPr>
        <p:txBody>
          <a:bodyPr anchor="ctr"/>
          <a:lstStyle/>
          <a:p>
            <a:endParaRPr lang="en-US" dirty="0"/>
          </a:p>
        </p:txBody>
      </p:sp>
      <p:sp>
        <p:nvSpPr>
          <p:cNvPr id="8" name="TextBox 18">
            <a:extLst>
              <a:ext uri="{FF2B5EF4-FFF2-40B4-BE49-F238E27FC236}">
                <a16:creationId xmlns:a16="http://schemas.microsoft.com/office/drawing/2014/main" id="{D3E10171-5DCC-4C9E-1E63-8717CAB056C6}"/>
              </a:ext>
            </a:extLst>
          </p:cNvPr>
          <p:cNvSpPr txBox="1"/>
          <p:nvPr/>
        </p:nvSpPr>
        <p:spPr>
          <a:xfrm>
            <a:off x="1803194" y="4624144"/>
            <a:ext cx="2580504" cy="773930"/>
          </a:xfrm>
          <a:prstGeom prst="rect">
            <a:avLst/>
          </a:prstGeom>
        </p:spPr>
        <p:txBody>
          <a:bodyPr wrap="square" lIns="0" tIns="0" rIns="0" bIns="0" rtlCol="0" anchor="t">
            <a:spAutoFit/>
          </a:bodyPr>
          <a:lstStyle/>
          <a:p>
            <a:pPr algn="ctr">
              <a:lnSpc>
                <a:spcPts val="2879"/>
              </a:lnSpc>
            </a:pPr>
            <a:r>
              <a:rPr lang="en-GB" sz="3200" dirty="0">
                <a:solidFill>
                  <a:schemeClr val="tx2"/>
                </a:solidFill>
                <a:latin typeface="Titillium Web Bold"/>
              </a:rPr>
              <a:t>AUTOMATION TESTING</a:t>
            </a:r>
            <a:endParaRPr lang="en-US" sz="3200" dirty="0">
              <a:solidFill>
                <a:schemeClr val="tx2"/>
              </a:solidFill>
              <a:latin typeface="Titillium Web Bold"/>
            </a:endParaRPr>
          </a:p>
        </p:txBody>
      </p:sp>
      <p:sp>
        <p:nvSpPr>
          <p:cNvPr id="18" name="AutoShape 2">
            <a:extLst>
              <a:ext uri="{FF2B5EF4-FFF2-40B4-BE49-F238E27FC236}">
                <a16:creationId xmlns:a16="http://schemas.microsoft.com/office/drawing/2014/main" id="{EA94DB73-C162-8530-CCB8-9606872482C8}"/>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4">
            <a:extLst>
              <a:ext uri="{FF2B5EF4-FFF2-40B4-BE49-F238E27FC236}">
                <a16:creationId xmlns:a16="http://schemas.microsoft.com/office/drawing/2014/main" id="{B269F43E-9F85-B2BA-78CF-BCFE36F1D87F}"/>
              </a:ext>
            </a:extLst>
          </p:cNvPr>
          <p:cNvSpPr>
            <a:spLocks noChangeAspect="1" noChangeArrowheads="1"/>
          </p:cNvSpPr>
          <p:nvPr/>
        </p:nvSpPr>
        <p:spPr bwMode="auto">
          <a:xfrm>
            <a:off x="9144000" y="51435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1" name="Picture 20" descr="A computer and a magnifying glass&#10;&#10;AI-generated content may be incorrect.">
            <a:extLst>
              <a:ext uri="{FF2B5EF4-FFF2-40B4-BE49-F238E27FC236}">
                <a16:creationId xmlns:a16="http://schemas.microsoft.com/office/drawing/2014/main" id="{EFC78275-868D-52C7-E1F1-495E404E78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8201" y="1781261"/>
            <a:ext cx="13783111" cy="8158044"/>
          </a:xfrm>
          <a:prstGeom prst="rect">
            <a:avLst/>
          </a:prstGeom>
        </p:spPr>
      </p:pic>
    </p:spTree>
    <p:extLst>
      <p:ext uri="{BB962C8B-B14F-4D97-AF65-F5344CB8AC3E}">
        <p14:creationId xmlns:p14="http://schemas.microsoft.com/office/powerpoint/2010/main" val="12675298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964D7-F144-DB8C-4158-1453A8BCA59A}"/>
              </a:ext>
            </a:extLst>
          </p:cNvPr>
          <p:cNvSpPr>
            <a:spLocks noGrp="1"/>
          </p:cNvSpPr>
          <p:nvPr>
            <p:ph type="title"/>
          </p:nvPr>
        </p:nvSpPr>
        <p:spPr>
          <a:xfrm>
            <a:off x="457200" y="274638"/>
            <a:ext cx="7086600" cy="1143000"/>
          </a:xfrm>
        </p:spPr>
        <p:txBody>
          <a:bodyPr/>
          <a:lstStyle/>
          <a:p>
            <a:r>
              <a:rPr lang="en-US" dirty="0"/>
              <a:t>Automation Testing</a:t>
            </a:r>
          </a:p>
        </p:txBody>
      </p:sp>
      <p:sp>
        <p:nvSpPr>
          <p:cNvPr id="3" name="Content Placeholder 2">
            <a:extLst>
              <a:ext uri="{FF2B5EF4-FFF2-40B4-BE49-F238E27FC236}">
                <a16:creationId xmlns:a16="http://schemas.microsoft.com/office/drawing/2014/main" id="{F3FAC087-8232-13EF-9A80-4C91CF05BA73}"/>
              </a:ext>
            </a:extLst>
          </p:cNvPr>
          <p:cNvSpPr>
            <a:spLocks noGrp="1"/>
          </p:cNvSpPr>
          <p:nvPr>
            <p:ph idx="1"/>
          </p:nvPr>
        </p:nvSpPr>
        <p:spPr>
          <a:xfrm>
            <a:off x="448101" y="1638300"/>
            <a:ext cx="16764000" cy="6210300"/>
          </a:xfrm>
        </p:spPr>
        <p:txBody>
          <a:bodyPr/>
          <a:lstStyle/>
          <a:p>
            <a:r>
              <a:rPr lang="en-US" dirty="0"/>
              <a:t>Scenario 1 : E2E from Login to checkout  </a:t>
            </a:r>
          </a:p>
          <a:p>
            <a:r>
              <a:rPr lang="en-US" dirty="0">
                <a:hlinkClick r:id="rId2"/>
              </a:rPr>
              <a:t>https://view.officeapps.live.com/op/view.aspx?src=https%3A%2F%2Fraw.githubusercontent.com%2FSarahElHassan1%2FALX2_SWD6_G1_Group5%2Frefs%2Fheads%2Fmain%2FTest%2520scenario%2520walaa.docx&amp;wdOrigin=BROWSELINK</a:t>
            </a:r>
            <a:endParaRPr lang="en-US" dirty="0"/>
          </a:p>
          <a:p>
            <a:r>
              <a:rPr lang="en-US" dirty="0"/>
              <a:t>Scenario 2: E2E place order</a:t>
            </a:r>
          </a:p>
          <a:p>
            <a:r>
              <a:rPr lang="en-US" dirty="0">
                <a:hlinkClick r:id="rId3"/>
              </a:rPr>
              <a:t>Automation Scenario Sa.docx</a:t>
            </a:r>
            <a:endParaRPr lang="en-US" dirty="0"/>
          </a:p>
          <a:p>
            <a:endParaRPr lang="en-US" dirty="0"/>
          </a:p>
          <a:p>
            <a:r>
              <a:rPr lang="en-US" dirty="0"/>
              <a:t>Scenario 3: E2E Cancel order</a:t>
            </a:r>
          </a:p>
          <a:p>
            <a:r>
              <a:rPr lang="en-US" dirty="0">
                <a:hlinkClick r:id="rId4"/>
              </a:rPr>
              <a:t>Test scenario Yousef.docx</a:t>
            </a:r>
            <a:endParaRPr lang="en-US" dirty="0"/>
          </a:p>
        </p:txBody>
      </p:sp>
      <p:sp>
        <p:nvSpPr>
          <p:cNvPr id="4" name="Freeform 19">
            <a:extLst>
              <a:ext uri="{FF2B5EF4-FFF2-40B4-BE49-F238E27FC236}">
                <a16:creationId xmlns:a16="http://schemas.microsoft.com/office/drawing/2014/main" id="{7B888D7B-A47A-875C-6C31-4F590037E201}"/>
              </a:ext>
            </a:extLst>
          </p:cNvPr>
          <p:cNvSpPr/>
          <p:nvPr/>
        </p:nvSpPr>
        <p:spPr>
          <a:xfrm>
            <a:off x="609600" y="451311"/>
            <a:ext cx="672799" cy="789654"/>
          </a:xfrm>
          <a:custGeom>
            <a:avLst/>
            <a:gdLst/>
            <a:ahLst/>
            <a:cxnLst/>
            <a:rect l="l" t="t" r="r" b="b"/>
            <a:pathLst>
              <a:path w="1562335" h="1611672">
                <a:moveTo>
                  <a:pt x="0" y="0"/>
                </a:moveTo>
                <a:lnTo>
                  <a:pt x="1562335" y="0"/>
                </a:lnTo>
                <a:lnTo>
                  <a:pt x="1562335" y="1611672"/>
                </a:lnTo>
                <a:lnTo>
                  <a:pt x="0" y="1611672"/>
                </a:lnTo>
                <a:lnTo>
                  <a:pt x="0" y="0"/>
                </a:lnTo>
                <a:close/>
              </a:path>
            </a:pathLst>
          </a:custGeom>
          <a:blipFill>
            <a:blip r:embed="rId5">
              <a:alphaModFix amt="53000"/>
            </a:blip>
            <a:stretch>
              <a:fillRect l="-12286" t="-11920" r="-9586" b="-44537"/>
            </a:stretch>
          </a:blipFill>
        </p:spPr>
        <p:txBody>
          <a:bodyPr/>
          <a:lstStyle/>
          <a:p>
            <a:endParaRPr lang="en-US"/>
          </a:p>
        </p:txBody>
      </p:sp>
    </p:spTree>
    <p:extLst>
      <p:ext uri="{BB962C8B-B14F-4D97-AF65-F5344CB8AC3E}">
        <p14:creationId xmlns:p14="http://schemas.microsoft.com/office/powerpoint/2010/main" val="286370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TextBox 16"/>
          <p:cNvSpPr txBox="1"/>
          <p:nvPr/>
        </p:nvSpPr>
        <p:spPr>
          <a:xfrm>
            <a:off x="6553200" y="2476500"/>
            <a:ext cx="7315200" cy="857927"/>
          </a:xfrm>
          <a:prstGeom prst="rect">
            <a:avLst/>
          </a:prstGeom>
        </p:spPr>
        <p:txBody>
          <a:bodyPr wrap="square" lIns="0" tIns="0" rIns="0" bIns="0" rtlCol="0" anchor="t">
            <a:spAutoFit/>
          </a:bodyPr>
          <a:lstStyle/>
          <a:p>
            <a:pPr>
              <a:lnSpc>
                <a:spcPts val="5400"/>
              </a:lnSpc>
            </a:pPr>
            <a:r>
              <a:rPr lang="en-US" sz="8800" dirty="0">
                <a:solidFill>
                  <a:schemeClr val="tx2"/>
                </a:solidFill>
                <a:latin typeface="Titillium Web Bold"/>
              </a:rPr>
              <a:t>QUESTIONS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Group 4"/>
          <p:cNvGrpSpPr/>
          <p:nvPr/>
        </p:nvGrpSpPr>
        <p:grpSpPr>
          <a:xfrm>
            <a:off x="3144374" y="417706"/>
            <a:ext cx="8556515" cy="9479960"/>
            <a:chOff x="0" y="0"/>
            <a:chExt cx="11408686" cy="12639946"/>
          </a:xfrm>
        </p:grpSpPr>
        <p:sp>
          <p:nvSpPr>
            <p:cNvPr id="5" name="Freeform 5"/>
            <p:cNvSpPr/>
            <p:nvPr/>
          </p:nvSpPr>
          <p:spPr>
            <a:xfrm rot="926273">
              <a:off x="686746" y="5951336"/>
              <a:ext cx="6093097" cy="5985620"/>
            </a:xfrm>
            <a:custGeom>
              <a:avLst/>
              <a:gdLst/>
              <a:ahLst/>
              <a:cxnLst/>
              <a:rect l="l" t="t" r="r" b="b"/>
              <a:pathLst>
                <a:path w="6093097" h="5985620">
                  <a:moveTo>
                    <a:pt x="0" y="0"/>
                  </a:moveTo>
                  <a:lnTo>
                    <a:pt x="6093097" y="0"/>
                  </a:lnTo>
                  <a:lnTo>
                    <a:pt x="6093097" y="5985620"/>
                  </a:lnTo>
                  <a:lnTo>
                    <a:pt x="0" y="5985620"/>
                  </a:lnTo>
                  <a:lnTo>
                    <a:pt x="0" y="0"/>
                  </a:lnTo>
                  <a:close/>
                </a:path>
              </a:pathLst>
            </a:custGeom>
            <a:blipFill>
              <a:blip r:embed="rId2"/>
              <a:stretch>
                <a:fillRect l="-73022" t="-1979" r="-72196" b="-73261"/>
              </a:stretch>
            </a:blipFill>
          </p:spPr>
          <p:txBody>
            <a:bodyPr/>
            <a:lstStyle/>
            <a:p>
              <a:endParaRPr lang="en-US" dirty="0"/>
            </a:p>
          </p:txBody>
        </p:sp>
        <p:grpSp>
          <p:nvGrpSpPr>
            <p:cNvPr id="6" name="Group 6"/>
            <p:cNvGrpSpPr/>
            <p:nvPr/>
          </p:nvGrpSpPr>
          <p:grpSpPr>
            <a:xfrm rot="-4296330">
              <a:off x="2822114" y="4803396"/>
              <a:ext cx="2564253" cy="256425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lnTo>
                      <a:pt x="540616" y="82374"/>
                    </a:lnTo>
                    <a:lnTo>
                      <a:pt x="693768" y="119032"/>
                    </a:lnTo>
                    <a:lnTo>
                      <a:pt x="730427" y="272184"/>
                    </a:lnTo>
                    <a:lnTo>
                      <a:pt x="812800" y="406400"/>
                    </a:lnTo>
                    <a:lnTo>
                      <a:pt x="730427" y="540616"/>
                    </a:lnTo>
                    <a:lnTo>
                      <a:pt x="693768" y="693768"/>
                    </a:lnTo>
                    <a:lnTo>
                      <a:pt x="540616" y="730427"/>
                    </a:lnTo>
                    <a:lnTo>
                      <a:pt x="406400" y="812800"/>
                    </a:lnTo>
                    <a:lnTo>
                      <a:pt x="272184" y="730427"/>
                    </a:lnTo>
                    <a:lnTo>
                      <a:pt x="119032" y="693768"/>
                    </a:lnTo>
                    <a:lnTo>
                      <a:pt x="82374" y="540616"/>
                    </a:lnTo>
                    <a:lnTo>
                      <a:pt x="0" y="406400"/>
                    </a:lnTo>
                    <a:lnTo>
                      <a:pt x="82374" y="272184"/>
                    </a:lnTo>
                    <a:lnTo>
                      <a:pt x="119032" y="119032"/>
                    </a:lnTo>
                    <a:lnTo>
                      <a:pt x="272184" y="82374"/>
                    </a:lnTo>
                    <a:lnTo>
                      <a:pt x="406400" y="0"/>
                    </a:lnTo>
                    <a:close/>
                  </a:path>
                </a:pathLst>
              </a:custGeom>
              <a:solidFill>
                <a:srgbClr val="002B3E"/>
              </a:solidFill>
            </p:spPr>
            <p:txBody>
              <a:bodyPr/>
              <a:lstStyle/>
              <a:p>
                <a:endParaRPr lang="en-US" dirty="0"/>
              </a:p>
            </p:txBody>
          </p:sp>
          <p:sp>
            <p:nvSpPr>
              <p:cNvPr id="8" name="TextBox 8"/>
              <p:cNvSpPr txBox="1"/>
              <p:nvPr/>
            </p:nvSpPr>
            <p:spPr>
              <a:xfrm>
                <a:off x="139700" y="149225"/>
                <a:ext cx="533400" cy="523875"/>
              </a:xfrm>
              <a:prstGeom prst="rect">
                <a:avLst/>
              </a:prstGeom>
            </p:spPr>
            <p:txBody>
              <a:bodyPr lIns="50800" tIns="50800" rIns="50800" bIns="50800" rtlCol="0" anchor="ctr"/>
              <a:lstStyle/>
              <a:p>
                <a:pPr algn="ctr">
                  <a:lnSpc>
                    <a:spcPts val="2879"/>
                  </a:lnSpc>
                </a:pPr>
                <a:endParaRPr dirty="0"/>
              </a:p>
            </p:txBody>
          </p:sp>
        </p:grpSp>
        <p:grpSp>
          <p:nvGrpSpPr>
            <p:cNvPr id="9" name="Group 9"/>
            <p:cNvGrpSpPr/>
            <p:nvPr/>
          </p:nvGrpSpPr>
          <p:grpSpPr>
            <a:xfrm rot="-4296330">
              <a:off x="2752363" y="5940277"/>
              <a:ext cx="1441230" cy="144123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lnTo>
                      <a:pt x="540616" y="82374"/>
                    </a:lnTo>
                    <a:lnTo>
                      <a:pt x="693768" y="119032"/>
                    </a:lnTo>
                    <a:lnTo>
                      <a:pt x="730427" y="272184"/>
                    </a:lnTo>
                    <a:lnTo>
                      <a:pt x="812800" y="406400"/>
                    </a:lnTo>
                    <a:lnTo>
                      <a:pt x="730427" y="540616"/>
                    </a:lnTo>
                    <a:lnTo>
                      <a:pt x="693768" y="693768"/>
                    </a:lnTo>
                    <a:lnTo>
                      <a:pt x="540616" y="730427"/>
                    </a:lnTo>
                    <a:lnTo>
                      <a:pt x="406400" y="812800"/>
                    </a:lnTo>
                    <a:lnTo>
                      <a:pt x="272184" y="730427"/>
                    </a:lnTo>
                    <a:lnTo>
                      <a:pt x="119032" y="693768"/>
                    </a:lnTo>
                    <a:lnTo>
                      <a:pt x="82374" y="540616"/>
                    </a:lnTo>
                    <a:lnTo>
                      <a:pt x="0" y="406400"/>
                    </a:lnTo>
                    <a:lnTo>
                      <a:pt x="82374" y="272184"/>
                    </a:lnTo>
                    <a:lnTo>
                      <a:pt x="119032" y="119032"/>
                    </a:lnTo>
                    <a:lnTo>
                      <a:pt x="272184" y="82374"/>
                    </a:lnTo>
                    <a:lnTo>
                      <a:pt x="406400" y="0"/>
                    </a:lnTo>
                    <a:close/>
                  </a:path>
                </a:pathLst>
              </a:custGeom>
              <a:solidFill>
                <a:srgbClr val="002B3E"/>
              </a:solidFill>
            </p:spPr>
            <p:txBody>
              <a:bodyPr/>
              <a:lstStyle/>
              <a:p>
                <a:endParaRPr lang="en-US" dirty="0"/>
              </a:p>
            </p:txBody>
          </p:sp>
          <p:sp>
            <p:nvSpPr>
              <p:cNvPr id="11" name="TextBox 11"/>
              <p:cNvSpPr txBox="1"/>
              <p:nvPr/>
            </p:nvSpPr>
            <p:spPr>
              <a:xfrm>
                <a:off x="139700" y="149225"/>
                <a:ext cx="533400" cy="523875"/>
              </a:xfrm>
              <a:prstGeom prst="rect">
                <a:avLst/>
              </a:prstGeom>
            </p:spPr>
            <p:txBody>
              <a:bodyPr lIns="50800" tIns="50800" rIns="50800" bIns="50800" rtlCol="0" anchor="ctr"/>
              <a:lstStyle/>
              <a:p>
                <a:pPr algn="ctr">
                  <a:lnSpc>
                    <a:spcPts val="2879"/>
                  </a:lnSpc>
                </a:pPr>
                <a:endParaRPr dirty="0"/>
              </a:p>
            </p:txBody>
          </p:sp>
        </p:grpSp>
        <p:grpSp>
          <p:nvGrpSpPr>
            <p:cNvPr id="12" name="Group 12"/>
            <p:cNvGrpSpPr/>
            <p:nvPr/>
          </p:nvGrpSpPr>
          <p:grpSpPr>
            <a:xfrm rot="-4352266">
              <a:off x="3298500" y="6836001"/>
              <a:ext cx="1105846" cy="1105846"/>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lnTo>
                      <a:pt x="540616" y="82374"/>
                    </a:lnTo>
                    <a:lnTo>
                      <a:pt x="693768" y="119032"/>
                    </a:lnTo>
                    <a:lnTo>
                      <a:pt x="730427" y="272184"/>
                    </a:lnTo>
                    <a:lnTo>
                      <a:pt x="812800" y="406400"/>
                    </a:lnTo>
                    <a:lnTo>
                      <a:pt x="730427" y="540616"/>
                    </a:lnTo>
                    <a:lnTo>
                      <a:pt x="693768" y="693768"/>
                    </a:lnTo>
                    <a:lnTo>
                      <a:pt x="540616" y="730427"/>
                    </a:lnTo>
                    <a:lnTo>
                      <a:pt x="406400" y="812800"/>
                    </a:lnTo>
                    <a:lnTo>
                      <a:pt x="272184" y="730427"/>
                    </a:lnTo>
                    <a:lnTo>
                      <a:pt x="119032" y="693768"/>
                    </a:lnTo>
                    <a:lnTo>
                      <a:pt x="82374" y="540616"/>
                    </a:lnTo>
                    <a:lnTo>
                      <a:pt x="0" y="406400"/>
                    </a:lnTo>
                    <a:lnTo>
                      <a:pt x="82374" y="272184"/>
                    </a:lnTo>
                    <a:lnTo>
                      <a:pt x="119032" y="119032"/>
                    </a:lnTo>
                    <a:lnTo>
                      <a:pt x="272184" y="82374"/>
                    </a:lnTo>
                    <a:lnTo>
                      <a:pt x="406400" y="0"/>
                    </a:lnTo>
                    <a:close/>
                  </a:path>
                </a:pathLst>
              </a:custGeom>
              <a:solidFill>
                <a:srgbClr val="002B3E"/>
              </a:solidFill>
            </p:spPr>
            <p:txBody>
              <a:bodyPr/>
              <a:lstStyle/>
              <a:p>
                <a:endParaRPr lang="en-US" dirty="0"/>
              </a:p>
            </p:txBody>
          </p:sp>
          <p:sp>
            <p:nvSpPr>
              <p:cNvPr id="14" name="TextBox 14"/>
              <p:cNvSpPr txBox="1"/>
              <p:nvPr/>
            </p:nvSpPr>
            <p:spPr>
              <a:xfrm>
                <a:off x="139700" y="149225"/>
                <a:ext cx="533400" cy="523875"/>
              </a:xfrm>
              <a:prstGeom prst="rect">
                <a:avLst/>
              </a:prstGeom>
            </p:spPr>
            <p:txBody>
              <a:bodyPr lIns="50800" tIns="50800" rIns="50800" bIns="50800" rtlCol="0" anchor="ctr"/>
              <a:lstStyle/>
              <a:p>
                <a:pPr algn="ctr">
                  <a:lnSpc>
                    <a:spcPts val="2879"/>
                  </a:lnSpc>
                </a:pPr>
                <a:endParaRPr dirty="0"/>
              </a:p>
            </p:txBody>
          </p:sp>
        </p:grpSp>
        <p:sp>
          <p:nvSpPr>
            <p:cNvPr id="15" name="Freeform 15"/>
            <p:cNvSpPr/>
            <p:nvPr/>
          </p:nvSpPr>
          <p:spPr>
            <a:xfrm rot="684491">
              <a:off x="1697999" y="793945"/>
              <a:ext cx="8917712" cy="8908803"/>
            </a:xfrm>
            <a:custGeom>
              <a:avLst/>
              <a:gdLst/>
              <a:ahLst/>
              <a:cxnLst/>
              <a:rect l="l" t="t" r="r" b="b"/>
              <a:pathLst>
                <a:path w="8917712" h="8908803">
                  <a:moveTo>
                    <a:pt x="0" y="0"/>
                  </a:moveTo>
                  <a:lnTo>
                    <a:pt x="8917712" y="0"/>
                  </a:lnTo>
                  <a:lnTo>
                    <a:pt x="8917712" y="8908803"/>
                  </a:lnTo>
                  <a:lnTo>
                    <a:pt x="0" y="8908803"/>
                  </a:lnTo>
                  <a:lnTo>
                    <a:pt x="0" y="0"/>
                  </a:lnTo>
                  <a:close/>
                </a:path>
              </a:pathLst>
            </a:custGeom>
            <a:blipFill>
              <a:blip r:embed="rId3"/>
              <a:stretch>
                <a:fillRect/>
              </a:stretch>
            </a:blipFill>
          </p:spPr>
          <p:txBody>
            <a:bodyPr/>
            <a:lstStyle/>
            <a:p>
              <a:endParaRPr lang="en-US" dirty="0">
                <a:highlight>
                  <a:srgbClr val="CDD200"/>
                </a:highlight>
              </a:endParaRPr>
            </a:p>
          </p:txBody>
        </p:sp>
      </p:grpSp>
      <p:sp>
        <p:nvSpPr>
          <p:cNvPr id="16" name="Freeform 16"/>
          <p:cNvSpPr/>
          <p:nvPr/>
        </p:nvSpPr>
        <p:spPr>
          <a:xfrm rot="-5400000">
            <a:off x="7643330" y="-918299"/>
            <a:ext cx="3623559" cy="5460157"/>
          </a:xfrm>
          <a:custGeom>
            <a:avLst/>
            <a:gdLst/>
            <a:ahLst/>
            <a:cxnLst/>
            <a:rect l="l" t="t" r="r" b="b"/>
            <a:pathLst>
              <a:path w="3623559" h="5460157">
                <a:moveTo>
                  <a:pt x="0" y="0"/>
                </a:moveTo>
                <a:lnTo>
                  <a:pt x="3623559" y="0"/>
                </a:lnTo>
                <a:lnTo>
                  <a:pt x="3623559" y="5460157"/>
                </a:lnTo>
                <a:lnTo>
                  <a:pt x="0" y="5460157"/>
                </a:lnTo>
                <a:lnTo>
                  <a:pt x="0" y="0"/>
                </a:lnTo>
                <a:close/>
              </a:path>
            </a:pathLst>
          </a:custGeom>
          <a:blipFill>
            <a:blip r:embed="rId4">
              <a:alphaModFix amt="21999"/>
              <a:extLst>
                <a:ext uri="{96DAC541-7B7A-43D3-8B79-37D633B846F1}">
                  <asvg:svgBlip xmlns:asvg="http://schemas.microsoft.com/office/drawing/2016/SVG/main" r:embed="rId5"/>
                </a:ext>
              </a:extLst>
            </a:blip>
            <a:stretch>
              <a:fillRect/>
            </a:stretch>
          </a:blipFill>
        </p:spPr>
        <p:txBody>
          <a:bodyPr/>
          <a:lstStyle/>
          <a:p>
            <a:endParaRPr lang="en-US" dirty="0"/>
          </a:p>
        </p:txBody>
      </p:sp>
      <p:sp>
        <p:nvSpPr>
          <p:cNvPr id="17" name="Freeform 17"/>
          <p:cNvSpPr/>
          <p:nvPr/>
        </p:nvSpPr>
        <p:spPr>
          <a:xfrm rot="-5400000" flipH="1">
            <a:off x="13464957" y="-918299"/>
            <a:ext cx="3623559" cy="5460157"/>
          </a:xfrm>
          <a:custGeom>
            <a:avLst/>
            <a:gdLst/>
            <a:ahLst/>
            <a:cxnLst/>
            <a:rect l="l" t="t" r="r" b="b"/>
            <a:pathLst>
              <a:path w="3623559" h="5460157">
                <a:moveTo>
                  <a:pt x="3623559" y="0"/>
                </a:moveTo>
                <a:lnTo>
                  <a:pt x="0" y="0"/>
                </a:lnTo>
                <a:lnTo>
                  <a:pt x="0" y="5460157"/>
                </a:lnTo>
                <a:lnTo>
                  <a:pt x="3623559" y="5460157"/>
                </a:lnTo>
                <a:lnTo>
                  <a:pt x="3623559" y="0"/>
                </a:lnTo>
                <a:close/>
              </a:path>
            </a:pathLst>
          </a:custGeom>
          <a:blipFill>
            <a:blip r:embed="rId4">
              <a:alphaModFix amt="21999"/>
              <a:extLst>
                <a:ext uri="{96DAC541-7B7A-43D3-8B79-37D633B846F1}">
                  <asvg:svgBlip xmlns:asvg="http://schemas.microsoft.com/office/drawing/2016/SVG/main" r:embed="rId5"/>
                </a:ext>
              </a:extLst>
            </a:blip>
            <a:stretch>
              <a:fillRect/>
            </a:stretch>
          </a:blipFill>
        </p:spPr>
        <p:txBody>
          <a:bodyPr/>
          <a:lstStyle/>
          <a:p>
            <a:endParaRPr lang="en-US" dirty="0"/>
          </a:p>
        </p:txBody>
      </p:sp>
      <p:sp>
        <p:nvSpPr>
          <p:cNvPr id="18" name="Freeform 18"/>
          <p:cNvSpPr/>
          <p:nvPr/>
        </p:nvSpPr>
        <p:spPr>
          <a:xfrm rot="-5400000">
            <a:off x="1332595" y="-918299"/>
            <a:ext cx="3623559" cy="5460157"/>
          </a:xfrm>
          <a:custGeom>
            <a:avLst/>
            <a:gdLst/>
            <a:ahLst/>
            <a:cxnLst/>
            <a:rect l="l" t="t" r="r" b="b"/>
            <a:pathLst>
              <a:path w="3623559" h="5460157">
                <a:moveTo>
                  <a:pt x="0" y="0"/>
                </a:moveTo>
                <a:lnTo>
                  <a:pt x="3623559" y="0"/>
                </a:lnTo>
                <a:lnTo>
                  <a:pt x="3623559" y="5460157"/>
                </a:lnTo>
                <a:lnTo>
                  <a:pt x="0" y="5460157"/>
                </a:lnTo>
                <a:lnTo>
                  <a:pt x="0" y="0"/>
                </a:lnTo>
                <a:close/>
              </a:path>
            </a:pathLst>
          </a:custGeom>
          <a:blipFill>
            <a:blip r:embed="rId4">
              <a:alphaModFix amt="21999"/>
              <a:extLst>
                <a:ext uri="{96DAC541-7B7A-43D3-8B79-37D633B846F1}">
                  <asvg:svgBlip xmlns:asvg="http://schemas.microsoft.com/office/drawing/2016/SVG/main" r:embed="rId5"/>
                </a:ext>
              </a:extLst>
            </a:blip>
            <a:stretch>
              <a:fillRect/>
            </a:stretch>
          </a:blipFill>
        </p:spPr>
        <p:txBody>
          <a:bodyPr/>
          <a:lstStyle/>
          <a:p>
            <a:endParaRPr lang="en-US" dirty="0"/>
          </a:p>
        </p:txBody>
      </p:sp>
      <p:sp>
        <p:nvSpPr>
          <p:cNvPr id="19" name="TextBox 19"/>
          <p:cNvSpPr txBox="1"/>
          <p:nvPr/>
        </p:nvSpPr>
        <p:spPr>
          <a:xfrm>
            <a:off x="10058400" y="5516698"/>
            <a:ext cx="6457281" cy="1000274"/>
          </a:xfrm>
          <a:prstGeom prst="rect">
            <a:avLst/>
          </a:prstGeom>
        </p:spPr>
        <p:txBody>
          <a:bodyPr wrap="square" lIns="0" tIns="0" rIns="0" bIns="0" rtlCol="0" anchor="t">
            <a:spAutoFit/>
          </a:bodyPr>
          <a:lstStyle/>
          <a:p>
            <a:pPr>
              <a:lnSpc>
                <a:spcPts val="7200"/>
              </a:lnSpc>
            </a:pPr>
            <a:r>
              <a:rPr lang="en-US" sz="8000" dirty="0">
                <a:solidFill>
                  <a:srgbClr val="F6D00B"/>
                </a:solidFill>
                <a:latin typeface="Titillium Web Bold"/>
              </a:rPr>
              <a:t>Thank You!</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865"/>
        <p:cNvGrpSpPr/>
        <p:nvPr/>
      </p:nvGrpSpPr>
      <p:grpSpPr>
        <a:xfrm>
          <a:off x="0" y="0"/>
          <a:ext cx="0" cy="0"/>
          <a:chOff x="0" y="0"/>
          <a:chExt cx="0" cy="0"/>
        </a:xfrm>
      </p:grpSpPr>
      <p:grpSp>
        <p:nvGrpSpPr>
          <p:cNvPr id="1866" name="Google Shape;1866;p44"/>
          <p:cNvGrpSpPr/>
          <p:nvPr/>
        </p:nvGrpSpPr>
        <p:grpSpPr>
          <a:xfrm>
            <a:off x="-7431" y="4706288"/>
            <a:ext cx="17983200" cy="5950125"/>
            <a:chOff x="-1678600" y="1966527"/>
            <a:chExt cx="11375339" cy="4094193"/>
          </a:xfrm>
        </p:grpSpPr>
        <p:sp>
          <p:nvSpPr>
            <p:cNvPr id="1867" name="Google Shape;1867;p44"/>
            <p:cNvSpPr/>
            <p:nvPr/>
          </p:nvSpPr>
          <p:spPr>
            <a:xfrm>
              <a:off x="-1678600" y="2280202"/>
              <a:ext cx="11375339" cy="3780518"/>
            </a:xfrm>
            <a:custGeom>
              <a:avLst/>
              <a:gdLst/>
              <a:ahLst/>
              <a:cxnLst/>
              <a:rect l="l" t="t" r="r" b="b"/>
              <a:pathLst>
                <a:path w="315150" h="104738" extrusionOk="0">
                  <a:moveTo>
                    <a:pt x="0" y="0"/>
                  </a:moveTo>
                  <a:lnTo>
                    <a:pt x="0" y="3948"/>
                  </a:lnTo>
                  <a:lnTo>
                    <a:pt x="116299" y="21531"/>
                  </a:lnTo>
                  <a:lnTo>
                    <a:pt x="117009" y="21745"/>
                  </a:lnTo>
                  <a:lnTo>
                    <a:pt x="117423" y="21906"/>
                  </a:lnTo>
                  <a:lnTo>
                    <a:pt x="117999" y="22160"/>
                  </a:lnTo>
                  <a:lnTo>
                    <a:pt x="118481" y="22455"/>
                  </a:lnTo>
                  <a:lnTo>
                    <a:pt x="118869" y="22762"/>
                  </a:lnTo>
                  <a:lnTo>
                    <a:pt x="119176" y="23083"/>
                  </a:lnTo>
                  <a:lnTo>
                    <a:pt x="119404" y="23431"/>
                  </a:lnTo>
                  <a:lnTo>
                    <a:pt x="119538" y="23793"/>
                  </a:lnTo>
                  <a:lnTo>
                    <a:pt x="118882" y="18989"/>
                  </a:lnTo>
                  <a:lnTo>
                    <a:pt x="118748" y="18641"/>
                  </a:lnTo>
                  <a:lnTo>
                    <a:pt x="118521" y="18306"/>
                  </a:lnTo>
                  <a:lnTo>
                    <a:pt x="118213" y="17985"/>
                  </a:lnTo>
                  <a:lnTo>
                    <a:pt x="117811" y="17691"/>
                  </a:lnTo>
                  <a:lnTo>
                    <a:pt x="117330" y="17410"/>
                  </a:lnTo>
                  <a:lnTo>
                    <a:pt x="116768" y="17155"/>
                  </a:lnTo>
                  <a:lnTo>
                    <a:pt x="116340" y="17008"/>
                  </a:lnTo>
                  <a:lnTo>
                    <a:pt x="115617" y="16794"/>
                  </a:lnTo>
                  <a:lnTo>
                    <a:pt x="0" y="0"/>
                  </a:lnTo>
                  <a:close/>
                  <a:moveTo>
                    <a:pt x="145846" y="17450"/>
                  </a:moveTo>
                  <a:lnTo>
                    <a:pt x="145886" y="18748"/>
                  </a:lnTo>
                  <a:lnTo>
                    <a:pt x="145605" y="20086"/>
                  </a:lnTo>
                  <a:lnTo>
                    <a:pt x="144989" y="21464"/>
                  </a:lnTo>
                  <a:lnTo>
                    <a:pt x="144026" y="22883"/>
                  </a:lnTo>
                  <a:lnTo>
                    <a:pt x="142688" y="24315"/>
                  </a:lnTo>
                  <a:lnTo>
                    <a:pt x="140988" y="25773"/>
                  </a:lnTo>
                  <a:lnTo>
                    <a:pt x="139623" y="26737"/>
                  </a:lnTo>
                  <a:lnTo>
                    <a:pt x="137242" y="28195"/>
                  </a:lnTo>
                  <a:lnTo>
                    <a:pt x="128932" y="32852"/>
                  </a:lnTo>
                  <a:lnTo>
                    <a:pt x="128196" y="33294"/>
                  </a:lnTo>
                  <a:lnTo>
                    <a:pt x="127553" y="33762"/>
                  </a:lnTo>
                  <a:lnTo>
                    <a:pt x="127018" y="34230"/>
                  </a:lnTo>
                  <a:lnTo>
                    <a:pt x="126590" y="34725"/>
                  </a:lnTo>
                  <a:lnTo>
                    <a:pt x="126242" y="35207"/>
                  </a:lnTo>
                  <a:lnTo>
                    <a:pt x="126014" y="35702"/>
                  </a:lnTo>
                  <a:lnTo>
                    <a:pt x="125881" y="36197"/>
                  </a:lnTo>
                  <a:lnTo>
                    <a:pt x="125854" y="36692"/>
                  </a:lnTo>
                  <a:lnTo>
                    <a:pt x="126536" y="42045"/>
                  </a:lnTo>
                  <a:lnTo>
                    <a:pt x="126563" y="41537"/>
                  </a:lnTo>
                  <a:lnTo>
                    <a:pt x="126683" y="41028"/>
                  </a:lnTo>
                  <a:lnTo>
                    <a:pt x="126911" y="40520"/>
                  </a:lnTo>
                  <a:lnTo>
                    <a:pt x="127245" y="40011"/>
                  </a:lnTo>
                  <a:lnTo>
                    <a:pt x="127674" y="39516"/>
                  </a:lnTo>
                  <a:lnTo>
                    <a:pt x="128209" y="39021"/>
                  </a:lnTo>
                  <a:lnTo>
                    <a:pt x="128838" y="38553"/>
                  </a:lnTo>
                  <a:lnTo>
                    <a:pt x="129561" y="38084"/>
                  </a:lnTo>
                  <a:lnTo>
                    <a:pt x="137763" y="33294"/>
                  </a:lnTo>
                  <a:lnTo>
                    <a:pt x="140119" y="31795"/>
                  </a:lnTo>
                  <a:lnTo>
                    <a:pt x="141457" y="30791"/>
                  </a:lnTo>
                  <a:lnTo>
                    <a:pt x="143143" y="29292"/>
                  </a:lnTo>
                  <a:lnTo>
                    <a:pt x="144454" y="27807"/>
                  </a:lnTo>
                  <a:lnTo>
                    <a:pt x="145404" y="26349"/>
                  </a:lnTo>
                  <a:lnTo>
                    <a:pt x="146006" y="24930"/>
                  </a:lnTo>
                  <a:lnTo>
                    <a:pt x="146274" y="23552"/>
                  </a:lnTo>
                  <a:lnTo>
                    <a:pt x="146234" y="22214"/>
                  </a:lnTo>
                  <a:lnTo>
                    <a:pt x="145846" y="17450"/>
                  </a:lnTo>
                  <a:close/>
                  <a:moveTo>
                    <a:pt x="253220" y="29654"/>
                  </a:moveTo>
                  <a:lnTo>
                    <a:pt x="252845" y="31246"/>
                  </a:lnTo>
                  <a:lnTo>
                    <a:pt x="252377" y="32303"/>
                  </a:lnTo>
                  <a:lnTo>
                    <a:pt x="251293" y="33896"/>
                  </a:lnTo>
                  <a:lnTo>
                    <a:pt x="240788" y="46715"/>
                  </a:lnTo>
                  <a:lnTo>
                    <a:pt x="240400" y="47264"/>
                  </a:lnTo>
                  <a:lnTo>
                    <a:pt x="240146" y="47839"/>
                  </a:lnTo>
                  <a:lnTo>
                    <a:pt x="240012" y="48428"/>
                  </a:lnTo>
                  <a:lnTo>
                    <a:pt x="239383" y="54115"/>
                  </a:lnTo>
                  <a:lnTo>
                    <a:pt x="239517" y="53513"/>
                  </a:lnTo>
                  <a:lnTo>
                    <a:pt x="239771" y="52924"/>
                  </a:lnTo>
                  <a:lnTo>
                    <a:pt x="240146" y="52349"/>
                  </a:lnTo>
                  <a:lnTo>
                    <a:pt x="250597" y="39168"/>
                  </a:lnTo>
                  <a:lnTo>
                    <a:pt x="251667" y="37522"/>
                  </a:lnTo>
                  <a:lnTo>
                    <a:pt x="252149" y="36438"/>
                  </a:lnTo>
                  <a:lnTo>
                    <a:pt x="252524" y="34806"/>
                  </a:lnTo>
                  <a:lnTo>
                    <a:pt x="253220" y="29654"/>
                  </a:lnTo>
                  <a:close/>
                  <a:moveTo>
                    <a:pt x="211777" y="20889"/>
                  </a:moveTo>
                  <a:lnTo>
                    <a:pt x="210800" y="20929"/>
                  </a:lnTo>
                  <a:lnTo>
                    <a:pt x="209850" y="20996"/>
                  </a:lnTo>
                  <a:lnTo>
                    <a:pt x="208927" y="21103"/>
                  </a:lnTo>
                  <a:lnTo>
                    <a:pt x="208043" y="21250"/>
                  </a:lnTo>
                  <a:lnTo>
                    <a:pt x="207187" y="21424"/>
                  </a:lnTo>
                  <a:lnTo>
                    <a:pt x="206371" y="21625"/>
                  </a:lnTo>
                  <a:lnTo>
                    <a:pt x="205621" y="21866"/>
                  </a:lnTo>
                  <a:lnTo>
                    <a:pt x="204912" y="22133"/>
                  </a:lnTo>
                  <a:lnTo>
                    <a:pt x="204270" y="22441"/>
                  </a:lnTo>
                  <a:lnTo>
                    <a:pt x="203868" y="22669"/>
                  </a:lnTo>
                  <a:lnTo>
                    <a:pt x="203346" y="23017"/>
                  </a:lnTo>
                  <a:lnTo>
                    <a:pt x="173773" y="45712"/>
                  </a:lnTo>
                  <a:lnTo>
                    <a:pt x="171124" y="47558"/>
                  </a:lnTo>
                  <a:lnTo>
                    <a:pt x="168113" y="49284"/>
                  </a:lnTo>
                  <a:lnTo>
                    <a:pt x="164767" y="50877"/>
                  </a:lnTo>
                  <a:lnTo>
                    <a:pt x="161114" y="52335"/>
                  </a:lnTo>
                  <a:lnTo>
                    <a:pt x="157193" y="53647"/>
                  </a:lnTo>
                  <a:lnTo>
                    <a:pt x="153045" y="54784"/>
                  </a:lnTo>
                  <a:lnTo>
                    <a:pt x="148710" y="55748"/>
                  </a:lnTo>
                  <a:lnTo>
                    <a:pt x="144213" y="56524"/>
                  </a:lnTo>
                  <a:lnTo>
                    <a:pt x="139637" y="57086"/>
                  </a:lnTo>
                  <a:lnTo>
                    <a:pt x="135007" y="57447"/>
                  </a:lnTo>
                  <a:lnTo>
                    <a:pt x="130377" y="57594"/>
                  </a:lnTo>
                  <a:lnTo>
                    <a:pt x="125800" y="57514"/>
                  </a:lnTo>
                  <a:lnTo>
                    <a:pt x="121331" y="57206"/>
                  </a:lnTo>
                  <a:lnTo>
                    <a:pt x="117022" y="56684"/>
                  </a:lnTo>
                  <a:lnTo>
                    <a:pt x="112914" y="55922"/>
                  </a:lnTo>
                  <a:lnTo>
                    <a:pt x="110318" y="55293"/>
                  </a:lnTo>
                  <a:lnTo>
                    <a:pt x="106651" y="54169"/>
                  </a:lnTo>
                  <a:lnTo>
                    <a:pt x="103400" y="52857"/>
                  </a:lnTo>
                  <a:lnTo>
                    <a:pt x="100616" y="51412"/>
                  </a:lnTo>
                  <a:lnTo>
                    <a:pt x="98315" y="49860"/>
                  </a:lnTo>
                  <a:lnTo>
                    <a:pt x="96481" y="48214"/>
                  </a:lnTo>
                  <a:lnTo>
                    <a:pt x="95103" y="46488"/>
                  </a:lnTo>
                  <a:lnTo>
                    <a:pt x="94166" y="44721"/>
                  </a:lnTo>
                  <a:lnTo>
                    <a:pt x="93658" y="42928"/>
                  </a:lnTo>
                  <a:lnTo>
                    <a:pt x="94742" y="48455"/>
                  </a:lnTo>
                  <a:lnTo>
                    <a:pt x="95264" y="50301"/>
                  </a:lnTo>
                  <a:lnTo>
                    <a:pt x="96200" y="52121"/>
                  </a:lnTo>
                  <a:lnTo>
                    <a:pt x="97579" y="53888"/>
                  </a:lnTo>
                  <a:lnTo>
                    <a:pt x="99398" y="55574"/>
                  </a:lnTo>
                  <a:lnTo>
                    <a:pt x="101687" y="57180"/>
                  </a:lnTo>
                  <a:lnTo>
                    <a:pt x="104443" y="58665"/>
                  </a:lnTo>
                  <a:lnTo>
                    <a:pt x="107668" y="60003"/>
                  </a:lnTo>
                  <a:lnTo>
                    <a:pt x="111281" y="61167"/>
                  </a:lnTo>
                  <a:lnTo>
                    <a:pt x="113851" y="61810"/>
                  </a:lnTo>
                  <a:lnTo>
                    <a:pt x="117919" y="62586"/>
                  </a:lnTo>
                  <a:lnTo>
                    <a:pt x="122174" y="63121"/>
                  </a:lnTo>
                  <a:lnTo>
                    <a:pt x="126590" y="63442"/>
                  </a:lnTo>
                  <a:lnTo>
                    <a:pt x="131099" y="63522"/>
                  </a:lnTo>
                  <a:lnTo>
                    <a:pt x="135676" y="63375"/>
                  </a:lnTo>
                  <a:lnTo>
                    <a:pt x="140239" y="63001"/>
                  </a:lnTo>
                  <a:lnTo>
                    <a:pt x="144762" y="62412"/>
                  </a:lnTo>
                  <a:lnTo>
                    <a:pt x="149191" y="61622"/>
                  </a:lnTo>
                  <a:lnTo>
                    <a:pt x="153473" y="60645"/>
                  </a:lnTo>
                  <a:lnTo>
                    <a:pt x="157568" y="59468"/>
                  </a:lnTo>
                  <a:lnTo>
                    <a:pt x="161435" y="58130"/>
                  </a:lnTo>
                  <a:lnTo>
                    <a:pt x="165035" y="56631"/>
                  </a:lnTo>
                  <a:lnTo>
                    <a:pt x="168340" y="54985"/>
                  </a:lnTo>
                  <a:lnTo>
                    <a:pt x="171311" y="53219"/>
                  </a:lnTo>
                  <a:lnTo>
                    <a:pt x="173934" y="51318"/>
                  </a:lnTo>
                  <a:lnTo>
                    <a:pt x="203186" y="27954"/>
                  </a:lnTo>
                  <a:lnTo>
                    <a:pt x="203708" y="27593"/>
                  </a:lnTo>
                  <a:lnTo>
                    <a:pt x="204096" y="27366"/>
                  </a:lnTo>
                  <a:lnTo>
                    <a:pt x="204738" y="27044"/>
                  </a:lnTo>
                  <a:lnTo>
                    <a:pt x="205434" y="26763"/>
                  </a:lnTo>
                  <a:lnTo>
                    <a:pt x="206183" y="26523"/>
                  </a:lnTo>
                  <a:lnTo>
                    <a:pt x="206986" y="26308"/>
                  </a:lnTo>
                  <a:lnTo>
                    <a:pt x="207829" y="26121"/>
                  </a:lnTo>
                  <a:lnTo>
                    <a:pt x="208712" y="25987"/>
                  </a:lnTo>
                  <a:lnTo>
                    <a:pt x="209636" y="25880"/>
                  </a:lnTo>
                  <a:lnTo>
                    <a:pt x="210573" y="25800"/>
                  </a:lnTo>
                  <a:lnTo>
                    <a:pt x="211536" y="25760"/>
                  </a:lnTo>
                  <a:lnTo>
                    <a:pt x="212513" y="25760"/>
                  </a:lnTo>
                  <a:lnTo>
                    <a:pt x="213490" y="25800"/>
                  </a:lnTo>
                  <a:lnTo>
                    <a:pt x="214480" y="25880"/>
                  </a:lnTo>
                  <a:lnTo>
                    <a:pt x="215470" y="26001"/>
                  </a:lnTo>
                  <a:lnTo>
                    <a:pt x="216447" y="26148"/>
                  </a:lnTo>
                  <a:lnTo>
                    <a:pt x="217424" y="26349"/>
                  </a:lnTo>
                  <a:lnTo>
                    <a:pt x="218361" y="26589"/>
                  </a:lnTo>
                  <a:lnTo>
                    <a:pt x="218936" y="26763"/>
                  </a:lnTo>
                  <a:lnTo>
                    <a:pt x="219766" y="27044"/>
                  </a:lnTo>
                  <a:lnTo>
                    <a:pt x="220528" y="27352"/>
                  </a:lnTo>
                  <a:lnTo>
                    <a:pt x="221224" y="27687"/>
                  </a:lnTo>
                  <a:lnTo>
                    <a:pt x="221840" y="28035"/>
                  </a:lnTo>
                  <a:lnTo>
                    <a:pt x="222388" y="28409"/>
                  </a:lnTo>
                  <a:lnTo>
                    <a:pt x="222857" y="28811"/>
                  </a:lnTo>
                  <a:lnTo>
                    <a:pt x="223245" y="29212"/>
                  </a:lnTo>
                  <a:lnTo>
                    <a:pt x="223553" y="29627"/>
                  </a:lnTo>
                  <a:lnTo>
                    <a:pt x="223767" y="30055"/>
                  </a:lnTo>
                  <a:lnTo>
                    <a:pt x="223887" y="30483"/>
                  </a:lnTo>
                  <a:lnTo>
                    <a:pt x="223914" y="30925"/>
                  </a:lnTo>
                  <a:lnTo>
                    <a:pt x="224302" y="25894"/>
                  </a:lnTo>
                  <a:lnTo>
                    <a:pt x="224262" y="25479"/>
                  </a:lnTo>
                  <a:lnTo>
                    <a:pt x="224141" y="25051"/>
                  </a:lnTo>
                  <a:lnTo>
                    <a:pt x="223914" y="24636"/>
                  </a:lnTo>
                  <a:lnTo>
                    <a:pt x="223606" y="24234"/>
                  </a:lnTo>
                  <a:lnTo>
                    <a:pt x="223218" y="23846"/>
                  </a:lnTo>
                  <a:lnTo>
                    <a:pt x="222750" y="23458"/>
                  </a:lnTo>
                  <a:lnTo>
                    <a:pt x="222188" y="23097"/>
                  </a:lnTo>
                  <a:lnTo>
                    <a:pt x="221559" y="22762"/>
                  </a:lnTo>
                  <a:lnTo>
                    <a:pt x="220863" y="22428"/>
                  </a:lnTo>
                  <a:lnTo>
                    <a:pt x="220100" y="22133"/>
                  </a:lnTo>
                  <a:lnTo>
                    <a:pt x="219257" y="21852"/>
                  </a:lnTo>
                  <a:lnTo>
                    <a:pt x="218668" y="21692"/>
                  </a:lnTo>
                  <a:lnTo>
                    <a:pt x="217718" y="21464"/>
                  </a:lnTo>
                  <a:lnTo>
                    <a:pt x="216741" y="21277"/>
                  </a:lnTo>
                  <a:lnTo>
                    <a:pt x="215751" y="21116"/>
                  </a:lnTo>
                  <a:lnTo>
                    <a:pt x="214748" y="21009"/>
                  </a:lnTo>
                  <a:lnTo>
                    <a:pt x="213757" y="20929"/>
                  </a:lnTo>
                  <a:lnTo>
                    <a:pt x="212754" y="20902"/>
                  </a:lnTo>
                  <a:lnTo>
                    <a:pt x="211777" y="20889"/>
                  </a:lnTo>
                  <a:close/>
                  <a:moveTo>
                    <a:pt x="206264" y="48107"/>
                  </a:moveTo>
                  <a:lnTo>
                    <a:pt x="206036" y="53781"/>
                  </a:lnTo>
                  <a:lnTo>
                    <a:pt x="206170" y="55989"/>
                  </a:lnTo>
                  <a:lnTo>
                    <a:pt x="206719" y="58250"/>
                  </a:lnTo>
                  <a:lnTo>
                    <a:pt x="207695" y="60538"/>
                  </a:lnTo>
                  <a:lnTo>
                    <a:pt x="209087" y="62853"/>
                  </a:lnTo>
                  <a:lnTo>
                    <a:pt x="210907" y="65182"/>
                  </a:lnTo>
                  <a:lnTo>
                    <a:pt x="213182" y="67497"/>
                  </a:lnTo>
                  <a:lnTo>
                    <a:pt x="215885" y="69772"/>
                  </a:lnTo>
                  <a:lnTo>
                    <a:pt x="219043" y="71993"/>
                  </a:lnTo>
                  <a:lnTo>
                    <a:pt x="222656" y="74121"/>
                  </a:lnTo>
                  <a:lnTo>
                    <a:pt x="226697" y="76141"/>
                  </a:lnTo>
                  <a:lnTo>
                    <a:pt x="231167" y="78015"/>
                  </a:lnTo>
                  <a:lnTo>
                    <a:pt x="236064" y="79727"/>
                  </a:lnTo>
                  <a:lnTo>
                    <a:pt x="315149" y="104738"/>
                  </a:lnTo>
                  <a:lnTo>
                    <a:pt x="315149" y="97284"/>
                  </a:lnTo>
                  <a:lnTo>
                    <a:pt x="236774" y="73425"/>
                  </a:lnTo>
                  <a:lnTo>
                    <a:pt x="231796" y="71752"/>
                  </a:lnTo>
                  <a:lnTo>
                    <a:pt x="227259" y="69919"/>
                  </a:lnTo>
                  <a:lnTo>
                    <a:pt x="223151" y="67938"/>
                  </a:lnTo>
                  <a:lnTo>
                    <a:pt x="219485" y="65851"/>
                  </a:lnTo>
                  <a:lnTo>
                    <a:pt x="216273" y="63696"/>
                  </a:lnTo>
                  <a:lnTo>
                    <a:pt x="213530" y="61475"/>
                  </a:lnTo>
                  <a:lnTo>
                    <a:pt x="211228" y="59214"/>
                  </a:lnTo>
                  <a:lnTo>
                    <a:pt x="209368" y="56952"/>
                  </a:lnTo>
                  <a:lnTo>
                    <a:pt x="207950" y="54691"/>
                  </a:lnTo>
                  <a:lnTo>
                    <a:pt x="206973" y="52456"/>
                  </a:lnTo>
                  <a:lnTo>
                    <a:pt x="206411" y="50261"/>
                  </a:lnTo>
                  <a:lnTo>
                    <a:pt x="206264" y="48107"/>
                  </a:lnTo>
                  <a:close/>
                </a:path>
              </a:pathLst>
            </a:custGeom>
            <a:solidFill>
              <a:schemeClr val="accent5"/>
            </a:solidFill>
            <a:ln>
              <a:noFill/>
            </a:ln>
          </p:spPr>
          <p:txBody>
            <a:bodyPr spcFirstLastPara="1" wrap="square" lIns="182850" tIns="182850" rIns="182850" bIns="182850" anchor="ctr" anchorCtr="0">
              <a:noAutofit/>
            </a:bodyPr>
            <a:lstStyle/>
            <a:p>
              <a:endParaRPr sz="3600"/>
            </a:p>
          </p:txBody>
        </p:sp>
        <p:sp>
          <p:nvSpPr>
            <p:cNvPr id="1868" name="Google Shape;1868;p44"/>
            <p:cNvSpPr/>
            <p:nvPr/>
          </p:nvSpPr>
          <p:spPr>
            <a:xfrm>
              <a:off x="-1678600" y="2214041"/>
              <a:ext cx="11375339" cy="3780518"/>
            </a:xfrm>
            <a:custGeom>
              <a:avLst/>
              <a:gdLst/>
              <a:ahLst/>
              <a:cxnLst/>
              <a:rect l="l" t="t" r="r" b="b"/>
              <a:pathLst>
                <a:path w="315150" h="104738" extrusionOk="0">
                  <a:moveTo>
                    <a:pt x="0" y="0"/>
                  </a:moveTo>
                  <a:lnTo>
                    <a:pt x="0" y="3948"/>
                  </a:lnTo>
                  <a:lnTo>
                    <a:pt x="116299" y="21531"/>
                  </a:lnTo>
                  <a:lnTo>
                    <a:pt x="117009" y="21745"/>
                  </a:lnTo>
                  <a:lnTo>
                    <a:pt x="117423" y="21906"/>
                  </a:lnTo>
                  <a:lnTo>
                    <a:pt x="117999" y="22160"/>
                  </a:lnTo>
                  <a:lnTo>
                    <a:pt x="118481" y="22454"/>
                  </a:lnTo>
                  <a:lnTo>
                    <a:pt x="118869" y="22762"/>
                  </a:lnTo>
                  <a:lnTo>
                    <a:pt x="119176" y="23083"/>
                  </a:lnTo>
                  <a:lnTo>
                    <a:pt x="119404" y="23431"/>
                  </a:lnTo>
                  <a:lnTo>
                    <a:pt x="119538" y="23792"/>
                  </a:lnTo>
                  <a:lnTo>
                    <a:pt x="118882" y="18988"/>
                  </a:lnTo>
                  <a:lnTo>
                    <a:pt x="118748" y="18641"/>
                  </a:lnTo>
                  <a:lnTo>
                    <a:pt x="118521" y="18306"/>
                  </a:lnTo>
                  <a:lnTo>
                    <a:pt x="118213" y="17985"/>
                  </a:lnTo>
                  <a:lnTo>
                    <a:pt x="117811" y="17690"/>
                  </a:lnTo>
                  <a:lnTo>
                    <a:pt x="117330" y="17409"/>
                  </a:lnTo>
                  <a:lnTo>
                    <a:pt x="116768" y="17155"/>
                  </a:lnTo>
                  <a:lnTo>
                    <a:pt x="116340" y="16995"/>
                  </a:lnTo>
                  <a:lnTo>
                    <a:pt x="115617" y="16794"/>
                  </a:lnTo>
                  <a:lnTo>
                    <a:pt x="0" y="0"/>
                  </a:lnTo>
                  <a:close/>
                  <a:moveTo>
                    <a:pt x="145846" y="17450"/>
                  </a:moveTo>
                  <a:lnTo>
                    <a:pt x="145886" y="18748"/>
                  </a:lnTo>
                  <a:lnTo>
                    <a:pt x="145605" y="20086"/>
                  </a:lnTo>
                  <a:lnTo>
                    <a:pt x="144989" y="21464"/>
                  </a:lnTo>
                  <a:lnTo>
                    <a:pt x="144026" y="22882"/>
                  </a:lnTo>
                  <a:lnTo>
                    <a:pt x="142688" y="24314"/>
                  </a:lnTo>
                  <a:lnTo>
                    <a:pt x="140988" y="25773"/>
                  </a:lnTo>
                  <a:lnTo>
                    <a:pt x="139623" y="26736"/>
                  </a:lnTo>
                  <a:lnTo>
                    <a:pt x="137242" y="28195"/>
                  </a:lnTo>
                  <a:lnTo>
                    <a:pt x="128932" y="32852"/>
                  </a:lnTo>
                  <a:lnTo>
                    <a:pt x="128196" y="33293"/>
                  </a:lnTo>
                  <a:lnTo>
                    <a:pt x="127553" y="33762"/>
                  </a:lnTo>
                  <a:lnTo>
                    <a:pt x="127018" y="34230"/>
                  </a:lnTo>
                  <a:lnTo>
                    <a:pt x="126590" y="34725"/>
                  </a:lnTo>
                  <a:lnTo>
                    <a:pt x="126242" y="35207"/>
                  </a:lnTo>
                  <a:lnTo>
                    <a:pt x="126014" y="35702"/>
                  </a:lnTo>
                  <a:lnTo>
                    <a:pt x="125881" y="36197"/>
                  </a:lnTo>
                  <a:lnTo>
                    <a:pt x="125854" y="36692"/>
                  </a:lnTo>
                  <a:lnTo>
                    <a:pt x="126536" y="42045"/>
                  </a:lnTo>
                  <a:lnTo>
                    <a:pt x="126563" y="41536"/>
                  </a:lnTo>
                  <a:lnTo>
                    <a:pt x="126683" y="41028"/>
                  </a:lnTo>
                  <a:lnTo>
                    <a:pt x="126911" y="40519"/>
                  </a:lnTo>
                  <a:lnTo>
                    <a:pt x="127245" y="40011"/>
                  </a:lnTo>
                  <a:lnTo>
                    <a:pt x="127674" y="39516"/>
                  </a:lnTo>
                  <a:lnTo>
                    <a:pt x="128209" y="39021"/>
                  </a:lnTo>
                  <a:lnTo>
                    <a:pt x="128838" y="38552"/>
                  </a:lnTo>
                  <a:lnTo>
                    <a:pt x="129561" y="38084"/>
                  </a:lnTo>
                  <a:lnTo>
                    <a:pt x="137763" y="33293"/>
                  </a:lnTo>
                  <a:lnTo>
                    <a:pt x="140119" y="31795"/>
                  </a:lnTo>
                  <a:lnTo>
                    <a:pt x="141457" y="30791"/>
                  </a:lnTo>
                  <a:lnTo>
                    <a:pt x="143143" y="29292"/>
                  </a:lnTo>
                  <a:lnTo>
                    <a:pt x="144454" y="27807"/>
                  </a:lnTo>
                  <a:lnTo>
                    <a:pt x="145404" y="26348"/>
                  </a:lnTo>
                  <a:lnTo>
                    <a:pt x="146006" y="24930"/>
                  </a:lnTo>
                  <a:lnTo>
                    <a:pt x="146274" y="23552"/>
                  </a:lnTo>
                  <a:lnTo>
                    <a:pt x="146234" y="22213"/>
                  </a:lnTo>
                  <a:lnTo>
                    <a:pt x="145846" y="17450"/>
                  </a:lnTo>
                  <a:close/>
                  <a:moveTo>
                    <a:pt x="253220" y="29654"/>
                  </a:moveTo>
                  <a:lnTo>
                    <a:pt x="252845" y="31246"/>
                  </a:lnTo>
                  <a:lnTo>
                    <a:pt x="252377" y="32303"/>
                  </a:lnTo>
                  <a:lnTo>
                    <a:pt x="251293" y="33895"/>
                  </a:lnTo>
                  <a:lnTo>
                    <a:pt x="240788" y="46715"/>
                  </a:lnTo>
                  <a:lnTo>
                    <a:pt x="240400" y="47264"/>
                  </a:lnTo>
                  <a:lnTo>
                    <a:pt x="240146" y="47839"/>
                  </a:lnTo>
                  <a:lnTo>
                    <a:pt x="240012" y="48428"/>
                  </a:lnTo>
                  <a:lnTo>
                    <a:pt x="239383" y="54115"/>
                  </a:lnTo>
                  <a:lnTo>
                    <a:pt x="239517" y="53513"/>
                  </a:lnTo>
                  <a:lnTo>
                    <a:pt x="239771" y="52924"/>
                  </a:lnTo>
                  <a:lnTo>
                    <a:pt x="240146" y="52349"/>
                  </a:lnTo>
                  <a:lnTo>
                    <a:pt x="250597" y="39168"/>
                  </a:lnTo>
                  <a:lnTo>
                    <a:pt x="251667" y="37522"/>
                  </a:lnTo>
                  <a:lnTo>
                    <a:pt x="252149" y="36438"/>
                  </a:lnTo>
                  <a:lnTo>
                    <a:pt x="252524" y="34805"/>
                  </a:lnTo>
                  <a:lnTo>
                    <a:pt x="253220" y="29654"/>
                  </a:lnTo>
                  <a:close/>
                  <a:moveTo>
                    <a:pt x="211777" y="20889"/>
                  </a:moveTo>
                  <a:lnTo>
                    <a:pt x="210800" y="20929"/>
                  </a:lnTo>
                  <a:lnTo>
                    <a:pt x="209850" y="20996"/>
                  </a:lnTo>
                  <a:lnTo>
                    <a:pt x="208927" y="21103"/>
                  </a:lnTo>
                  <a:lnTo>
                    <a:pt x="208043" y="21250"/>
                  </a:lnTo>
                  <a:lnTo>
                    <a:pt x="207187" y="21424"/>
                  </a:lnTo>
                  <a:lnTo>
                    <a:pt x="206371" y="21625"/>
                  </a:lnTo>
                  <a:lnTo>
                    <a:pt x="205621" y="21865"/>
                  </a:lnTo>
                  <a:lnTo>
                    <a:pt x="204912" y="22133"/>
                  </a:lnTo>
                  <a:lnTo>
                    <a:pt x="204270" y="22441"/>
                  </a:lnTo>
                  <a:lnTo>
                    <a:pt x="203868" y="22668"/>
                  </a:lnTo>
                  <a:lnTo>
                    <a:pt x="203346" y="23016"/>
                  </a:lnTo>
                  <a:lnTo>
                    <a:pt x="173773" y="45711"/>
                  </a:lnTo>
                  <a:lnTo>
                    <a:pt x="171124" y="47558"/>
                  </a:lnTo>
                  <a:lnTo>
                    <a:pt x="168113" y="49284"/>
                  </a:lnTo>
                  <a:lnTo>
                    <a:pt x="164767" y="50877"/>
                  </a:lnTo>
                  <a:lnTo>
                    <a:pt x="161114" y="52335"/>
                  </a:lnTo>
                  <a:lnTo>
                    <a:pt x="157193" y="53647"/>
                  </a:lnTo>
                  <a:lnTo>
                    <a:pt x="153045" y="54784"/>
                  </a:lnTo>
                  <a:lnTo>
                    <a:pt x="148710" y="55748"/>
                  </a:lnTo>
                  <a:lnTo>
                    <a:pt x="144213" y="56524"/>
                  </a:lnTo>
                  <a:lnTo>
                    <a:pt x="139637" y="57086"/>
                  </a:lnTo>
                  <a:lnTo>
                    <a:pt x="135007" y="57447"/>
                  </a:lnTo>
                  <a:lnTo>
                    <a:pt x="130377" y="57594"/>
                  </a:lnTo>
                  <a:lnTo>
                    <a:pt x="125800" y="57514"/>
                  </a:lnTo>
                  <a:lnTo>
                    <a:pt x="121331" y="57206"/>
                  </a:lnTo>
                  <a:lnTo>
                    <a:pt x="117022" y="56684"/>
                  </a:lnTo>
                  <a:lnTo>
                    <a:pt x="112914" y="55921"/>
                  </a:lnTo>
                  <a:lnTo>
                    <a:pt x="110318" y="55293"/>
                  </a:lnTo>
                  <a:lnTo>
                    <a:pt x="106651" y="54168"/>
                  </a:lnTo>
                  <a:lnTo>
                    <a:pt x="103400" y="52857"/>
                  </a:lnTo>
                  <a:lnTo>
                    <a:pt x="100616" y="51412"/>
                  </a:lnTo>
                  <a:lnTo>
                    <a:pt x="98315" y="49860"/>
                  </a:lnTo>
                  <a:lnTo>
                    <a:pt x="96481" y="48214"/>
                  </a:lnTo>
                  <a:lnTo>
                    <a:pt x="95103" y="46487"/>
                  </a:lnTo>
                  <a:lnTo>
                    <a:pt x="94166" y="44721"/>
                  </a:lnTo>
                  <a:lnTo>
                    <a:pt x="93658" y="42928"/>
                  </a:lnTo>
                  <a:lnTo>
                    <a:pt x="94742" y="48455"/>
                  </a:lnTo>
                  <a:lnTo>
                    <a:pt x="95264" y="50301"/>
                  </a:lnTo>
                  <a:lnTo>
                    <a:pt x="96200" y="52121"/>
                  </a:lnTo>
                  <a:lnTo>
                    <a:pt x="97579" y="53887"/>
                  </a:lnTo>
                  <a:lnTo>
                    <a:pt x="99398" y="55574"/>
                  </a:lnTo>
                  <a:lnTo>
                    <a:pt x="101687" y="57179"/>
                  </a:lnTo>
                  <a:lnTo>
                    <a:pt x="104443" y="58665"/>
                  </a:lnTo>
                  <a:lnTo>
                    <a:pt x="107668" y="60003"/>
                  </a:lnTo>
                  <a:lnTo>
                    <a:pt x="111281" y="61167"/>
                  </a:lnTo>
                  <a:lnTo>
                    <a:pt x="113851" y="61809"/>
                  </a:lnTo>
                  <a:lnTo>
                    <a:pt x="117919" y="62585"/>
                  </a:lnTo>
                  <a:lnTo>
                    <a:pt x="122174" y="63121"/>
                  </a:lnTo>
                  <a:lnTo>
                    <a:pt x="126590" y="63442"/>
                  </a:lnTo>
                  <a:lnTo>
                    <a:pt x="131099" y="63522"/>
                  </a:lnTo>
                  <a:lnTo>
                    <a:pt x="135676" y="63375"/>
                  </a:lnTo>
                  <a:lnTo>
                    <a:pt x="140239" y="63000"/>
                  </a:lnTo>
                  <a:lnTo>
                    <a:pt x="144762" y="62412"/>
                  </a:lnTo>
                  <a:lnTo>
                    <a:pt x="149191" y="61622"/>
                  </a:lnTo>
                  <a:lnTo>
                    <a:pt x="153473" y="60645"/>
                  </a:lnTo>
                  <a:lnTo>
                    <a:pt x="157568" y="59468"/>
                  </a:lnTo>
                  <a:lnTo>
                    <a:pt x="161435" y="58129"/>
                  </a:lnTo>
                  <a:lnTo>
                    <a:pt x="165035" y="56631"/>
                  </a:lnTo>
                  <a:lnTo>
                    <a:pt x="168340" y="54985"/>
                  </a:lnTo>
                  <a:lnTo>
                    <a:pt x="171311" y="53218"/>
                  </a:lnTo>
                  <a:lnTo>
                    <a:pt x="173934" y="51318"/>
                  </a:lnTo>
                  <a:lnTo>
                    <a:pt x="203186" y="27954"/>
                  </a:lnTo>
                  <a:lnTo>
                    <a:pt x="203708" y="27593"/>
                  </a:lnTo>
                  <a:lnTo>
                    <a:pt x="204096" y="27365"/>
                  </a:lnTo>
                  <a:lnTo>
                    <a:pt x="204738" y="27044"/>
                  </a:lnTo>
                  <a:lnTo>
                    <a:pt x="205434" y="26763"/>
                  </a:lnTo>
                  <a:lnTo>
                    <a:pt x="206183" y="26522"/>
                  </a:lnTo>
                  <a:lnTo>
                    <a:pt x="206986" y="26308"/>
                  </a:lnTo>
                  <a:lnTo>
                    <a:pt x="207829" y="26121"/>
                  </a:lnTo>
                  <a:lnTo>
                    <a:pt x="208712" y="25987"/>
                  </a:lnTo>
                  <a:lnTo>
                    <a:pt x="209636" y="25867"/>
                  </a:lnTo>
                  <a:lnTo>
                    <a:pt x="210573" y="25800"/>
                  </a:lnTo>
                  <a:lnTo>
                    <a:pt x="211536" y="25759"/>
                  </a:lnTo>
                  <a:lnTo>
                    <a:pt x="212513" y="25759"/>
                  </a:lnTo>
                  <a:lnTo>
                    <a:pt x="213490" y="25800"/>
                  </a:lnTo>
                  <a:lnTo>
                    <a:pt x="214480" y="25880"/>
                  </a:lnTo>
                  <a:lnTo>
                    <a:pt x="215470" y="26000"/>
                  </a:lnTo>
                  <a:lnTo>
                    <a:pt x="216447" y="26148"/>
                  </a:lnTo>
                  <a:lnTo>
                    <a:pt x="217424" y="26348"/>
                  </a:lnTo>
                  <a:lnTo>
                    <a:pt x="218361" y="26589"/>
                  </a:lnTo>
                  <a:lnTo>
                    <a:pt x="218936" y="26763"/>
                  </a:lnTo>
                  <a:lnTo>
                    <a:pt x="219766" y="27044"/>
                  </a:lnTo>
                  <a:lnTo>
                    <a:pt x="220528" y="27352"/>
                  </a:lnTo>
                  <a:lnTo>
                    <a:pt x="221224" y="27686"/>
                  </a:lnTo>
                  <a:lnTo>
                    <a:pt x="221840" y="28034"/>
                  </a:lnTo>
                  <a:lnTo>
                    <a:pt x="222388" y="28409"/>
                  </a:lnTo>
                  <a:lnTo>
                    <a:pt x="222857" y="28810"/>
                  </a:lnTo>
                  <a:lnTo>
                    <a:pt x="223245" y="29212"/>
                  </a:lnTo>
                  <a:lnTo>
                    <a:pt x="223553" y="29627"/>
                  </a:lnTo>
                  <a:lnTo>
                    <a:pt x="223767" y="30055"/>
                  </a:lnTo>
                  <a:lnTo>
                    <a:pt x="223887" y="30483"/>
                  </a:lnTo>
                  <a:lnTo>
                    <a:pt x="223914" y="30925"/>
                  </a:lnTo>
                  <a:lnTo>
                    <a:pt x="224302" y="25893"/>
                  </a:lnTo>
                  <a:lnTo>
                    <a:pt x="224262" y="25478"/>
                  </a:lnTo>
                  <a:lnTo>
                    <a:pt x="224141" y="25050"/>
                  </a:lnTo>
                  <a:lnTo>
                    <a:pt x="223914" y="24635"/>
                  </a:lnTo>
                  <a:lnTo>
                    <a:pt x="223606" y="24234"/>
                  </a:lnTo>
                  <a:lnTo>
                    <a:pt x="223218" y="23846"/>
                  </a:lnTo>
                  <a:lnTo>
                    <a:pt x="222750" y="23458"/>
                  </a:lnTo>
                  <a:lnTo>
                    <a:pt x="222188" y="23097"/>
                  </a:lnTo>
                  <a:lnTo>
                    <a:pt x="221559" y="22762"/>
                  </a:lnTo>
                  <a:lnTo>
                    <a:pt x="220863" y="22427"/>
                  </a:lnTo>
                  <a:lnTo>
                    <a:pt x="220100" y="22133"/>
                  </a:lnTo>
                  <a:lnTo>
                    <a:pt x="219257" y="21852"/>
                  </a:lnTo>
                  <a:lnTo>
                    <a:pt x="218668" y="21691"/>
                  </a:lnTo>
                  <a:lnTo>
                    <a:pt x="217718" y="21464"/>
                  </a:lnTo>
                  <a:lnTo>
                    <a:pt x="216741" y="21277"/>
                  </a:lnTo>
                  <a:lnTo>
                    <a:pt x="215751" y="21116"/>
                  </a:lnTo>
                  <a:lnTo>
                    <a:pt x="214748" y="21009"/>
                  </a:lnTo>
                  <a:lnTo>
                    <a:pt x="213757" y="20929"/>
                  </a:lnTo>
                  <a:lnTo>
                    <a:pt x="212754" y="20889"/>
                  </a:lnTo>
                  <a:close/>
                  <a:moveTo>
                    <a:pt x="206264" y="48107"/>
                  </a:moveTo>
                  <a:lnTo>
                    <a:pt x="206036" y="53780"/>
                  </a:lnTo>
                  <a:lnTo>
                    <a:pt x="206170" y="55988"/>
                  </a:lnTo>
                  <a:lnTo>
                    <a:pt x="206719" y="58250"/>
                  </a:lnTo>
                  <a:lnTo>
                    <a:pt x="207695" y="60538"/>
                  </a:lnTo>
                  <a:lnTo>
                    <a:pt x="209087" y="62853"/>
                  </a:lnTo>
                  <a:lnTo>
                    <a:pt x="210907" y="65181"/>
                  </a:lnTo>
                  <a:lnTo>
                    <a:pt x="213182" y="67496"/>
                  </a:lnTo>
                  <a:lnTo>
                    <a:pt x="215885" y="69771"/>
                  </a:lnTo>
                  <a:lnTo>
                    <a:pt x="219043" y="71993"/>
                  </a:lnTo>
                  <a:lnTo>
                    <a:pt x="222656" y="74120"/>
                  </a:lnTo>
                  <a:lnTo>
                    <a:pt x="226697" y="76141"/>
                  </a:lnTo>
                  <a:lnTo>
                    <a:pt x="231167" y="78014"/>
                  </a:lnTo>
                  <a:lnTo>
                    <a:pt x="236064" y="79727"/>
                  </a:lnTo>
                  <a:lnTo>
                    <a:pt x="315149" y="104737"/>
                  </a:lnTo>
                  <a:lnTo>
                    <a:pt x="315149" y="97284"/>
                  </a:lnTo>
                  <a:lnTo>
                    <a:pt x="236774" y="73425"/>
                  </a:lnTo>
                  <a:lnTo>
                    <a:pt x="231796" y="71752"/>
                  </a:lnTo>
                  <a:lnTo>
                    <a:pt x="227259" y="69919"/>
                  </a:lnTo>
                  <a:lnTo>
                    <a:pt x="223151" y="67938"/>
                  </a:lnTo>
                  <a:lnTo>
                    <a:pt x="219485" y="65851"/>
                  </a:lnTo>
                  <a:lnTo>
                    <a:pt x="216273" y="63696"/>
                  </a:lnTo>
                  <a:lnTo>
                    <a:pt x="213530" y="61475"/>
                  </a:lnTo>
                  <a:lnTo>
                    <a:pt x="211228" y="59213"/>
                  </a:lnTo>
                  <a:lnTo>
                    <a:pt x="209368" y="56952"/>
                  </a:lnTo>
                  <a:lnTo>
                    <a:pt x="207950" y="54690"/>
                  </a:lnTo>
                  <a:lnTo>
                    <a:pt x="206973" y="52456"/>
                  </a:lnTo>
                  <a:lnTo>
                    <a:pt x="206411" y="50261"/>
                  </a:lnTo>
                  <a:lnTo>
                    <a:pt x="206264" y="48107"/>
                  </a:lnTo>
                  <a:close/>
                </a:path>
              </a:pathLst>
            </a:custGeom>
            <a:solidFill>
              <a:srgbClr val="2B6778"/>
            </a:solidFill>
            <a:ln>
              <a:noFill/>
            </a:ln>
          </p:spPr>
          <p:txBody>
            <a:bodyPr spcFirstLastPara="1" wrap="square" lIns="182850" tIns="182850" rIns="182850" bIns="182850" anchor="ctr" anchorCtr="0">
              <a:noAutofit/>
            </a:bodyPr>
            <a:lstStyle/>
            <a:p>
              <a:endParaRPr sz="3600"/>
            </a:p>
          </p:txBody>
        </p:sp>
        <p:sp>
          <p:nvSpPr>
            <p:cNvPr id="1869" name="Google Shape;1869;p44"/>
            <p:cNvSpPr/>
            <p:nvPr/>
          </p:nvSpPr>
          <p:spPr>
            <a:xfrm>
              <a:off x="-1056468" y="1966527"/>
              <a:ext cx="10333278" cy="3911753"/>
            </a:xfrm>
            <a:custGeom>
              <a:avLst/>
              <a:gdLst/>
              <a:ahLst/>
              <a:cxnLst/>
              <a:rect l="l" t="t" r="r" b="b"/>
              <a:pathLst>
                <a:path w="285469" h="100965" extrusionOk="0">
                  <a:moveTo>
                    <a:pt x="285429" y="100964"/>
                  </a:moveTo>
                  <a:lnTo>
                    <a:pt x="285429" y="100937"/>
                  </a:lnTo>
                  <a:lnTo>
                    <a:pt x="285335" y="100937"/>
                  </a:lnTo>
                  <a:lnTo>
                    <a:pt x="285335" y="100911"/>
                  </a:lnTo>
                  <a:lnTo>
                    <a:pt x="285268" y="100911"/>
                  </a:lnTo>
                  <a:lnTo>
                    <a:pt x="285268" y="100897"/>
                  </a:lnTo>
                  <a:lnTo>
                    <a:pt x="285201" y="100897"/>
                  </a:lnTo>
                  <a:lnTo>
                    <a:pt x="285201" y="100871"/>
                  </a:lnTo>
                  <a:lnTo>
                    <a:pt x="285134" y="100871"/>
                  </a:lnTo>
                  <a:lnTo>
                    <a:pt x="285134" y="100844"/>
                  </a:lnTo>
                  <a:lnTo>
                    <a:pt x="285054" y="100844"/>
                  </a:lnTo>
                  <a:lnTo>
                    <a:pt x="285054" y="100830"/>
                  </a:lnTo>
                  <a:lnTo>
                    <a:pt x="284987" y="100830"/>
                  </a:lnTo>
                  <a:lnTo>
                    <a:pt x="284987" y="100804"/>
                  </a:lnTo>
                  <a:lnTo>
                    <a:pt x="284920" y="100804"/>
                  </a:lnTo>
                  <a:lnTo>
                    <a:pt x="284920" y="100777"/>
                  </a:lnTo>
                  <a:lnTo>
                    <a:pt x="284827" y="100777"/>
                  </a:lnTo>
                  <a:lnTo>
                    <a:pt x="284827" y="100763"/>
                  </a:lnTo>
                  <a:lnTo>
                    <a:pt x="284760" y="100763"/>
                  </a:lnTo>
                  <a:lnTo>
                    <a:pt x="284760" y="100737"/>
                  </a:lnTo>
                  <a:lnTo>
                    <a:pt x="284693" y="100737"/>
                  </a:lnTo>
                  <a:lnTo>
                    <a:pt x="284693" y="100710"/>
                  </a:lnTo>
                  <a:lnTo>
                    <a:pt x="284626" y="100710"/>
                  </a:lnTo>
                  <a:lnTo>
                    <a:pt x="284626" y="100697"/>
                  </a:lnTo>
                  <a:lnTo>
                    <a:pt x="284532" y="100697"/>
                  </a:lnTo>
                  <a:lnTo>
                    <a:pt x="284532" y="100670"/>
                  </a:lnTo>
                  <a:lnTo>
                    <a:pt x="284465" y="100670"/>
                  </a:lnTo>
                  <a:lnTo>
                    <a:pt x="284465" y="100643"/>
                  </a:lnTo>
                  <a:lnTo>
                    <a:pt x="284398" y="100643"/>
                  </a:lnTo>
                  <a:lnTo>
                    <a:pt x="284398" y="100630"/>
                  </a:lnTo>
                  <a:lnTo>
                    <a:pt x="284318" y="100630"/>
                  </a:lnTo>
                  <a:lnTo>
                    <a:pt x="284318" y="100603"/>
                  </a:lnTo>
                  <a:lnTo>
                    <a:pt x="284251" y="100603"/>
                  </a:lnTo>
                  <a:lnTo>
                    <a:pt x="284251" y="100576"/>
                  </a:lnTo>
                  <a:lnTo>
                    <a:pt x="284184" y="100576"/>
                  </a:lnTo>
                  <a:lnTo>
                    <a:pt x="284184" y="100563"/>
                  </a:lnTo>
                  <a:lnTo>
                    <a:pt x="284117" y="100563"/>
                  </a:lnTo>
                  <a:lnTo>
                    <a:pt x="284117" y="100536"/>
                  </a:lnTo>
                  <a:lnTo>
                    <a:pt x="284024" y="100536"/>
                  </a:lnTo>
                  <a:lnTo>
                    <a:pt x="284024" y="100509"/>
                  </a:lnTo>
                  <a:lnTo>
                    <a:pt x="283957" y="100509"/>
                  </a:lnTo>
                  <a:lnTo>
                    <a:pt x="283957" y="100496"/>
                  </a:lnTo>
                  <a:lnTo>
                    <a:pt x="283890" y="100496"/>
                  </a:lnTo>
                  <a:lnTo>
                    <a:pt x="283890" y="100469"/>
                  </a:lnTo>
                  <a:lnTo>
                    <a:pt x="283796" y="100469"/>
                  </a:lnTo>
                  <a:lnTo>
                    <a:pt x="283796" y="100442"/>
                  </a:lnTo>
                  <a:lnTo>
                    <a:pt x="283729" y="100442"/>
                  </a:lnTo>
                  <a:lnTo>
                    <a:pt x="283729" y="100429"/>
                  </a:lnTo>
                  <a:lnTo>
                    <a:pt x="283662" y="100429"/>
                  </a:lnTo>
                  <a:lnTo>
                    <a:pt x="283662" y="100402"/>
                  </a:lnTo>
                  <a:lnTo>
                    <a:pt x="283596" y="100402"/>
                  </a:lnTo>
                  <a:lnTo>
                    <a:pt x="283596" y="100375"/>
                  </a:lnTo>
                  <a:lnTo>
                    <a:pt x="283515" y="100375"/>
                  </a:lnTo>
                  <a:lnTo>
                    <a:pt x="283515" y="100362"/>
                  </a:lnTo>
                  <a:lnTo>
                    <a:pt x="283448" y="100362"/>
                  </a:lnTo>
                  <a:lnTo>
                    <a:pt x="283448" y="100335"/>
                  </a:lnTo>
                  <a:lnTo>
                    <a:pt x="283381" y="100335"/>
                  </a:lnTo>
                  <a:lnTo>
                    <a:pt x="283381" y="100308"/>
                  </a:lnTo>
                  <a:lnTo>
                    <a:pt x="283288" y="100308"/>
                  </a:lnTo>
                  <a:lnTo>
                    <a:pt x="283288" y="100295"/>
                  </a:lnTo>
                  <a:lnTo>
                    <a:pt x="283221" y="100295"/>
                  </a:lnTo>
                  <a:lnTo>
                    <a:pt x="283221" y="100268"/>
                  </a:lnTo>
                  <a:lnTo>
                    <a:pt x="283154" y="100268"/>
                  </a:lnTo>
                  <a:lnTo>
                    <a:pt x="283154" y="100242"/>
                  </a:lnTo>
                  <a:lnTo>
                    <a:pt x="283087" y="100242"/>
                  </a:lnTo>
                  <a:lnTo>
                    <a:pt x="283087" y="100228"/>
                  </a:lnTo>
                  <a:lnTo>
                    <a:pt x="282993" y="100228"/>
                  </a:lnTo>
                  <a:lnTo>
                    <a:pt x="282993" y="100201"/>
                  </a:lnTo>
                  <a:lnTo>
                    <a:pt x="282927" y="100201"/>
                  </a:lnTo>
                  <a:lnTo>
                    <a:pt x="282927" y="100175"/>
                  </a:lnTo>
                  <a:lnTo>
                    <a:pt x="282860" y="100175"/>
                  </a:lnTo>
                  <a:lnTo>
                    <a:pt x="282860" y="100161"/>
                  </a:lnTo>
                  <a:lnTo>
                    <a:pt x="282779" y="100161"/>
                  </a:lnTo>
                  <a:lnTo>
                    <a:pt x="282779" y="100135"/>
                  </a:lnTo>
                  <a:lnTo>
                    <a:pt x="282712" y="100135"/>
                  </a:lnTo>
                  <a:lnTo>
                    <a:pt x="282712" y="100108"/>
                  </a:lnTo>
                  <a:lnTo>
                    <a:pt x="282645" y="100108"/>
                  </a:lnTo>
                  <a:lnTo>
                    <a:pt x="282645" y="100094"/>
                  </a:lnTo>
                  <a:lnTo>
                    <a:pt x="282579" y="100094"/>
                  </a:lnTo>
                  <a:lnTo>
                    <a:pt x="282579" y="100068"/>
                  </a:lnTo>
                  <a:lnTo>
                    <a:pt x="282485" y="100068"/>
                  </a:lnTo>
                  <a:lnTo>
                    <a:pt x="282485" y="100041"/>
                  </a:lnTo>
                  <a:lnTo>
                    <a:pt x="282418" y="100041"/>
                  </a:lnTo>
                  <a:lnTo>
                    <a:pt x="282418" y="100027"/>
                  </a:lnTo>
                  <a:lnTo>
                    <a:pt x="282351" y="100027"/>
                  </a:lnTo>
                  <a:lnTo>
                    <a:pt x="282351" y="100001"/>
                  </a:lnTo>
                  <a:lnTo>
                    <a:pt x="282257" y="100001"/>
                  </a:lnTo>
                  <a:lnTo>
                    <a:pt x="282257" y="99974"/>
                  </a:lnTo>
                  <a:lnTo>
                    <a:pt x="282191" y="99974"/>
                  </a:lnTo>
                  <a:lnTo>
                    <a:pt x="282191" y="99961"/>
                  </a:lnTo>
                  <a:lnTo>
                    <a:pt x="282124" y="99961"/>
                  </a:lnTo>
                  <a:lnTo>
                    <a:pt x="282124" y="99934"/>
                  </a:lnTo>
                  <a:lnTo>
                    <a:pt x="282057" y="99934"/>
                  </a:lnTo>
                  <a:lnTo>
                    <a:pt x="282057" y="99907"/>
                  </a:lnTo>
                  <a:lnTo>
                    <a:pt x="281976" y="99907"/>
                  </a:lnTo>
                  <a:lnTo>
                    <a:pt x="281976" y="99894"/>
                  </a:lnTo>
                  <a:lnTo>
                    <a:pt x="281910" y="99894"/>
                  </a:lnTo>
                  <a:lnTo>
                    <a:pt x="281910" y="99867"/>
                  </a:lnTo>
                  <a:lnTo>
                    <a:pt x="281843" y="99867"/>
                  </a:lnTo>
                  <a:lnTo>
                    <a:pt x="281843" y="99840"/>
                  </a:lnTo>
                  <a:lnTo>
                    <a:pt x="281749" y="99840"/>
                  </a:lnTo>
                  <a:lnTo>
                    <a:pt x="281749" y="99827"/>
                  </a:lnTo>
                  <a:lnTo>
                    <a:pt x="281682" y="99827"/>
                  </a:lnTo>
                  <a:lnTo>
                    <a:pt x="281682" y="99800"/>
                  </a:lnTo>
                  <a:lnTo>
                    <a:pt x="281615" y="99800"/>
                  </a:lnTo>
                  <a:lnTo>
                    <a:pt x="281615" y="99773"/>
                  </a:lnTo>
                  <a:lnTo>
                    <a:pt x="281548" y="99773"/>
                  </a:lnTo>
                  <a:lnTo>
                    <a:pt x="281548" y="99760"/>
                  </a:lnTo>
                  <a:lnTo>
                    <a:pt x="281455" y="99760"/>
                  </a:lnTo>
                  <a:lnTo>
                    <a:pt x="281455" y="99733"/>
                  </a:lnTo>
                  <a:lnTo>
                    <a:pt x="281388" y="99733"/>
                  </a:lnTo>
                  <a:lnTo>
                    <a:pt x="281388" y="99706"/>
                  </a:lnTo>
                  <a:lnTo>
                    <a:pt x="281321" y="99706"/>
                  </a:lnTo>
                  <a:lnTo>
                    <a:pt x="281321" y="99693"/>
                  </a:lnTo>
                  <a:lnTo>
                    <a:pt x="281254" y="99693"/>
                  </a:lnTo>
                  <a:lnTo>
                    <a:pt x="281254" y="99666"/>
                  </a:lnTo>
                  <a:lnTo>
                    <a:pt x="281174" y="99666"/>
                  </a:lnTo>
                  <a:lnTo>
                    <a:pt x="281174" y="99639"/>
                  </a:lnTo>
                  <a:lnTo>
                    <a:pt x="281107" y="99639"/>
                  </a:lnTo>
                  <a:lnTo>
                    <a:pt x="281107" y="99626"/>
                  </a:lnTo>
                  <a:lnTo>
                    <a:pt x="281040" y="99626"/>
                  </a:lnTo>
                  <a:lnTo>
                    <a:pt x="281040" y="99599"/>
                  </a:lnTo>
                  <a:lnTo>
                    <a:pt x="280946" y="99599"/>
                  </a:lnTo>
                  <a:lnTo>
                    <a:pt x="280946" y="99573"/>
                  </a:lnTo>
                  <a:lnTo>
                    <a:pt x="280879" y="99573"/>
                  </a:lnTo>
                  <a:lnTo>
                    <a:pt x="280879" y="99559"/>
                  </a:lnTo>
                  <a:lnTo>
                    <a:pt x="280812" y="99559"/>
                  </a:lnTo>
                  <a:lnTo>
                    <a:pt x="280812" y="99532"/>
                  </a:lnTo>
                  <a:lnTo>
                    <a:pt x="280745" y="99532"/>
                  </a:lnTo>
                  <a:lnTo>
                    <a:pt x="280745" y="99506"/>
                  </a:lnTo>
                  <a:lnTo>
                    <a:pt x="280652" y="99506"/>
                  </a:lnTo>
                  <a:lnTo>
                    <a:pt x="280652" y="99492"/>
                  </a:lnTo>
                  <a:lnTo>
                    <a:pt x="280585" y="99492"/>
                  </a:lnTo>
                  <a:lnTo>
                    <a:pt x="280585" y="99465"/>
                  </a:lnTo>
                  <a:lnTo>
                    <a:pt x="280518" y="99465"/>
                  </a:lnTo>
                  <a:lnTo>
                    <a:pt x="280518" y="99439"/>
                  </a:lnTo>
                  <a:lnTo>
                    <a:pt x="280438" y="99439"/>
                  </a:lnTo>
                  <a:lnTo>
                    <a:pt x="280438" y="99425"/>
                  </a:lnTo>
                  <a:lnTo>
                    <a:pt x="280371" y="99425"/>
                  </a:lnTo>
                  <a:lnTo>
                    <a:pt x="280371" y="99399"/>
                  </a:lnTo>
                  <a:lnTo>
                    <a:pt x="280304" y="99399"/>
                  </a:lnTo>
                  <a:lnTo>
                    <a:pt x="280304" y="99372"/>
                  </a:lnTo>
                  <a:lnTo>
                    <a:pt x="280237" y="99372"/>
                  </a:lnTo>
                  <a:lnTo>
                    <a:pt x="280237" y="99358"/>
                  </a:lnTo>
                  <a:lnTo>
                    <a:pt x="280143" y="99358"/>
                  </a:lnTo>
                  <a:lnTo>
                    <a:pt x="280143" y="99332"/>
                  </a:lnTo>
                  <a:lnTo>
                    <a:pt x="280076" y="99332"/>
                  </a:lnTo>
                  <a:lnTo>
                    <a:pt x="280076" y="99305"/>
                  </a:lnTo>
                  <a:lnTo>
                    <a:pt x="280009" y="99305"/>
                  </a:lnTo>
                  <a:lnTo>
                    <a:pt x="280009" y="99291"/>
                  </a:lnTo>
                  <a:lnTo>
                    <a:pt x="279916" y="99291"/>
                  </a:lnTo>
                  <a:lnTo>
                    <a:pt x="279916" y="99265"/>
                  </a:lnTo>
                  <a:lnTo>
                    <a:pt x="279849" y="99265"/>
                  </a:lnTo>
                  <a:lnTo>
                    <a:pt x="279849" y="99238"/>
                  </a:lnTo>
                  <a:lnTo>
                    <a:pt x="279782" y="99238"/>
                  </a:lnTo>
                  <a:lnTo>
                    <a:pt x="279782" y="99225"/>
                  </a:lnTo>
                  <a:lnTo>
                    <a:pt x="279715" y="99225"/>
                  </a:lnTo>
                  <a:lnTo>
                    <a:pt x="279715" y="99198"/>
                  </a:lnTo>
                  <a:lnTo>
                    <a:pt x="279635" y="99198"/>
                  </a:lnTo>
                  <a:lnTo>
                    <a:pt x="279635" y="99171"/>
                  </a:lnTo>
                  <a:lnTo>
                    <a:pt x="279568" y="99171"/>
                  </a:lnTo>
                  <a:lnTo>
                    <a:pt x="279568" y="99158"/>
                  </a:lnTo>
                  <a:lnTo>
                    <a:pt x="279501" y="99158"/>
                  </a:lnTo>
                  <a:lnTo>
                    <a:pt x="279501" y="99131"/>
                  </a:lnTo>
                  <a:lnTo>
                    <a:pt x="279407" y="99131"/>
                  </a:lnTo>
                  <a:lnTo>
                    <a:pt x="279407" y="99104"/>
                  </a:lnTo>
                  <a:lnTo>
                    <a:pt x="279340" y="99104"/>
                  </a:lnTo>
                  <a:lnTo>
                    <a:pt x="279340" y="99091"/>
                  </a:lnTo>
                  <a:lnTo>
                    <a:pt x="279273" y="99091"/>
                  </a:lnTo>
                  <a:lnTo>
                    <a:pt x="279273" y="99064"/>
                  </a:lnTo>
                  <a:lnTo>
                    <a:pt x="279206" y="99064"/>
                  </a:lnTo>
                  <a:lnTo>
                    <a:pt x="279206" y="99037"/>
                  </a:lnTo>
                  <a:lnTo>
                    <a:pt x="279113" y="99037"/>
                  </a:lnTo>
                  <a:lnTo>
                    <a:pt x="279113" y="99024"/>
                  </a:lnTo>
                  <a:lnTo>
                    <a:pt x="279046" y="99024"/>
                  </a:lnTo>
                  <a:lnTo>
                    <a:pt x="279046" y="98997"/>
                  </a:lnTo>
                  <a:lnTo>
                    <a:pt x="278979" y="98997"/>
                  </a:lnTo>
                  <a:lnTo>
                    <a:pt x="278979" y="98970"/>
                  </a:lnTo>
                  <a:lnTo>
                    <a:pt x="278899" y="98970"/>
                  </a:lnTo>
                  <a:lnTo>
                    <a:pt x="278899" y="98957"/>
                  </a:lnTo>
                  <a:lnTo>
                    <a:pt x="278832" y="98957"/>
                  </a:lnTo>
                  <a:lnTo>
                    <a:pt x="278832" y="98930"/>
                  </a:lnTo>
                  <a:lnTo>
                    <a:pt x="278765" y="98930"/>
                  </a:lnTo>
                  <a:lnTo>
                    <a:pt x="278765" y="98903"/>
                  </a:lnTo>
                  <a:lnTo>
                    <a:pt x="278698" y="98903"/>
                  </a:lnTo>
                  <a:lnTo>
                    <a:pt x="278698" y="98890"/>
                  </a:lnTo>
                  <a:lnTo>
                    <a:pt x="278604" y="98890"/>
                  </a:lnTo>
                  <a:lnTo>
                    <a:pt x="278604" y="98863"/>
                  </a:lnTo>
                  <a:lnTo>
                    <a:pt x="278537" y="98863"/>
                  </a:lnTo>
                  <a:lnTo>
                    <a:pt x="278537" y="98837"/>
                  </a:lnTo>
                  <a:lnTo>
                    <a:pt x="278470" y="98837"/>
                  </a:lnTo>
                  <a:lnTo>
                    <a:pt x="278470" y="98823"/>
                  </a:lnTo>
                  <a:lnTo>
                    <a:pt x="278377" y="98823"/>
                  </a:lnTo>
                  <a:lnTo>
                    <a:pt x="278377" y="98796"/>
                  </a:lnTo>
                  <a:lnTo>
                    <a:pt x="278310" y="98796"/>
                  </a:lnTo>
                  <a:lnTo>
                    <a:pt x="278310" y="98770"/>
                  </a:lnTo>
                  <a:lnTo>
                    <a:pt x="278243" y="98770"/>
                  </a:lnTo>
                  <a:lnTo>
                    <a:pt x="278243" y="98756"/>
                  </a:lnTo>
                  <a:lnTo>
                    <a:pt x="278176" y="98756"/>
                  </a:lnTo>
                  <a:lnTo>
                    <a:pt x="278176" y="98729"/>
                  </a:lnTo>
                  <a:lnTo>
                    <a:pt x="278096" y="98729"/>
                  </a:lnTo>
                  <a:lnTo>
                    <a:pt x="278096" y="98703"/>
                  </a:lnTo>
                  <a:lnTo>
                    <a:pt x="278029" y="98703"/>
                  </a:lnTo>
                  <a:lnTo>
                    <a:pt x="278029" y="98689"/>
                  </a:lnTo>
                  <a:lnTo>
                    <a:pt x="277962" y="98689"/>
                  </a:lnTo>
                  <a:lnTo>
                    <a:pt x="277962" y="98663"/>
                  </a:lnTo>
                  <a:lnTo>
                    <a:pt x="277868" y="98663"/>
                  </a:lnTo>
                  <a:lnTo>
                    <a:pt x="277868" y="98636"/>
                  </a:lnTo>
                  <a:lnTo>
                    <a:pt x="277801" y="98636"/>
                  </a:lnTo>
                  <a:lnTo>
                    <a:pt x="277801" y="98622"/>
                  </a:lnTo>
                  <a:lnTo>
                    <a:pt x="277734" y="98622"/>
                  </a:lnTo>
                  <a:lnTo>
                    <a:pt x="277734" y="98596"/>
                  </a:lnTo>
                  <a:lnTo>
                    <a:pt x="277668" y="98596"/>
                  </a:lnTo>
                  <a:lnTo>
                    <a:pt x="277668" y="98569"/>
                  </a:lnTo>
                  <a:lnTo>
                    <a:pt x="277574" y="98569"/>
                  </a:lnTo>
                  <a:lnTo>
                    <a:pt x="277574" y="98556"/>
                  </a:lnTo>
                  <a:lnTo>
                    <a:pt x="277507" y="98556"/>
                  </a:lnTo>
                  <a:lnTo>
                    <a:pt x="277507" y="98529"/>
                  </a:lnTo>
                  <a:lnTo>
                    <a:pt x="277440" y="98529"/>
                  </a:lnTo>
                  <a:lnTo>
                    <a:pt x="277440" y="98502"/>
                  </a:lnTo>
                  <a:lnTo>
                    <a:pt x="277360" y="98502"/>
                  </a:lnTo>
                  <a:lnTo>
                    <a:pt x="277360" y="98489"/>
                  </a:lnTo>
                  <a:lnTo>
                    <a:pt x="277293" y="98489"/>
                  </a:lnTo>
                  <a:lnTo>
                    <a:pt x="277293" y="98462"/>
                  </a:lnTo>
                  <a:lnTo>
                    <a:pt x="277226" y="98462"/>
                  </a:lnTo>
                  <a:lnTo>
                    <a:pt x="277226" y="98435"/>
                  </a:lnTo>
                  <a:lnTo>
                    <a:pt x="277159" y="98435"/>
                  </a:lnTo>
                  <a:lnTo>
                    <a:pt x="277159" y="98422"/>
                  </a:lnTo>
                  <a:lnTo>
                    <a:pt x="277065" y="98422"/>
                  </a:lnTo>
                  <a:lnTo>
                    <a:pt x="277065" y="98395"/>
                  </a:lnTo>
                  <a:lnTo>
                    <a:pt x="276998" y="98395"/>
                  </a:lnTo>
                  <a:lnTo>
                    <a:pt x="276998" y="98368"/>
                  </a:lnTo>
                  <a:lnTo>
                    <a:pt x="276932" y="98368"/>
                  </a:lnTo>
                  <a:lnTo>
                    <a:pt x="276932" y="98355"/>
                  </a:lnTo>
                  <a:lnTo>
                    <a:pt x="276838" y="98355"/>
                  </a:lnTo>
                  <a:lnTo>
                    <a:pt x="276838" y="98328"/>
                  </a:lnTo>
                  <a:lnTo>
                    <a:pt x="276771" y="98328"/>
                  </a:lnTo>
                  <a:lnTo>
                    <a:pt x="276771" y="98301"/>
                  </a:lnTo>
                  <a:lnTo>
                    <a:pt x="276704" y="98301"/>
                  </a:lnTo>
                  <a:lnTo>
                    <a:pt x="276704" y="98288"/>
                  </a:lnTo>
                  <a:lnTo>
                    <a:pt x="276637" y="98288"/>
                  </a:lnTo>
                  <a:lnTo>
                    <a:pt x="276637" y="98261"/>
                  </a:lnTo>
                  <a:lnTo>
                    <a:pt x="276557" y="98261"/>
                  </a:lnTo>
                  <a:lnTo>
                    <a:pt x="276557" y="98234"/>
                  </a:lnTo>
                  <a:lnTo>
                    <a:pt x="276490" y="98234"/>
                  </a:lnTo>
                  <a:lnTo>
                    <a:pt x="276490" y="98221"/>
                  </a:lnTo>
                  <a:lnTo>
                    <a:pt x="276423" y="98221"/>
                  </a:lnTo>
                  <a:lnTo>
                    <a:pt x="276423" y="98194"/>
                  </a:lnTo>
                  <a:lnTo>
                    <a:pt x="276329" y="98194"/>
                  </a:lnTo>
                  <a:lnTo>
                    <a:pt x="276329" y="98167"/>
                  </a:lnTo>
                  <a:lnTo>
                    <a:pt x="276262" y="98167"/>
                  </a:lnTo>
                  <a:lnTo>
                    <a:pt x="276262" y="98154"/>
                  </a:lnTo>
                  <a:lnTo>
                    <a:pt x="276196" y="98154"/>
                  </a:lnTo>
                  <a:lnTo>
                    <a:pt x="276196" y="98127"/>
                  </a:lnTo>
                  <a:lnTo>
                    <a:pt x="276129" y="98127"/>
                  </a:lnTo>
                  <a:lnTo>
                    <a:pt x="276129" y="98101"/>
                  </a:lnTo>
                  <a:lnTo>
                    <a:pt x="276035" y="98101"/>
                  </a:lnTo>
                  <a:lnTo>
                    <a:pt x="276035" y="98087"/>
                  </a:lnTo>
                  <a:lnTo>
                    <a:pt x="275968" y="98087"/>
                  </a:lnTo>
                  <a:lnTo>
                    <a:pt x="275968" y="98060"/>
                  </a:lnTo>
                  <a:lnTo>
                    <a:pt x="275901" y="98060"/>
                  </a:lnTo>
                  <a:lnTo>
                    <a:pt x="275901" y="98034"/>
                  </a:lnTo>
                  <a:lnTo>
                    <a:pt x="275821" y="98034"/>
                  </a:lnTo>
                  <a:lnTo>
                    <a:pt x="275821" y="98020"/>
                  </a:lnTo>
                  <a:lnTo>
                    <a:pt x="275754" y="98020"/>
                  </a:lnTo>
                  <a:lnTo>
                    <a:pt x="275754" y="97993"/>
                  </a:lnTo>
                  <a:lnTo>
                    <a:pt x="275687" y="97993"/>
                  </a:lnTo>
                  <a:lnTo>
                    <a:pt x="275687" y="97967"/>
                  </a:lnTo>
                  <a:lnTo>
                    <a:pt x="275620" y="97967"/>
                  </a:lnTo>
                  <a:lnTo>
                    <a:pt x="275620" y="97953"/>
                  </a:lnTo>
                  <a:lnTo>
                    <a:pt x="275526" y="97953"/>
                  </a:lnTo>
                  <a:lnTo>
                    <a:pt x="275526" y="97927"/>
                  </a:lnTo>
                  <a:lnTo>
                    <a:pt x="275460" y="97927"/>
                  </a:lnTo>
                  <a:lnTo>
                    <a:pt x="275460" y="97900"/>
                  </a:lnTo>
                  <a:lnTo>
                    <a:pt x="275393" y="97900"/>
                  </a:lnTo>
                  <a:lnTo>
                    <a:pt x="275393" y="97886"/>
                  </a:lnTo>
                  <a:lnTo>
                    <a:pt x="275299" y="97886"/>
                  </a:lnTo>
                  <a:lnTo>
                    <a:pt x="275299" y="97860"/>
                  </a:lnTo>
                  <a:lnTo>
                    <a:pt x="275232" y="97860"/>
                  </a:lnTo>
                  <a:lnTo>
                    <a:pt x="275232" y="97833"/>
                  </a:lnTo>
                  <a:lnTo>
                    <a:pt x="275165" y="97833"/>
                  </a:lnTo>
                  <a:lnTo>
                    <a:pt x="275165" y="97820"/>
                  </a:lnTo>
                  <a:lnTo>
                    <a:pt x="275098" y="97820"/>
                  </a:lnTo>
                  <a:lnTo>
                    <a:pt x="275098" y="97793"/>
                  </a:lnTo>
                  <a:lnTo>
                    <a:pt x="275018" y="97793"/>
                  </a:lnTo>
                  <a:lnTo>
                    <a:pt x="275018" y="97766"/>
                  </a:lnTo>
                  <a:lnTo>
                    <a:pt x="274951" y="97766"/>
                  </a:lnTo>
                  <a:lnTo>
                    <a:pt x="274951" y="97753"/>
                  </a:lnTo>
                  <a:lnTo>
                    <a:pt x="274884" y="97753"/>
                  </a:lnTo>
                  <a:lnTo>
                    <a:pt x="274884" y="97726"/>
                  </a:lnTo>
                  <a:lnTo>
                    <a:pt x="274791" y="97726"/>
                  </a:lnTo>
                  <a:lnTo>
                    <a:pt x="274791" y="97699"/>
                  </a:lnTo>
                  <a:lnTo>
                    <a:pt x="274724" y="97699"/>
                  </a:lnTo>
                  <a:lnTo>
                    <a:pt x="274724" y="97686"/>
                  </a:lnTo>
                  <a:lnTo>
                    <a:pt x="274657" y="97686"/>
                  </a:lnTo>
                  <a:lnTo>
                    <a:pt x="274657" y="97659"/>
                  </a:lnTo>
                  <a:lnTo>
                    <a:pt x="274590" y="97659"/>
                  </a:lnTo>
                  <a:lnTo>
                    <a:pt x="274590" y="97632"/>
                  </a:lnTo>
                  <a:lnTo>
                    <a:pt x="274496" y="97632"/>
                  </a:lnTo>
                  <a:lnTo>
                    <a:pt x="274496" y="97619"/>
                  </a:lnTo>
                  <a:lnTo>
                    <a:pt x="274429" y="97619"/>
                  </a:lnTo>
                  <a:lnTo>
                    <a:pt x="274429" y="97592"/>
                  </a:lnTo>
                  <a:lnTo>
                    <a:pt x="274362" y="97592"/>
                  </a:lnTo>
                  <a:lnTo>
                    <a:pt x="274362" y="97565"/>
                  </a:lnTo>
                  <a:lnTo>
                    <a:pt x="274282" y="97565"/>
                  </a:lnTo>
                  <a:lnTo>
                    <a:pt x="274282" y="97552"/>
                  </a:lnTo>
                  <a:lnTo>
                    <a:pt x="274215" y="97552"/>
                  </a:lnTo>
                  <a:lnTo>
                    <a:pt x="274215" y="97525"/>
                  </a:lnTo>
                  <a:lnTo>
                    <a:pt x="274148" y="97525"/>
                  </a:lnTo>
                  <a:lnTo>
                    <a:pt x="274148" y="97498"/>
                  </a:lnTo>
                  <a:lnTo>
                    <a:pt x="274081" y="97498"/>
                  </a:lnTo>
                  <a:lnTo>
                    <a:pt x="274081" y="97485"/>
                  </a:lnTo>
                  <a:lnTo>
                    <a:pt x="273988" y="97485"/>
                  </a:lnTo>
                  <a:lnTo>
                    <a:pt x="273988" y="97458"/>
                  </a:lnTo>
                  <a:lnTo>
                    <a:pt x="273921" y="97458"/>
                  </a:lnTo>
                  <a:lnTo>
                    <a:pt x="273921" y="97431"/>
                  </a:lnTo>
                  <a:lnTo>
                    <a:pt x="273854" y="97431"/>
                  </a:lnTo>
                  <a:lnTo>
                    <a:pt x="273854" y="97418"/>
                  </a:lnTo>
                  <a:lnTo>
                    <a:pt x="273760" y="97418"/>
                  </a:lnTo>
                  <a:lnTo>
                    <a:pt x="273760" y="97391"/>
                  </a:lnTo>
                  <a:lnTo>
                    <a:pt x="273693" y="97391"/>
                  </a:lnTo>
                  <a:lnTo>
                    <a:pt x="273693" y="97365"/>
                  </a:lnTo>
                  <a:lnTo>
                    <a:pt x="273626" y="97365"/>
                  </a:lnTo>
                  <a:lnTo>
                    <a:pt x="273626" y="97351"/>
                  </a:lnTo>
                  <a:lnTo>
                    <a:pt x="273559" y="97351"/>
                  </a:lnTo>
                  <a:lnTo>
                    <a:pt x="273559" y="97324"/>
                  </a:lnTo>
                  <a:lnTo>
                    <a:pt x="273479" y="97324"/>
                  </a:lnTo>
                  <a:lnTo>
                    <a:pt x="273479" y="97298"/>
                  </a:lnTo>
                  <a:lnTo>
                    <a:pt x="273412" y="97298"/>
                  </a:lnTo>
                  <a:lnTo>
                    <a:pt x="273412" y="97284"/>
                  </a:lnTo>
                  <a:lnTo>
                    <a:pt x="273345" y="97284"/>
                  </a:lnTo>
                  <a:lnTo>
                    <a:pt x="273345" y="97257"/>
                  </a:lnTo>
                  <a:lnTo>
                    <a:pt x="273252" y="97257"/>
                  </a:lnTo>
                  <a:lnTo>
                    <a:pt x="273252" y="97231"/>
                  </a:lnTo>
                  <a:lnTo>
                    <a:pt x="273185" y="97231"/>
                  </a:lnTo>
                  <a:lnTo>
                    <a:pt x="273185" y="97217"/>
                  </a:lnTo>
                  <a:lnTo>
                    <a:pt x="273118" y="97217"/>
                  </a:lnTo>
                  <a:lnTo>
                    <a:pt x="273118" y="97191"/>
                  </a:lnTo>
                  <a:lnTo>
                    <a:pt x="273051" y="97191"/>
                  </a:lnTo>
                  <a:lnTo>
                    <a:pt x="273051" y="97164"/>
                  </a:lnTo>
                  <a:lnTo>
                    <a:pt x="272957" y="97164"/>
                  </a:lnTo>
                  <a:lnTo>
                    <a:pt x="272957" y="97150"/>
                  </a:lnTo>
                  <a:lnTo>
                    <a:pt x="272890" y="97150"/>
                  </a:lnTo>
                  <a:lnTo>
                    <a:pt x="272890" y="97124"/>
                  </a:lnTo>
                  <a:lnTo>
                    <a:pt x="272823" y="97124"/>
                  </a:lnTo>
                  <a:lnTo>
                    <a:pt x="272823" y="97097"/>
                  </a:lnTo>
                  <a:lnTo>
                    <a:pt x="272743" y="97097"/>
                  </a:lnTo>
                  <a:lnTo>
                    <a:pt x="272743" y="97084"/>
                  </a:lnTo>
                  <a:lnTo>
                    <a:pt x="272676" y="97084"/>
                  </a:lnTo>
                  <a:lnTo>
                    <a:pt x="272676" y="97057"/>
                  </a:lnTo>
                  <a:lnTo>
                    <a:pt x="272609" y="97057"/>
                  </a:lnTo>
                  <a:lnTo>
                    <a:pt x="272609" y="97030"/>
                  </a:lnTo>
                  <a:lnTo>
                    <a:pt x="272542" y="97030"/>
                  </a:lnTo>
                  <a:lnTo>
                    <a:pt x="272542" y="97017"/>
                  </a:lnTo>
                  <a:lnTo>
                    <a:pt x="272449" y="97017"/>
                  </a:lnTo>
                  <a:lnTo>
                    <a:pt x="272449" y="96990"/>
                  </a:lnTo>
                  <a:lnTo>
                    <a:pt x="272382" y="96990"/>
                  </a:lnTo>
                  <a:lnTo>
                    <a:pt x="272382" y="96963"/>
                  </a:lnTo>
                  <a:lnTo>
                    <a:pt x="272315" y="96963"/>
                  </a:lnTo>
                  <a:lnTo>
                    <a:pt x="272315" y="96950"/>
                  </a:lnTo>
                  <a:lnTo>
                    <a:pt x="272221" y="96950"/>
                  </a:lnTo>
                  <a:lnTo>
                    <a:pt x="272221" y="96923"/>
                  </a:lnTo>
                  <a:lnTo>
                    <a:pt x="272154" y="96923"/>
                  </a:lnTo>
                  <a:lnTo>
                    <a:pt x="272154" y="96896"/>
                  </a:lnTo>
                  <a:lnTo>
                    <a:pt x="272087" y="96896"/>
                  </a:lnTo>
                  <a:lnTo>
                    <a:pt x="272087" y="96883"/>
                  </a:lnTo>
                  <a:lnTo>
                    <a:pt x="272021" y="96883"/>
                  </a:lnTo>
                  <a:lnTo>
                    <a:pt x="272021" y="96856"/>
                  </a:lnTo>
                  <a:lnTo>
                    <a:pt x="271940" y="96856"/>
                  </a:lnTo>
                  <a:lnTo>
                    <a:pt x="271940" y="96829"/>
                  </a:lnTo>
                  <a:lnTo>
                    <a:pt x="271873" y="96829"/>
                  </a:lnTo>
                  <a:lnTo>
                    <a:pt x="271873" y="96816"/>
                  </a:lnTo>
                  <a:lnTo>
                    <a:pt x="271806" y="96816"/>
                  </a:lnTo>
                  <a:lnTo>
                    <a:pt x="271806" y="96789"/>
                  </a:lnTo>
                  <a:lnTo>
                    <a:pt x="271713" y="96789"/>
                  </a:lnTo>
                  <a:lnTo>
                    <a:pt x="271713" y="96762"/>
                  </a:lnTo>
                  <a:lnTo>
                    <a:pt x="271646" y="96762"/>
                  </a:lnTo>
                  <a:lnTo>
                    <a:pt x="271646" y="96749"/>
                  </a:lnTo>
                  <a:lnTo>
                    <a:pt x="271579" y="96749"/>
                  </a:lnTo>
                  <a:lnTo>
                    <a:pt x="271579" y="96722"/>
                  </a:lnTo>
                  <a:lnTo>
                    <a:pt x="271512" y="96722"/>
                  </a:lnTo>
                  <a:lnTo>
                    <a:pt x="271512" y="96695"/>
                  </a:lnTo>
                  <a:lnTo>
                    <a:pt x="271418" y="96695"/>
                  </a:lnTo>
                  <a:lnTo>
                    <a:pt x="271418" y="96682"/>
                  </a:lnTo>
                  <a:lnTo>
                    <a:pt x="271351" y="96682"/>
                  </a:lnTo>
                  <a:lnTo>
                    <a:pt x="271351" y="96655"/>
                  </a:lnTo>
                  <a:lnTo>
                    <a:pt x="271285" y="96655"/>
                  </a:lnTo>
                  <a:lnTo>
                    <a:pt x="271285" y="96629"/>
                  </a:lnTo>
                  <a:lnTo>
                    <a:pt x="271204" y="96629"/>
                  </a:lnTo>
                  <a:lnTo>
                    <a:pt x="271204" y="96615"/>
                  </a:lnTo>
                  <a:lnTo>
                    <a:pt x="271137" y="96615"/>
                  </a:lnTo>
                  <a:lnTo>
                    <a:pt x="271137" y="96588"/>
                  </a:lnTo>
                  <a:lnTo>
                    <a:pt x="271070" y="96588"/>
                  </a:lnTo>
                  <a:lnTo>
                    <a:pt x="271070" y="96562"/>
                  </a:lnTo>
                  <a:lnTo>
                    <a:pt x="271004" y="96562"/>
                  </a:lnTo>
                  <a:lnTo>
                    <a:pt x="271004" y="96548"/>
                  </a:lnTo>
                  <a:lnTo>
                    <a:pt x="270910" y="96548"/>
                  </a:lnTo>
                  <a:lnTo>
                    <a:pt x="270910" y="96522"/>
                  </a:lnTo>
                  <a:lnTo>
                    <a:pt x="270843" y="96522"/>
                  </a:lnTo>
                  <a:lnTo>
                    <a:pt x="270843" y="96495"/>
                  </a:lnTo>
                  <a:lnTo>
                    <a:pt x="270776" y="96495"/>
                  </a:lnTo>
                  <a:lnTo>
                    <a:pt x="270776" y="96481"/>
                  </a:lnTo>
                  <a:lnTo>
                    <a:pt x="270682" y="96481"/>
                  </a:lnTo>
                  <a:lnTo>
                    <a:pt x="270682" y="96455"/>
                  </a:lnTo>
                  <a:lnTo>
                    <a:pt x="270615" y="96455"/>
                  </a:lnTo>
                  <a:lnTo>
                    <a:pt x="270615" y="96428"/>
                  </a:lnTo>
                  <a:lnTo>
                    <a:pt x="270549" y="96428"/>
                  </a:lnTo>
                  <a:lnTo>
                    <a:pt x="270549" y="96414"/>
                  </a:lnTo>
                  <a:lnTo>
                    <a:pt x="270482" y="96414"/>
                  </a:lnTo>
                  <a:lnTo>
                    <a:pt x="270482" y="96388"/>
                  </a:lnTo>
                  <a:lnTo>
                    <a:pt x="270401" y="96388"/>
                  </a:lnTo>
                  <a:lnTo>
                    <a:pt x="270401" y="96361"/>
                  </a:lnTo>
                  <a:lnTo>
                    <a:pt x="270334" y="96361"/>
                  </a:lnTo>
                  <a:lnTo>
                    <a:pt x="270334" y="96348"/>
                  </a:lnTo>
                  <a:lnTo>
                    <a:pt x="270268" y="96348"/>
                  </a:lnTo>
                  <a:lnTo>
                    <a:pt x="270268" y="96321"/>
                  </a:lnTo>
                  <a:lnTo>
                    <a:pt x="270174" y="96321"/>
                  </a:lnTo>
                  <a:lnTo>
                    <a:pt x="270174" y="96294"/>
                  </a:lnTo>
                  <a:lnTo>
                    <a:pt x="270107" y="96294"/>
                  </a:lnTo>
                  <a:lnTo>
                    <a:pt x="270107" y="96281"/>
                  </a:lnTo>
                  <a:lnTo>
                    <a:pt x="270040" y="96281"/>
                  </a:lnTo>
                  <a:lnTo>
                    <a:pt x="270040" y="96254"/>
                  </a:lnTo>
                  <a:lnTo>
                    <a:pt x="269973" y="96254"/>
                  </a:lnTo>
                  <a:lnTo>
                    <a:pt x="269973" y="96227"/>
                  </a:lnTo>
                  <a:lnTo>
                    <a:pt x="269879" y="96227"/>
                  </a:lnTo>
                  <a:lnTo>
                    <a:pt x="269879" y="96214"/>
                  </a:lnTo>
                  <a:lnTo>
                    <a:pt x="269813" y="96214"/>
                  </a:lnTo>
                  <a:lnTo>
                    <a:pt x="269813" y="96187"/>
                  </a:lnTo>
                  <a:lnTo>
                    <a:pt x="269746" y="96187"/>
                  </a:lnTo>
                  <a:lnTo>
                    <a:pt x="269746" y="96160"/>
                  </a:lnTo>
                  <a:lnTo>
                    <a:pt x="269665" y="96160"/>
                  </a:lnTo>
                  <a:lnTo>
                    <a:pt x="269665" y="96147"/>
                  </a:lnTo>
                  <a:lnTo>
                    <a:pt x="269598" y="96147"/>
                  </a:lnTo>
                  <a:lnTo>
                    <a:pt x="269598" y="96120"/>
                  </a:lnTo>
                  <a:lnTo>
                    <a:pt x="269532" y="96120"/>
                  </a:lnTo>
                  <a:lnTo>
                    <a:pt x="269532" y="96093"/>
                  </a:lnTo>
                  <a:lnTo>
                    <a:pt x="269465" y="96093"/>
                  </a:lnTo>
                  <a:lnTo>
                    <a:pt x="269465" y="96080"/>
                  </a:lnTo>
                  <a:lnTo>
                    <a:pt x="269371" y="96080"/>
                  </a:lnTo>
                  <a:lnTo>
                    <a:pt x="269371" y="96053"/>
                  </a:lnTo>
                  <a:lnTo>
                    <a:pt x="269304" y="96053"/>
                  </a:lnTo>
                  <a:lnTo>
                    <a:pt x="269304" y="96026"/>
                  </a:lnTo>
                  <a:lnTo>
                    <a:pt x="269237" y="96026"/>
                  </a:lnTo>
                  <a:lnTo>
                    <a:pt x="269237" y="96013"/>
                  </a:lnTo>
                  <a:lnTo>
                    <a:pt x="269143" y="96013"/>
                  </a:lnTo>
                  <a:lnTo>
                    <a:pt x="269143" y="95986"/>
                  </a:lnTo>
                  <a:lnTo>
                    <a:pt x="269077" y="95986"/>
                  </a:lnTo>
                  <a:lnTo>
                    <a:pt x="269077" y="95959"/>
                  </a:lnTo>
                  <a:lnTo>
                    <a:pt x="269010" y="95959"/>
                  </a:lnTo>
                  <a:lnTo>
                    <a:pt x="269010" y="95946"/>
                  </a:lnTo>
                  <a:lnTo>
                    <a:pt x="268943" y="95946"/>
                  </a:lnTo>
                  <a:lnTo>
                    <a:pt x="268943" y="95919"/>
                  </a:lnTo>
                  <a:lnTo>
                    <a:pt x="268862" y="95919"/>
                  </a:lnTo>
                  <a:lnTo>
                    <a:pt x="268862" y="95893"/>
                  </a:lnTo>
                  <a:lnTo>
                    <a:pt x="268796" y="95893"/>
                  </a:lnTo>
                  <a:lnTo>
                    <a:pt x="268796" y="95879"/>
                  </a:lnTo>
                  <a:lnTo>
                    <a:pt x="268729" y="95879"/>
                  </a:lnTo>
                  <a:lnTo>
                    <a:pt x="268729" y="95852"/>
                  </a:lnTo>
                  <a:lnTo>
                    <a:pt x="268635" y="95852"/>
                  </a:lnTo>
                  <a:lnTo>
                    <a:pt x="268635" y="95826"/>
                  </a:lnTo>
                  <a:lnTo>
                    <a:pt x="268568" y="95826"/>
                  </a:lnTo>
                  <a:lnTo>
                    <a:pt x="268568" y="95812"/>
                  </a:lnTo>
                  <a:lnTo>
                    <a:pt x="268501" y="95812"/>
                  </a:lnTo>
                  <a:lnTo>
                    <a:pt x="268501" y="95786"/>
                  </a:lnTo>
                  <a:lnTo>
                    <a:pt x="268434" y="95786"/>
                  </a:lnTo>
                  <a:lnTo>
                    <a:pt x="268434" y="95759"/>
                  </a:lnTo>
                  <a:lnTo>
                    <a:pt x="268341" y="95759"/>
                  </a:lnTo>
                  <a:lnTo>
                    <a:pt x="268341" y="95745"/>
                  </a:lnTo>
                  <a:lnTo>
                    <a:pt x="268274" y="95745"/>
                  </a:lnTo>
                  <a:lnTo>
                    <a:pt x="268274" y="95719"/>
                  </a:lnTo>
                  <a:lnTo>
                    <a:pt x="268207" y="95719"/>
                  </a:lnTo>
                  <a:lnTo>
                    <a:pt x="268207" y="95692"/>
                  </a:lnTo>
                  <a:lnTo>
                    <a:pt x="268126" y="95692"/>
                  </a:lnTo>
                  <a:lnTo>
                    <a:pt x="268126" y="95678"/>
                  </a:lnTo>
                  <a:lnTo>
                    <a:pt x="268060" y="95678"/>
                  </a:lnTo>
                  <a:lnTo>
                    <a:pt x="268060" y="95652"/>
                  </a:lnTo>
                  <a:lnTo>
                    <a:pt x="267993" y="95652"/>
                  </a:lnTo>
                  <a:lnTo>
                    <a:pt x="267993" y="95625"/>
                  </a:lnTo>
                  <a:lnTo>
                    <a:pt x="267926" y="95625"/>
                  </a:lnTo>
                  <a:lnTo>
                    <a:pt x="267926" y="95612"/>
                  </a:lnTo>
                  <a:lnTo>
                    <a:pt x="267832" y="95612"/>
                  </a:lnTo>
                  <a:lnTo>
                    <a:pt x="267832" y="95585"/>
                  </a:lnTo>
                  <a:lnTo>
                    <a:pt x="267765" y="95585"/>
                  </a:lnTo>
                  <a:lnTo>
                    <a:pt x="267765" y="95558"/>
                  </a:lnTo>
                  <a:lnTo>
                    <a:pt x="267698" y="95558"/>
                  </a:lnTo>
                  <a:lnTo>
                    <a:pt x="267698" y="95545"/>
                  </a:lnTo>
                  <a:lnTo>
                    <a:pt x="267605" y="95545"/>
                  </a:lnTo>
                  <a:lnTo>
                    <a:pt x="267605" y="95518"/>
                  </a:lnTo>
                  <a:lnTo>
                    <a:pt x="267538" y="95518"/>
                  </a:lnTo>
                  <a:lnTo>
                    <a:pt x="267538" y="95491"/>
                  </a:lnTo>
                  <a:lnTo>
                    <a:pt x="267471" y="95491"/>
                  </a:lnTo>
                  <a:lnTo>
                    <a:pt x="267471" y="95478"/>
                  </a:lnTo>
                  <a:lnTo>
                    <a:pt x="267404" y="95478"/>
                  </a:lnTo>
                  <a:lnTo>
                    <a:pt x="267404" y="95451"/>
                  </a:lnTo>
                  <a:lnTo>
                    <a:pt x="267324" y="95451"/>
                  </a:lnTo>
                  <a:lnTo>
                    <a:pt x="267324" y="95424"/>
                  </a:lnTo>
                  <a:lnTo>
                    <a:pt x="267257" y="95424"/>
                  </a:lnTo>
                  <a:lnTo>
                    <a:pt x="267257" y="95411"/>
                  </a:lnTo>
                  <a:lnTo>
                    <a:pt x="267190" y="95411"/>
                  </a:lnTo>
                  <a:lnTo>
                    <a:pt x="267190" y="95384"/>
                  </a:lnTo>
                  <a:lnTo>
                    <a:pt x="267096" y="95384"/>
                  </a:lnTo>
                  <a:lnTo>
                    <a:pt x="267096" y="95357"/>
                  </a:lnTo>
                  <a:lnTo>
                    <a:pt x="267029" y="95357"/>
                  </a:lnTo>
                  <a:lnTo>
                    <a:pt x="267029" y="95344"/>
                  </a:lnTo>
                  <a:lnTo>
                    <a:pt x="266962" y="95344"/>
                  </a:lnTo>
                  <a:lnTo>
                    <a:pt x="266962" y="95317"/>
                  </a:lnTo>
                  <a:lnTo>
                    <a:pt x="266895" y="95317"/>
                  </a:lnTo>
                  <a:lnTo>
                    <a:pt x="266895" y="95290"/>
                  </a:lnTo>
                  <a:lnTo>
                    <a:pt x="266802" y="95290"/>
                  </a:lnTo>
                  <a:lnTo>
                    <a:pt x="266802" y="95277"/>
                  </a:lnTo>
                  <a:lnTo>
                    <a:pt x="266735" y="95277"/>
                  </a:lnTo>
                  <a:lnTo>
                    <a:pt x="266735" y="95250"/>
                  </a:lnTo>
                  <a:lnTo>
                    <a:pt x="266668" y="95250"/>
                  </a:lnTo>
                  <a:lnTo>
                    <a:pt x="266668" y="95224"/>
                  </a:lnTo>
                  <a:lnTo>
                    <a:pt x="266588" y="95224"/>
                  </a:lnTo>
                  <a:lnTo>
                    <a:pt x="266588" y="95210"/>
                  </a:lnTo>
                  <a:lnTo>
                    <a:pt x="266521" y="95210"/>
                  </a:lnTo>
                  <a:lnTo>
                    <a:pt x="266521" y="95183"/>
                  </a:lnTo>
                  <a:lnTo>
                    <a:pt x="266454" y="95183"/>
                  </a:lnTo>
                  <a:lnTo>
                    <a:pt x="266454" y="95157"/>
                  </a:lnTo>
                  <a:lnTo>
                    <a:pt x="266387" y="95157"/>
                  </a:lnTo>
                  <a:lnTo>
                    <a:pt x="266387" y="95143"/>
                  </a:lnTo>
                  <a:lnTo>
                    <a:pt x="266293" y="95143"/>
                  </a:lnTo>
                  <a:lnTo>
                    <a:pt x="266293" y="95116"/>
                  </a:lnTo>
                  <a:lnTo>
                    <a:pt x="266226" y="95116"/>
                  </a:lnTo>
                  <a:lnTo>
                    <a:pt x="266226" y="95090"/>
                  </a:lnTo>
                  <a:lnTo>
                    <a:pt x="266159" y="95090"/>
                  </a:lnTo>
                  <a:lnTo>
                    <a:pt x="266159" y="95076"/>
                  </a:lnTo>
                  <a:lnTo>
                    <a:pt x="266066" y="95076"/>
                  </a:lnTo>
                  <a:lnTo>
                    <a:pt x="266066" y="95050"/>
                  </a:lnTo>
                  <a:lnTo>
                    <a:pt x="265999" y="95050"/>
                  </a:lnTo>
                  <a:lnTo>
                    <a:pt x="265999" y="95023"/>
                  </a:lnTo>
                  <a:lnTo>
                    <a:pt x="265932" y="95023"/>
                  </a:lnTo>
                  <a:lnTo>
                    <a:pt x="265932" y="95009"/>
                  </a:lnTo>
                  <a:lnTo>
                    <a:pt x="265865" y="95009"/>
                  </a:lnTo>
                  <a:lnTo>
                    <a:pt x="265865" y="94983"/>
                  </a:lnTo>
                  <a:lnTo>
                    <a:pt x="265785" y="94983"/>
                  </a:lnTo>
                  <a:lnTo>
                    <a:pt x="265785" y="94956"/>
                  </a:lnTo>
                  <a:lnTo>
                    <a:pt x="265718" y="94956"/>
                  </a:lnTo>
                  <a:lnTo>
                    <a:pt x="265718" y="94942"/>
                  </a:lnTo>
                  <a:lnTo>
                    <a:pt x="265651" y="94942"/>
                  </a:lnTo>
                  <a:lnTo>
                    <a:pt x="265651" y="94916"/>
                  </a:lnTo>
                  <a:lnTo>
                    <a:pt x="265557" y="94916"/>
                  </a:lnTo>
                  <a:lnTo>
                    <a:pt x="265557" y="94889"/>
                  </a:lnTo>
                  <a:lnTo>
                    <a:pt x="265490" y="94889"/>
                  </a:lnTo>
                  <a:lnTo>
                    <a:pt x="265490" y="94876"/>
                  </a:lnTo>
                  <a:lnTo>
                    <a:pt x="265423" y="94876"/>
                  </a:lnTo>
                  <a:lnTo>
                    <a:pt x="265423" y="94849"/>
                  </a:lnTo>
                  <a:lnTo>
                    <a:pt x="265357" y="94849"/>
                  </a:lnTo>
                  <a:lnTo>
                    <a:pt x="265357" y="94822"/>
                  </a:lnTo>
                  <a:lnTo>
                    <a:pt x="265263" y="94822"/>
                  </a:lnTo>
                  <a:lnTo>
                    <a:pt x="265263" y="94809"/>
                  </a:lnTo>
                  <a:lnTo>
                    <a:pt x="265196" y="94809"/>
                  </a:lnTo>
                  <a:lnTo>
                    <a:pt x="265196" y="94782"/>
                  </a:lnTo>
                  <a:lnTo>
                    <a:pt x="265129" y="94782"/>
                  </a:lnTo>
                  <a:lnTo>
                    <a:pt x="265129" y="94755"/>
                  </a:lnTo>
                  <a:lnTo>
                    <a:pt x="265049" y="94755"/>
                  </a:lnTo>
                  <a:lnTo>
                    <a:pt x="265049" y="94742"/>
                  </a:lnTo>
                  <a:lnTo>
                    <a:pt x="264982" y="94742"/>
                  </a:lnTo>
                  <a:lnTo>
                    <a:pt x="264982" y="94715"/>
                  </a:lnTo>
                  <a:lnTo>
                    <a:pt x="264915" y="94715"/>
                  </a:lnTo>
                  <a:lnTo>
                    <a:pt x="264915" y="94688"/>
                  </a:lnTo>
                  <a:lnTo>
                    <a:pt x="264848" y="94688"/>
                  </a:lnTo>
                  <a:lnTo>
                    <a:pt x="264848" y="94675"/>
                  </a:lnTo>
                  <a:lnTo>
                    <a:pt x="264754" y="94675"/>
                  </a:lnTo>
                  <a:lnTo>
                    <a:pt x="264754" y="94648"/>
                  </a:lnTo>
                  <a:lnTo>
                    <a:pt x="264687" y="94648"/>
                  </a:lnTo>
                  <a:lnTo>
                    <a:pt x="264687" y="94621"/>
                  </a:lnTo>
                  <a:lnTo>
                    <a:pt x="264621" y="94621"/>
                  </a:lnTo>
                  <a:lnTo>
                    <a:pt x="264621" y="94608"/>
                  </a:lnTo>
                  <a:lnTo>
                    <a:pt x="264527" y="94608"/>
                  </a:lnTo>
                  <a:lnTo>
                    <a:pt x="264527" y="94581"/>
                  </a:lnTo>
                  <a:lnTo>
                    <a:pt x="264460" y="94581"/>
                  </a:lnTo>
                  <a:lnTo>
                    <a:pt x="264460" y="94554"/>
                  </a:lnTo>
                  <a:lnTo>
                    <a:pt x="264393" y="94554"/>
                  </a:lnTo>
                  <a:lnTo>
                    <a:pt x="264393" y="94541"/>
                  </a:lnTo>
                  <a:lnTo>
                    <a:pt x="264326" y="94541"/>
                  </a:lnTo>
                  <a:lnTo>
                    <a:pt x="264326" y="94514"/>
                  </a:lnTo>
                  <a:lnTo>
                    <a:pt x="264246" y="94514"/>
                  </a:lnTo>
                  <a:lnTo>
                    <a:pt x="264246" y="94488"/>
                  </a:lnTo>
                  <a:lnTo>
                    <a:pt x="264179" y="94488"/>
                  </a:lnTo>
                  <a:lnTo>
                    <a:pt x="264179" y="94474"/>
                  </a:lnTo>
                  <a:lnTo>
                    <a:pt x="264112" y="94474"/>
                  </a:lnTo>
                  <a:lnTo>
                    <a:pt x="264112" y="94447"/>
                  </a:lnTo>
                  <a:lnTo>
                    <a:pt x="264018" y="94447"/>
                  </a:lnTo>
                  <a:lnTo>
                    <a:pt x="264018" y="94421"/>
                  </a:lnTo>
                  <a:lnTo>
                    <a:pt x="263951" y="94421"/>
                  </a:lnTo>
                  <a:lnTo>
                    <a:pt x="263951" y="94407"/>
                  </a:lnTo>
                  <a:lnTo>
                    <a:pt x="263885" y="94407"/>
                  </a:lnTo>
                  <a:lnTo>
                    <a:pt x="263885" y="94380"/>
                  </a:lnTo>
                  <a:lnTo>
                    <a:pt x="263818" y="94380"/>
                  </a:lnTo>
                  <a:lnTo>
                    <a:pt x="263818" y="94354"/>
                  </a:lnTo>
                  <a:lnTo>
                    <a:pt x="263724" y="94354"/>
                  </a:lnTo>
                  <a:lnTo>
                    <a:pt x="263724" y="94340"/>
                  </a:lnTo>
                  <a:lnTo>
                    <a:pt x="263657" y="94340"/>
                  </a:lnTo>
                  <a:lnTo>
                    <a:pt x="263657" y="94314"/>
                  </a:lnTo>
                  <a:lnTo>
                    <a:pt x="263590" y="94314"/>
                  </a:lnTo>
                  <a:lnTo>
                    <a:pt x="263590" y="94287"/>
                  </a:lnTo>
                  <a:lnTo>
                    <a:pt x="263510" y="94287"/>
                  </a:lnTo>
                  <a:lnTo>
                    <a:pt x="263510" y="94273"/>
                  </a:lnTo>
                  <a:lnTo>
                    <a:pt x="263443" y="94273"/>
                  </a:lnTo>
                  <a:lnTo>
                    <a:pt x="263443" y="94247"/>
                  </a:lnTo>
                  <a:lnTo>
                    <a:pt x="263376" y="94247"/>
                  </a:lnTo>
                  <a:lnTo>
                    <a:pt x="263376" y="94220"/>
                  </a:lnTo>
                  <a:lnTo>
                    <a:pt x="263309" y="94220"/>
                  </a:lnTo>
                  <a:lnTo>
                    <a:pt x="263309" y="94207"/>
                  </a:lnTo>
                  <a:lnTo>
                    <a:pt x="263215" y="94207"/>
                  </a:lnTo>
                  <a:lnTo>
                    <a:pt x="263215" y="94180"/>
                  </a:lnTo>
                  <a:lnTo>
                    <a:pt x="263149" y="94180"/>
                  </a:lnTo>
                  <a:lnTo>
                    <a:pt x="263149" y="94153"/>
                  </a:lnTo>
                  <a:lnTo>
                    <a:pt x="263082" y="94153"/>
                  </a:lnTo>
                  <a:lnTo>
                    <a:pt x="263082" y="94140"/>
                  </a:lnTo>
                  <a:lnTo>
                    <a:pt x="262988" y="94140"/>
                  </a:lnTo>
                  <a:lnTo>
                    <a:pt x="262988" y="94113"/>
                  </a:lnTo>
                  <a:lnTo>
                    <a:pt x="262921" y="94113"/>
                  </a:lnTo>
                  <a:lnTo>
                    <a:pt x="262921" y="94086"/>
                  </a:lnTo>
                  <a:lnTo>
                    <a:pt x="262854" y="94086"/>
                  </a:lnTo>
                  <a:lnTo>
                    <a:pt x="262854" y="94073"/>
                  </a:lnTo>
                  <a:lnTo>
                    <a:pt x="262787" y="94073"/>
                  </a:lnTo>
                  <a:lnTo>
                    <a:pt x="262787" y="94046"/>
                  </a:lnTo>
                  <a:lnTo>
                    <a:pt x="262707" y="94046"/>
                  </a:lnTo>
                  <a:lnTo>
                    <a:pt x="262707" y="94019"/>
                  </a:lnTo>
                  <a:lnTo>
                    <a:pt x="262640" y="94019"/>
                  </a:lnTo>
                  <a:lnTo>
                    <a:pt x="262640" y="94006"/>
                  </a:lnTo>
                  <a:lnTo>
                    <a:pt x="262573" y="94006"/>
                  </a:lnTo>
                  <a:lnTo>
                    <a:pt x="262573" y="93979"/>
                  </a:lnTo>
                  <a:lnTo>
                    <a:pt x="262479" y="93979"/>
                  </a:lnTo>
                  <a:lnTo>
                    <a:pt x="262479" y="93952"/>
                  </a:lnTo>
                  <a:lnTo>
                    <a:pt x="262413" y="93952"/>
                  </a:lnTo>
                  <a:lnTo>
                    <a:pt x="262413" y="93939"/>
                  </a:lnTo>
                  <a:lnTo>
                    <a:pt x="262346" y="93939"/>
                  </a:lnTo>
                  <a:lnTo>
                    <a:pt x="262346" y="93912"/>
                  </a:lnTo>
                  <a:lnTo>
                    <a:pt x="262279" y="93912"/>
                  </a:lnTo>
                  <a:lnTo>
                    <a:pt x="262279" y="93885"/>
                  </a:lnTo>
                  <a:lnTo>
                    <a:pt x="262185" y="93885"/>
                  </a:lnTo>
                  <a:lnTo>
                    <a:pt x="262185" y="93872"/>
                  </a:lnTo>
                  <a:lnTo>
                    <a:pt x="262118" y="93872"/>
                  </a:lnTo>
                  <a:lnTo>
                    <a:pt x="262118" y="93845"/>
                  </a:lnTo>
                  <a:lnTo>
                    <a:pt x="262051" y="93845"/>
                  </a:lnTo>
                  <a:lnTo>
                    <a:pt x="262051" y="93818"/>
                  </a:lnTo>
                  <a:lnTo>
                    <a:pt x="261971" y="93818"/>
                  </a:lnTo>
                  <a:lnTo>
                    <a:pt x="261971" y="93805"/>
                  </a:lnTo>
                  <a:lnTo>
                    <a:pt x="261904" y="93805"/>
                  </a:lnTo>
                  <a:lnTo>
                    <a:pt x="261904" y="93778"/>
                  </a:lnTo>
                  <a:lnTo>
                    <a:pt x="261837" y="93778"/>
                  </a:lnTo>
                  <a:lnTo>
                    <a:pt x="261837" y="93752"/>
                  </a:lnTo>
                  <a:lnTo>
                    <a:pt x="261770" y="93752"/>
                  </a:lnTo>
                  <a:lnTo>
                    <a:pt x="261770" y="93738"/>
                  </a:lnTo>
                  <a:lnTo>
                    <a:pt x="261677" y="93738"/>
                  </a:lnTo>
                  <a:lnTo>
                    <a:pt x="261677" y="93711"/>
                  </a:lnTo>
                  <a:lnTo>
                    <a:pt x="261610" y="93711"/>
                  </a:lnTo>
                  <a:lnTo>
                    <a:pt x="261610" y="93685"/>
                  </a:lnTo>
                  <a:lnTo>
                    <a:pt x="261543" y="93685"/>
                  </a:lnTo>
                  <a:lnTo>
                    <a:pt x="261543" y="93671"/>
                  </a:lnTo>
                  <a:lnTo>
                    <a:pt x="261449" y="93671"/>
                  </a:lnTo>
                  <a:lnTo>
                    <a:pt x="261449" y="93644"/>
                  </a:lnTo>
                  <a:lnTo>
                    <a:pt x="261382" y="93644"/>
                  </a:lnTo>
                  <a:lnTo>
                    <a:pt x="261382" y="93618"/>
                  </a:lnTo>
                  <a:lnTo>
                    <a:pt x="261315" y="93618"/>
                  </a:lnTo>
                  <a:lnTo>
                    <a:pt x="261315" y="93604"/>
                  </a:lnTo>
                  <a:lnTo>
                    <a:pt x="261248" y="93604"/>
                  </a:lnTo>
                  <a:lnTo>
                    <a:pt x="261248" y="93578"/>
                  </a:lnTo>
                  <a:lnTo>
                    <a:pt x="261168" y="93578"/>
                  </a:lnTo>
                  <a:lnTo>
                    <a:pt x="261168" y="93551"/>
                  </a:lnTo>
                  <a:lnTo>
                    <a:pt x="261101" y="93551"/>
                  </a:lnTo>
                  <a:lnTo>
                    <a:pt x="261101" y="93537"/>
                  </a:lnTo>
                  <a:lnTo>
                    <a:pt x="261034" y="93537"/>
                  </a:lnTo>
                  <a:lnTo>
                    <a:pt x="261034" y="93511"/>
                  </a:lnTo>
                  <a:lnTo>
                    <a:pt x="260941" y="93511"/>
                  </a:lnTo>
                  <a:lnTo>
                    <a:pt x="260941" y="93484"/>
                  </a:lnTo>
                  <a:lnTo>
                    <a:pt x="260874" y="93484"/>
                  </a:lnTo>
                  <a:lnTo>
                    <a:pt x="260874" y="93471"/>
                  </a:lnTo>
                  <a:lnTo>
                    <a:pt x="260807" y="93471"/>
                  </a:lnTo>
                  <a:lnTo>
                    <a:pt x="260807" y="93444"/>
                  </a:lnTo>
                  <a:lnTo>
                    <a:pt x="260740" y="93444"/>
                  </a:lnTo>
                  <a:lnTo>
                    <a:pt x="260740" y="93417"/>
                  </a:lnTo>
                  <a:lnTo>
                    <a:pt x="260646" y="93417"/>
                  </a:lnTo>
                  <a:lnTo>
                    <a:pt x="260646" y="93404"/>
                  </a:lnTo>
                  <a:lnTo>
                    <a:pt x="260579" y="93404"/>
                  </a:lnTo>
                  <a:lnTo>
                    <a:pt x="260579" y="93377"/>
                  </a:lnTo>
                  <a:lnTo>
                    <a:pt x="260512" y="93377"/>
                  </a:lnTo>
                  <a:lnTo>
                    <a:pt x="260512" y="93350"/>
                  </a:lnTo>
                  <a:lnTo>
                    <a:pt x="260432" y="93350"/>
                  </a:lnTo>
                  <a:lnTo>
                    <a:pt x="260432" y="93337"/>
                  </a:lnTo>
                  <a:lnTo>
                    <a:pt x="260365" y="93337"/>
                  </a:lnTo>
                  <a:lnTo>
                    <a:pt x="260365" y="93310"/>
                  </a:lnTo>
                  <a:lnTo>
                    <a:pt x="260298" y="93310"/>
                  </a:lnTo>
                  <a:lnTo>
                    <a:pt x="260298" y="93283"/>
                  </a:lnTo>
                  <a:lnTo>
                    <a:pt x="260231" y="93283"/>
                  </a:lnTo>
                  <a:lnTo>
                    <a:pt x="260231" y="93270"/>
                  </a:lnTo>
                  <a:lnTo>
                    <a:pt x="260138" y="93270"/>
                  </a:lnTo>
                  <a:lnTo>
                    <a:pt x="260138" y="93243"/>
                  </a:lnTo>
                  <a:lnTo>
                    <a:pt x="260071" y="93243"/>
                  </a:lnTo>
                  <a:lnTo>
                    <a:pt x="260071" y="93216"/>
                  </a:lnTo>
                  <a:lnTo>
                    <a:pt x="260004" y="93216"/>
                  </a:lnTo>
                  <a:lnTo>
                    <a:pt x="260004" y="93203"/>
                  </a:lnTo>
                  <a:lnTo>
                    <a:pt x="259910" y="93203"/>
                  </a:lnTo>
                  <a:lnTo>
                    <a:pt x="259910" y="93176"/>
                  </a:lnTo>
                  <a:lnTo>
                    <a:pt x="259843" y="93176"/>
                  </a:lnTo>
                  <a:lnTo>
                    <a:pt x="259843" y="93149"/>
                  </a:lnTo>
                  <a:lnTo>
                    <a:pt x="259776" y="93149"/>
                  </a:lnTo>
                  <a:lnTo>
                    <a:pt x="259776" y="93136"/>
                  </a:lnTo>
                  <a:lnTo>
                    <a:pt x="259709" y="93136"/>
                  </a:lnTo>
                  <a:lnTo>
                    <a:pt x="259709" y="93109"/>
                  </a:lnTo>
                  <a:lnTo>
                    <a:pt x="259629" y="93109"/>
                  </a:lnTo>
                  <a:lnTo>
                    <a:pt x="259629" y="93082"/>
                  </a:lnTo>
                  <a:lnTo>
                    <a:pt x="259562" y="93082"/>
                  </a:lnTo>
                  <a:lnTo>
                    <a:pt x="259562" y="93069"/>
                  </a:lnTo>
                  <a:lnTo>
                    <a:pt x="259495" y="93069"/>
                  </a:lnTo>
                  <a:lnTo>
                    <a:pt x="259495" y="93042"/>
                  </a:lnTo>
                  <a:lnTo>
                    <a:pt x="259402" y="93042"/>
                  </a:lnTo>
                  <a:lnTo>
                    <a:pt x="259402" y="93016"/>
                  </a:lnTo>
                  <a:lnTo>
                    <a:pt x="259335" y="93016"/>
                  </a:lnTo>
                  <a:lnTo>
                    <a:pt x="259335" y="93002"/>
                  </a:lnTo>
                  <a:lnTo>
                    <a:pt x="259268" y="93002"/>
                  </a:lnTo>
                  <a:lnTo>
                    <a:pt x="259268" y="92975"/>
                  </a:lnTo>
                  <a:lnTo>
                    <a:pt x="259201" y="92975"/>
                  </a:lnTo>
                  <a:lnTo>
                    <a:pt x="259201" y="92949"/>
                  </a:lnTo>
                  <a:lnTo>
                    <a:pt x="259107" y="92949"/>
                  </a:lnTo>
                  <a:lnTo>
                    <a:pt x="259107" y="92935"/>
                  </a:lnTo>
                  <a:lnTo>
                    <a:pt x="259040" y="92935"/>
                  </a:lnTo>
                  <a:lnTo>
                    <a:pt x="259040" y="92909"/>
                  </a:lnTo>
                  <a:lnTo>
                    <a:pt x="258973" y="92909"/>
                  </a:lnTo>
                  <a:lnTo>
                    <a:pt x="258973" y="92882"/>
                  </a:lnTo>
                  <a:lnTo>
                    <a:pt x="258893" y="92882"/>
                  </a:lnTo>
                  <a:lnTo>
                    <a:pt x="258893" y="92868"/>
                  </a:lnTo>
                  <a:lnTo>
                    <a:pt x="258826" y="92868"/>
                  </a:lnTo>
                  <a:lnTo>
                    <a:pt x="258826" y="92842"/>
                  </a:lnTo>
                  <a:lnTo>
                    <a:pt x="258759" y="92842"/>
                  </a:lnTo>
                  <a:lnTo>
                    <a:pt x="258759" y="92815"/>
                  </a:lnTo>
                  <a:lnTo>
                    <a:pt x="258692" y="92815"/>
                  </a:lnTo>
                  <a:lnTo>
                    <a:pt x="258692" y="92801"/>
                  </a:lnTo>
                  <a:lnTo>
                    <a:pt x="258599" y="92801"/>
                  </a:lnTo>
                  <a:lnTo>
                    <a:pt x="258599" y="92775"/>
                  </a:lnTo>
                  <a:lnTo>
                    <a:pt x="258532" y="92775"/>
                  </a:lnTo>
                  <a:lnTo>
                    <a:pt x="258532" y="92748"/>
                  </a:lnTo>
                  <a:lnTo>
                    <a:pt x="258465" y="92748"/>
                  </a:lnTo>
                  <a:lnTo>
                    <a:pt x="258465" y="92735"/>
                  </a:lnTo>
                  <a:lnTo>
                    <a:pt x="258371" y="92735"/>
                  </a:lnTo>
                  <a:lnTo>
                    <a:pt x="258371" y="92708"/>
                  </a:lnTo>
                  <a:lnTo>
                    <a:pt x="258304" y="92708"/>
                  </a:lnTo>
                  <a:lnTo>
                    <a:pt x="258304" y="92681"/>
                  </a:lnTo>
                  <a:lnTo>
                    <a:pt x="258238" y="92681"/>
                  </a:lnTo>
                  <a:lnTo>
                    <a:pt x="258238" y="92668"/>
                  </a:lnTo>
                  <a:lnTo>
                    <a:pt x="258171" y="92668"/>
                  </a:lnTo>
                  <a:lnTo>
                    <a:pt x="258171" y="92641"/>
                  </a:lnTo>
                  <a:lnTo>
                    <a:pt x="258090" y="92641"/>
                  </a:lnTo>
                  <a:lnTo>
                    <a:pt x="258090" y="92614"/>
                  </a:lnTo>
                  <a:lnTo>
                    <a:pt x="258023" y="92614"/>
                  </a:lnTo>
                  <a:lnTo>
                    <a:pt x="258023" y="92601"/>
                  </a:lnTo>
                  <a:lnTo>
                    <a:pt x="257956" y="92601"/>
                  </a:lnTo>
                  <a:lnTo>
                    <a:pt x="257956" y="92574"/>
                  </a:lnTo>
                  <a:lnTo>
                    <a:pt x="257863" y="92574"/>
                  </a:lnTo>
                  <a:lnTo>
                    <a:pt x="257863" y="92547"/>
                  </a:lnTo>
                  <a:lnTo>
                    <a:pt x="257796" y="92547"/>
                  </a:lnTo>
                  <a:lnTo>
                    <a:pt x="257796" y="92534"/>
                  </a:lnTo>
                  <a:lnTo>
                    <a:pt x="257729" y="92534"/>
                  </a:lnTo>
                  <a:lnTo>
                    <a:pt x="257729" y="92507"/>
                  </a:lnTo>
                  <a:lnTo>
                    <a:pt x="257662" y="92507"/>
                  </a:lnTo>
                  <a:lnTo>
                    <a:pt x="257662" y="92480"/>
                  </a:lnTo>
                  <a:lnTo>
                    <a:pt x="257568" y="92480"/>
                  </a:lnTo>
                  <a:lnTo>
                    <a:pt x="257568" y="92467"/>
                  </a:lnTo>
                  <a:lnTo>
                    <a:pt x="257502" y="92467"/>
                  </a:lnTo>
                  <a:lnTo>
                    <a:pt x="257502" y="92440"/>
                  </a:lnTo>
                  <a:lnTo>
                    <a:pt x="257435" y="92440"/>
                  </a:lnTo>
                  <a:lnTo>
                    <a:pt x="257435" y="92413"/>
                  </a:lnTo>
                  <a:lnTo>
                    <a:pt x="257354" y="92413"/>
                  </a:lnTo>
                  <a:lnTo>
                    <a:pt x="257354" y="92400"/>
                  </a:lnTo>
                  <a:lnTo>
                    <a:pt x="257287" y="92400"/>
                  </a:lnTo>
                  <a:lnTo>
                    <a:pt x="257287" y="92373"/>
                  </a:lnTo>
                  <a:lnTo>
                    <a:pt x="257221" y="92373"/>
                  </a:lnTo>
                  <a:lnTo>
                    <a:pt x="257221" y="92346"/>
                  </a:lnTo>
                  <a:lnTo>
                    <a:pt x="257154" y="92346"/>
                  </a:lnTo>
                  <a:lnTo>
                    <a:pt x="257154" y="92333"/>
                  </a:lnTo>
                  <a:lnTo>
                    <a:pt x="257060" y="92333"/>
                  </a:lnTo>
                  <a:lnTo>
                    <a:pt x="257060" y="92306"/>
                  </a:lnTo>
                  <a:lnTo>
                    <a:pt x="256993" y="92306"/>
                  </a:lnTo>
                  <a:lnTo>
                    <a:pt x="256993" y="92280"/>
                  </a:lnTo>
                  <a:lnTo>
                    <a:pt x="256926" y="92280"/>
                  </a:lnTo>
                  <a:lnTo>
                    <a:pt x="256926" y="92266"/>
                  </a:lnTo>
                  <a:lnTo>
                    <a:pt x="256832" y="92266"/>
                  </a:lnTo>
                  <a:lnTo>
                    <a:pt x="256832" y="92239"/>
                  </a:lnTo>
                  <a:lnTo>
                    <a:pt x="256766" y="92239"/>
                  </a:lnTo>
                  <a:lnTo>
                    <a:pt x="256766" y="92213"/>
                  </a:lnTo>
                  <a:lnTo>
                    <a:pt x="256699" y="92213"/>
                  </a:lnTo>
                  <a:lnTo>
                    <a:pt x="256699" y="92199"/>
                  </a:lnTo>
                  <a:lnTo>
                    <a:pt x="256632" y="92199"/>
                  </a:lnTo>
                  <a:lnTo>
                    <a:pt x="256632" y="92173"/>
                  </a:lnTo>
                  <a:lnTo>
                    <a:pt x="256551" y="92173"/>
                  </a:lnTo>
                  <a:lnTo>
                    <a:pt x="256551" y="92146"/>
                  </a:lnTo>
                  <a:lnTo>
                    <a:pt x="256485" y="92146"/>
                  </a:lnTo>
                  <a:lnTo>
                    <a:pt x="256485" y="92132"/>
                  </a:lnTo>
                  <a:lnTo>
                    <a:pt x="256418" y="92132"/>
                  </a:lnTo>
                  <a:lnTo>
                    <a:pt x="256418" y="92106"/>
                  </a:lnTo>
                  <a:lnTo>
                    <a:pt x="256324" y="92106"/>
                  </a:lnTo>
                  <a:lnTo>
                    <a:pt x="256324" y="92079"/>
                  </a:lnTo>
                  <a:lnTo>
                    <a:pt x="256257" y="92079"/>
                  </a:lnTo>
                  <a:lnTo>
                    <a:pt x="256257" y="92065"/>
                  </a:lnTo>
                  <a:lnTo>
                    <a:pt x="256190" y="92065"/>
                  </a:lnTo>
                  <a:lnTo>
                    <a:pt x="256190" y="92039"/>
                  </a:lnTo>
                  <a:lnTo>
                    <a:pt x="256123" y="92039"/>
                  </a:lnTo>
                  <a:lnTo>
                    <a:pt x="256123" y="92012"/>
                  </a:lnTo>
                  <a:lnTo>
                    <a:pt x="256030" y="92012"/>
                  </a:lnTo>
                  <a:lnTo>
                    <a:pt x="256030" y="91999"/>
                  </a:lnTo>
                  <a:lnTo>
                    <a:pt x="255963" y="91999"/>
                  </a:lnTo>
                  <a:lnTo>
                    <a:pt x="255963" y="91972"/>
                  </a:lnTo>
                  <a:lnTo>
                    <a:pt x="255896" y="91972"/>
                  </a:lnTo>
                  <a:lnTo>
                    <a:pt x="255896" y="91945"/>
                  </a:lnTo>
                  <a:lnTo>
                    <a:pt x="255815" y="91945"/>
                  </a:lnTo>
                  <a:lnTo>
                    <a:pt x="255815" y="91932"/>
                  </a:lnTo>
                  <a:lnTo>
                    <a:pt x="255749" y="91932"/>
                  </a:lnTo>
                  <a:lnTo>
                    <a:pt x="255749" y="91905"/>
                  </a:lnTo>
                  <a:lnTo>
                    <a:pt x="255682" y="91905"/>
                  </a:lnTo>
                  <a:lnTo>
                    <a:pt x="255682" y="91878"/>
                  </a:lnTo>
                  <a:lnTo>
                    <a:pt x="255615" y="91878"/>
                  </a:lnTo>
                  <a:lnTo>
                    <a:pt x="255615" y="91865"/>
                  </a:lnTo>
                  <a:lnTo>
                    <a:pt x="255521" y="91865"/>
                  </a:lnTo>
                  <a:lnTo>
                    <a:pt x="255521" y="91838"/>
                  </a:lnTo>
                  <a:lnTo>
                    <a:pt x="255454" y="91838"/>
                  </a:lnTo>
                  <a:lnTo>
                    <a:pt x="255454" y="91811"/>
                  </a:lnTo>
                  <a:lnTo>
                    <a:pt x="255387" y="91811"/>
                  </a:lnTo>
                  <a:lnTo>
                    <a:pt x="255387" y="91798"/>
                  </a:lnTo>
                  <a:lnTo>
                    <a:pt x="255294" y="91798"/>
                  </a:lnTo>
                  <a:lnTo>
                    <a:pt x="255294" y="91771"/>
                  </a:lnTo>
                  <a:lnTo>
                    <a:pt x="255227" y="91771"/>
                  </a:lnTo>
                  <a:lnTo>
                    <a:pt x="255227" y="91744"/>
                  </a:lnTo>
                  <a:lnTo>
                    <a:pt x="255160" y="91744"/>
                  </a:lnTo>
                  <a:lnTo>
                    <a:pt x="255160" y="91731"/>
                  </a:lnTo>
                  <a:lnTo>
                    <a:pt x="255093" y="91731"/>
                  </a:lnTo>
                  <a:lnTo>
                    <a:pt x="255093" y="91704"/>
                  </a:lnTo>
                  <a:lnTo>
                    <a:pt x="255013" y="91704"/>
                  </a:lnTo>
                  <a:lnTo>
                    <a:pt x="255013" y="91677"/>
                  </a:lnTo>
                  <a:lnTo>
                    <a:pt x="254946" y="91677"/>
                  </a:lnTo>
                  <a:lnTo>
                    <a:pt x="254946" y="91664"/>
                  </a:lnTo>
                  <a:lnTo>
                    <a:pt x="254879" y="91664"/>
                  </a:lnTo>
                  <a:lnTo>
                    <a:pt x="254879" y="91637"/>
                  </a:lnTo>
                  <a:lnTo>
                    <a:pt x="254812" y="91637"/>
                  </a:lnTo>
                  <a:lnTo>
                    <a:pt x="254812" y="91610"/>
                  </a:lnTo>
                  <a:lnTo>
                    <a:pt x="254718" y="91610"/>
                  </a:lnTo>
                  <a:lnTo>
                    <a:pt x="254718" y="91597"/>
                  </a:lnTo>
                  <a:lnTo>
                    <a:pt x="254651" y="91597"/>
                  </a:lnTo>
                  <a:lnTo>
                    <a:pt x="254651" y="91570"/>
                  </a:lnTo>
                  <a:lnTo>
                    <a:pt x="254584" y="91570"/>
                  </a:lnTo>
                  <a:lnTo>
                    <a:pt x="254584" y="91544"/>
                  </a:lnTo>
                  <a:lnTo>
                    <a:pt x="254491" y="91544"/>
                  </a:lnTo>
                  <a:lnTo>
                    <a:pt x="254491" y="91530"/>
                  </a:lnTo>
                  <a:lnTo>
                    <a:pt x="254424" y="91530"/>
                  </a:lnTo>
                  <a:lnTo>
                    <a:pt x="254424" y="91503"/>
                  </a:lnTo>
                  <a:lnTo>
                    <a:pt x="254357" y="91503"/>
                  </a:lnTo>
                  <a:lnTo>
                    <a:pt x="254357" y="91477"/>
                  </a:lnTo>
                  <a:lnTo>
                    <a:pt x="254290" y="91477"/>
                  </a:lnTo>
                  <a:lnTo>
                    <a:pt x="254290" y="91463"/>
                  </a:lnTo>
                  <a:lnTo>
                    <a:pt x="254210" y="91463"/>
                  </a:lnTo>
                  <a:lnTo>
                    <a:pt x="254210" y="91437"/>
                  </a:lnTo>
                  <a:lnTo>
                    <a:pt x="254143" y="91437"/>
                  </a:lnTo>
                  <a:lnTo>
                    <a:pt x="254143" y="91410"/>
                  </a:lnTo>
                  <a:lnTo>
                    <a:pt x="254076" y="91410"/>
                  </a:lnTo>
                  <a:lnTo>
                    <a:pt x="254076" y="91396"/>
                  </a:lnTo>
                  <a:lnTo>
                    <a:pt x="253982" y="91396"/>
                  </a:lnTo>
                  <a:lnTo>
                    <a:pt x="253982" y="91370"/>
                  </a:lnTo>
                  <a:lnTo>
                    <a:pt x="253915" y="91370"/>
                  </a:lnTo>
                  <a:lnTo>
                    <a:pt x="253915" y="91343"/>
                  </a:lnTo>
                  <a:lnTo>
                    <a:pt x="253848" y="91343"/>
                  </a:lnTo>
                  <a:lnTo>
                    <a:pt x="253848" y="91329"/>
                  </a:lnTo>
                  <a:lnTo>
                    <a:pt x="253781" y="91329"/>
                  </a:lnTo>
                  <a:lnTo>
                    <a:pt x="253781" y="91303"/>
                  </a:lnTo>
                  <a:lnTo>
                    <a:pt x="253688" y="91303"/>
                  </a:lnTo>
                  <a:lnTo>
                    <a:pt x="253688" y="91276"/>
                  </a:lnTo>
                  <a:lnTo>
                    <a:pt x="253621" y="91276"/>
                  </a:lnTo>
                  <a:lnTo>
                    <a:pt x="253621" y="91263"/>
                  </a:lnTo>
                  <a:lnTo>
                    <a:pt x="253554" y="91263"/>
                  </a:lnTo>
                  <a:lnTo>
                    <a:pt x="253554" y="91236"/>
                  </a:lnTo>
                  <a:lnTo>
                    <a:pt x="253474" y="91236"/>
                  </a:lnTo>
                  <a:lnTo>
                    <a:pt x="253474" y="91209"/>
                  </a:lnTo>
                  <a:lnTo>
                    <a:pt x="253407" y="91209"/>
                  </a:lnTo>
                  <a:lnTo>
                    <a:pt x="253407" y="91196"/>
                  </a:lnTo>
                  <a:lnTo>
                    <a:pt x="253340" y="91196"/>
                  </a:lnTo>
                  <a:lnTo>
                    <a:pt x="253340" y="91169"/>
                  </a:lnTo>
                  <a:lnTo>
                    <a:pt x="253273" y="91169"/>
                  </a:lnTo>
                  <a:lnTo>
                    <a:pt x="253273" y="91142"/>
                  </a:lnTo>
                  <a:lnTo>
                    <a:pt x="253179" y="91142"/>
                  </a:lnTo>
                  <a:lnTo>
                    <a:pt x="253179" y="91129"/>
                  </a:lnTo>
                  <a:lnTo>
                    <a:pt x="253112" y="91129"/>
                  </a:lnTo>
                  <a:lnTo>
                    <a:pt x="253112" y="91102"/>
                  </a:lnTo>
                  <a:lnTo>
                    <a:pt x="253045" y="91102"/>
                  </a:lnTo>
                  <a:lnTo>
                    <a:pt x="253045" y="91075"/>
                  </a:lnTo>
                  <a:lnTo>
                    <a:pt x="252952" y="91075"/>
                  </a:lnTo>
                  <a:lnTo>
                    <a:pt x="252952" y="91062"/>
                  </a:lnTo>
                  <a:lnTo>
                    <a:pt x="252885" y="91062"/>
                  </a:lnTo>
                  <a:lnTo>
                    <a:pt x="252885" y="91035"/>
                  </a:lnTo>
                  <a:lnTo>
                    <a:pt x="252818" y="91035"/>
                  </a:lnTo>
                  <a:lnTo>
                    <a:pt x="252818" y="91008"/>
                  </a:lnTo>
                  <a:lnTo>
                    <a:pt x="252751" y="91008"/>
                  </a:lnTo>
                  <a:lnTo>
                    <a:pt x="252751" y="90995"/>
                  </a:lnTo>
                  <a:lnTo>
                    <a:pt x="252671" y="90995"/>
                  </a:lnTo>
                  <a:lnTo>
                    <a:pt x="252671" y="90968"/>
                  </a:lnTo>
                  <a:lnTo>
                    <a:pt x="252604" y="90968"/>
                  </a:lnTo>
                  <a:lnTo>
                    <a:pt x="252604" y="90941"/>
                  </a:lnTo>
                  <a:lnTo>
                    <a:pt x="252537" y="90941"/>
                  </a:lnTo>
                  <a:lnTo>
                    <a:pt x="252537" y="90928"/>
                  </a:lnTo>
                  <a:lnTo>
                    <a:pt x="252443" y="90928"/>
                  </a:lnTo>
                  <a:lnTo>
                    <a:pt x="252443" y="90901"/>
                  </a:lnTo>
                  <a:lnTo>
                    <a:pt x="252376" y="90901"/>
                  </a:lnTo>
                  <a:lnTo>
                    <a:pt x="252376" y="90875"/>
                  </a:lnTo>
                  <a:lnTo>
                    <a:pt x="252309" y="90875"/>
                  </a:lnTo>
                  <a:lnTo>
                    <a:pt x="252309" y="90861"/>
                  </a:lnTo>
                  <a:lnTo>
                    <a:pt x="252243" y="90861"/>
                  </a:lnTo>
                  <a:lnTo>
                    <a:pt x="252243" y="90834"/>
                  </a:lnTo>
                  <a:lnTo>
                    <a:pt x="252149" y="90834"/>
                  </a:lnTo>
                  <a:lnTo>
                    <a:pt x="252149" y="90808"/>
                  </a:lnTo>
                  <a:lnTo>
                    <a:pt x="252082" y="90808"/>
                  </a:lnTo>
                  <a:lnTo>
                    <a:pt x="252082" y="90794"/>
                  </a:lnTo>
                  <a:lnTo>
                    <a:pt x="252015" y="90794"/>
                  </a:lnTo>
                  <a:lnTo>
                    <a:pt x="252015" y="90767"/>
                  </a:lnTo>
                  <a:lnTo>
                    <a:pt x="251935" y="90767"/>
                  </a:lnTo>
                  <a:lnTo>
                    <a:pt x="251935" y="90741"/>
                  </a:lnTo>
                  <a:lnTo>
                    <a:pt x="251868" y="90741"/>
                  </a:lnTo>
                  <a:lnTo>
                    <a:pt x="251868" y="90727"/>
                  </a:lnTo>
                  <a:lnTo>
                    <a:pt x="251801" y="90727"/>
                  </a:lnTo>
                  <a:lnTo>
                    <a:pt x="251801" y="90701"/>
                  </a:lnTo>
                  <a:lnTo>
                    <a:pt x="251734" y="90701"/>
                  </a:lnTo>
                  <a:lnTo>
                    <a:pt x="251734" y="90674"/>
                  </a:lnTo>
                  <a:lnTo>
                    <a:pt x="251640" y="90674"/>
                  </a:lnTo>
                  <a:lnTo>
                    <a:pt x="251640" y="90660"/>
                  </a:lnTo>
                  <a:lnTo>
                    <a:pt x="251573" y="90660"/>
                  </a:lnTo>
                  <a:lnTo>
                    <a:pt x="251573" y="90634"/>
                  </a:lnTo>
                  <a:lnTo>
                    <a:pt x="251507" y="90634"/>
                  </a:lnTo>
                  <a:lnTo>
                    <a:pt x="251507" y="90607"/>
                  </a:lnTo>
                  <a:lnTo>
                    <a:pt x="251413" y="90607"/>
                  </a:lnTo>
                  <a:lnTo>
                    <a:pt x="251413" y="90593"/>
                  </a:lnTo>
                  <a:lnTo>
                    <a:pt x="251346" y="90593"/>
                  </a:lnTo>
                  <a:lnTo>
                    <a:pt x="251346" y="90567"/>
                  </a:lnTo>
                  <a:lnTo>
                    <a:pt x="251279" y="90567"/>
                  </a:lnTo>
                  <a:lnTo>
                    <a:pt x="251279" y="90540"/>
                  </a:lnTo>
                  <a:lnTo>
                    <a:pt x="251212" y="90540"/>
                  </a:lnTo>
                  <a:lnTo>
                    <a:pt x="251212" y="90527"/>
                  </a:lnTo>
                  <a:lnTo>
                    <a:pt x="251132" y="90527"/>
                  </a:lnTo>
                  <a:lnTo>
                    <a:pt x="251132" y="90500"/>
                  </a:lnTo>
                  <a:lnTo>
                    <a:pt x="251065" y="90500"/>
                  </a:lnTo>
                  <a:lnTo>
                    <a:pt x="251065" y="90473"/>
                  </a:lnTo>
                  <a:lnTo>
                    <a:pt x="250998" y="90473"/>
                  </a:lnTo>
                  <a:lnTo>
                    <a:pt x="250998" y="90460"/>
                  </a:lnTo>
                  <a:lnTo>
                    <a:pt x="250904" y="90460"/>
                  </a:lnTo>
                  <a:lnTo>
                    <a:pt x="250904" y="90433"/>
                  </a:lnTo>
                  <a:lnTo>
                    <a:pt x="250837" y="90433"/>
                  </a:lnTo>
                  <a:lnTo>
                    <a:pt x="250837" y="90406"/>
                  </a:lnTo>
                  <a:lnTo>
                    <a:pt x="250771" y="90406"/>
                  </a:lnTo>
                  <a:lnTo>
                    <a:pt x="250771" y="90393"/>
                  </a:lnTo>
                  <a:lnTo>
                    <a:pt x="250704" y="90393"/>
                  </a:lnTo>
                  <a:lnTo>
                    <a:pt x="250704" y="90366"/>
                  </a:lnTo>
                  <a:lnTo>
                    <a:pt x="250610" y="90366"/>
                  </a:lnTo>
                  <a:lnTo>
                    <a:pt x="250610" y="90339"/>
                  </a:lnTo>
                  <a:lnTo>
                    <a:pt x="250543" y="90339"/>
                  </a:lnTo>
                  <a:lnTo>
                    <a:pt x="250543" y="90326"/>
                  </a:lnTo>
                  <a:lnTo>
                    <a:pt x="250476" y="90326"/>
                  </a:lnTo>
                  <a:lnTo>
                    <a:pt x="250476" y="90299"/>
                  </a:lnTo>
                  <a:lnTo>
                    <a:pt x="250396" y="90299"/>
                  </a:lnTo>
                  <a:lnTo>
                    <a:pt x="250396" y="90272"/>
                  </a:lnTo>
                  <a:lnTo>
                    <a:pt x="250329" y="90272"/>
                  </a:lnTo>
                  <a:lnTo>
                    <a:pt x="250329" y="90259"/>
                  </a:lnTo>
                  <a:lnTo>
                    <a:pt x="250262" y="90259"/>
                  </a:lnTo>
                  <a:lnTo>
                    <a:pt x="250262" y="90232"/>
                  </a:lnTo>
                  <a:lnTo>
                    <a:pt x="250195" y="90232"/>
                  </a:lnTo>
                  <a:lnTo>
                    <a:pt x="250195" y="90205"/>
                  </a:lnTo>
                  <a:lnTo>
                    <a:pt x="250102" y="90205"/>
                  </a:lnTo>
                  <a:lnTo>
                    <a:pt x="250102" y="90192"/>
                  </a:lnTo>
                  <a:lnTo>
                    <a:pt x="250035" y="90192"/>
                  </a:lnTo>
                  <a:lnTo>
                    <a:pt x="250035" y="90165"/>
                  </a:lnTo>
                  <a:lnTo>
                    <a:pt x="249968" y="90165"/>
                  </a:lnTo>
                  <a:lnTo>
                    <a:pt x="249968" y="90139"/>
                  </a:lnTo>
                  <a:lnTo>
                    <a:pt x="249874" y="90139"/>
                  </a:lnTo>
                  <a:lnTo>
                    <a:pt x="249874" y="90125"/>
                  </a:lnTo>
                  <a:lnTo>
                    <a:pt x="249807" y="90125"/>
                  </a:lnTo>
                  <a:lnTo>
                    <a:pt x="249807" y="90098"/>
                  </a:lnTo>
                  <a:lnTo>
                    <a:pt x="249740" y="90098"/>
                  </a:lnTo>
                  <a:lnTo>
                    <a:pt x="249740" y="90072"/>
                  </a:lnTo>
                  <a:lnTo>
                    <a:pt x="249673" y="90072"/>
                  </a:lnTo>
                  <a:lnTo>
                    <a:pt x="249673" y="90058"/>
                  </a:lnTo>
                  <a:lnTo>
                    <a:pt x="249593" y="90058"/>
                  </a:lnTo>
                  <a:lnTo>
                    <a:pt x="249593" y="90031"/>
                  </a:lnTo>
                  <a:lnTo>
                    <a:pt x="249526" y="90031"/>
                  </a:lnTo>
                  <a:lnTo>
                    <a:pt x="249526" y="90005"/>
                  </a:lnTo>
                  <a:lnTo>
                    <a:pt x="249459" y="90005"/>
                  </a:lnTo>
                  <a:lnTo>
                    <a:pt x="249459" y="89991"/>
                  </a:lnTo>
                  <a:lnTo>
                    <a:pt x="249366" y="89991"/>
                  </a:lnTo>
                  <a:lnTo>
                    <a:pt x="249366" y="89965"/>
                  </a:lnTo>
                  <a:lnTo>
                    <a:pt x="249299" y="89965"/>
                  </a:lnTo>
                  <a:lnTo>
                    <a:pt x="249299" y="89938"/>
                  </a:lnTo>
                  <a:lnTo>
                    <a:pt x="249232" y="89938"/>
                  </a:lnTo>
                  <a:lnTo>
                    <a:pt x="249232" y="89924"/>
                  </a:lnTo>
                  <a:lnTo>
                    <a:pt x="249165" y="89924"/>
                  </a:lnTo>
                  <a:lnTo>
                    <a:pt x="249165" y="89898"/>
                  </a:lnTo>
                  <a:lnTo>
                    <a:pt x="249071" y="89898"/>
                  </a:lnTo>
                  <a:lnTo>
                    <a:pt x="249071" y="89871"/>
                  </a:lnTo>
                  <a:lnTo>
                    <a:pt x="249004" y="89871"/>
                  </a:lnTo>
                  <a:lnTo>
                    <a:pt x="249004" y="89858"/>
                  </a:lnTo>
                  <a:lnTo>
                    <a:pt x="248937" y="89858"/>
                  </a:lnTo>
                  <a:lnTo>
                    <a:pt x="248937" y="89831"/>
                  </a:lnTo>
                  <a:lnTo>
                    <a:pt x="248857" y="89831"/>
                  </a:lnTo>
                  <a:lnTo>
                    <a:pt x="248857" y="89804"/>
                  </a:lnTo>
                  <a:lnTo>
                    <a:pt x="248790" y="89804"/>
                  </a:lnTo>
                  <a:lnTo>
                    <a:pt x="248790" y="89791"/>
                  </a:lnTo>
                  <a:lnTo>
                    <a:pt x="248723" y="89791"/>
                  </a:lnTo>
                  <a:lnTo>
                    <a:pt x="248723" y="89764"/>
                  </a:lnTo>
                  <a:lnTo>
                    <a:pt x="248656" y="89764"/>
                  </a:lnTo>
                  <a:lnTo>
                    <a:pt x="248656" y="89737"/>
                  </a:lnTo>
                  <a:lnTo>
                    <a:pt x="248563" y="89737"/>
                  </a:lnTo>
                  <a:lnTo>
                    <a:pt x="248563" y="89724"/>
                  </a:lnTo>
                  <a:lnTo>
                    <a:pt x="248496" y="89724"/>
                  </a:lnTo>
                  <a:lnTo>
                    <a:pt x="248496" y="89697"/>
                  </a:lnTo>
                  <a:lnTo>
                    <a:pt x="248429" y="89697"/>
                  </a:lnTo>
                  <a:lnTo>
                    <a:pt x="248429" y="89670"/>
                  </a:lnTo>
                  <a:lnTo>
                    <a:pt x="248335" y="89670"/>
                  </a:lnTo>
                  <a:lnTo>
                    <a:pt x="248335" y="89657"/>
                  </a:lnTo>
                  <a:lnTo>
                    <a:pt x="248268" y="89657"/>
                  </a:lnTo>
                  <a:lnTo>
                    <a:pt x="248268" y="89630"/>
                  </a:lnTo>
                  <a:lnTo>
                    <a:pt x="248201" y="89630"/>
                  </a:lnTo>
                  <a:lnTo>
                    <a:pt x="248201" y="89603"/>
                  </a:lnTo>
                  <a:lnTo>
                    <a:pt x="248134" y="89603"/>
                  </a:lnTo>
                  <a:lnTo>
                    <a:pt x="248134" y="89590"/>
                  </a:lnTo>
                  <a:lnTo>
                    <a:pt x="248054" y="89590"/>
                  </a:lnTo>
                  <a:lnTo>
                    <a:pt x="248054" y="89563"/>
                  </a:lnTo>
                  <a:lnTo>
                    <a:pt x="247987" y="89563"/>
                  </a:lnTo>
                  <a:lnTo>
                    <a:pt x="247987" y="89536"/>
                  </a:lnTo>
                  <a:lnTo>
                    <a:pt x="247920" y="89536"/>
                  </a:lnTo>
                  <a:lnTo>
                    <a:pt x="247920" y="89523"/>
                  </a:lnTo>
                  <a:lnTo>
                    <a:pt x="247827" y="89523"/>
                  </a:lnTo>
                  <a:lnTo>
                    <a:pt x="247827" y="89496"/>
                  </a:lnTo>
                  <a:lnTo>
                    <a:pt x="247760" y="89496"/>
                  </a:lnTo>
                  <a:lnTo>
                    <a:pt x="247760" y="89469"/>
                  </a:lnTo>
                  <a:lnTo>
                    <a:pt x="247693" y="89469"/>
                  </a:lnTo>
                  <a:lnTo>
                    <a:pt x="247693" y="89456"/>
                  </a:lnTo>
                  <a:lnTo>
                    <a:pt x="247626" y="89456"/>
                  </a:lnTo>
                  <a:lnTo>
                    <a:pt x="247626" y="89429"/>
                  </a:lnTo>
                  <a:lnTo>
                    <a:pt x="247532" y="89429"/>
                  </a:lnTo>
                  <a:lnTo>
                    <a:pt x="247532" y="89403"/>
                  </a:lnTo>
                  <a:lnTo>
                    <a:pt x="247465" y="89403"/>
                  </a:lnTo>
                  <a:lnTo>
                    <a:pt x="247465" y="89389"/>
                  </a:lnTo>
                  <a:lnTo>
                    <a:pt x="247398" y="89389"/>
                  </a:lnTo>
                  <a:lnTo>
                    <a:pt x="247398" y="89362"/>
                  </a:lnTo>
                  <a:lnTo>
                    <a:pt x="247318" y="89362"/>
                  </a:lnTo>
                  <a:lnTo>
                    <a:pt x="247318" y="89336"/>
                  </a:lnTo>
                  <a:lnTo>
                    <a:pt x="247251" y="89336"/>
                  </a:lnTo>
                  <a:lnTo>
                    <a:pt x="247251" y="89322"/>
                  </a:lnTo>
                  <a:lnTo>
                    <a:pt x="247184" y="89322"/>
                  </a:lnTo>
                  <a:lnTo>
                    <a:pt x="247184" y="89295"/>
                  </a:lnTo>
                  <a:lnTo>
                    <a:pt x="247117" y="89295"/>
                  </a:lnTo>
                  <a:lnTo>
                    <a:pt x="247117" y="89269"/>
                  </a:lnTo>
                  <a:lnTo>
                    <a:pt x="247024" y="89269"/>
                  </a:lnTo>
                  <a:lnTo>
                    <a:pt x="247024" y="89255"/>
                  </a:lnTo>
                  <a:lnTo>
                    <a:pt x="246957" y="89255"/>
                  </a:lnTo>
                  <a:lnTo>
                    <a:pt x="246957" y="89229"/>
                  </a:lnTo>
                  <a:lnTo>
                    <a:pt x="246890" y="89229"/>
                  </a:lnTo>
                  <a:lnTo>
                    <a:pt x="246890" y="89202"/>
                  </a:lnTo>
                  <a:lnTo>
                    <a:pt x="246796" y="89202"/>
                  </a:lnTo>
                  <a:lnTo>
                    <a:pt x="246796" y="89188"/>
                  </a:lnTo>
                  <a:lnTo>
                    <a:pt x="246729" y="89188"/>
                  </a:lnTo>
                  <a:lnTo>
                    <a:pt x="246729" y="89162"/>
                  </a:lnTo>
                  <a:lnTo>
                    <a:pt x="246662" y="89162"/>
                  </a:lnTo>
                  <a:lnTo>
                    <a:pt x="246662" y="89135"/>
                  </a:lnTo>
                  <a:lnTo>
                    <a:pt x="246596" y="89135"/>
                  </a:lnTo>
                  <a:lnTo>
                    <a:pt x="246596" y="89122"/>
                  </a:lnTo>
                  <a:lnTo>
                    <a:pt x="246515" y="89122"/>
                  </a:lnTo>
                  <a:lnTo>
                    <a:pt x="246515" y="89095"/>
                  </a:lnTo>
                  <a:lnTo>
                    <a:pt x="246448" y="89095"/>
                  </a:lnTo>
                  <a:lnTo>
                    <a:pt x="246448" y="89068"/>
                  </a:lnTo>
                  <a:lnTo>
                    <a:pt x="246381" y="89068"/>
                  </a:lnTo>
                  <a:lnTo>
                    <a:pt x="246381" y="89055"/>
                  </a:lnTo>
                  <a:lnTo>
                    <a:pt x="246288" y="89055"/>
                  </a:lnTo>
                  <a:lnTo>
                    <a:pt x="246288" y="89028"/>
                  </a:lnTo>
                  <a:lnTo>
                    <a:pt x="246221" y="89028"/>
                  </a:lnTo>
                  <a:lnTo>
                    <a:pt x="246221" y="89001"/>
                  </a:lnTo>
                  <a:lnTo>
                    <a:pt x="246154" y="89001"/>
                  </a:lnTo>
                  <a:lnTo>
                    <a:pt x="246154" y="88988"/>
                  </a:lnTo>
                  <a:lnTo>
                    <a:pt x="246087" y="88988"/>
                  </a:lnTo>
                  <a:lnTo>
                    <a:pt x="246087" y="88961"/>
                  </a:lnTo>
                  <a:lnTo>
                    <a:pt x="245993" y="88961"/>
                  </a:lnTo>
                  <a:lnTo>
                    <a:pt x="245993" y="88934"/>
                  </a:lnTo>
                  <a:lnTo>
                    <a:pt x="245926" y="88934"/>
                  </a:lnTo>
                  <a:lnTo>
                    <a:pt x="245926" y="88921"/>
                  </a:lnTo>
                  <a:lnTo>
                    <a:pt x="245860" y="88921"/>
                  </a:lnTo>
                  <a:lnTo>
                    <a:pt x="245860" y="88894"/>
                  </a:lnTo>
                  <a:lnTo>
                    <a:pt x="245779" y="88894"/>
                  </a:lnTo>
                  <a:lnTo>
                    <a:pt x="245779" y="88867"/>
                  </a:lnTo>
                  <a:lnTo>
                    <a:pt x="245712" y="88867"/>
                  </a:lnTo>
                  <a:lnTo>
                    <a:pt x="245712" y="88854"/>
                  </a:lnTo>
                  <a:lnTo>
                    <a:pt x="245645" y="88854"/>
                  </a:lnTo>
                  <a:lnTo>
                    <a:pt x="245645" y="88827"/>
                  </a:lnTo>
                  <a:lnTo>
                    <a:pt x="245579" y="88827"/>
                  </a:lnTo>
                  <a:lnTo>
                    <a:pt x="245579" y="88800"/>
                  </a:lnTo>
                  <a:lnTo>
                    <a:pt x="245485" y="88800"/>
                  </a:lnTo>
                  <a:lnTo>
                    <a:pt x="245485" y="88787"/>
                  </a:lnTo>
                  <a:lnTo>
                    <a:pt x="245418" y="88787"/>
                  </a:lnTo>
                  <a:lnTo>
                    <a:pt x="245418" y="88760"/>
                  </a:lnTo>
                  <a:lnTo>
                    <a:pt x="245351" y="88760"/>
                  </a:lnTo>
                  <a:lnTo>
                    <a:pt x="245351" y="88733"/>
                  </a:lnTo>
                  <a:lnTo>
                    <a:pt x="245257" y="88733"/>
                  </a:lnTo>
                  <a:lnTo>
                    <a:pt x="245257" y="88720"/>
                  </a:lnTo>
                  <a:lnTo>
                    <a:pt x="245190" y="88720"/>
                  </a:lnTo>
                  <a:lnTo>
                    <a:pt x="245190" y="88693"/>
                  </a:lnTo>
                  <a:lnTo>
                    <a:pt x="245124" y="88693"/>
                  </a:lnTo>
                  <a:lnTo>
                    <a:pt x="245124" y="88667"/>
                  </a:lnTo>
                  <a:lnTo>
                    <a:pt x="245057" y="88667"/>
                  </a:lnTo>
                  <a:lnTo>
                    <a:pt x="245057" y="88653"/>
                  </a:lnTo>
                  <a:lnTo>
                    <a:pt x="244976" y="88653"/>
                  </a:lnTo>
                  <a:lnTo>
                    <a:pt x="244976" y="88626"/>
                  </a:lnTo>
                  <a:lnTo>
                    <a:pt x="244909" y="88626"/>
                  </a:lnTo>
                  <a:lnTo>
                    <a:pt x="244909" y="88600"/>
                  </a:lnTo>
                  <a:lnTo>
                    <a:pt x="244843" y="88600"/>
                  </a:lnTo>
                  <a:lnTo>
                    <a:pt x="244843" y="88586"/>
                  </a:lnTo>
                  <a:lnTo>
                    <a:pt x="244749" y="88586"/>
                  </a:lnTo>
                  <a:lnTo>
                    <a:pt x="244749" y="88560"/>
                  </a:lnTo>
                  <a:lnTo>
                    <a:pt x="244682" y="88560"/>
                  </a:lnTo>
                  <a:lnTo>
                    <a:pt x="244682" y="88533"/>
                  </a:lnTo>
                  <a:lnTo>
                    <a:pt x="244615" y="88533"/>
                  </a:lnTo>
                  <a:lnTo>
                    <a:pt x="244615" y="88519"/>
                  </a:lnTo>
                  <a:lnTo>
                    <a:pt x="244548" y="88519"/>
                  </a:lnTo>
                  <a:lnTo>
                    <a:pt x="244548" y="88493"/>
                  </a:lnTo>
                  <a:lnTo>
                    <a:pt x="244454" y="88493"/>
                  </a:lnTo>
                  <a:lnTo>
                    <a:pt x="244454" y="88466"/>
                  </a:lnTo>
                  <a:lnTo>
                    <a:pt x="244388" y="88466"/>
                  </a:lnTo>
                  <a:lnTo>
                    <a:pt x="244388" y="88452"/>
                  </a:lnTo>
                  <a:lnTo>
                    <a:pt x="244321" y="88452"/>
                  </a:lnTo>
                  <a:lnTo>
                    <a:pt x="244321" y="88426"/>
                  </a:lnTo>
                  <a:lnTo>
                    <a:pt x="244240" y="88426"/>
                  </a:lnTo>
                  <a:lnTo>
                    <a:pt x="244240" y="88399"/>
                  </a:lnTo>
                  <a:lnTo>
                    <a:pt x="244173" y="88399"/>
                  </a:lnTo>
                  <a:lnTo>
                    <a:pt x="244173" y="88386"/>
                  </a:lnTo>
                  <a:lnTo>
                    <a:pt x="244107" y="88386"/>
                  </a:lnTo>
                  <a:lnTo>
                    <a:pt x="244107" y="88359"/>
                  </a:lnTo>
                  <a:lnTo>
                    <a:pt x="244040" y="88359"/>
                  </a:lnTo>
                  <a:lnTo>
                    <a:pt x="244040" y="88332"/>
                  </a:lnTo>
                  <a:lnTo>
                    <a:pt x="243946" y="88332"/>
                  </a:lnTo>
                  <a:lnTo>
                    <a:pt x="243946" y="88319"/>
                  </a:lnTo>
                  <a:lnTo>
                    <a:pt x="243879" y="88319"/>
                  </a:lnTo>
                  <a:lnTo>
                    <a:pt x="243879" y="88292"/>
                  </a:lnTo>
                  <a:lnTo>
                    <a:pt x="243812" y="88292"/>
                  </a:lnTo>
                  <a:lnTo>
                    <a:pt x="243812" y="88265"/>
                  </a:lnTo>
                  <a:lnTo>
                    <a:pt x="243719" y="88265"/>
                  </a:lnTo>
                  <a:lnTo>
                    <a:pt x="243719" y="88252"/>
                  </a:lnTo>
                  <a:lnTo>
                    <a:pt x="243652" y="88252"/>
                  </a:lnTo>
                  <a:lnTo>
                    <a:pt x="243652" y="88225"/>
                  </a:lnTo>
                  <a:lnTo>
                    <a:pt x="243585" y="88225"/>
                  </a:lnTo>
                  <a:lnTo>
                    <a:pt x="243585" y="88198"/>
                  </a:lnTo>
                  <a:lnTo>
                    <a:pt x="243518" y="88198"/>
                  </a:lnTo>
                  <a:lnTo>
                    <a:pt x="243518" y="88185"/>
                  </a:lnTo>
                  <a:lnTo>
                    <a:pt x="243437" y="88185"/>
                  </a:lnTo>
                  <a:lnTo>
                    <a:pt x="243437" y="88158"/>
                  </a:lnTo>
                  <a:lnTo>
                    <a:pt x="243371" y="88158"/>
                  </a:lnTo>
                  <a:lnTo>
                    <a:pt x="243371" y="88131"/>
                  </a:lnTo>
                  <a:lnTo>
                    <a:pt x="243304" y="88131"/>
                  </a:lnTo>
                  <a:lnTo>
                    <a:pt x="243304" y="88118"/>
                  </a:lnTo>
                  <a:lnTo>
                    <a:pt x="243210" y="88118"/>
                  </a:lnTo>
                  <a:lnTo>
                    <a:pt x="243210" y="88091"/>
                  </a:lnTo>
                  <a:lnTo>
                    <a:pt x="243143" y="88091"/>
                  </a:lnTo>
                  <a:lnTo>
                    <a:pt x="243143" y="88064"/>
                  </a:lnTo>
                  <a:lnTo>
                    <a:pt x="243076" y="88064"/>
                  </a:lnTo>
                  <a:lnTo>
                    <a:pt x="243076" y="88051"/>
                  </a:lnTo>
                  <a:lnTo>
                    <a:pt x="243009" y="88051"/>
                  </a:lnTo>
                  <a:lnTo>
                    <a:pt x="243009" y="88024"/>
                  </a:lnTo>
                  <a:lnTo>
                    <a:pt x="242916" y="88024"/>
                  </a:lnTo>
                  <a:lnTo>
                    <a:pt x="242916" y="87997"/>
                  </a:lnTo>
                  <a:lnTo>
                    <a:pt x="242849" y="87997"/>
                  </a:lnTo>
                  <a:lnTo>
                    <a:pt x="242849" y="87984"/>
                  </a:lnTo>
                  <a:lnTo>
                    <a:pt x="242782" y="87984"/>
                  </a:lnTo>
                  <a:lnTo>
                    <a:pt x="242782" y="87957"/>
                  </a:lnTo>
                  <a:lnTo>
                    <a:pt x="242702" y="87957"/>
                  </a:lnTo>
                  <a:lnTo>
                    <a:pt x="242702" y="87931"/>
                  </a:lnTo>
                  <a:lnTo>
                    <a:pt x="242635" y="87931"/>
                  </a:lnTo>
                  <a:lnTo>
                    <a:pt x="242635" y="87917"/>
                  </a:lnTo>
                  <a:lnTo>
                    <a:pt x="242568" y="87917"/>
                  </a:lnTo>
                  <a:lnTo>
                    <a:pt x="242568" y="87890"/>
                  </a:lnTo>
                  <a:lnTo>
                    <a:pt x="242501" y="87890"/>
                  </a:lnTo>
                  <a:lnTo>
                    <a:pt x="242501" y="87864"/>
                  </a:lnTo>
                  <a:lnTo>
                    <a:pt x="242407" y="87864"/>
                  </a:lnTo>
                  <a:lnTo>
                    <a:pt x="242407" y="87850"/>
                  </a:lnTo>
                  <a:lnTo>
                    <a:pt x="242340" y="87850"/>
                  </a:lnTo>
                  <a:lnTo>
                    <a:pt x="242340" y="87824"/>
                  </a:lnTo>
                  <a:lnTo>
                    <a:pt x="242273" y="87824"/>
                  </a:lnTo>
                  <a:lnTo>
                    <a:pt x="242273" y="87797"/>
                  </a:lnTo>
                  <a:lnTo>
                    <a:pt x="242180" y="87797"/>
                  </a:lnTo>
                  <a:lnTo>
                    <a:pt x="242180" y="87783"/>
                  </a:lnTo>
                  <a:lnTo>
                    <a:pt x="242113" y="87783"/>
                  </a:lnTo>
                  <a:lnTo>
                    <a:pt x="242113" y="87757"/>
                  </a:lnTo>
                  <a:lnTo>
                    <a:pt x="242046" y="87757"/>
                  </a:lnTo>
                  <a:lnTo>
                    <a:pt x="242046" y="87730"/>
                  </a:lnTo>
                  <a:lnTo>
                    <a:pt x="241979" y="87730"/>
                  </a:lnTo>
                  <a:lnTo>
                    <a:pt x="241979" y="87716"/>
                  </a:lnTo>
                  <a:lnTo>
                    <a:pt x="241899" y="87716"/>
                  </a:lnTo>
                  <a:lnTo>
                    <a:pt x="241899" y="87690"/>
                  </a:lnTo>
                  <a:lnTo>
                    <a:pt x="241832" y="87690"/>
                  </a:lnTo>
                  <a:lnTo>
                    <a:pt x="241832" y="87663"/>
                  </a:lnTo>
                  <a:lnTo>
                    <a:pt x="241765" y="87663"/>
                  </a:lnTo>
                  <a:lnTo>
                    <a:pt x="241765" y="87650"/>
                  </a:lnTo>
                  <a:lnTo>
                    <a:pt x="241671" y="87650"/>
                  </a:lnTo>
                  <a:lnTo>
                    <a:pt x="241671" y="87623"/>
                  </a:lnTo>
                  <a:lnTo>
                    <a:pt x="241604" y="87623"/>
                  </a:lnTo>
                  <a:lnTo>
                    <a:pt x="241604" y="87596"/>
                  </a:lnTo>
                  <a:lnTo>
                    <a:pt x="241537" y="87596"/>
                  </a:lnTo>
                  <a:lnTo>
                    <a:pt x="241537" y="87583"/>
                  </a:lnTo>
                  <a:lnTo>
                    <a:pt x="241470" y="87583"/>
                  </a:lnTo>
                  <a:lnTo>
                    <a:pt x="241470" y="87556"/>
                  </a:lnTo>
                  <a:lnTo>
                    <a:pt x="241377" y="87556"/>
                  </a:lnTo>
                  <a:lnTo>
                    <a:pt x="241377" y="87529"/>
                  </a:lnTo>
                  <a:lnTo>
                    <a:pt x="241310" y="87529"/>
                  </a:lnTo>
                  <a:lnTo>
                    <a:pt x="241310" y="87516"/>
                  </a:lnTo>
                  <a:lnTo>
                    <a:pt x="241243" y="87516"/>
                  </a:lnTo>
                  <a:lnTo>
                    <a:pt x="241243" y="87489"/>
                  </a:lnTo>
                  <a:lnTo>
                    <a:pt x="241163" y="87489"/>
                  </a:lnTo>
                  <a:lnTo>
                    <a:pt x="241163" y="87462"/>
                  </a:lnTo>
                  <a:lnTo>
                    <a:pt x="241096" y="87462"/>
                  </a:lnTo>
                  <a:lnTo>
                    <a:pt x="241096" y="87449"/>
                  </a:lnTo>
                  <a:lnTo>
                    <a:pt x="241029" y="87449"/>
                  </a:lnTo>
                  <a:lnTo>
                    <a:pt x="241029" y="87422"/>
                  </a:lnTo>
                  <a:lnTo>
                    <a:pt x="240962" y="87422"/>
                  </a:lnTo>
                  <a:lnTo>
                    <a:pt x="240962" y="87395"/>
                  </a:lnTo>
                  <a:lnTo>
                    <a:pt x="240868" y="87395"/>
                  </a:lnTo>
                  <a:lnTo>
                    <a:pt x="240868" y="87382"/>
                  </a:lnTo>
                  <a:lnTo>
                    <a:pt x="240801" y="87382"/>
                  </a:lnTo>
                  <a:lnTo>
                    <a:pt x="240801" y="87355"/>
                  </a:lnTo>
                  <a:lnTo>
                    <a:pt x="240734" y="87355"/>
                  </a:lnTo>
                  <a:lnTo>
                    <a:pt x="240734" y="87328"/>
                  </a:lnTo>
                  <a:lnTo>
                    <a:pt x="240641" y="87328"/>
                  </a:lnTo>
                  <a:lnTo>
                    <a:pt x="240641" y="87315"/>
                  </a:lnTo>
                  <a:lnTo>
                    <a:pt x="240574" y="87315"/>
                  </a:lnTo>
                  <a:lnTo>
                    <a:pt x="240574" y="87288"/>
                  </a:lnTo>
                  <a:lnTo>
                    <a:pt x="240507" y="87288"/>
                  </a:lnTo>
                  <a:lnTo>
                    <a:pt x="240507" y="87261"/>
                  </a:lnTo>
                  <a:lnTo>
                    <a:pt x="240440" y="87261"/>
                  </a:lnTo>
                  <a:lnTo>
                    <a:pt x="240440" y="87248"/>
                  </a:lnTo>
                  <a:lnTo>
                    <a:pt x="240360" y="87248"/>
                  </a:lnTo>
                  <a:lnTo>
                    <a:pt x="240360" y="87221"/>
                  </a:lnTo>
                  <a:lnTo>
                    <a:pt x="240293" y="87221"/>
                  </a:lnTo>
                  <a:lnTo>
                    <a:pt x="240293" y="87195"/>
                  </a:lnTo>
                  <a:lnTo>
                    <a:pt x="240226" y="87195"/>
                  </a:lnTo>
                  <a:lnTo>
                    <a:pt x="240226" y="87181"/>
                  </a:lnTo>
                  <a:lnTo>
                    <a:pt x="240132" y="87181"/>
                  </a:lnTo>
                  <a:lnTo>
                    <a:pt x="240132" y="87154"/>
                  </a:lnTo>
                  <a:lnTo>
                    <a:pt x="240065" y="87154"/>
                  </a:lnTo>
                  <a:lnTo>
                    <a:pt x="240065" y="87128"/>
                  </a:lnTo>
                  <a:lnTo>
                    <a:pt x="239998" y="87128"/>
                  </a:lnTo>
                  <a:lnTo>
                    <a:pt x="239998" y="87114"/>
                  </a:lnTo>
                  <a:lnTo>
                    <a:pt x="239932" y="87114"/>
                  </a:lnTo>
                  <a:lnTo>
                    <a:pt x="239932" y="87088"/>
                  </a:lnTo>
                  <a:lnTo>
                    <a:pt x="239838" y="87088"/>
                  </a:lnTo>
                  <a:lnTo>
                    <a:pt x="239838" y="87061"/>
                  </a:lnTo>
                  <a:lnTo>
                    <a:pt x="239771" y="87061"/>
                  </a:lnTo>
                  <a:lnTo>
                    <a:pt x="239771" y="87047"/>
                  </a:lnTo>
                  <a:lnTo>
                    <a:pt x="239704" y="87047"/>
                  </a:lnTo>
                  <a:lnTo>
                    <a:pt x="239704" y="87021"/>
                  </a:lnTo>
                  <a:lnTo>
                    <a:pt x="239624" y="87021"/>
                  </a:lnTo>
                  <a:lnTo>
                    <a:pt x="239624" y="86994"/>
                  </a:lnTo>
                  <a:lnTo>
                    <a:pt x="239557" y="86994"/>
                  </a:lnTo>
                  <a:lnTo>
                    <a:pt x="239557" y="86980"/>
                  </a:lnTo>
                  <a:lnTo>
                    <a:pt x="239490" y="86980"/>
                  </a:lnTo>
                  <a:lnTo>
                    <a:pt x="239490" y="86954"/>
                  </a:lnTo>
                  <a:lnTo>
                    <a:pt x="239423" y="86954"/>
                  </a:lnTo>
                  <a:lnTo>
                    <a:pt x="239423" y="86927"/>
                  </a:lnTo>
                  <a:lnTo>
                    <a:pt x="239329" y="86927"/>
                  </a:lnTo>
                  <a:lnTo>
                    <a:pt x="239329" y="86914"/>
                  </a:lnTo>
                  <a:lnTo>
                    <a:pt x="239262" y="86914"/>
                  </a:lnTo>
                  <a:lnTo>
                    <a:pt x="239262" y="86887"/>
                  </a:lnTo>
                  <a:lnTo>
                    <a:pt x="239196" y="86887"/>
                  </a:lnTo>
                  <a:lnTo>
                    <a:pt x="239196" y="86860"/>
                  </a:lnTo>
                  <a:lnTo>
                    <a:pt x="239102" y="86860"/>
                  </a:lnTo>
                  <a:lnTo>
                    <a:pt x="239102" y="86847"/>
                  </a:lnTo>
                  <a:lnTo>
                    <a:pt x="239035" y="86847"/>
                  </a:lnTo>
                  <a:lnTo>
                    <a:pt x="239035" y="86820"/>
                  </a:lnTo>
                  <a:lnTo>
                    <a:pt x="238968" y="86820"/>
                  </a:lnTo>
                  <a:lnTo>
                    <a:pt x="238968" y="86793"/>
                  </a:lnTo>
                  <a:lnTo>
                    <a:pt x="238901" y="86793"/>
                  </a:lnTo>
                  <a:lnTo>
                    <a:pt x="238901" y="86780"/>
                  </a:lnTo>
                  <a:lnTo>
                    <a:pt x="238821" y="86780"/>
                  </a:lnTo>
                  <a:lnTo>
                    <a:pt x="238821" y="86753"/>
                  </a:lnTo>
                  <a:lnTo>
                    <a:pt x="238754" y="86753"/>
                  </a:lnTo>
                  <a:lnTo>
                    <a:pt x="238754" y="86726"/>
                  </a:lnTo>
                  <a:lnTo>
                    <a:pt x="238687" y="86726"/>
                  </a:lnTo>
                  <a:lnTo>
                    <a:pt x="238687" y="86713"/>
                  </a:lnTo>
                  <a:lnTo>
                    <a:pt x="238593" y="86713"/>
                  </a:lnTo>
                  <a:lnTo>
                    <a:pt x="238593" y="86686"/>
                  </a:lnTo>
                  <a:lnTo>
                    <a:pt x="238526" y="86686"/>
                  </a:lnTo>
                  <a:lnTo>
                    <a:pt x="238526" y="86659"/>
                  </a:lnTo>
                  <a:lnTo>
                    <a:pt x="238460" y="86659"/>
                  </a:lnTo>
                  <a:lnTo>
                    <a:pt x="238460" y="86646"/>
                  </a:lnTo>
                  <a:lnTo>
                    <a:pt x="238393" y="86646"/>
                  </a:lnTo>
                  <a:lnTo>
                    <a:pt x="238393" y="86619"/>
                  </a:lnTo>
                  <a:lnTo>
                    <a:pt x="238299" y="86619"/>
                  </a:lnTo>
                  <a:lnTo>
                    <a:pt x="238299" y="86592"/>
                  </a:lnTo>
                  <a:lnTo>
                    <a:pt x="238232" y="86592"/>
                  </a:lnTo>
                  <a:lnTo>
                    <a:pt x="238232" y="86579"/>
                  </a:lnTo>
                  <a:lnTo>
                    <a:pt x="238165" y="86579"/>
                  </a:lnTo>
                  <a:lnTo>
                    <a:pt x="238165" y="86552"/>
                  </a:lnTo>
                  <a:lnTo>
                    <a:pt x="238085" y="86552"/>
                  </a:lnTo>
                  <a:lnTo>
                    <a:pt x="238085" y="86526"/>
                  </a:lnTo>
                  <a:lnTo>
                    <a:pt x="238018" y="86526"/>
                  </a:lnTo>
                  <a:lnTo>
                    <a:pt x="238018" y="86512"/>
                  </a:lnTo>
                  <a:lnTo>
                    <a:pt x="237951" y="86512"/>
                  </a:lnTo>
                  <a:lnTo>
                    <a:pt x="237951" y="86485"/>
                  </a:lnTo>
                  <a:lnTo>
                    <a:pt x="237884" y="86485"/>
                  </a:lnTo>
                  <a:lnTo>
                    <a:pt x="237884" y="86459"/>
                  </a:lnTo>
                  <a:lnTo>
                    <a:pt x="237790" y="86459"/>
                  </a:lnTo>
                  <a:lnTo>
                    <a:pt x="237790" y="86445"/>
                  </a:lnTo>
                  <a:lnTo>
                    <a:pt x="237724" y="86445"/>
                  </a:lnTo>
                  <a:lnTo>
                    <a:pt x="237724" y="86418"/>
                  </a:lnTo>
                  <a:lnTo>
                    <a:pt x="237657" y="86418"/>
                  </a:lnTo>
                  <a:lnTo>
                    <a:pt x="237657" y="86392"/>
                  </a:lnTo>
                  <a:lnTo>
                    <a:pt x="237563" y="86392"/>
                  </a:lnTo>
                  <a:lnTo>
                    <a:pt x="237563" y="86378"/>
                  </a:lnTo>
                  <a:lnTo>
                    <a:pt x="237496" y="86378"/>
                  </a:lnTo>
                  <a:lnTo>
                    <a:pt x="237496" y="86352"/>
                  </a:lnTo>
                  <a:lnTo>
                    <a:pt x="237429" y="86352"/>
                  </a:lnTo>
                  <a:lnTo>
                    <a:pt x="237429" y="86325"/>
                  </a:lnTo>
                  <a:lnTo>
                    <a:pt x="237362" y="86325"/>
                  </a:lnTo>
                  <a:lnTo>
                    <a:pt x="237362" y="86311"/>
                  </a:lnTo>
                  <a:lnTo>
                    <a:pt x="237282" y="86311"/>
                  </a:lnTo>
                  <a:lnTo>
                    <a:pt x="237282" y="86285"/>
                  </a:lnTo>
                  <a:lnTo>
                    <a:pt x="237215" y="86285"/>
                  </a:lnTo>
                  <a:lnTo>
                    <a:pt x="237215" y="86258"/>
                  </a:lnTo>
                  <a:lnTo>
                    <a:pt x="237148" y="86258"/>
                  </a:lnTo>
                  <a:lnTo>
                    <a:pt x="237148" y="86244"/>
                  </a:lnTo>
                  <a:lnTo>
                    <a:pt x="237054" y="86244"/>
                  </a:lnTo>
                  <a:lnTo>
                    <a:pt x="237054" y="86218"/>
                  </a:lnTo>
                  <a:lnTo>
                    <a:pt x="236988" y="86218"/>
                  </a:lnTo>
                  <a:lnTo>
                    <a:pt x="236988" y="86191"/>
                  </a:lnTo>
                  <a:lnTo>
                    <a:pt x="236921" y="86191"/>
                  </a:lnTo>
                  <a:lnTo>
                    <a:pt x="236921" y="86178"/>
                  </a:lnTo>
                  <a:lnTo>
                    <a:pt x="236854" y="86178"/>
                  </a:lnTo>
                  <a:lnTo>
                    <a:pt x="236854" y="86151"/>
                  </a:lnTo>
                  <a:lnTo>
                    <a:pt x="236760" y="86151"/>
                  </a:lnTo>
                  <a:lnTo>
                    <a:pt x="236760" y="86124"/>
                  </a:lnTo>
                  <a:lnTo>
                    <a:pt x="236693" y="86124"/>
                  </a:lnTo>
                  <a:lnTo>
                    <a:pt x="236693" y="86111"/>
                  </a:lnTo>
                  <a:lnTo>
                    <a:pt x="236626" y="86111"/>
                  </a:lnTo>
                  <a:lnTo>
                    <a:pt x="236626" y="86084"/>
                  </a:lnTo>
                  <a:lnTo>
                    <a:pt x="236546" y="86084"/>
                  </a:lnTo>
                  <a:lnTo>
                    <a:pt x="236546" y="86057"/>
                  </a:lnTo>
                  <a:lnTo>
                    <a:pt x="236479" y="86057"/>
                  </a:lnTo>
                  <a:lnTo>
                    <a:pt x="236479" y="86044"/>
                  </a:lnTo>
                  <a:lnTo>
                    <a:pt x="236412" y="86044"/>
                  </a:lnTo>
                  <a:lnTo>
                    <a:pt x="236412" y="86017"/>
                  </a:lnTo>
                  <a:lnTo>
                    <a:pt x="236345" y="86017"/>
                  </a:lnTo>
                  <a:lnTo>
                    <a:pt x="236345" y="85990"/>
                  </a:lnTo>
                  <a:lnTo>
                    <a:pt x="236252" y="85990"/>
                  </a:lnTo>
                  <a:lnTo>
                    <a:pt x="236252" y="85977"/>
                  </a:lnTo>
                  <a:lnTo>
                    <a:pt x="236185" y="85977"/>
                  </a:lnTo>
                  <a:lnTo>
                    <a:pt x="236185" y="85950"/>
                  </a:lnTo>
                  <a:lnTo>
                    <a:pt x="236118" y="85950"/>
                  </a:lnTo>
                  <a:lnTo>
                    <a:pt x="236118" y="85923"/>
                  </a:lnTo>
                  <a:lnTo>
                    <a:pt x="236024" y="85923"/>
                  </a:lnTo>
                  <a:lnTo>
                    <a:pt x="236024" y="85910"/>
                  </a:lnTo>
                  <a:lnTo>
                    <a:pt x="235957" y="85910"/>
                  </a:lnTo>
                  <a:lnTo>
                    <a:pt x="235957" y="85883"/>
                  </a:lnTo>
                  <a:lnTo>
                    <a:pt x="235890" y="85883"/>
                  </a:lnTo>
                  <a:lnTo>
                    <a:pt x="235890" y="85856"/>
                  </a:lnTo>
                  <a:lnTo>
                    <a:pt x="235823" y="85856"/>
                  </a:lnTo>
                  <a:lnTo>
                    <a:pt x="235823" y="85843"/>
                  </a:lnTo>
                  <a:lnTo>
                    <a:pt x="235743" y="85843"/>
                  </a:lnTo>
                  <a:lnTo>
                    <a:pt x="235743" y="85816"/>
                  </a:lnTo>
                  <a:lnTo>
                    <a:pt x="235676" y="85816"/>
                  </a:lnTo>
                  <a:lnTo>
                    <a:pt x="235676" y="85790"/>
                  </a:lnTo>
                  <a:lnTo>
                    <a:pt x="235609" y="85790"/>
                  </a:lnTo>
                  <a:lnTo>
                    <a:pt x="235609" y="85776"/>
                  </a:lnTo>
                  <a:lnTo>
                    <a:pt x="235516" y="85776"/>
                  </a:lnTo>
                  <a:lnTo>
                    <a:pt x="235516" y="85749"/>
                  </a:lnTo>
                  <a:lnTo>
                    <a:pt x="235449" y="85749"/>
                  </a:lnTo>
                  <a:lnTo>
                    <a:pt x="235449" y="85723"/>
                  </a:lnTo>
                  <a:lnTo>
                    <a:pt x="235382" y="85723"/>
                  </a:lnTo>
                  <a:lnTo>
                    <a:pt x="235382" y="85709"/>
                  </a:lnTo>
                  <a:lnTo>
                    <a:pt x="235315" y="85709"/>
                  </a:lnTo>
                  <a:lnTo>
                    <a:pt x="235315" y="85682"/>
                  </a:lnTo>
                  <a:lnTo>
                    <a:pt x="235221" y="85682"/>
                  </a:lnTo>
                  <a:lnTo>
                    <a:pt x="235221" y="85656"/>
                  </a:lnTo>
                  <a:lnTo>
                    <a:pt x="235154" y="85656"/>
                  </a:lnTo>
                  <a:lnTo>
                    <a:pt x="235154" y="85642"/>
                  </a:lnTo>
                  <a:lnTo>
                    <a:pt x="235087" y="85642"/>
                  </a:lnTo>
                  <a:lnTo>
                    <a:pt x="235087" y="85616"/>
                  </a:lnTo>
                  <a:lnTo>
                    <a:pt x="235007" y="85616"/>
                  </a:lnTo>
                  <a:lnTo>
                    <a:pt x="235007" y="85589"/>
                  </a:lnTo>
                  <a:lnTo>
                    <a:pt x="234940" y="85589"/>
                  </a:lnTo>
                  <a:lnTo>
                    <a:pt x="234940" y="85575"/>
                  </a:lnTo>
                  <a:lnTo>
                    <a:pt x="234873" y="85575"/>
                  </a:lnTo>
                  <a:lnTo>
                    <a:pt x="234873" y="85549"/>
                  </a:lnTo>
                  <a:lnTo>
                    <a:pt x="234806" y="85549"/>
                  </a:lnTo>
                  <a:lnTo>
                    <a:pt x="234806" y="85522"/>
                  </a:lnTo>
                  <a:lnTo>
                    <a:pt x="234713" y="85522"/>
                  </a:lnTo>
                  <a:lnTo>
                    <a:pt x="234713" y="85509"/>
                  </a:lnTo>
                  <a:lnTo>
                    <a:pt x="234646" y="85509"/>
                  </a:lnTo>
                  <a:lnTo>
                    <a:pt x="234646" y="85482"/>
                  </a:lnTo>
                  <a:lnTo>
                    <a:pt x="234579" y="85482"/>
                  </a:lnTo>
                  <a:lnTo>
                    <a:pt x="234579" y="85455"/>
                  </a:lnTo>
                  <a:lnTo>
                    <a:pt x="234485" y="85455"/>
                  </a:lnTo>
                  <a:lnTo>
                    <a:pt x="234485" y="85442"/>
                  </a:lnTo>
                  <a:lnTo>
                    <a:pt x="234418" y="85442"/>
                  </a:lnTo>
                  <a:lnTo>
                    <a:pt x="234418" y="85415"/>
                  </a:lnTo>
                  <a:lnTo>
                    <a:pt x="234351" y="85415"/>
                  </a:lnTo>
                  <a:lnTo>
                    <a:pt x="234351" y="85388"/>
                  </a:lnTo>
                  <a:lnTo>
                    <a:pt x="234284" y="85388"/>
                  </a:lnTo>
                  <a:lnTo>
                    <a:pt x="234284" y="85375"/>
                  </a:lnTo>
                  <a:lnTo>
                    <a:pt x="234204" y="85375"/>
                  </a:lnTo>
                  <a:lnTo>
                    <a:pt x="234204" y="85348"/>
                  </a:lnTo>
                  <a:lnTo>
                    <a:pt x="234137" y="85348"/>
                  </a:lnTo>
                  <a:lnTo>
                    <a:pt x="234137" y="85321"/>
                  </a:lnTo>
                  <a:lnTo>
                    <a:pt x="234070" y="85321"/>
                  </a:lnTo>
                  <a:lnTo>
                    <a:pt x="234070" y="85308"/>
                  </a:lnTo>
                  <a:lnTo>
                    <a:pt x="233977" y="85308"/>
                  </a:lnTo>
                  <a:lnTo>
                    <a:pt x="233977" y="85281"/>
                  </a:lnTo>
                  <a:lnTo>
                    <a:pt x="233910" y="85281"/>
                  </a:lnTo>
                  <a:lnTo>
                    <a:pt x="233910" y="85254"/>
                  </a:lnTo>
                  <a:lnTo>
                    <a:pt x="233843" y="85254"/>
                  </a:lnTo>
                  <a:lnTo>
                    <a:pt x="233843" y="85241"/>
                  </a:lnTo>
                  <a:lnTo>
                    <a:pt x="233776" y="85241"/>
                  </a:lnTo>
                  <a:lnTo>
                    <a:pt x="233776" y="85214"/>
                  </a:lnTo>
                  <a:lnTo>
                    <a:pt x="233682" y="85214"/>
                  </a:lnTo>
                  <a:lnTo>
                    <a:pt x="233682" y="85187"/>
                  </a:lnTo>
                  <a:lnTo>
                    <a:pt x="233615" y="85187"/>
                  </a:lnTo>
                  <a:lnTo>
                    <a:pt x="233615" y="85174"/>
                  </a:lnTo>
                  <a:lnTo>
                    <a:pt x="233549" y="85174"/>
                  </a:lnTo>
                  <a:lnTo>
                    <a:pt x="233549" y="85147"/>
                  </a:lnTo>
                  <a:lnTo>
                    <a:pt x="233468" y="85147"/>
                  </a:lnTo>
                  <a:lnTo>
                    <a:pt x="233468" y="85120"/>
                  </a:lnTo>
                  <a:lnTo>
                    <a:pt x="233401" y="85120"/>
                  </a:lnTo>
                  <a:lnTo>
                    <a:pt x="233401" y="85107"/>
                  </a:lnTo>
                  <a:lnTo>
                    <a:pt x="233334" y="85107"/>
                  </a:lnTo>
                  <a:lnTo>
                    <a:pt x="233334" y="85080"/>
                  </a:lnTo>
                  <a:lnTo>
                    <a:pt x="233267" y="85080"/>
                  </a:lnTo>
                  <a:lnTo>
                    <a:pt x="233267" y="85054"/>
                  </a:lnTo>
                  <a:lnTo>
                    <a:pt x="233174" y="85054"/>
                  </a:lnTo>
                  <a:lnTo>
                    <a:pt x="233174" y="85040"/>
                  </a:lnTo>
                  <a:lnTo>
                    <a:pt x="233107" y="85040"/>
                  </a:lnTo>
                  <a:lnTo>
                    <a:pt x="233107" y="85013"/>
                  </a:lnTo>
                  <a:lnTo>
                    <a:pt x="233040" y="85013"/>
                  </a:lnTo>
                  <a:lnTo>
                    <a:pt x="233040" y="84987"/>
                  </a:lnTo>
                  <a:lnTo>
                    <a:pt x="232946" y="84987"/>
                  </a:lnTo>
                  <a:lnTo>
                    <a:pt x="232946" y="84973"/>
                  </a:lnTo>
                  <a:lnTo>
                    <a:pt x="232879" y="84973"/>
                  </a:lnTo>
                  <a:lnTo>
                    <a:pt x="232879" y="84946"/>
                  </a:lnTo>
                  <a:lnTo>
                    <a:pt x="232813" y="84946"/>
                  </a:lnTo>
                  <a:lnTo>
                    <a:pt x="232813" y="84920"/>
                  </a:lnTo>
                  <a:lnTo>
                    <a:pt x="232746" y="84920"/>
                  </a:lnTo>
                  <a:lnTo>
                    <a:pt x="232746" y="84906"/>
                  </a:lnTo>
                  <a:lnTo>
                    <a:pt x="232665" y="84906"/>
                  </a:lnTo>
                  <a:lnTo>
                    <a:pt x="232665" y="84880"/>
                  </a:lnTo>
                  <a:lnTo>
                    <a:pt x="232598" y="84880"/>
                  </a:lnTo>
                  <a:lnTo>
                    <a:pt x="232598" y="84853"/>
                  </a:lnTo>
                  <a:lnTo>
                    <a:pt x="232532" y="84853"/>
                  </a:lnTo>
                  <a:lnTo>
                    <a:pt x="232532" y="84839"/>
                  </a:lnTo>
                  <a:lnTo>
                    <a:pt x="232438" y="84839"/>
                  </a:lnTo>
                  <a:lnTo>
                    <a:pt x="232438" y="84813"/>
                  </a:lnTo>
                  <a:lnTo>
                    <a:pt x="232371" y="84813"/>
                  </a:lnTo>
                  <a:lnTo>
                    <a:pt x="232371" y="84786"/>
                  </a:lnTo>
                  <a:lnTo>
                    <a:pt x="232304" y="84786"/>
                  </a:lnTo>
                  <a:lnTo>
                    <a:pt x="232304" y="84773"/>
                  </a:lnTo>
                  <a:lnTo>
                    <a:pt x="232237" y="84773"/>
                  </a:lnTo>
                  <a:lnTo>
                    <a:pt x="232237" y="84746"/>
                  </a:lnTo>
                  <a:lnTo>
                    <a:pt x="232143" y="84746"/>
                  </a:lnTo>
                  <a:lnTo>
                    <a:pt x="232143" y="84719"/>
                  </a:lnTo>
                  <a:lnTo>
                    <a:pt x="232077" y="84719"/>
                  </a:lnTo>
                  <a:lnTo>
                    <a:pt x="232077" y="84706"/>
                  </a:lnTo>
                  <a:lnTo>
                    <a:pt x="232010" y="84706"/>
                  </a:lnTo>
                  <a:lnTo>
                    <a:pt x="232010" y="84679"/>
                  </a:lnTo>
                  <a:lnTo>
                    <a:pt x="231929" y="84679"/>
                  </a:lnTo>
                  <a:lnTo>
                    <a:pt x="231929" y="84652"/>
                  </a:lnTo>
                  <a:lnTo>
                    <a:pt x="231862" y="84652"/>
                  </a:lnTo>
                  <a:lnTo>
                    <a:pt x="231862" y="84639"/>
                  </a:lnTo>
                  <a:lnTo>
                    <a:pt x="231796" y="84639"/>
                  </a:lnTo>
                  <a:lnTo>
                    <a:pt x="231796" y="84612"/>
                  </a:lnTo>
                  <a:lnTo>
                    <a:pt x="231729" y="84612"/>
                  </a:lnTo>
                  <a:lnTo>
                    <a:pt x="231729" y="84585"/>
                  </a:lnTo>
                  <a:lnTo>
                    <a:pt x="231635" y="84585"/>
                  </a:lnTo>
                  <a:lnTo>
                    <a:pt x="231635" y="84572"/>
                  </a:lnTo>
                  <a:lnTo>
                    <a:pt x="231568" y="84572"/>
                  </a:lnTo>
                  <a:lnTo>
                    <a:pt x="231568" y="84545"/>
                  </a:lnTo>
                  <a:lnTo>
                    <a:pt x="231501" y="84545"/>
                  </a:lnTo>
                  <a:lnTo>
                    <a:pt x="231501" y="84518"/>
                  </a:lnTo>
                  <a:lnTo>
                    <a:pt x="231407" y="84518"/>
                  </a:lnTo>
                  <a:lnTo>
                    <a:pt x="231407" y="84505"/>
                  </a:lnTo>
                  <a:lnTo>
                    <a:pt x="231341" y="84505"/>
                  </a:lnTo>
                  <a:lnTo>
                    <a:pt x="231341" y="84478"/>
                  </a:lnTo>
                  <a:lnTo>
                    <a:pt x="231274" y="84478"/>
                  </a:lnTo>
                  <a:lnTo>
                    <a:pt x="231274" y="84451"/>
                  </a:lnTo>
                  <a:lnTo>
                    <a:pt x="231207" y="84451"/>
                  </a:lnTo>
                  <a:lnTo>
                    <a:pt x="231207" y="84438"/>
                  </a:lnTo>
                  <a:lnTo>
                    <a:pt x="231126" y="84438"/>
                  </a:lnTo>
                  <a:lnTo>
                    <a:pt x="231126" y="84411"/>
                  </a:lnTo>
                  <a:lnTo>
                    <a:pt x="231060" y="84411"/>
                  </a:lnTo>
                  <a:lnTo>
                    <a:pt x="231060" y="84384"/>
                  </a:lnTo>
                  <a:lnTo>
                    <a:pt x="230993" y="84384"/>
                  </a:lnTo>
                  <a:lnTo>
                    <a:pt x="230993" y="84371"/>
                  </a:lnTo>
                  <a:lnTo>
                    <a:pt x="230899" y="84371"/>
                  </a:lnTo>
                  <a:lnTo>
                    <a:pt x="230899" y="84344"/>
                  </a:lnTo>
                  <a:lnTo>
                    <a:pt x="230832" y="84344"/>
                  </a:lnTo>
                  <a:lnTo>
                    <a:pt x="230832" y="84318"/>
                  </a:lnTo>
                  <a:lnTo>
                    <a:pt x="230765" y="84318"/>
                  </a:lnTo>
                  <a:lnTo>
                    <a:pt x="230765" y="84304"/>
                  </a:lnTo>
                  <a:lnTo>
                    <a:pt x="230698" y="84304"/>
                  </a:lnTo>
                  <a:lnTo>
                    <a:pt x="230698" y="84277"/>
                  </a:lnTo>
                  <a:lnTo>
                    <a:pt x="230605" y="84277"/>
                  </a:lnTo>
                  <a:lnTo>
                    <a:pt x="230605" y="84251"/>
                  </a:lnTo>
                  <a:lnTo>
                    <a:pt x="230538" y="84251"/>
                  </a:lnTo>
                  <a:lnTo>
                    <a:pt x="230538" y="84237"/>
                  </a:lnTo>
                  <a:lnTo>
                    <a:pt x="230471" y="84237"/>
                  </a:lnTo>
                  <a:lnTo>
                    <a:pt x="230471" y="84211"/>
                  </a:lnTo>
                  <a:lnTo>
                    <a:pt x="230390" y="84211"/>
                  </a:lnTo>
                  <a:lnTo>
                    <a:pt x="230390" y="84184"/>
                  </a:lnTo>
                  <a:lnTo>
                    <a:pt x="230324" y="84184"/>
                  </a:lnTo>
                  <a:lnTo>
                    <a:pt x="230324" y="84170"/>
                  </a:lnTo>
                  <a:lnTo>
                    <a:pt x="230257" y="84170"/>
                  </a:lnTo>
                  <a:lnTo>
                    <a:pt x="230257" y="84144"/>
                  </a:lnTo>
                  <a:lnTo>
                    <a:pt x="230190" y="84144"/>
                  </a:lnTo>
                  <a:lnTo>
                    <a:pt x="230190" y="84117"/>
                  </a:lnTo>
                  <a:lnTo>
                    <a:pt x="230096" y="84117"/>
                  </a:lnTo>
                  <a:lnTo>
                    <a:pt x="230096" y="84103"/>
                  </a:lnTo>
                  <a:lnTo>
                    <a:pt x="230029" y="84103"/>
                  </a:lnTo>
                  <a:lnTo>
                    <a:pt x="230029" y="84077"/>
                  </a:lnTo>
                  <a:lnTo>
                    <a:pt x="229962" y="84077"/>
                  </a:lnTo>
                  <a:lnTo>
                    <a:pt x="229962" y="84050"/>
                  </a:lnTo>
                  <a:lnTo>
                    <a:pt x="229869" y="84050"/>
                  </a:lnTo>
                  <a:lnTo>
                    <a:pt x="229869" y="84037"/>
                  </a:lnTo>
                  <a:lnTo>
                    <a:pt x="229802" y="84037"/>
                  </a:lnTo>
                  <a:lnTo>
                    <a:pt x="229802" y="84010"/>
                  </a:lnTo>
                  <a:lnTo>
                    <a:pt x="229735" y="84010"/>
                  </a:lnTo>
                  <a:lnTo>
                    <a:pt x="229735" y="83983"/>
                  </a:lnTo>
                  <a:lnTo>
                    <a:pt x="229668" y="83983"/>
                  </a:lnTo>
                  <a:lnTo>
                    <a:pt x="229668" y="83970"/>
                  </a:lnTo>
                  <a:lnTo>
                    <a:pt x="229588" y="83970"/>
                  </a:lnTo>
                  <a:lnTo>
                    <a:pt x="229588" y="83943"/>
                  </a:lnTo>
                  <a:lnTo>
                    <a:pt x="229521" y="83943"/>
                  </a:lnTo>
                  <a:lnTo>
                    <a:pt x="229521" y="83916"/>
                  </a:lnTo>
                  <a:lnTo>
                    <a:pt x="229454" y="83916"/>
                  </a:lnTo>
                  <a:lnTo>
                    <a:pt x="229454" y="83903"/>
                  </a:lnTo>
                  <a:lnTo>
                    <a:pt x="229360" y="83903"/>
                  </a:lnTo>
                  <a:lnTo>
                    <a:pt x="229360" y="83876"/>
                  </a:lnTo>
                  <a:lnTo>
                    <a:pt x="229293" y="83876"/>
                  </a:lnTo>
                  <a:lnTo>
                    <a:pt x="229293" y="83849"/>
                  </a:lnTo>
                  <a:lnTo>
                    <a:pt x="229226" y="83849"/>
                  </a:lnTo>
                  <a:lnTo>
                    <a:pt x="229226" y="83836"/>
                  </a:lnTo>
                  <a:lnTo>
                    <a:pt x="229159" y="83836"/>
                  </a:lnTo>
                  <a:lnTo>
                    <a:pt x="229159" y="83809"/>
                  </a:lnTo>
                  <a:lnTo>
                    <a:pt x="229066" y="83809"/>
                  </a:lnTo>
                  <a:lnTo>
                    <a:pt x="229066" y="83782"/>
                  </a:lnTo>
                  <a:lnTo>
                    <a:pt x="228999" y="83782"/>
                  </a:lnTo>
                  <a:lnTo>
                    <a:pt x="228999" y="83769"/>
                  </a:lnTo>
                  <a:lnTo>
                    <a:pt x="228932" y="83769"/>
                  </a:lnTo>
                  <a:lnTo>
                    <a:pt x="228932" y="83742"/>
                  </a:lnTo>
                  <a:lnTo>
                    <a:pt x="228852" y="83742"/>
                  </a:lnTo>
                  <a:lnTo>
                    <a:pt x="228852" y="83715"/>
                  </a:lnTo>
                  <a:lnTo>
                    <a:pt x="228785" y="83715"/>
                  </a:lnTo>
                  <a:lnTo>
                    <a:pt x="228785" y="83702"/>
                  </a:lnTo>
                  <a:lnTo>
                    <a:pt x="228718" y="83702"/>
                  </a:lnTo>
                  <a:lnTo>
                    <a:pt x="228718" y="83675"/>
                  </a:lnTo>
                  <a:lnTo>
                    <a:pt x="228651" y="83675"/>
                  </a:lnTo>
                  <a:lnTo>
                    <a:pt x="228651" y="83648"/>
                  </a:lnTo>
                  <a:lnTo>
                    <a:pt x="228557" y="83648"/>
                  </a:lnTo>
                  <a:lnTo>
                    <a:pt x="228557" y="83635"/>
                  </a:lnTo>
                  <a:lnTo>
                    <a:pt x="228490" y="83635"/>
                  </a:lnTo>
                  <a:lnTo>
                    <a:pt x="228490" y="83608"/>
                  </a:lnTo>
                  <a:lnTo>
                    <a:pt x="228423" y="83608"/>
                  </a:lnTo>
                  <a:lnTo>
                    <a:pt x="228423" y="83582"/>
                  </a:lnTo>
                  <a:lnTo>
                    <a:pt x="228356" y="83582"/>
                  </a:lnTo>
                  <a:lnTo>
                    <a:pt x="228356" y="83568"/>
                  </a:lnTo>
                  <a:lnTo>
                    <a:pt x="228263" y="83568"/>
                  </a:lnTo>
                  <a:lnTo>
                    <a:pt x="228263" y="83541"/>
                  </a:lnTo>
                  <a:lnTo>
                    <a:pt x="228196" y="83541"/>
                  </a:lnTo>
                  <a:lnTo>
                    <a:pt x="228196" y="83515"/>
                  </a:lnTo>
                  <a:lnTo>
                    <a:pt x="228129" y="83515"/>
                  </a:lnTo>
                  <a:lnTo>
                    <a:pt x="228129" y="83501"/>
                  </a:lnTo>
                  <a:lnTo>
                    <a:pt x="228049" y="83501"/>
                  </a:lnTo>
                  <a:lnTo>
                    <a:pt x="228049" y="83475"/>
                  </a:lnTo>
                  <a:lnTo>
                    <a:pt x="227982" y="83475"/>
                  </a:lnTo>
                  <a:lnTo>
                    <a:pt x="227982" y="83448"/>
                  </a:lnTo>
                  <a:lnTo>
                    <a:pt x="227915" y="83448"/>
                  </a:lnTo>
                  <a:lnTo>
                    <a:pt x="227915" y="83434"/>
                  </a:lnTo>
                  <a:lnTo>
                    <a:pt x="227848" y="83434"/>
                  </a:lnTo>
                  <a:lnTo>
                    <a:pt x="227848" y="83408"/>
                  </a:lnTo>
                  <a:lnTo>
                    <a:pt x="227754" y="83408"/>
                  </a:lnTo>
                  <a:lnTo>
                    <a:pt x="227754" y="83381"/>
                  </a:lnTo>
                  <a:lnTo>
                    <a:pt x="227687" y="83381"/>
                  </a:lnTo>
                  <a:lnTo>
                    <a:pt x="227687" y="83367"/>
                  </a:lnTo>
                  <a:lnTo>
                    <a:pt x="227620" y="83367"/>
                  </a:lnTo>
                  <a:lnTo>
                    <a:pt x="227620" y="83341"/>
                  </a:lnTo>
                  <a:lnTo>
                    <a:pt x="227527" y="83341"/>
                  </a:lnTo>
                  <a:lnTo>
                    <a:pt x="227527" y="83314"/>
                  </a:lnTo>
                  <a:lnTo>
                    <a:pt x="227460" y="83314"/>
                  </a:lnTo>
                  <a:lnTo>
                    <a:pt x="227460" y="83301"/>
                  </a:lnTo>
                  <a:lnTo>
                    <a:pt x="227393" y="83301"/>
                  </a:lnTo>
                  <a:lnTo>
                    <a:pt x="227393" y="83274"/>
                  </a:lnTo>
                  <a:lnTo>
                    <a:pt x="227326" y="83274"/>
                  </a:lnTo>
                  <a:lnTo>
                    <a:pt x="227326" y="83247"/>
                  </a:lnTo>
                  <a:lnTo>
                    <a:pt x="227246" y="83247"/>
                  </a:lnTo>
                  <a:lnTo>
                    <a:pt x="227246" y="83234"/>
                  </a:lnTo>
                  <a:lnTo>
                    <a:pt x="227179" y="83234"/>
                  </a:lnTo>
                  <a:lnTo>
                    <a:pt x="227179" y="83207"/>
                  </a:lnTo>
                  <a:lnTo>
                    <a:pt x="227112" y="83207"/>
                  </a:lnTo>
                  <a:lnTo>
                    <a:pt x="227112" y="83180"/>
                  </a:lnTo>
                  <a:lnTo>
                    <a:pt x="227018" y="83180"/>
                  </a:lnTo>
                  <a:lnTo>
                    <a:pt x="227018" y="83167"/>
                  </a:lnTo>
                  <a:lnTo>
                    <a:pt x="226951" y="83167"/>
                  </a:lnTo>
                  <a:lnTo>
                    <a:pt x="226951" y="83140"/>
                  </a:lnTo>
                  <a:lnTo>
                    <a:pt x="226884" y="83140"/>
                  </a:lnTo>
                  <a:lnTo>
                    <a:pt x="226884" y="83113"/>
                  </a:lnTo>
                  <a:lnTo>
                    <a:pt x="226818" y="83113"/>
                  </a:lnTo>
                  <a:lnTo>
                    <a:pt x="226818" y="83100"/>
                  </a:lnTo>
                  <a:lnTo>
                    <a:pt x="226724" y="83100"/>
                  </a:lnTo>
                  <a:lnTo>
                    <a:pt x="226724" y="83073"/>
                  </a:lnTo>
                  <a:lnTo>
                    <a:pt x="226657" y="83073"/>
                  </a:lnTo>
                  <a:lnTo>
                    <a:pt x="226657" y="83046"/>
                  </a:lnTo>
                  <a:lnTo>
                    <a:pt x="226590" y="83046"/>
                  </a:lnTo>
                  <a:lnTo>
                    <a:pt x="226590" y="83033"/>
                  </a:lnTo>
                  <a:lnTo>
                    <a:pt x="226510" y="83033"/>
                  </a:lnTo>
                  <a:lnTo>
                    <a:pt x="226510" y="83006"/>
                  </a:lnTo>
                  <a:lnTo>
                    <a:pt x="226443" y="83006"/>
                  </a:lnTo>
                  <a:lnTo>
                    <a:pt x="226443" y="82979"/>
                  </a:lnTo>
                  <a:lnTo>
                    <a:pt x="226376" y="82979"/>
                  </a:lnTo>
                  <a:lnTo>
                    <a:pt x="226376" y="82966"/>
                  </a:lnTo>
                  <a:lnTo>
                    <a:pt x="226309" y="82966"/>
                  </a:lnTo>
                  <a:lnTo>
                    <a:pt x="226309" y="82939"/>
                  </a:lnTo>
                  <a:lnTo>
                    <a:pt x="226215" y="82939"/>
                  </a:lnTo>
                  <a:lnTo>
                    <a:pt x="226215" y="82912"/>
                  </a:lnTo>
                  <a:lnTo>
                    <a:pt x="226149" y="82912"/>
                  </a:lnTo>
                  <a:lnTo>
                    <a:pt x="226149" y="82899"/>
                  </a:lnTo>
                  <a:lnTo>
                    <a:pt x="226082" y="82899"/>
                  </a:lnTo>
                  <a:lnTo>
                    <a:pt x="226082" y="82872"/>
                  </a:lnTo>
                  <a:lnTo>
                    <a:pt x="225988" y="82872"/>
                  </a:lnTo>
                  <a:lnTo>
                    <a:pt x="225988" y="82846"/>
                  </a:lnTo>
                  <a:lnTo>
                    <a:pt x="225921" y="82846"/>
                  </a:lnTo>
                  <a:lnTo>
                    <a:pt x="225921" y="82832"/>
                  </a:lnTo>
                  <a:lnTo>
                    <a:pt x="225854" y="82832"/>
                  </a:lnTo>
                  <a:lnTo>
                    <a:pt x="225854" y="82805"/>
                  </a:lnTo>
                  <a:lnTo>
                    <a:pt x="225787" y="82805"/>
                  </a:lnTo>
                  <a:lnTo>
                    <a:pt x="225787" y="82779"/>
                  </a:lnTo>
                  <a:lnTo>
                    <a:pt x="225707" y="82779"/>
                  </a:lnTo>
                  <a:lnTo>
                    <a:pt x="225707" y="82765"/>
                  </a:lnTo>
                  <a:lnTo>
                    <a:pt x="225640" y="82765"/>
                  </a:lnTo>
                  <a:lnTo>
                    <a:pt x="225640" y="82739"/>
                  </a:lnTo>
                  <a:lnTo>
                    <a:pt x="225573" y="82739"/>
                  </a:lnTo>
                  <a:lnTo>
                    <a:pt x="225573" y="82712"/>
                  </a:lnTo>
                  <a:lnTo>
                    <a:pt x="225479" y="82712"/>
                  </a:lnTo>
                  <a:lnTo>
                    <a:pt x="225479" y="82698"/>
                  </a:lnTo>
                  <a:lnTo>
                    <a:pt x="225413" y="82698"/>
                  </a:lnTo>
                  <a:lnTo>
                    <a:pt x="225413" y="82672"/>
                  </a:lnTo>
                  <a:lnTo>
                    <a:pt x="225346" y="82672"/>
                  </a:lnTo>
                  <a:lnTo>
                    <a:pt x="225346" y="82645"/>
                  </a:lnTo>
                  <a:lnTo>
                    <a:pt x="225279" y="82645"/>
                  </a:lnTo>
                  <a:lnTo>
                    <a:pt x="225279" y="82631"/>
                  </a:lnTo>
                  <a:lnTo>
                    <a:pt x="225185" y="82631"/>
                  </a:lnTo>
                  <a:lnTo>
                    <a:pt x="225185" y="82605"/>
                  </a:lnTo>
                  <a:lnTo>
                    <a:pt x="225118" y="82605"/>
                  </a:lnTo>
                  <a:lnTo>
                    <a:pt x="225118" y="82578"/>
                  </a:lnTo>
                  <a:lnTo>
                    <a:pt x="225051" y="82578"/>
                  </a:lnTo>
                  <a:lnTo>
                    <a:pt x="225051" y="82565"/>
                  </a:lnTo>
                  <a:lnTo>
                    <a:pt x="224971" y="82565"/>
                  </a:lnTo>
                  <a:lnTo>
                    <a:pt x="224971" y="82538"/>
                  </a:lnTo>
                  <a:lnTo>
                    <a:pt x="224904" y="82538"/>
                  </a:lnTo>
                  <a:lnTo>
                    <a:pt x="224904" y="82511"/>
                  </a:lnTo>
                  <a:lnTo>
                    <a:pt x="224837" y="82511"/>
                  </a:lnTo>
                  <a:lnTo>
                    <a:pt x="224837" y="82498"/>
                  </a:lnTo>
                  <a:lnTo>
                    <a:pt x="224770" y="82498"/>
                  </a:lnTo>
                  <a:lnTo>
                    <a:pt x="224770" y="82471"/>
                  </a:lnTo>
                  <a:lnTo>
                    <a:pt x="224677" y="82471"/>
                  </a:lnTo>
                  <a:lnTo>
                    <a:pt x="224677" y="82444"/>
                  </a:lnTo>
                  <a:lnTo>
                    <a:pt x="224610" y="82444"/>
                  </a:lnTo>
                  <a:lnTo>
                    <a:pt x="224610" y="82431"/>
                  </a:lnTo>
                  <a:lnTo>
                    <a:pt x="224543" y="82431"/>
                  </a:lnTo>
                  <a:lnTo>
                    <a:pt x="224543" y="82404"/>
                  </a:lnTo>
                  <a:lnTo>
                    <a:pt x="224449" y="82404"/>
                  </a:lnTo>
                  <a:lnTo>
                    <a:pt x="224449" y="82377"/>
                  </a:lnTo>
                  <a:lnTo>
                    <a:pt x="224382" y="82377"/>
                  </a:lnTo>
                  <a:lnTo>
                    <a:pt x="224382" y="82364"/>
                  </a:lnTo>
                  <a:lnTo>
                    <a:pt x="224315" y="82364"/>
                  </a:lnTo>
                  <a:lnTo>
                    <a:pt x="224315" y="82337"/>
                  </a:lnTo>
                  <a:lnTo>
                    <a:pt x="224248" y="82337"/>
                  </a:lnTo>
                  <a:lnTo>
                    <a:pt x="224248" y="82310"/>
                  </a:lnTo>
                  <a:lnTo>
                    <a:pt x="224168" y="82310"/>
                  </a:lnTo>
                  <a:lnTo>
                    <a:pt x="224168" y="82297"/>
                  </a:lnTo>
                  <a:lnTo>
                    <a:pt x="224101" y="82297"/>
                  </a:lnTo>
                  <a:lnTo>
                    <a:pt x="224101" y="82270"/>
                  </a:lnTo>
                  <a:lnTo>
                    <a:pt x="224034" y="82270"/>
                  </a:lnTo>
                  <a:lnTo>
                    <a:pt x="224034" y="82243"/>
                  </a:lnTo>
                  <a:lnTo>
                    <a:pt x="223941" y="82243"/>
                  </a:lnTo>
                  <a:lnTo>
                    <a:pt x="223941" y="82230"/>
                  </a:lnTo>
                  <a:lnTo>
                    <a:pt x="223874" y="82230"/>
                  </a:lnTo>
                  <a:lnTo>
                    <a:pt x="223874" y="82203"/>
                  </a:lnTo>
                  <a:lnTo>
                    <a:pt x="223807" y="82203"/>
                  </a:lnTo>
                  <a:lnTo>
                    <a:pt x="223807" y="82177"/>
                  </a:lnTo>
                  <a:lnTo>
                    <a:pt x="223740" y="82177"/>
                  </a:lnTo>
                  <a:lnTo>
                    <a:pt x="223740" y="82163"/>
                  </a:lnTo>
                  <a:lnTo>
                    <a:pt x="223646" y="82163"/>
                  </a:lnTo>
                  <a:lnTo>
                    <a:pt x="223646" y="82136"/>
                  </a:lnTo>
                  <a:lnTo>
                    <a:pt x="223579" y="82136"/>
                  </a:lnTo>
                  <a:lnTo>
                    <a:pt x="223579" y="82110"/>
                  </a:lnTo>
                  <a:lnTo>
                    <a:pt x="223512" y="82110"/>
                  </a:lnTo>
                  <a:lnTo>
                    <a:pt x="223512" y="82096"/>
                  </a:lnTo>
                  <a:lnTo>
                    <a:pt x="223432" y="82096"/>
                  </a:lnTo>
                  <a:lnTo>
                    <a:pt x="223432" y="82069"/>
                  </a:lnTo>
                  <a:lnTo>
                    <a:pt x="223365" y="82069"/>
                  </a:lnTo>
                  <a:lnTo>
                    <a:pt x="223365" y="82043"/>
                  </a:lnTo>
                  <a:lnTo>
                    <a:pt x="223298" y="82043"/>
                  </a:lnTo>
                  <a:lnTo>
                    <a:pt x="223298" y="82029"/>
                  </a:lnTo>
                  <a:lnTo>
                    <a:pt x="223231" y="82029"/>
                  </a:lnTo>
                  <a:lnTo>
                    <a:pt x="223231" y="82003"/>
                  </a:lnTo>
                  <a:lnTo>
                    <a:pt x="223138" y="82003"/>
                  </a:lnTo>
                  <a:lnTo>
                    <a:pt x="223138" y="81976"/>
                  </a:lnTo>
                  <a:lnTo>
                    <a:pt x="223071" y="81976"/>
                  </a:lnTo>
                  <a:lnTo>
                    <a:pt x="223071" y="81962"/>
                  </a:lnTo>
                  <a:lnTo>
                    <a:pt x="223004" y="81962"/>
                  </a:lnTo>
                  <a:lnTo>
                    <a:pt x="223004" y="81936"/>
                  </a:lnTo>
                  <a:lnTo>
                    <a:pt x="222910" y="81936"/>
                  </a:lnTo>
                  <a:lnTo>
                    <a:pt x="222910" y="81909"/>
                  </a:lnTo>
                  <a:lnTo>
                    <a:pt x="222843" y="81909"/>
                  </a:lnTo>
                  <a:lnTo>
                    <a:pt x="222843" y="81896"/>
                  </a:lnTo>
                  <a:lnTo>
                    <a:pt x="222776" y="81896"/>
                  </a:lnTo>
                  <a:lnTo>
                    <a:pt x="222776" y="81869"/>
                  </a:lnTo>
                  <a:lnTo>
                    <a:pt x="222709" y="81869"/>
                  </a:lnTo>
                  <a:lnTo>
                    <a:pt x="222709" y="81842"/>
                  </a:lnTo>
                  <a:lnTo>
                    <a:pt x="222629" y="81842"/>
                  </a:lnTo>
                  <a:lnTo>
                    <a:pt x="222629" y="81829"/>
                  </a:lnTo>
                  <a:lnTo>
                    <a:pt x="222562" y="81829"/>
                  </a:lnTo>
                  <a:lnTo>
                    <a:pt x="222562" y="81802"/>
                  </a:lnTo>
                  <a:lnTo>
                    <a:pt x="222495" y="81802"/>
                  </a:lnTo>
                  <a:lnTo>
                    <a:pt x="222495" y="81775"/>
                  </a:lnTo>
                  <a:lnTo>
                    <a:pt x="222402" y="81775"/>
                  </a:lnTo>
                  <a:lnTo>
                    <a:pt x="222402" y="81762"/>
                  </a:lnTo>
                  <a:lnTo>
                    <a:pt x="222335" y="81762"/>
                  </a:lnTo>
                  <a:lnTo>
                    <a:pt x="222335" y="81735"/>
                  </a:lnTo>
                  <a:lnTo>
                    <a:pt x="222268" y="81735"/>
                  </a:lnTo>
                  <a:lnTo>
                    <a:pt x="222268" y="81708"/>
                  </a:lnTo>
                  <a:lnTo>
                    <a:pt x="222201" y="81708"/>
                  </a:lnTo>
                  <a:lnTo>
                    <a:pt x="222201" y="81695"/>
                  </a:lnTo>
                  <a:lnTo>
                    <a:pt x="222107" y="81695"/>
                  </a:lnTo>
                  <a:lnTo>
                    <a:pt x="222107" y="81668"/>
                  </a:lnTo>
                  <a:lnTo>
                    <a:pt x="222040" y="81668"/>
                  </a:lnTo>
                  <a:lnTo>
                    <a:pt x="222040" y="81641"/>
                  </a:lnTo>
                  <a:lnTo>
                    <a:pt x="221973" y="81641"/>
                  </a:lnTo>
                  <a:lnTo>
                    <a:pt x="221973" y="81628"/>
                  </a:lnTo>
                  <a:lnTo>
                    <a:pt x="221893" y="81628"/>
                  </a:lnTo>
                  <a:lnTo>
                    <a:pt x="221893" y="81601"/>
                  </a:lnTo>
                  <a:lnTo>
                    <a:pt x="221826" y="81601"/>
                  </a:lnTo>
                  <a:lnTo>
                    <a:pt x="221826" y="81574"/>
                  </a:lnTo>
                  <a:lnTo>
                    <a:pt x="221759" y="81574"/>
                  </a:lnTo>
                  <a:lnTo>
                    <a:pt x="221759" y="81561"/>
                  </a:lnTo>
                  <a:lnTo>
                    <a:pt x="221692" y="81561"/>
                  </a:lnTo>
                  <a:lnTo>
                    <a:pt x="221692" y="81534"/>
                  </a:lnTo>
                  <a:lnTo>
                    <a:pt x="221599" y="81534"/>
                  </a:lnTo>
                  <a:lnTo>
                    <a:pt x="221599" y="81507"/>
                  </a:lnTo>
                  <a:lnTo>
                    <a:pt x="221532" y="81507"/>
                  </a:lnTo>
                  <a:lnTo>
                    <a:pt x="221532" y="81494"/>
                  </a:lnTo>
                  <a:lnTo>
                    <a:pt x="221465" y="81494"/>
                  </a:lnTo>
                  <a:lnTo>
                    <a:pt x="221465" y="81467"/>
                  </a:lnTo>
                  <a:lnTo>
                    <a:pt x="221371" y="81467"/>
                  </a:lnTo>
                  <a:lnTo>
                    <a:pt x="221371" y="81441"/>
                  </a:lnTo>
                  <a:lnTo>
                    <a:pt x="221304" y="81441"/>
                  </a:lnTo>
                  <a:lnTo>
                    <a:pt x="221304" y="81427"/>
                  </a:lnTo>
                  <a:lnTo>
                    <a:pt x="221237" y="81427"/>
                  </a:lnTo>
                  <a:lnTo>
                    <a:pt x="221237" y="81400"/>
                  </a:lnTo>
                  <a:lnTo>
                    <a:pt x="221171" y="81400"/>
                  </a:lnTo>
                  <a:lnTo>
                    <a:pt x="221171" y="81374"/>
                  </a:lnTo>
                  <a:lnTo>
                    <a:pt x="221090" y="81374"/>
                  </a:lnTo>
                  <a:lnTo>
                    <a:pt x="221090" y="81360"/>
                  </a:lnTo>
                  <a:lnTo>
                    <a:pt x="221023" y="81360"/>
                  </a:lnTo>
                  <a:lnTo>
                    <a:pt x="221023" y="81333"/>
                  </a:lnTo>
                  <a:lnTo>
                    <a:pt x="220956" y="81333"/>
                  </a:lnTo>
                  <a:lnTo>
                    <a:pt x="220956" y="81307"/>
                  </a:lnTo>
                  <a:lnTo>
                    <a:pt x="220863" y="81307"/>
                  </a:lnTo>
                  <a:lnTo>
                    <a:pt x="220863" y="81293"/>
                  </a:lnTo>
                  <a:lnTo>
                    <a:pt x="220796" y="81293"/>
                  </a:lnTo>
                  <a:lnTo>
                    <a:pt x="220796" y="81267"/>
                  </a:lnTo>
                  <a:lnTo>
                    <a:pt x="220729" y="81267"/>
                  </a:lnTo>
                  <a:lnTo>
                    <a:pt x="220729" y="81240"/>
                  </a:lnTo>
                  <a:lnTo>
                    <a:pt x="220662" y="81240"/>
                  </a:lnTo>
                  <a:lnTo>
                    <a:pt x="220662" y="81226"/>
                  </a:lnTo>
                  <a:lnTo>
                    <a:pt x="220568" y="81226"/>
                  </a:lnTo>
                  <a:lnTo>
                    <a:pt x="220568" y="81200"/>
                  </a:lnTo>
                  <a:lnTo>
                    <a:pt x="220501" y="81200"/>
                  </a:lnTo>
                  <a:lnTo>
                    <a:pt x="220501" y="81173"/>
                  </a:lnTo>
                  <a:lnTo>
                    <a:pt x="220435" y="81173"/>
                  </a:lnTo>
                  <a:lnTo>
                    <a:pt x="220435" y="81160"/>
                  </a:lnTo>
                  <a:lnTo>
                    <a:pt x="220354" y="81160"/>
                  </a:lnTo>
                  <a:lnTo>
                    <a:pt x="220354" y="81133"/>
                  </a:lnTo>
                  <a:lnTo>
                    <a:pt x="220287" y="81133"/>
                  </a:lnTo>
                  <a:lnTo>
                    <a:pt x="220287" y="81106"/>
                  </a:lnTo>
                  <a:lnTo>
                    <a:pt x="220220" y="81106"/>
                  </a:lnTo>
                  <a:lnTo>
                    <a:pt x="220220" y="81093"/>
                  </a:lnTo>
                  <a:lnTo>
                    <a:pt x="220154" y="81093"/>
                  </a:lnTo>
                  <a:lnTo>
                    <a:pt x="220154" y="81066"/>
                  </a:lnTo>
                  <a:lnTo>
                    <a:pt x="220060" y="81066"/>
                  </a:lnTo>
                  <a:lnTo>
                    <a:pt x="220060" y="81039"/>
                  </a:lnTo>
                  <a:lnTo>
                    <a:pt x="219993" y="81039"/>
                  </a:lnTo>
                  <a:lnTo>
                    <a:pt x="219993" y="81026"/>
                  </a:lnTo>
                  <a:lnTo>
                    <a:pt x="219926" y="81026"/>
                  </a:lnTo>
                  <a:lnTo>
                    <a:pt x="219926" y="80999"/>
                  </a:lnTo>
                  <a:lnTo>
                    <a:pt x="219832" y="80999"/>
                  </a:lnTo>
                  <a:lnTo>
                    <a:pt x="219832" y="80972"/>
                  </a:lnTo>
                  <a:lnTo>
                    <a:pt x="219765" y="80972"/>
                  </a:lnTo>
                  <a:lnTo>
                    <a:pt x="219765" y="80959"/>
                  </a:lnTo>
                  <a:lnTo>
                    <a:pt x="219699" y="80959"/>
                  </a:lnTo>
                  <a:lnTo>
                    <a:pt x="219699" y="80932"/>
                  </a:lnTo>
                  <a:lnTo>
                    <a:pt x="219632" y="80932"/>
                  </a:lnTo>
                  <a:lnTo>
                    <a:pt x="219632" y="80905"/>
                  </a:lnTo>
                  <a:lnTo>
                    <a:pt x="219551" y="80905"/>
                  </a:lnTo>
                  <a:lnTo>
                    <a:pt x="219551" y="80892"/>
                  </a:lnTo>
                  <a:lnTo>
                    <a:pt x="219484" y="80892"/>
                  </a:lnTo>
                  <a:lnTo>
                    <a:pt x="219484" y="80865"/>
                  </a:lnTo>
                  <a:lnTo>
                    <a:pt x="219418" y="80865"/>
                  </a:lnTo>
                  <a:lnTo>
                    <a:pt x="219418" y="80838"/>
                  </a:lnTo>
                  <a:lnTo>
                    <a:pt x="219351" y="80838"/>
                  </a:lnTo>
                  <a:lnTo>
                    <a:pt x="219351" y="80825"/>
                  </a:lnTo>
                  <a:lnTo>
                    <a:pt x="219284" y="80825"/>
                  </a:lnTo>
                  <a:lnTo>
                    <a:pt x="219284" y="80798"/>
                  </a:lnTo>
                  <a:lnTo>
                    <a:pt x="219217" y="80798"/>
                  </a:lnTo>
                  <a:lnTo>
                    <a:pt x="219217" y="80771"/>
                  </a:lnTo>
                  <a:lnTo>
                    <a:pt x="219150" y="80771"/>
                  </a:lnTo>
                  <a:lnTo>
                    <a:pt x="219150" y="80758"/>
                  </a:lnTo>
                  <a:lnTo>
                    <a:pt x="219083" y="80758"/>
                  </a:lnTo>
                  <a:lnTo>
                    <a:pt x="219083" y="80731"/>
                  </a:lnTo>
                  <a:lnTo>
                    <a:pt x="219016" y="80731"/>
                  </a:lnTo>
                  <a:lnTo>
                    <a:pt x="219016" y="80705"/>
                  </a:lnTo>
                  <a:lnTo>
                    <a:pt x="218949" y="80705"/>
                  </a:lnTo>
                  <a:lnTo>
                    <a:pt x="218949" y="80691"/>
                  </a:lnTo>
                  <a:lnTo>
                    <a:pt x="218882" y="80691"/>
                  </a:lnTo>
                  <a:lnTo>
                    <a:pt x="218882" y="80664"/>
                  </a:lnTo>
                  <a:lnTo>
                    <a:pt x="218815" y="80664"/>
                  </a:lnTo>
                  <a:lnTo>
                    <a:pt x="218815" y="80638"/>
                  </a:lnTo>
                  <a:lnTo>
                    <a:pt x="218748" y="80638"/>
                  </a:lnTo>
                  <a:lnTo>
                    <a:pt x="218748" y="80624"/>
                  </a:lnTo>
                  <a:lnTo>
                    <a:pt x="218682" y="80624"/>
                  </a:lnTo>
                  <a:lnTo>
                    <a:pt x="218682" y="80597"/>
                  </a:lnTo>
                  <a:lnTo>
                    <a:pt x="218615" y="80597"/>
                  </a:lnTo>
                  <a:lnTo>
                    <a:pt x="218615" y="80571"/>
                  </a:lnTo>
                  <a:lnTo>
                    <a:pt x="218548" y="80571"/>
                  </a:lnTo>
                  <a:lnTo>
                    <a:pt x="218548" y="80557"/>
                  </a:lnTo>
                  <a:lnTo>
                    <a:pt x="218481" y="80557"/>
                  </a:lnTo>
                  <a:lnTo>
                    <a:pt x="218481" y="80531"/>
                  </a:lnTo>
                  <a:lnTo>
                    <a:pt x="218414" y="80531"/>
                  </a:lnTo>
                  <a:lnTo>
                    <a:pt x="218414" y="80504"/>
                  </a:lnTo>
                  <a:lnTo>
                    <a:pt x="218360" y="80504"/>
                  </a:lnTo>
                  <a:lnTo>
                    <a:pt x="218360" y="80490"/>
                  </a:lnTo>
                  <a:lnTo>
                    <a:pt x="218294" y="80490"/>
                  </a:lnTo>
                  <a:lnTo>
                    <a:pt x="218294" y="80464"/>
                  </a:lnTo>
                  <a:lnTo>
                    <a:pt x="218227" y="80464"/>
                  </a:lnTo>
                  <a:lnTo>
                    <a:pt x="218227" y="80437"/>
                  </a:lnTo>
                  <a:lnTo>
                    <a:pt x="218160" y="80437"/>
                  </a:lnTo>
                  <a:lnTo>
                    <a:pt x="218160" y="80424"/>
                  </a:lnTo>
                  <a:lnTo>
                    <a:pt x="218093" y="80424"/>
                  </a:lnTo>
                  <a:lnTo>
                    <a:pt x="218093" y="80397"/>
                  </a:lnTo>
                  <a:lnTo>
                    <a:pt x="218026" y="80397"/>
                  </a:lnTo>
                  <a:lnTo>
                    <a:pt x="218026" y="80370"/>
                  </a:lnTo>
                  <a:lnTo>
                    <a:pt x="217959" y="80370"/>
                  </a:lnTo>
                  <a:lnTo>
                    <a:pt x="217959" y="80357"/>
                  </a:lnTo>
                  <a:lnTo>
                    <a:pt x="217892" y="80357"/>
                  </a:lnTo>
                  <a:lnTo>
                    <a:pt x="217892" y="80330"/>
                  </a:lnTo>
                  <a:lnTo>
                    <a:pt x="217825" y="80330"/>
                  </a:lnTo>
                  <a:lnTo>
                    <a:pt x="217825" y="80303"/>
                  </a:lnTo>
                  <a:lnTo>
                    <a:pt x="217758" y="80303"/>
                  </a:lnTo>
                  <a:lnTo>
                    <a:pt x="217758" y="80290"/>
                  </a:lnTo>
                  <a:lnTo>
                    <a:pt x="217691" y="80290"/>
                  </a:lnTo>
                  <a:lnTo>
                    <a:pt x="217691" y="80263"/>
                  </a:lnTo>
                  <a:lnTo>
                    <a:pt x="217624" y="80263"/>
                  </a:lnTo>
                  <a:lnTo>
                    <a:pt x="217624" y="80236"/>
                  </a:lnTo>
                  <a:lnTo>
                    <a:pt x="217558" y="80236"/>
                  </a:lnTo>
                  <a:lnTo>
                    <a:pt x="217558" y="80223"/>
                  </a:lnTo>
                  <a:lnTo>
                    <a:pt x="217491" y="80223"/>
                  </a:lnTo>
                  <a:lnTo>
                    <a:pt x="217491" y="80196"/>
                  </a:lnTo>
                  <a:lnTo>
                    <a:pt x="217424" y="80196"/>
                  </a:lnTo>
                  <a:lnTo>
                    <a:pt x="217424" y="80169"/>
                  </a:lnTo>
                  <a:lnTo>
                    <a:pt x="217357" y="80169"/>
                  </a:lnTo>
                  <a:lnTo>
                    <a:pt x="217357" y="80156"/>
                  </a:lnTo>
                  <a:lnTo>
                    <a:pt x="217290" y="80156"/>
                  </a:lnTo>
                  <a:lnTo>
                    <a:pt x="217290" y="80129"/>
                  </a:lnTo>
                  <a:lnTo>
                    <a:pt x="217223" y="80129"/>
                  </a:lnTo>
                  <a:lnTo>
                    <a:pt x="217223" y="80102"/>
                  </a:lnTo>
                  <a:lnTo>
                    <a:pt x="217156" y="80102"/>
                  </a:lnTo>
                  <a:lnTo>
                    <a:pt x="217156" y="80089"/>
                  </a:lnTo>
                  <a:lnTo>
                    <a:pt x="217089" y="80089"/>
                  </a:lnTo>
                  <a:lnTo>
                    <a:pt x="217089" y="80062"/>
                  </a:lnTo>
                  <a:lnTo>
                    <a:pt x="217022" y="80062"/>
                  </a:lnTo>
                  <a:lnTo>
                    <a:pt x="217022" y="80035"/>
                  </a:lnTo>
                  <a:lnTo>
                    <a:pt x="216955" y="80035"/>
                  </a:lnTo>
                  <a:lnTo>
                    <a:pt x="216955" y="80022"/>
                  </a:lnTo>
                  <a:lnTo>
                    <a:pt x="216888" y="80022"/>
                  </a:lnTo>
                  <a:lnTo>
                    <a:pt x="216888" y="79995"/>
                  </a:lnTo>
                  <a:lnTo>
                    <a:pt x="216822" y="79995"/>
                  </a:lnTo>
                  <a:lnTo>
                    <a:pt x="216822" y="79969"/>
                  </a:lnTo>
                  <a:lnTo>
                    <a:pt x="216755" y="79969"/>
                  </a:lnTo>
                  <a:lnTo>
                    <a:pt x="216755" y="79955"/>
                  </a:lnTo>
                  <a:lnTo>
                    <a:pt x="216688" y="79955"/>
                  </a:lnTo>
                  <a:lnTo>
                    <a:pt x="216688" y="79928"/>
                  </a:lnTo>
                  <a:lnTo>
                    <a:pt x="216621" y="79928"/>
                  </a:lnTo>
                  <a:lnTo>
                    <a:pt x="216621" y="79902"/>
                  </a:lnTo>
                  <a:lnTo>
                    <a:pt x="216554" y="79902"/>
                  </a:lnTo>
                  <a:lnTo>
                    <a:pt x="216554" y="79888"/>
                  </a:lnTo>
                  <a:lnTo>
                    <a:pt x="216487" y="79888"/>
                  </a:lnTo>
                  <a:lnTo>
                    <a:pt x="216487" y="79862"/>
                  </a:lnTo>
                  <a:lnTo>
                    <a:pt x="216420" y="79862"/>
                  </a:lnTo>
                  <a:lnTo>
                    <a:pt x="216420" y="79835"/>
                  </a:lnTo>
                  <a:lnTo>
                    <a:pt x="216353" y="79835"/>
                  </a:lnTo>
                  <a:lnTo>
                    <a:pt x="216353" y="79821"/>
                  </a:lnTo>
                  <a:lnTo>
                    <a:pt x="216286" y="79821"/>
                  </a:lnTo>
                  <a:lnTo>
                    <a:pt x="216286" y="79795"/>
                  </a:lnTo>
                  <a:lnTo>
                    <a:pt x="216219" y="79795"/>
                  </a:lnTo>
                  <a:lnTo>
                    <a:pt x="216219" y="79768"/>
                  </a:lnTo>
                  <a:lnTo>
                    <a:pt x="216152" y="79768"/>
                  </a:lnTo>
                  <a:lnTo>
                    <a:pt x="216152" y="79754"/>
                  </a:lnTo>
                  <a:lnTo>
                    <a:pt x="216086" y="79754"/>
                  </a:lnTo>
                  <a:lnTo>
                    <a:pt x="216086" y="79728"/>
                  </a:lnTo>
                  <a:lnTo>
                    <a:pt x="216019" y="79728"/>
                  </a:lnTo>
                  <a:lnTo>
                    <a:pt x="216019" y="79701"/>
                  </a:lnTo>
                  <a:lnTo>
                    <a:pt x="215952" y="79701"/>
                  </a:lnTo>
                  <a:lnTo>
                    <a:pt x="215952" y="79688"/>
                  </a:lnTo>
                  <a:lnTo>
                    <a:pt x="215885" y="79688"/>
                  </a:lnTo>
                  <a:lnTo>
                    <a:pt x="215885" y="79661"/>
                  </a:lnTo>
                  <a:lnTo>
                    <a:pt x="215818" y="79661"/>
                  </a:lnTo>
                  <a:lnTo>
                    <a:pt x="215818" y="79634"/>
                  </a:lnTo>
                  <a:lnTo>
                    <a:pt x="215751" y="79634"/>
                  </a:lnTo>
                  <a:lnTo>
                    <a:pt x="215751" y="79621"/>
                  </a:lnTo>
                  <a:lnTo>
                    <a:pt x="215684" y="79621"/>
                  </a:lnTo>
                  <a:lnTo>
                    <a:pt x="215684" y="79594"/>
                  </a:lnTo>
                  <a:lnTo>
                    <a:pt x="215617" y="79594"/>
                  </a:lnTo>
                  <a:lnTo>
                    <a:pt x="215617" y="79567"/>
                  </a:lnTo>
                  <a:lnTo>
                    <a:pt x="215550" y="79567"/>
                  </a:lnTo>
                  <a:lnTo>
                    <a:pt x="215550" y="79554"/>
                  </a:lnTo>
                  <a:lnTo>
                    <a:pt x="215510" y="79554"/>
                  </a:lnTo>
                  <a:lnTo>
                    <a:pt x="215510" y="79527"/>
                  </a:lnTo>
                  <a:lnTo>
                    <a:pt x="215443" y="79527"/>
                  </a:lnTo>
                  <a:lnTo>
                    <a:pt x="215443" y="79500"/>
                  </a:lnTo>
                  <a:lnTo>
                    <a:pt x="215376" y="79500"/>
                  </a:lnTo>
                  <a:lnTo>
                    <a:pt x="215376" y="79487"/>
                  </a:lnTo>
                  <a:lnTo>
                    <a:pt x="215309" y="79487"/>
                  </a:lnTo>
                  <a:lnTo>
                    <a:pt x="215309" y="79460"/>
                  </a:lnTo>
                  <a:lnTo>
                    <a:pt x="215243" y="79460"/>
                  </a:lnTo>
                  <a:lnTo>
                    <a:pt x="215243" y="79433"/>
                  </a:lnTo>
                  <a:lnTo>
                    <a:pt x="215176" y="79433"/>
                  </a:lnTo>
                  <a:lnTo>
                    <a:pt x="215176" y="79420"/>
                  </a:lnTo>
                  <a:lnTo>
                    <a:pt x="215109" y="79420"/>
                  </a:lnTo>
                  <a:lnTo>
                    <a:pt x="215109" y="79393"/>
                  </a:lnTo>
                  <a:lnTo>
                    <a:pt x="215042" y="79393"/>
                  </a:lnTo>
                  <a:lnTo>
                    <a:pt x="215042" y="79366"/>
                  </a:lnTo>
                  <a:lnTo>
                    <a:pt x="214975" y="79366"/>
                  </a:lnTo>
                  <a:lnTo>
                    <a:pt x="214975" y="79353"/>
                  </a:lnTo>
                  <a:lnTo>
                    <a:pt x="214908" y="79353"/>
                  </a:lnTo>
                  <a:lnTo>
                    <a:pt x="214908" y="79326"/>
                  </a:lnTo>
                  <a:lnTo>
                    <a:pt x="214841" y="79326"/>
                  </a:lnTo>
                  <a:lnTo>
                    <a:pt x="214841" y="79299"/>
                  </a:lnTo>
                  <a:lnTo>
                    <a:pt x="214774" y="79299"/>
                  </a:lnTo>
                  <a:lnTo>
                    <a:pt x="214774" y="79286"/>
                  </a:lnTo>
                  <a:lnTo>
                    <a:pt x="214707" y="79286"/>
                  </a:lnTo>
                  <a:lnTo>
                    <a:pt x="214707" y="79259"/>
                  </a:lnTo>
                  <a:lnTo>
                    <a:pt x="214640" y="79259"/>
                  </a:lnTo>
                  <a:lnTo>
                    <a:pt x="214640" y="79233"/>
                  </a:lnTo>
                  <a:lnTo>
                    <a:pt x="214573" y="79233"/>
                  </a:lnTo>
                  <a:lnTo>
                    <a:pt x="214573" y="79219"/>
                  </a:lnTo>
                  <a:lnTo>
                    <a:pt x="214507" y="79219"/>
                  </a:lnTo>
                  <a:lnTo>
                    <a:pt x="214507" y="79192"/>
                  </a:lnTo>
                  <a:lnTo>
                    <a:pt x="214466" y="79192"/>
                  </a:lnTo>
                  <a:lnTo>
                    <a:pt x="214466" y="79166"/>
                  </a:lnTo>
                  <a:lnTo>
                    <a:pt x="214399" y="79166"/>
                  </a:lnTo>
                  <a:lnTo>
                    <a:pt x="214399" y="79152"/>
                  </a:lnTo>
                  <a:lnTo>
                    <a:pt x="214346" y="79152"/>
                  </a:lnTo>
                  <a:lnTo>
                    <a:pt x="214346" y="79126"/>
                  </a:lnTo>
                  <a:lnTo>
                    <a:pt x="214279" y="79126"/>
                  </a:lnTo>
                  <a:lnTo>
                    <a:pt x="214279" y="79099"/>
                  </a:lnTo>
                  <a:lnTo>
                    <a:pt x="214239" y="79099"/>
                  </a:lnTo>
                  <a:lnTo>
                    <a:pt x="214239" y="79085"/>
                  </a:lnTo>
                  <a:lnTo>
                    <a:pt x="214172" y="79085"/>
                  </a:lnTo>
                  <a:lnTo>
                    <a:pt x="214172" y="79059"/>
                  </a:lnTo>
                  <a:lnTo>
                    <a:pt x="214132" y="79059"/>
                  </a:lnTo>
                  <a:lnTo>
                    <a:pt x="214132" y="79032"/>
                  </a:lnTo>
                  <a:lnTo>
                    <a:pt x="214065" y="79032"/>
                  </a:lnTo>
                  <a:lnTo>
                    <a:pt x="214065" y="79018"/>
                  </a:lnTo>
                  <a:lnTo>
                    <a:pt x="214011" y="79018"/>
                  </a:lnTo>
                  <a:lnTo>
                    <a:pt x="214011" y="78992"/>
                  </a:lnTo>
                  <a:lnTo>
                    <a:pt x="213945" y="78992"/>
                  </a:lnTo>
                  <a:lnTo>
                    <a:pt x="213945" y="78965"/>
                  </a:lnTo>
                  <a:lnTo>
                    <a:pt x="213904" y="78965"/>
                  </a:lnTo>
                  <a:lnTo>
                    <a:pt x="213904" y="78952"/>
                  </a:lnTo>
                  <a:lnTo>
                    <a:pt x="213837" y="78952"/>
                  </a:lnTo>
                  <a:lnTo>
                    <a:pt x="213837" y="78925"/>
                  </a:lnTo>
                  <a:lnTo>
                    <a:pt x="213797" y="78925"/>
                  </a:lnTo>
                  <a:lnTo>
                    <a:pt x="213797" y="78898"/>
                  </a:lnTo>
                  <a:lnTo>
                    <a:pt x="213730" y="78898"/>
                  </a:lnTo>
                  <a:lnTo>
                    <a:pt x="213730" y="78885"/>
                  </a:lnTo>
                  <a:lnTo>
                    <a:pt x="213677" y="78885"/>
                  </a:lnTo>
                  <a:lnTo>
                    <a:pt x="213677" y="78858"/>
                  </a:lnTo>
                  <a:lnTo>
                    <a:pt x="213637" y="78858"/>
                  </a:lnTo>
                  <a:lnTo>
                    <a:pt x="213637" y="78831"/>
                  </a:lnTo>
                  <a:lnTo>
                    <a:pt x="213570" y="78831"/>
                  </a:lnTo>
                  <a:lnTo>
                    <a:pt x="213570" y="78818"/>
                  </a:lnTo>
                  <a:lnTo>
                    <a:pt x="213530" y="78818"/>
                  </a:lnTo>
                  <a:lnTo>
                    <a:pt x="213530" y="78791"/>
                  </a:lnTo>
                  <a:lnTo>
                    <a:pt x="213463" y="78791"/>
                  </a:lnTo>
                  <a:lnTo>
                    <a:pt x="213463" y="78764"/>
                  </a:lnTo>
                  <a:lnTo>
                    <a:pt x="213409" y="78764"/>
                  </a:lnTo>
                  <a:lnTo>
                    <a:pt x="213409" y="78751"/>
                  </a:lnTo>
                  <a:lnTo>
                    <a:pt x="213342" y="78751"/>
                  </a:lnTo>
                  <a:lnTo>
                    <a:pt x="213342" y="78724"/>
                  </a:lnTo>
                  <a:lnTo>
                    <a:pt x="213302" y="78724"/>
                  </a:lnTo>
                  <a:lnTo>
                    <a:pt x="213302" y="78697"/>
                  </a:lnTo>
                  <a:lnTo>
                    <a:pt x="213235" y="78697"/>
                  </a:lnTo>
                  <a:lnTo>
                    <a:pt x="213235" y="78684"/>
                  </a:lnTo>
                  <a:lnTo>
                    <a:pt x="213195" y="78684"/>
                  </a:lnTo>
                  <a:lnTo>
                    <a:pt x="213195" y="78657"/>
                  </a:lnTo>
                  <a:lnTo>
                    <a:pt x="213128" y="78657"/>
                  </a:lnTo>
                  <a:lnTo>
                    <a:pt x="213128" y="78630"/>
                  </a:lnTo>
                  <a:lnTo>
                    <a:pt x="213075" y="78630"/>
                  </a:lnTo>
                  <a:lnTo>
                    <a:pt x="213075" y="78617"/>
                  </a:lnTo>
                  <a:lnTo>
                    <a:pt x="213008" y="78617"/>
                  </a:lnTo>
                  <a:lnTo>
                    <a:pt x="213008" y="78590"/>
                  </a:lnTo>
                  <a:lnTo>
                    <a:pt x="212968" y="78590"/>
                  </a:lnTo>
                  <a:lnTo>
                    <a:pt x="212968" y="78563"/>
                  </a:lnTo>
                  <a:lnTo>
                    <a:pt x="212901" y="78563"/>
                  </a:lnTo>
                  <a:lnTo>
                    <a:pt x="212901" y="78550"/>
                  </a:lnTo>
                  <a:lnTo>
                    <a:pt x="212861" y="78550"/>
                  </a:lnTo>
                  <a:lnTo>
                    <a:pt x="212861" y="78523"/>
                  </a:lnTo>
                  <a:lnTo>
                    <a:pt x="212794" y="78523"/>
                  </a:lnTo>
                  <a:lnTo>
                    <a:pt x="212794" y="78497"/>
                  </a:lnTo>
                  <a:lnTo>
                    <a:pt x="212740" y="78497"/>
                  </a:lnTo>
                  <a:lnTo>
                    <a:pt x="212740" y="78483"/>
                  </a:lnTo>
                  <a:lnTo>
                    <a:pt x="212673" y="78483"/>
                  </a:lnTo>
                  <a:lnTo>
                    <a:pt x="212673" y="78456"/>
                  </a:lnTo>
                  <a:lnTo>
                    <a:pt x="212633" y="78456"/>
                  </a:lnTo>
                  <a:lnTo>
                    <a:pt x="212633" y="78430"/>
                  </a:lnTo>
                  <a:lnTo>
                    <a:pt x="212593" y="78430"/>
                  </a:lnTo>
                  <a:lnTo>
                    <a:pt x="212593" y="78416"/>
                  </a:lnTo>
                  <a:lnTo>
                    <a:pt x="212526" y="78416"/>
                  </a:lnTo>
                  <a:lnTo>
                    <a:pt x="212526" y="78390"/>
                  </a:lnTo>
                  <a:lnTo>
                    <a:pt x="212473" y="78390"/>
                  </a:lnTo>
                  <a:lnTo>
                    <a:pt x="212473" y="78363"/>
                  </a:lnTo>
                  <a:lnTo>
                    <a:pt x="212406" y="78363"/>
                  </a:lnTo>
                  <a:lnTo>
                    <a:pt x="212406" y="78349"/>
                  </a:lnTo>
                  <a:lnTo>
                    <a:pt x="212365" y="78349"/>
                  </a:lnTo>
                  <a:lnTo>
                    <a:pt x="212365" y="78323"/>
                  </a:lnTo>
                  <a:lnTo>
                    <a:pt x="212299" y="78323"/>
                  </a:lnTo>
                  <a:lnTo>
                    <a:pt x="212299" y="78296"/>
                  </a:lnTo>
                  <a:lnTo>
                    <a:pt x="212258" y="78296"/>
                  </a:lnTo>
                  <a:lnTo>
                    <a:pt x="212258" y="78282"/>
                  </a:lnTo>
                  <a:lnTo>
                    <a:pt x="212192" y="78282"/>
                  </a:lnTo>
                  <a:lnTo>
                    <a:pt x="212192" y="78256"/>
                  </a:lnTo>
                  <a:lnTo>
                    <a:pt x="212138" y="78256"/>
                  </a:lnTo>
                  <a:lnTo>
                    <a:pt x="212138" y="78229"/>
                  </a:lnTo>
                  <a:lnTo>
                    <a:pt x="212071" y="78229"/>
                  </a:lnTo>
                  <a:lnTo>
                    <a:pt x="212071" y="78216"/>
                  </a:lnTo>
                  <a:lnTo>
                    <a:pt x="212031" y="78216"/>
                  </a:lnTo>
                  <a:lnTo>
                    <a:pt x="212031" y="78189"/>
                  </a:lnTo>
                  <a:lnTo>
                    <a:pt x="211964" y="78189"/>
                  </a:lnTo>
                  <a:lnTo>
                    <a:pt x="211964" y="78162"/>
                  </a:lnTo>
                  <a:lnTo>
                    <a:pt x="211924" y="78162"/>
                  </a:lnTo>
                  <a:lnTo>
                    <a:pt x="211924" y="78149"/>
                  </a:lnTo>
                  <a:lnTo>
                    <a:pt x="211857" y="78149"/>
                  </a:lnTo>
                  <a:lnTo>
                    <a:pt x="211857" y="78122"/>
                  </a:lnTo>
                  <a:lnTo>
                    <a:pt x="211803" y="78122"/>
                  </a:lnTo>
                  <a:lnTo>
                    <a:pt x="211803" y="78095"/>
                  </a:lnTo>
                  <a:lnTo>
                    <a:pt x="211737" y="78095"/>
                  </a:lnTo>
                  <a:lnTo>
                    <a:pt x="211737" y="78082"/>
                  </a:lnTo>
                  <a:lnTo>
                    <a:pt x="211696" y="78082"/>
                  </a:lnTo>
                  <a:lnTo>
                    <a:pt x="211696" y="78055"/>
                  </a:lnTo>
                  <a:lnTo>
                    <a:pt x="211630" y="78055"/>
                  </a:lnTo>
                  <a:lnTo>
                    <a:pt x="211630" y="78028"/>
                  </a:lnTo>
                  <a:lnTo>
                    <a:pt x="211589" y="78028"/>
                  </a:lnTo>
                  <a:lnTo>
                    <a:pt x="211589" y="78015"/>
                  </a:lnTo>
                  <a:lnTo>
                    <a:pt x="211522" y="78015"/>
                  </a:lnTo>
                  <a:lnTo>
                    <a:pt x="211522" y="77988"/>
                  </a:lnTo>
                  <a:lnTo>
                    <a:pt x="211469" y="77988"/>
                  </a:lnTo>
                  <a:lnTo>
                    <a:pt x="211469" y="77961"/>
                  </a:lnTo>
                  <a:lnTo>
                    <a:pt x="211429" y="77961"/>
                  </a:lnTo>
                  <a:lnTo>
                    <a:pt x="211429" y="77948"/>
                  </a:lnTo>
                  <a:lnTo>
                    <a:pt x="211362" y="77948"/>
                  </a:lnTo>
                  <a:lnTo>
                    <a:pt x="211362" y="77921"/>
                  </a:lnTo>
                  <a:lnTo>
                    <a:pt x="211322" y="77921"/>
                  </a:lnTo>
                  <a:lnTo>
                    <a:pt x="211322" y="77894"/>
                  </a:lnTo>
                  <a:lnTo>
                    <a:pt x="211255" y="77894"/>
                  </a:lnTo>
                  <a:lnTo>
                    <a:pt x="211255" y="77881"/>
                  </a:lnTo>
                  <a:lnTo>
                    <a:pt x="211201" y="77881"/>
                  </a:lnTo>
                  <a:lnTo>
                    <a:pt x="211201" y="77854"/>
                  </a:lnTo>
                  <a:lnTo>
                    <a:pt x="211134" y="77854"/>
                  </a:lnTo>
                  <a:lnTo>
                    <a:pt x="211134" y="77828"/>
                  </a:lnTo>
                  <a:lnTo>
                    <a:pt x="211094" y="77828"/>
                  </a:lnTo>
                  <a:lnTo>
                    <a:pt x="211094" y="77814"/>
                  </a:lnTo>
                  <a:lnTo>
                    <a:pt x="211027" y="77814"/>
                  </a:lnTo>
                  <a:lnTo>
                    <a:pt x="211027" y="77787"/>
                  </a:lnTo>
                  <a:lnTo>
                    <a:pt x="210987" y="77787"/>
                  </a:lnTo>
                  <a:lnTo>
                    <a:pt x="210987" y="77761"/>
                  </a:lnTo>
                  <a:lnTo>
                    <a:pt x="210920" y="77761"/>
                  </a:lnTo>
                  <a:lnTo>
                    <a:pt x="210920" y="77747"/>
                  </a:lnTo>
                  <a:lnTo>
                    <a:pt x="210867" y="77747"/>
                  </a:lnTo>
                  <a:lnTo>
                    <a:pt x="210867" y="77720"/>
                  </a:lnTo>
                  <a:lnTo>
                    <a:pt x="210800" y="77720"/>
                  </a:lnTo>
                  <a:lnTo>
                    <a:pt x="210800" y="77694"/>
                  </a:lnTo>
                  <a:lnTo>
                    <a:pt x="210760" y="77694"/>
                  </a:lnTo>
                  <a:lnTo>
                    <a:pt x="210760" y="77680"/>
                  </a:lnTo>
                  <a:lnTo>
                    <a:pt x="210693" y="77680"/>
                  </a:lnTo>
                  <a:lnTo>
                    <a:pt x="210693" y="77654"/>
                  </a:lnTo>
                  <a:lnTo>
                    <a:pt x="210653" y="77654"/>
                  </a:lnTo>
                  <a:lnTo>
                    <a:pt x="210653" y="77627"/>
                  </a:lnTo>
                  <a:lnTo>
                    <a:pt x="210586" y="77627"/>
                  </a:lnTo>
                  <a:lnTo>
                    <a:pt x="210586" y="77613"/>
                  </a:lnTo>
                  <a:lnTo>
                    <a:pt x="210532" y="77613"/>
                  </a:lnTo>
                  <a:lnTo>
                    <a:pt x="210532" y="77587"/>
                  </a:lnTo>
                  <a:lnTo>
                    <a:pt x="210465" y="77587"/>
                  </a:lnTo>
                  <a:lnTo>
                    <a:pt x="210465" y="77560"/>
                  </a:lnTo>
                  <a:lnTo>
                    <a:pt x="210425" y="77560"/>
                  </a:lnTo>
                  <a:lnTo>
                    <a:pt x="210425" y="77547"/>
                  </a:lnTo>
                  <a:lnTo>
                    <a:pt x="210358" y="77547"/>
                  </a:lnTo>
                  <a:lnTo>
                    <a:pt x="210358" y="77520"/>
                  </a:lnTo>
                  <a:lnTo>
                    <a:pt x="210318" y="77520"/>
                  </a:lnTo>
                  <a:lnTo>
                    <a:pt x="210318" y="77493"/>
                  </a:lnTo>
                  <a:lnTo>
                    <a:pt x="210265" y="77493"/>
                  </a:lnTo>
                  <a:lnTo>
                    <a:pt x="210265" y="77480"/>
                  </a:lnTo>
                  <a:lnTo>
                    <a:pt x="210198" y="77480"/>
                  </a:lnTo>
                  <a:lnTo>
                    <a:pt x="210198" y="77453"/>
                  </a:lnTo>
                  <a:lnTo>
                    <a:pt x="210158" y="77453"/>
                  </a:lnTo>
                  <a:lnTo>
                    <a:pt x="210158" y="77426"/>
                  </a:lnTo>
                  <a:lnTo>
                    <a:pt x="210091" y="77426"/>
                  </a:lnTo>
                  <a:lnTo>
                    <a:pt x="210091" y="77413"/>
                  </a:lnTo>
                  <a:lnTo>
                    <a:pt x="210050" y="77413"/>
                  </a:lnTo>
                  <a:lnTo>
                    <a:pt x="210050" y="77386"/>
                  </a:lnTo>
                  <a:lnTo>
                    <a:pt x="209984" y="77386"/>
                  </a:lnTo>
                  <a:lnTo>
                    <a:pt x="209984" y="77359"/>
                  </a:lnTo>
                  <a:lnTo>
                    <a:pt x="209930" y="77359"/>
                  </a:lnTo>
                  <a:lnTo>
                    <a:pt x="209930" y="77346"/>
                  </a:lnTo>
                  <a:lnTo>
                    <a:pt x="209890" y="77346"/>
                  </a:lnTo>
                  <a:lnTo>
                    <a:pt x="209890" y="77319"/>
                  </a:lnTo>
                  <a:lnTo>
                    <a:pt x="209850" y="77319"/>
                  </a:lnTo>
                  <a:lnTo>
                    <a:pt x="209850" y="77292"/>
                  </a:lnTo>
                  <a:lnTo>
                    <a:pt x="209796" y="77292"/>
                  </a:lnTo>
                  <a:lnTo>
                    <a:pt x="209796" y="77279"/>
                  </a:lnTo>
                  <a:lnTo>
                    <a:pt x="209756" y="77279"/>
                  </a:lnTo>
                  <a:lnTo>
                    <a:pt x="209756" y="77252"/>
                  </a:lnTo>
                  <a:lnTo>
                    <a:pt x="209716" y="77252"/>
                  </a:lnTo>
                  <a:lnTo>
                    <a:pt x="209716" y="77225"/>
                  </a:lnTo>
                  <a:lnTo>
                    <a:pt x="209662" y="77225"/>
                  </a:lnTo>
                  <a:lnTo>
                    <a:pt x="209662" y="77212"/>
                  </a:lnTo>
                  <a:lnTo>
                    <a:pt x="209622" y="77212"/>
                  </a:lnTo>
                  <a:lnTo>
                    <a:pt x="209622" y="77185"/>
                  </a:lnTo>
                  <a:lnTo>
                    <a:pt x="209582" y="77185"/>
                  </a:lnTo>
                  <a:lnTo>
                    <a:pt x="209582" y="77158"/>
                  </a:lnTo>
                  <a:lnTo>
                    <a:pt x="209515" y="77158"/>
                  </a:lnTo>
                  <a:lnTo>
                    <a:pt x="209515" y="77145"/>
                  </a:lnTo>
                  <a:lnTo>
                    <a:pt x="209462" y="77145"/>
                  </a:lnTo>
                  <a:lnTo>
                    <a:pt x="209462" y="77118"/>
                  </a:lnTo>
                  <a:lnTo>
                    <a:pt x="209422" y="77118"/>
                  </a:lnTo>
                  <a:lnTo>
                    <a:pt x="209422" y="77092"/>
                  </a:lnTo>
                  <a:lnTo>
                    <a:pt x="209381" y="77092"/>
                  </a:lnTo>
                  <a:lnTo>
                    <a:pt x="209381" y="77078"/>
                  </a:lnTo>
                  <a:lnTo>
                    <a:pt x="209328" y="77078"/>
                  </a:lnTo>
                  <a:lnTo>
                    <a:pt x="209328" y="77051"/>
                  </a:lnTo>
                  <a:lnTo>
                    <a:pt x="209288" y="77051"/>
                  </a:lnTo>
                  <a:lnTo>
                    <a:pt x="209288" y="77025"/>
                  </a:lnTo>
                  <a:lnTo>
                    <a:pt x="209248" y="77025"/>
                  </a:lnTo>
                  <a:lnTo>
                    <a:pt x="209248" y="77011"/>
                  </a:lnTo>
                  <a:lnTo>
                    <a:pt x="209194" y="77011"/>
                  </a:lnTo>
                  <a:lnTo>
                    <a:pt x="209194" y="76984"/>
                  </a:lnTo>
                  <a:lnTo>
                    <a:pt x="209154" y="76984"/>
                  </a:lnTo>
                  <a:lnTo>
                    <a:pt x="209154" y="76958"/>
                  </a:lnTo>
                  <a:lnTo>
                    <a:pt x="209114" y="76958"/>
                  </a:lnTo>
                  <a:lnTo>
                    <a:pt x="209114" y="76944"/>
                  </a:lnTo>
                  <a:lnTo>
                    <a:pt x="209060" y="76944"/>
                  </a:lnTo>
                  <a:lnTo>
                    <a:pt x="209060" y="76918"/>
                  </a:lnTo>
                  <a:lnTo>
                    <a:pt x="209020" y="76918"/>
                  </a:lnTo>
                  <a:lnTo>
                    <a:pt x="209020" y="76891"/>
                  </a:lnTo>
                  <a:lnTo>
                    <a:pt x="208953" y="76891"/>
                  </a:lnTo>
                  <a:lnTo>
                    <a:pt x="208953" y="76877"/>
                  </a:lnTo>
                  <a:lnTo>
                    <a:pt x="208913" y="76877"/>
                  </a:lnTo>
                  <a:lnTo>
                    <a:pt x="208913" y="76851"/>
                  </a:lnTo>
                  <a:lnTo>
                    <a:pt x="208860" y="76851"/>
                  </a:lnTo>
                  <a:lnTo>
                    <a:pt x="208860" y="76824"/>
                  </a:lnTo>
                  <a:lnTo>
                    <a:pt x="208819" y="76824"/>
                  </a:lnTo>
                  <a:lnTo>
                    <a:pt x="208819" y="76811"/>
                  </a:lnTo>
                  <a:lnTo>
                    <a:pt x="208779" y="76811"/>
                  </a:lnTo>
                  <a:lnTo>
                    <a:pt x="208779" y="76784"/>
                  </a:lnTo>
                  <a:lnTo>
                    <a:pt x="208726" y="76784"/>
                  </a:lnTo>
                  <a:lnTo>
                    <a:pt x="208726" y="76757"/>
                  </a:lnTo>
                  <a:lnTo>
                    <a:pt x="208686" y="76757"/>
                  </a:lnTo>
                  <a:lnTo>
                    <a:pt x="208686" y="76744"/>
                  </a:lnTo>
                  <a:lnTo>
                    <a:pt x="208645" y="76744"/>
                  </a:lnTo>
                  <a:lnTo>
                    <a:pt x="208645" y="76717"/>
                  </a:lnTo>
                  <a:lnTo>
                    <a:pt x="208592" y="76717"/>
                  </a:lnTo>
                  <a:lnTo>
                    <a:pt x="208592" y="76690"/>
                  </a:lnTo>
                  <a:lnTo>
                    <a:pt x="208552" y="76690"/>
                  </a:lnTo>
                  <a:lnTo>
                    <a:pt x="208552" y="76677"/>
                  </a:lnTo>
                  <a:lnTo>
                    <a:pt x="208512" y="76677"/>
                  </a:lnTo>
                  <a:lnTo>
                    <a:pt x="208512" y="76650"/>
                  </a:lnTo>
                  <a:lnTo>
                    <a:pt x="208458" y="76650"/>
                  </a:lnTo>
                  <a:lnTo>
                    <a:pt x="208458" y="76623"/>
                  </a:lnTo>
                  <a:lnTo>
                    <a:pt x="208391" y="76623"/>
                  </a:lnTo>
                  <a:lnTo>
                    <a:pt x="208391" y="76610"/>
                  </a:lnTo>
                  <a:lnTo>
                    <a:pt x="208351" y="76610"/>
                  </a:lnTo>
                  <a:lnTo>
                    <a:pt x="208351" y="76583"/>
                  </a:lnTo>
                  <a:lnTo>
                    <a:pt x="208311" y="76583"/>
                  </a:lnTo>
                  <a:lnTo>
                    <a:pt x="208311" y="76556"/>
                  </a:lnTo>
                  <a:lnTo>
                    <a:pt x="208257" y="76556"/>
                  </a:lnTo>
                  <a:lnTo>
                    <a:pt x="208257" y="76543"/>
                  </a:lnTo>
                  <a:lnTo>
                    <a:pt x="208217" y="76543"/>
                  </a:lnTo>
                  <a:lnTo>
                    <a:pt x="208217" y="76516"/>
                  </a:lnTo>
                  <a:lnTo>
                    <a:pt x="208177" y="76516"/>
                  </a:lnTo>
                  <a:lnTo>
                    <a:pt x="208177" y="76489"/>
                  </a:lnTo>
                  <a:lnTo>
                    <a:pt x="208124" y="76489"/>
                  </a:lnTo>
                  <a:lnTo>
                    <a:pt x="208124" y="76476"/>
                  </a:lnTo>
                  <a:lnTo>
                    <a:pt x="208083" y="76476"/>
                  </a:lnTo>
                  <a:lnTo>
                    <a:pt x="208083" y="76449"/>
                  </a:lnTo>
                  <a:lnTo>
                    <a:pt x="208043" y="76449"/>
                  </a:lnTo>
                  <a:lnTo>
                    <a:pt x="208043" y="76422"/>
                  </a:lnTo>
                  <a:lnTo>
                    <a:pt x="207990" y="76422"/>
                  </a:lnTo>
                  <a:lnTo>
                    <a:pt x="207990" y="76409"/>
                  </a:lnTo>
                  <a:lnTo>
                    <a:pt x="207950" y="76409"/>
                  </a:lnTo>
                  <a:lnTo>
                    <a:pt x="207950" y="76382"/>
                  </a:lnTo>
                  <a:lnTo>
                    <a:pt x="207909" y="76382"/>
                  </a:lnTo>
                  <a:lnTo>
                    <a:pt x="207909" y="76356"/>
                  </a:lnTo>
                  <a:lnTo>
                    <a:pt x="207856" y="76356"/>
                  </a:lnTo>
                  <a:lnTo>
                    <a:pt x="207856" y="76342"/>
                  </a:lnTo>
                  <a:lnTo>
                    <a:pt x="207789" y="76342"/>
                  </a:lnTo>
                  <a:lnTo>
                    <a:pt x="207789" y="76315"/>
                  </a:lnTo>
                  <a:lnTo>
                    <a:pt x="207749" y="76315"/>
                  </a:lnTo>
                  <a:lnTo>
                    <a:pt x="207749" y="76289"/>
                  </a:lnTo>
                  <a:lnTo>
                    <a:pt x="207709" y="76289"/>
                  </a:lnTo>
                  <a:lnTo>
                    <a:pt x="207709" y="76275"/>
                  </a:lnTo>
                  <a:lnTo>
                    <a:pt x="207655" y="76275"/>
                  </a:lnTo>
                  <a:lnTo>
                    <a:pt x="207655" y="76248"/>
                  </a:lnTo>
                  <a:lnTo>
                    <a:pt x="207615" y="76248"/>
                  </a:lnTo>
                  <a:lnTo>
                    <a:pt x="207615" y="76222"/>
                  </a:lnTo>
                  <a:lnTo>
                    <a:pt x="207575" y="76222"/>
                  </a:lnTo>
                  <a:lnTo>
                    <a:pt x="207575" y="76208"/>
                  </a:lnTo>
                  <a:lnTo>
                    <a:pt x="207521" y="76208"/>
                  </a:lnTo>
                  <a:lnTo>
                    <a:pt x="207521" y="76182"/>
                  </a:lnTo>
                  <a:lnTo>
                    <a:pt x="207481" y="76182"/>
                  </a:lnTo>
                  <a:lnTo>
                    <a:pt x="207481" y="76155"/>
                  </a:lnTo>
                  <a:lnTo>
                    <a:pt x="207441" y="76155"/>
                  </a:lnTo>
                  <a:lnTo>
                    <a:pt x="207441" y="76141"/>
                  </a:lnTo>
                  <a:lnTo>
                    <a:pt x="207388" y="76141"/>
                  </a:lnTo>
                  <a:lnTo>
                    <a:pt x="207388" y="76115"/>
                  </a:lnTo>
                  <a:lnTo>
                    <a:pt x="207347" y="76115"/>
                  </a:lnTo>
                  <a:lnTo>
                    <a:pt x="207347" y="76088"/>
                  </a:lnTo>
                  <a:lnTo>
                    <a:pt x="207307" y="76088"/>
                  </a:lnTo>
                  <a:lnTo>
                    <a:pt x="207307" y="76075"/>
                  </a:lnTo>
                  <a:lnTo>
                    <a:pt x="207240" y="76075"/>
                  </a:lnTo>
                  <a:lnTo>
                    <a:pt x="207240" y="76048"/>
                  </a:lnTo>
                  <a:lnTo>
                    <a:pt x="207187" y="76048"/>
                  </a:lnTo>
                  <a:lnTo>
                    <a:pt x="207187" y="76021"/>
                  </a:lnTo>
                  <a:lnTo>
                    <a:pt x="207147" y="76021"/>
                  </a:lnTo>
                  <a:lnTo>
                    <a:pt x="207147" y="76008"/>
                  </a:lnTo>
                  <a:lnTo>
                    <a:pt x="207107" y="76008"/>
                  </a:lnTo>
                  <a:lnTo>
                    <a:pt x="207107" y="75981"/>
                  </a:lnTo>
                  <a:lnTo>
                    <a:pt x="207053" y="75981"/>
                  </a:lnTo>
                  <a:lnTo>
                    <a:pt x="207053" y="75954"/>
                  </a:lnTo>
                  <a:lnTo>
                    <a:pt x="207013" y="75954"/>
                  </a:lnTo>
                  <a:lnTo>
                    <a:pt x="207013" y="75941"/>
                  </a:lnTo>
                  <a:lnTo>
                    <a:pt x="206973" y="75941"/>
                  </a:lnTo>
                  <a:lnTo>
                    <a:pt x="206973" y="75914"/>
                  </a:lnTo>
                  <a:lnTo>
                    <a:pt x="206919" y="75914"/>
                  </a:lnTo>
                  <a:lnTo>
                    <a:pt x="206919" y="75887"/>
                  </a:lnTo>
                  <a:lnTo>
                    <a:pt x="206879" y="75887"/>
                  </a:lnTo>
                  <a:lnTo>
                    <a:pt x="206879" y="75874"/>
                  </a:lnTo>
                  <a:lnTo>
                    <a:pt x="206839" y="75874"/>
                  </a:lnTo>
                  <a:lnTo>
                    <a:pt x="206839" y="75847"/>
                  </a:lnTo>
                  <a:lnTo>
                    <a:pt x="206785" y="75847"/>
                  </a:lnTo>
                  <a:lnTo>
                    <a:pt x="206785" y="75820"/>
                  </a:lnTo>
                  <a:lnTo>
                    <a:pt x="206745" y="75820"/>
                  </a:lnTo>
                  <a:lnTo>
                    <a:pt x="206745" y="75807"/>
                  </a:lnTo>
                  <a:lnTo>
                    <a:pt x="206705" y="75807"/>
                  </a:lnTo>
                  <a:lnTo>
                    <a:pt x="206705" y="75780"/>
                  </a:lnTo>
                  <a:lnTo>
                    <a:pt x="206638" y="75780"/>
                  </a:lnTo>
                  <a:lnTo>
                    <a:pt x="206638" y="75753"/>
                  </a:lnTo>
                  <a:lnTo>
                    <a:pt x="206585" y="75753"/>
                  </a:lnTo>
                  <a:lnTo>
                    <a:pt x="206585" y="75740"/>
                  </a:lnTo>
                  <a:lnTo>
                    <a:pt x="206545" y="75740"/>
                  </a:lnTo>
                  <a:lnTo>
                    <a:pt x="206545" y="75713"/>
                  </a:lnTo>
                  <a:lnTo>
                    <a:pt x="206504" y="75713"/>
                  </a:lnTo>
                  <a:lnTo>
                    <a:pt x="206504" y="75686"/>
                  </a:lnTo>
                  <a:lnTo>
                    <a:pt x="206451" y="75686"/>
                  </a:lnTo>
                  <a:lnTo>
                    <a:pt x="206451" y="75673"/>
                  </a:lnTo>
                  <a:lnTo>
                    <a:pt x="206411" y="75673"/>
                  </a:lnTo>
                  <a:lnTo>
                    <a:pt x="206411" y="75646"/>
                  </a:lnTo>
                  <a:lnTo>
                    <a:pt x="206371" y="75646"/>
                  </a:lnTo>
                  <a:lnTo>
                    <a:pt x="206371" y="75620"/>
                  </a:lnTo>
                  <a:lnTo>
                    <a:pt x="206317" y="75620"/>
                  </a:lnTo>
                  <a:lnTo>
                    <a:pt x="206317" y="75606"/>
                  </a:lnTo>
                  <a:lnTo>
                    <a:pt x="206277" y="75606"/>
                  </a:lnTo>
                  <a:lnTo>
                    <a:pt x="206277" y="75579"/>
                  </a:lnTo>
                  <a:lnTo>
                    <a:pt x="206237" y="75579"/>
                  </a:lnTo>
                  <a:lnTo>
                    <a:pt x="206237" y="75553"/>
                  </a:lnTo>
                  <a:lnTo>
                    <a:pt x="206183" y="75553"/>
                  </a:lnTo>
                  <a:lnTo>
                    <a:pt x="206183" y="75539"/>
                  </a:lnTo>
                  <a:lnTo>
                    <a:pt x="206143" y="75539"/>
                  </a:lnTo>
                  <a:lnTo>
                    <a:pt x="206143" y="75513"/>
                  </a:lnTo>
                  <a:lnTo>
                    <a:pt x="206076" y="75513"/>
                  </a:lnTo>
                  <a:lnTo>
                    <a:pt x="206076" y="75486"/>
                  </a:lnTo>
                  <a:lnTo>
                    <a:pt x="206036" y="75486"/>
                  </a:lnTo>
                  <a:lnTo>
                    <a:pt x="206036" y="75472"/>
                  </a:lnTo>
                  <a:lnTo>
                    <a:pt x="205982" y="75472"/>
                  </a:lnTo>
                  <a:lnTo>
                    <a:pt x="205982" y="75446"/>
                  </a:lnTo>
                  <a:lnTo>
                    <a:pt x="205942" y="75446"/>
                  </a:lnTo>
                  <a:lnTo>
                    <a:pt x="205942" y="75419"/>
                  </a:lnTo>
                  <a:lnTo>
                    <a:pt x="205902" y="75419"/>
                  </a:lnTo>
                  <a:lnTo>
                    <a:pt x="205902" y="75405"/>
                  </a:lnTo>
                  <a:lnTo>
                    <a:pt x="205849" y="75405"/>
                  </a:lnTo>
                  <a:lnTo>
                    <a:pt x="205849" y="75379"/>
                  </a:lnTo>
                  <a:lnTo>
                    <a:pt x="205835" y="75379"/>
                  </a:lnTo>
                  <a:lnTo>
                    <a:pt x="205835" y="75352"/>
                  </a:lnTo>
                  <a:lnTo>
                    <a:pt x="205782" y="75352"/>
                  </a:lnTo>
                  <a:lnTo>
                    <a:pt x="205782" y="75339"/>
                  </a:lnTo>
                  <a:lnTo>
                    <a:pt x="205742" y="75339"/>
                  </a:lnTo>
                  <a:lnTo>
                    <a:pt x="205742" y="75312"/>
                  </a:lnTo>
                  <a:lnTo>
                    <a:pt x="205701" y="75312"/>
                  </a:lnTo>
                  <a:lnTo>
                    <a:pt x="205701" y="75285"/>
                  </a:lnTo>
                  <a:lnTo>
                    <a:pt x="205648" y="75285"/>
                  </a:lnTo>
                  <a:lnTo>
                    <a:pt x="205648" y="75272"/>
                  </a:lnTo>
                  <a:lnTo>
                    <a:pt x="205635" y="75272"/>
                  </a:lnTo>
                  <a:lnTo>
                    <a:pt x="205635" y="75245"/>
                  </a:lnTo>
                  <a:lnTo>
                    <a:pt x="205581" y="75245"/>
                  </a:lnTo>
                  <a:lnTo>
                    <a:pt x="205581" y="75218"/>
                  </a:lnTo>
                  <a:lnTo>
                    <a:pt x="205541" y="75218"/>
                  </a:lnTo>
                  <a:lnTo>
                    <a:pt x="205541" y="75205"/>
                  </a:lnTo>
                  <a:lnTo>
                    <a:pt x="205501" y="75205"/>
                  </a:lnTo>
                  <a:lnTo>
                    <a:pt x="205501" y="75178"/>
                  </a:lnTo>
                  <a:lnTo>
                    <a:pt x="205474" y="75178"/>
                  </a:lnTo>
                  <a:lnTo>
                    <a:pt x="205474" y="75151"/>
                  </a:lnTo>
                  <a:lnTo>
                    <a:pt x="205434" y="75151"/>
                  </a:lnTo>
                  <a:lnTo>
                    <a:pt x="205434" y="75138"/>
                  </a:lnTo>
                  <a:lnTo>
                    <a:pt x="205380" y="75138"/>
                  </a:lnTo>
                  <a:lnTo>
                    <a:pt x="205380" y="75111"/>
                  </a:lnTo>
                  <a:lnTo>
                    <a:pt x="205340" y="75111"/>
                  </a:lnTo>
                  <a:lnTo>
                    <a:pt x="205340" y="75084"/>
                  </a:lnTo>
                  <a:lnTo>
                    <a:pt x="205313" y="75084"/>
                  </a:lnTo>
                  <a:lnTo>
                    <a:pt x="205313" y="75071"/>
                  </a:lnTo>
                  <a:lnTo>
                    <a:pt x="205273" y="75071"/>
                  </a:lnTo>
                  <a:lnTo>
                    <a:pt x="205273" y="75044"/>
                  </a:lnTo>
                  <a:lnTo>
                    <a:pt x="205233" y="75044"/>
                  </a:lnTo>
                  <a:lnTo>
                    <a:pt x="205233" y="75017"/>
                  </a:lnTo>
                  <a:lnTo>
                    <a:pt x="205180" y="75017"/>
                  </a:lnTo>
                  <a:lnTo>
                    <a:pt x="205180" y="75004"/>
                  </a:lnTo>
                  <a:lnTo>
                    <a:pt x="205166" y="75004"/>
                  </a:lnTo>
                  <a:lnTo>
                    <a:pt x="205166" y="74977"/>
                  </a:lnTo>
                  <a:lnTo>
                    <a:pt x="205113" y="74977"/>
                  </a:lnTo>
                  <a:lnTo>
                    <a:pt x="205113" y="74950"/>
                  </a:lnTo>
                  <a:lnTo>
                    <a:pt x="205073" y="74950"/>
                  </a:lnTo>
                  <a:lnTo>
                    <a:pt x="205073" y="74937"/>
                  </a:lnTo>
                  <a:lnTo>
                    <a:pt x="205032" y="74937"/>
                  </a:lnTo>
                  <a:lnTo>
                    <a:pt x="205032" y="74910"/>
                  </a:lnTo>
                  <a:lnTo>
                    <a:pt x="205006" y="74910"/>
                  </a:lnTo>
                  <a:lnTo>
                    <a:pt x="205006" y="74884"/>
                  </a:lnTo>
                  <a:lnTo>
                    <a:pt x="204965" y="74884"/>
                  </a:lnTo>
                  <a:lnTo>
                    <a:pt x="204965" y="74870"/>
                  </a:lnTo>
                  <a:lnTo>
                    <a:pt x="204912" y="74870"/>
                  </a:lnTo>
                  <a:lnTo>
                    <a:pt x="204912" y="74843"/>
                  </a:lnTo>
                  <a:lnTo>
                    <a:pt x="204872" y="74843"/>
                  </a:lnTo>
                  <a:lnTo>
                    <a:pt x="204872" y="74817"/>
                  </a:lnTo>
                  <a:lnTo>
                    <a:pt x="204845" y="74817"/>
                  </a:lnTo>
                  <a:lnTo>
                    <a:pt x="204845" y="74803"/>
                  </a:lnTo>
                  <a:lnTo>
                    <a:pt x="204805" y="74803"/>
                  </a:lnTo>
                  <a:lnTo>
                    <a:pt x="204805" y="74777"/>
                  </a:lnTo>
                  <a:lnTo>
                    <a:pt x="204765" y="74777"/>
                  </a:lnTo>
                  <a:lnTo>
                    <a:pt x="204765" y="74750"/>
                  </a:lnTo>
                  <a:lnTo>
                    <a:pt x="204711" y="74750"/>
                  </a:lnTo>
                  <a:lnTo>
                    <a:pt x="204711" y="74736"/>
                  </a:lnTo>
                  <a:lnTo>
                    <a:pt x="204698" y="74736"/>
                  </a:lnTo>
                  <a:lnTo>
                    <a:pt x="204698" y="74710"/>
                  </a:lnTo>
                  <a:lnTo>
                    <a:pt x="204644" y="74710"/>
                  </a:lnTo>
                  <a:lnTo>
                    <a:pt x="204644" y="74683"/>
                  </a:lnTo>
                  <a:lnTo>
                    <a:pt x="204604" y="74683"/>
                  </a:lnTo>
                  <a:lnTo>
                    <a:pt x="204604" y="74669"/>
                  </a:lnTo>
                  <a:lnTo>
                    <a:pt x="204564" y="74669"/>
                  </a:lnTo>
                  <a:lnTo>
                    <a:pt x="204564" y="74643"/>
                  </a:lnTo>
                  <a:lnTo>
                    <a:pt x="204537" y="74643"/>
                  </a:lnTo>
                  <a:lnTo>
                    <a:pt x="204537" y="74616"/>
                  </a:lnTo>
                  <a:lnTo>
                    <a:pt x="204497" y="74616"/>
                  </a:lnTo>
                  <a:lnTo>
                    <a:pt x="204497" y="74603"/>
                  </a:lnTo>
                  <a:lnTo>
                    <a:pt x="204444" y="74603"/>
                  </a:lnTo>
                  <a:lnTo>
                    <a:pt x="204444" y="74576"/>
                  </a:lnTo>
                  <a:lnTo>
                    <a:pt x="204403" y="74576"/>
                  </a:lnTo>
                  <a:lnTo>
                    <a:pt x="204403" y="74549"/>
                  </a:lnTo>
                  <a:lnTo>
                    <a:pt x="204377" y="74549"/>
                  </a:lnTo>
                  <a:lnTo>
                    <a:pt x="204377" y="74536"/>
                  </a:lnTo>
                  <a:lnTo>
                    <a:pt x="204337" y="74536"/>
                  </a:lnTo>
                  <a:lnTo>
                    <a:pt x="204337" y="74509"/>
                  </a:lnTo>
                  <a:lnTo>
                    <a:pt x="204296" y="74509"/>
                  </a:lnTo>
                  <a:lnTo>
                    <a:pt x="204296" y="74482"/>
                  </a:lnTo>
                  <a:lnTo>
                    <a:pt x="204243" y="74482"/>
                  </a:lnTo>
                  <a:lnTo>
                    <a:pt x="204243" y="74469"/>
                  </a:lnTo>
                  <a:lnTo>
                    <a:pt x="204203" y="74469"/>
                  </a:lnTo>
                  <a:lnTo>
                    <a:pt x="204203" y="74442"/>
                  </a:lnTo>
                  <a:lnTo>
                    <a:pt x="204176" y="74442"/>
                  </a:lnTo>
                  <a:lnTo>
                    <a:pt x="204176" y="74415"/>
                  </a:lnTo>
                  <a:lnTo>
                    <a:pt x="204136" y="74415"/>
                  </a:lnTo>
                  <a:lnTo>
                    <a:pt x="204136" y="74402"/>
                  </a:lnTo>
                  <a:lnTo>
                    <a:pt x="204096" y="74402"/>
                  </a:lnTo>
                  <a:lnTo>
                    <a:pt x="204096" y="74375"/>
                  </a:lnTo>
                  <a:lnTo>
                    <a:pt x="204042" y="74375"/>
                  </a:lnTo>
                  <a:lnTo>
                    <a:pt x="204042" y="74348"/>
                  </a:lnTo>
                  <a:lnTo>
                    <a:pt x="204029" y="74348"/>
                  </a:lnTo>
                  <a:lnTo>
                    <a:pt x="204029" y="74335"/>
                  </a:lnTo>
                  <a:lnTo>
                    <a:pt x="203975" y="74335"/>
                  </a:lnTo>
                  <a:lnTo>
                    <a:pt x="203975" y="74308"/>
                  </a:lnTo>
                  <a:lnTo>
                    <a:pt x="203935" y="74308"/>
                  </a:lnTo>
                  <a:lnTo>
                    <a:pt x="203935" y="74281"/>
                  </a:lnTo>
                  <a:lnTo>
                    <a:pt x="203895" y="74281"/>
                  </a:lnTo>
                  <a:lnTo>
                    <a:pt x="203895" y="74268"/>
                  </a:lnTo>
                  <a:lnTo>
                    <a:pt x="203868" y="74268"/>
                  </a:lnTo>
                  <a:lnTo>
                    <a:pt x="203868" y="74241"/>
                  </a:lnTo>
                  <a:lnTo>
                    <a:pt x="203828" y="74241"/>
                  </a:lnTo>
                  <a:lnTo>
                    <a:pt x="203828" y="74215"/>
                  </a:lnTo>
                  <a:lnTo>
                    <a:pt x="203775" y="74215"/>
                  </a:lnTo>
                  <a:lnTo>
                    <a:pt x="203775" y="74201"/>
                  </a:lnTo>
                  <a:lnTo>
                    <a:pt x="203734" y="74201"/>
                  </a:lnTo>
                  <a:lnTo>
                    <a:pt x="203734" y="74174"/>
                  </a:lnTo>
                  <a:lnTo>
                    <a:pt x="203708" y="74174"/>
                  </a:lnTo>
                  <a:lnTo>
                    <a:pt x="203708" y="74148"/>
                  </a:lnTo>
                  <a:lnTo>
                    <a:pt x="203667" y="74148"/>
                  </a:lnTo>
                  <a:lnTo>
                    <a:pt x="203667" y="74134"/>
                  </a:lnTo>
                  <a:lnTo>
                    <a:pt x="203627" y="74134"/>
                  </a:lnTo>
                  <a:lnTo>
                    <a:pt x="203627" y="74107"/>
                  </a:lnTo>
                  <a:lnTo>
                    <a:pt x="203574" y="74107"/>
                  </a:lnTo>
                  <a:lnTo>
                    <a:pt x="203574" y="74081"/>
                  </a:lnTo>
                  <a:lnTo>
                    <a:pt x="203560" y="74081"/>
                  </a:lnTo>
                  <a:lnTo>
                    <a:pt x="203560" y="74067"/>
                  </a:lnTo>
                  <a:lnTo>
                    <a:pt x="203507" y="74067"/>
                  </a:lnTo>
                  <a:lnTo>
                    <a:pt x="203507" y="74041"/>
                  </a:lnTo>
                  <a:lnTo>
                    <a:pt x="203467" y="74041"/>
                  </a:lnTo>
                  <a:lnTo>
                    <a:pt x="203467" y="74014"/>
                  </a:lnTo>
                  <a:lnTo>
                    <a:pt x="203427" y="74014"/>
                  </a:lnTo>
                  <a:lnTo>
                    <a:pt x="203427" y="74000"/>
                  </a:lnTo>
                  <a:lnTo>
                    <a:pt x="203400" y="74000"/>
                  </a:lnTo>
                  <a:lnTo>
                    <a:pt x="203400" y="73974"/>
                  </a:lnTo>
                  <a:lnTo>
                    <a:pt x="203360" y="73974"/>
                  </a:lnTo>
                  <a:lnTo>
                    <a:pt x="203360" y="73947"/>
                  </a:lnTo>
                  <a:lnTo>
                    <a:pt x="203306" y="73947"/>
                  </a:lnTo>
                  <a:lnTo>
                    <a:pt x="203306" y="73933"/>
                  </a:lnTo>
                  <a:lnTo>
                    <a:pt x="203266" y="73933"/>
                  </a:lnTo>
                  <a:lnTo>
                    <a:pt x="203266" y="73907"/>
                  </a:lnTo>
                  <a:lnTo>
                    <a:pt x="203239" y="73907"/>
                  </a:lnTo>
                  <a:lnTo>
                    <a:pt x="203239" y="73880"/>
                  </a:lnTo>
                  <a:lnTo>
                    <a:pt x="203199" y="73880"/>
                  </a:lnTo>
                  <a:lnTo>
                    <a:pt x="203199" y="73867"/>
                  </a:lnTo>
                  <a:lnTo>
                    <a:pt x="203159" y="73867"/>
                  </a:lnTo>
                  <a:lnTo>
                    <a:pt x="203159" y="73840"/>
                  </a:lnTo>
                  <a:lnTo>
                    <a:pt x="203105" y="73840"/>
                  </a:lnTo>
                  <a:lnTo>
                    <a:pt x="203105" y="73813"/>
                  </a:lnTo>
                  <a:lnTo>
                    <a:pt x="203092" y="73813"/>
                  </a:lnTo>
                  <a:lnTo>
                    <a:pt x="203092" y="73800"/>
                  </a:lnTo>
                  <a:lnTo>
                    <a:pt x="203039" y="73800"/>
                  </a:lnTo>
                  <a:lnTo>
                    <a:pt x="203039" y="73773"/>
                  </a:lnTo>
                  <a:lnTo>
                    <a:pt x="202998" y="73773"/>
                  </a:lnTo>
                  <a:lnTo>
                    <a:pt x="202998" y="73746"/>
                  </a:lnTo>
                  <a:lnTo>
                    <a:pt x="202958" y="73746"/>
                  </a:lnTo>
                  <a:lnTo>
                    <a:pt x="202958" y="73733"/>
                  </a:lnTo>
                  <a:lnTo>
                    <a:pt x="202931" y="73733"/>
                  </a:lnTo>
                  <a:lnTo>
                    <a:pt x="202931" y="73706"/>
                  </a:lnTo>
                  <a:lnTo>
                    <a:pt x="202891" y="73706"/>
                  </a:lnTo>
                  <a:lnTo>
                    <a:pt x="202891" y="73679"/>
                  </a:lnTo>
                  <a:lnTo>
                    <a:pt x="202838" y="73679"/>
                  </a:lnTo>
                  <a:lnTo>
                    <a:pt x="202838" y="73666"/>
                  </a:lnTo>
                  <a:lnTo>
                    <a:pt x="202798" y="73666"/>
                  </a:lnTo>
                  <a:lnTo>
                    <a:pt x="202798" y="73639"/>
                  </a:lnTo>
                  <a:lnTo>
                    <a:pt x="202758" y="73639"/>
                  </a:lnTo>
                  <a:lnTo>
                    <a:pt x="202758" y="73612"/>
                  </a:lnTo>
                  <a:lnTo>
                    <a:pt x="202731" y="73612"/>
                  </a:lnTo>
                  <a:lnTo>
                    <a:pt x="202731" y="73599"/>
                  </a:lnTo>
                  <a:lnTo>
                    <a:pt x="202691" y="73599"/>
                  </a:lnTo>
                  <a:lnTo>
                    <a:pt x="202691" y="73572"/>
                  </a:lnTo>
                  <a:lnTo>
                    <a:pt x="202637" y="73572"/>
                  </a:lnTo>
                  <a:lnTo>
                    <a:pt x="202637" y="73545"/>
                  </a:lnTo>
                  <a:lnTo>
                    <a:pt x="202597" y="73545"/>
                  </a:lnTo>
                  <a:lnTo>
                    <a:pt x="202597" y="73532"/>
                  </a:lnTo>
                  <a:lnTo>
                    <a:pt x="202570" y="73532"/>
                  </a:lnTo>
                  <a:lnTo>
                    <a:pt x="202570" y="73505"/>
                  </a:lnTo>
                  <a:lnTo>
                    <a:pt x="202530" y="73505"/>
                  </a:lnTo>
                  <a:lnTo>
                    <a:pt x="202530" y="73479"/>
                  </a:lnTo>
                  <a:lnTo>
                    <a:pt x="202490" y="73479"/>
                  </a:lnTo>
                  <a:lnTo>
                    <a:pt x="202490" y="73465"/>
                  </a:lnTo>
                  <a:lnTo>
                    <a:pt x="202436" y="73465"/>
                  </a:lnTo>
                  <a:lnTo>
                    <a:pt x="202436" y="73438"/>
                  </a:lnTo>
                  <a:lnTo>
                    <a:pt x="202423" y="73438"/>
                  </a:lnTo>
                  <a:lnTo>
                    <a:pt x="202423" y="73412"/>
                  </a:lnTo>
                  <a:lnTo>
                    <a:pt x="202369" y="73412"/>
                  </a:lnTo>
                  <a:lnTo>
                    <a:pt x="202369" y="73398"/>
                  </a:lnTo>
                  <a:lnTo>
                    <a:pt x="202329" y="73398"/>
                  </a:lnTo>
                  <a:lnTo>
                    <a:pt x="202329" y="73371"/>
                  </a:lnTo>
                  <a:lnTo>
                    <a:pt x="202289" y="73371"/>
                  </a:lnTo>
                  <a:lnTo>
                    <a:pt x="202289" y="73345"/>
                  </a:lnTo>
                  <a:lnTo>
                    <a:pt x="202262" y="73345"/>
                  </a:lnTo>
                  <a:lnTo>
                    <a:pt x="202262" y="73331"/>
                  </a:lnTo>
                  <a:lnTo>
                    <a:pt x="202222" y="73331"/>
                  </a:lnTo>
                  <a:lnTo>
                    <a:pt x="202222" y="73305"/>
                  </a:lnTo>
                  <a:lnTo>
                    <a:pt x="202169" y="73305"/>
                  </a:lnTo>
                  <a:lnTo>
                    <a:pt x="202169" y="73278"/>
                  </a:lnTo>
                  <a:lnTo>
                    <a:pt x="202155" y="73278"/>
                  </a:lnTo>
                  <a:lnTo>
                    <a:pt x="202155" y="73264"/>
                  </a:lnTo>
                  <a:lnTo>
                    <a:pt x="202129" y="73264"/>
                  </a:lnTo>
                  <a:lnTo>
                    <a:pt x="202129" y="73238"/>
                  </a:lnTo>
                  <a:lnTo>
                    <a:pt x="202088" y="73238"/>
                  </a:lnTo>
                  <a:lnTo>
                    <a:pt x="202088" y="73211"/>
                  </a:lnTo>
                  <a:lnTo>
                    <a:pt x="202062" y="73211"/>
                  </a:lnTo>
                  <a:lnTo>
                    <a:pt x="202062" y="73198"/>
                  </a:lnTo>
                  <a:lnTo>
                    <a:pt x="202022" y="73198"/>
                  </a:lnTo>
                  <a:lnTo>
                    <a:pt x="202022" y="73171"/>
                  </a:lnTo>
                  <a:lnTo>
                    <a:pt x="201995" y="73171"/>
                  </a:lnTo>
                  <a:lnTo>
                    <a:pt x="201995" y="73144"/>
                  </a:lnTo>
                  <a:lnTo>
                    <a:pt x="201955" y="73144"/>
                  </a:lnTo>
                  <a:lnTo>
                    <a:pt x="201955" y="73131"/>
                  </a:lnTo>
                  <a:lnTo>
                    <a:pt x="201928" y="73131"/>
                  </a:lnTo>
                  <a:lnTo>
                    <a:pt x="201928" y="73104"/>
                  </a:lnTo>
                  <a:lnTo>
                    <a:pt x="201888" y="73104"/>
                  </a:lnTo>
                  <a:lnTo>
                    <a:pt x="201888" y="73077"/>
                  </a:lnTo>
                  <a:lnTo>
                    <a:pt x="201861" y="73077"/>
                  </a:lnTo>
                  <a:lnTo>
                    <a:pt x="201861" y="73064"/>
                  </a:lnTo>
                  <a:lnTo>
                    <a:pt x="201821" y="73064"/>
                  </a:lnTo>
                  <a:lnTo>
                    <a:pt x="201821" y="73037"/>
                  </a:lnTo>
                  <a:lnTo>
                    <a:pt x="201794" y="73037"/>
                  </a:lnTo>
                  <a:lnTo>
                    <a:pt x="201794" y="73010"/>
                  </a:lnTo>
                  <a:lnTo>
                    <a:pt x="201754" y="73010"/>
                  </a:lnTo>
                  <a:lnTo>
                    <a:pt x="201754" y="72997"/>
                  </a:lnTo>
                  <a:lnTo>
                    <a:pt x="201727" y="72997"/>
                  </a:lnTo>
                  <a:lnTo>
                    <a:pt x="201727" y="72970"/>
                  </a:lnTo>
                  <a:lnTo>
                    <a:pt x="201687" y="72970"/>
                  </a:lnTo>
                  <a:lnTo>
                    <a:pt x="201687" y="72943"/>
                  </a:lnTo>
                  <a:lnTo>
                    <a:pt x="201660" y="72943"/>
                  </a:lnTo>
                  <a:lnTo>
                    <a:pt x="201660" y="72930"/>
                  </a:lnTo>
                  <a:lnTo>
                    <a:pt x="201620" y="72930"/>
                  </a:lnTo>
                  <a:lnTo>
                    <a:pt x="201620" y="72903"/>
                  </a:lnTo>
                  <a:lnTo>
                    <a:pt x="201593" y="72903"/>
                  </a:lnTo>
                  <a:lnTo>
                    <a:pt x="201593" y="72876"/>
                  </a:lnTo>
                  <a:lnTo>
                    <a:pt x="201553" y="72876"/>
                  </a:lnTo>
                  <a:lnTo>
                    <a:pt x="201553" y="72863"/>
                  </a:lnTo>
                  <a:lnTo>
                    <a:pt x="201526" y="72863"/>
                  </a:lnTo>
                  <a:lnTo>
                    <a:pt x="201526" y="72836"/>
                  </a:lnTo>
                  <a:lnTo>
                    <a:pt x="201486" y="72836"/>
                  </a:lnTo>
                  <a:lnTo>
                    <a:pt x="201486" y="72809"/>
                  </a:lnTo>
                  <a:lnTo>
                    <a:pt x="201460" y="72809"/>
                  </a:lnTo>
                  <a:lnTo>
                    <a:pt x="201460" y="72796"/>
                  </a:lnTo>
                  <a:lnTo>
                    <a:pt x="201419" y="72796"/>
                  </a:lnTo>
                  <a:lnTo>
                    <a:pt x="201419" y="72769"/>
                  </a:lnTo>
                  <a:lnTo>
                    <a:pt x="201393" y="72769"/>
                  </a:lnTo>
                  <a:lnTo>
                    <a:pt x="201393" y="72743"/>
                  </a:lnTo>
                  <a:lnTo>
                    <a:pt x="201352" y="72743"/>
                  </a:lnTo>
                  <a:lnTo>
                    <a:pt x="201352" y="72729"/>
                  </a:lnTo>
                  <a:lnTo>
                    <a:pt x="201326" y="72729"/>
                  </a:lnTo>
                  <a:lnTo>
                    <a:pt x="201326" y="72702"/>
                  </a:lnTo>
                  <a:lnTo>
                    <a:pt x="201286" y="72702"/>
                  </a:lnTo>
                  <a:lnTo>
                    <a:pt x="201286" y="72676"/>
                  </a:lnTo>
                  <a:lnTo>
                    <a:pt x="201259" y="72676"/>
                  </a:lnTo>
                  <a:lnTo>
                    <a:pt x="201259" y="72662"/>
                  </a:lnTo>
                  <a:lnTo>
                    <a:pt x="201232" y="72662"/>
                  </a:lnTo>
                  <a:lnTo>
                    <a:pt x="201232" y="72635"/>
                  </a:lnTo>
                  <a:lnTo>
                    <a:pt x="201192" y="72635"/>
                  </a:lnTo>
                  <a:lnTo>
                    <a:pt x="201192" y="72609"/>
                  </a:lnTo>
                  <a:lnTo>
                    <a:pt x="201165" y="72609"/>
                  </a:lnTo>
                  <a:lnTo>
                    <a:pt x="201165" y="72595"/>
                  </a:lnTo>
                  <a:lnTo>
                    <a:pt x="201125" y="72595"/>
                  </a:lnTo>
                  <a:lnTo>
                    <a:pt x="201125" y="72569"/>
                  </a:lnTo>
                  <a:lnTo>
                    <a:pt x="201098" y="72569"/>
                  </a:lnTo>
                  <a:lnTo>
                    <a:pt x="201098" y="72542"/>
                  </a:lnTo>
                  <a:lnTo>
                    <a:pt x="201058" y="72542"/>
                  </a:lnTo>
                  <a:lnTo>
                    <a:pt x="201058" y="72528"/>
                  </a:lnTo>
                  <a:lnTo>
                    <a:pt x="201031" y="72528"/>
                  </a:lnTo>
                  <a:lnTo>
                    <a:pt x="201031" y="72502"/>
                  </a:lnTo>
                  <a:lnTo>
                    <a:pt x="200991" y="72502"/>
                  </a:lnTo>
                  <a:lnTo>
                    <a:pt x="200991" y="72475"/>
                  </a:lnTo>
                  <a:lnTo>
                    <a:pt x="200964" y="72475"/>
                  </a:lnTo>
                  <a:lnTo>
                    <a:pt x="200964" y="72462"/>
                  </a:lnTo>
                  <a:lnTo>
                    <a:pt x="200924" y="72462"/>
                  </a:lnTo>
                  <a:lnTo>
                    <a:pt x="200924" y="72435"/>
                  </a:lnTo>
                  <a:lnTo>
                    <a:pt x="200897" y="72435"/>
                  </a:lnTo>
                  <a:lnTo>
                    <a:pt x="200897" y="72408"/>
                  </a:lnTo>
                  <a:lnTo>
                    <a:pt x="200857" y="72408"/>
                  </a:lnTo>
                  <a:lnTo>
                    <a:pt x="200857" y="72395"/>
                  </a:lnTo>
                  <a:lnTo>
                    <a:pt x="200831" y="72395"/>
                  </a:lnTo>
                  <a:lnTo>
                    <a:pt x="200831" y="72368"/>
                  </a:lnTo>
                  <a:lnTo>
                    <a:pt x="200790" y="72368"/>
                  </a:lnTo>
                  <a:lnTo>
                    <a:pt x="200790" y="72341"/>
                  </a:lnTo>
                  <a:lnTo>
                    <a:pt x="200764" y="72341"/>
                  </a:lnTo>
                  <a:lnTo>
                    <a:pt x="200764" y="72328"/>
                  </a:lnTo>
                  <a:lnTo>
                    <a:pt x="200724" y="72328"/>
                  </a:lnTo>
                  <a:lnTo>
                    <a:pt x="200724" y="72301"/>
                  </a:lnTo>
                  <a:lnTo>
                    <a:pt x="200697" y="72301"/>
                  </a:lnTo>
                  <a:lnTo>
                    <a:pt x="200697" y="72274"/>
                  </a:lnTo>
                  <a:lnTo>
                    <a:pt x="200657" y="72274"/>
                  </a:lnTo>
                  <a:lnTo>
                    <a:pt x="200657" y="72261"/>
                  </a:lnTo>
                  <a:lnTo>
                    <a:pt x="200630" y="72261"/>
                  </a:lnTo>
                  <a:lnTo>
                    <a:pt x="200630" y="72234"/>
                  </a:lnTo>
                  <a:lnTo>
                    <a:pt x="200590" y="72234"/>
                  </a:lnTo>
                  <a:lnTo>
                    <a:pt x="200590" y="72207"/>
                  </a:lnTo>
                  <a:lnTo>
                    <a:pt x="200563" y="72207"/>
                  </a:lnTo>
                  <a:lnTo>
                    <a:pt x="200563" y="72194"/>
                  </a:lnTo>
                  <a:lnTo>
                    <a:pt x="200523" y="72194"/>
                  </a:lnTo>
                  <a:lnTo>
                    <a:pt x="200523" y="72167"/>
                  </a:lnTo>
                  <a:lnTo>
                    <a:pt x="200496" y="72167"/>
                  </a:lnTo>
                  <a:lnTo>
                    <a:pt x="200496" y="72140"/>
                  </a:lnTo>
                  <a:lnTo>
                    <a:pt x="200456" y="72140"/>
                  </a:lnTo>
                  <a:lnTo>
                    <a:pt x="200456" y="72127"/>
                  </a:lnTo>
                  <a:lnTo>
                    <a:pt x="200429" y="72127"/>
                  </a:lnTo>
                  <a:lnTo>
                    <a:pt x="200429" y="72100"/>
                  </a:lnTo>
                  <a:lnTo>
                    <a:pt x="200389" y="72100"/>
                  </a:lnTo>
                  <a:lnTo>
                    <a:pt x="200389" y="72073"/>
                  </a:lnTo>
                  <a:lnTo>
                    <a:pt x="200362" y="72073"/>
                  </a:lnTo>
                  <a:lnTo>
                    <a:pt x="200362" y="72060"/>
                  </a:lnTo>
                  <a:lnTo>
                    <a:pt x="200349" y="72060"/>
                  </a:lnTo>
                  <a:lnTo>
                    <a:pt x="200349" y="72033"/>
                  </a:lnTo>
                  <a:lnTo>
                    <a:pt x="200295" y="72033"/>
                  </a:lnTo>
                  <a:lnTo>
                    <a:pt x="200295" y="72007"/>
                  </a:lnTo>
                  <a:lnTo>
                    <a:pt x="200282" y="72007"/>
                  </a:lnTo>
                  <a:lnTo>
                    <a:pt x="200282" y="71993"/>
                  </a:lnTo>
                  <a:lnTo>
                    <a:pt x="200228" y="71993"/>
                  </a:lnTo>
                  <a:lnTo>
                    <a:pt x="200228" y="71966"/>
                  </a:lnTo>
                  <a:lnTo>
                    <a:pt x="200215" y="71966"/>
                  </a:lnTo>
                  <a:lnTo>
                    <a:pt x="200215" y="71940"/>
                  </a:lnTo>
                  <a:lnTo>
                    <a:pt x="200161" y="71940"/>
                  </a:lnTo>
                  <a:lnTo>
                    <a:pt x="200161" y="71926"/>
                  </a:lnTo>
                  <a:lnTo>
                    <a:pt x="200148" y="71926"/>
                  </a:lnTo>
                  <a:lnTo>
                    <a:pt x="200148" y="71899"/>
                  </a:lnTo>
                  <a:lnTo>
                    <a:pt x="200095" y="71899"/>
                  </a:lnTo>
                  <a:lnTo>
                    <a:pt x="200095" y="71873"/>
                  </a:lnTo>
                  <a:lnTo>
                    <a:pt x="200081" y="71873"/>
                  </a:lnTo>
                  <a:lnTo>
                    <a:pt x="200081" y="71859"/>
                  </a:lnTo>
                  <a:lnTo>
                    <a:pt x="200028" y="71859"/>
                  </a:lnTo>
                  <a:lnTo>
                    <a:pt x="200028" y="71833"/>
                  </a:lnTo>
                  <a:lnTo>
                    <a:pt x="200014" y="71833"/>
                  </a:lnTo>
                  <a:lnTo>
                    <a:pt x="200014" y="71806"/>
                  </a:lnTo>
                  <a:lnTo>
                    <a:pt x="199961" y="71806"/>
                  </a:lnTo>
                  <a:lnTo>
                    <a:pt x="199961" y="71792"/>
                  </a:lnTo>
                  <a:lnTo>
                    <a:pt x="199947" y="71792"/>
                  </a:lnTo>
                  <a:lnTo>
                    <a:pt x="199947" y="71766"/>
                  </a:lnTo>
                  <a:lnTo>
                    <a:pt x="199894" y="71766"/>
                  </a:lnTo>
                  <a:lnTo>
                    <a:pt x="199894" y="71739"/>
                  </a:lnTo>
                  <a:lnTo>
                    <a:pt x="199880" y="71739"/>
                  </a:lnTo>
                  <a:lnTo>
                    <a:pt x="199880" y="71726"/>
                  </a:lnTo>
                  <a:lnTo>
                    <a:pt x="199827" y="71726"/>
                  </a:lnTo>
                  <a:lnTo>
                    <a:pt x="199827" y="71699"/>
                  </a:lnTo>
                  <a:lnTo>
                    <a:pt x="199814" y="71699"/>
                  </a:lnTo>
                  <a:lnTo>
                    <a:pt x="199814" y="71672"/>
                  </a:lnTo>
                  <a:lnTo>
                    <a:pt x="199760" y="71672"/>
                  </a:lnTo>
                  <a:lnTo>
                    <a:pt x="199760" y="71659"/>
                  </a:lnTo>
                  <a:lnTo>
                    <a:pt x="199747" y="71659"/>
                  </a:lnTo>
                  <a:lnTo>
                    <a:pt x="199747" y="71632"/>
                  </a:lnTo>
                  <a:lnTo>
                    <a:pt x="199693" y="71632"/>
                  </a:lnTo>
                  <a:lnTo>
                    <a:pt x="199693" y="71605"/>
                  </a:lnTo>
                  <a:lnTo>
                    <a:pt x="199680" y="71605"/>
                  </a:lnTo>
                  <a:lnTo>
                    <a:pt x="199680" y="71592"/>
                  </a:lnTo>
                  <a:lnTo>
                    <a:pt x="199626" y="71592"/>
                  </a:lnTo>
                  <a:lnTo>
                    <a:pt x="199626" y="71565"/>
                  </a:lnTo>
                  <a:lnTo>
                    <a:pt x="199613" y="71565"/>
                  </a:lnTo>
                  <a:lnTo>
                    <a:pt x="199613" y="71538"/>
                  </a:lnTo>
                  <a:lnTo>
                    <a:pt x="199559" y="71538"/>
                  </a:lnTo>
                  <a:lnTo>
                    <a:pt x="199559" y="71525"/>
                  </a:lnTo>
                  <a:lnTo>
                    <a:pt x="199546" y="71525"/>
                  </a:lnTo>
                  <a:lnTo>
                    <a:pt x="199546" y="71498"/>
                  </a:lnTo>
                  <a:lnTo>
                    <a:pt x="199492" y="71498"/>
                  </a:lnTo>
                  <a:lnTo>
                    <a:pt x="199492" y="71471"/>
                  </a:lnTo>
                  <a:lnTo>
                    <a:pt x="199479" y="71471"/>
                  </a:lnTo>
                  <a:lnTo>
                    <a:pt x="199479" y="71458"/>
                  </a:lnTo>
                  <a:lnTo>
                    <a:pt x="199452" y="71458"/>
                  </a:lnTo>
                  <a:lnTo>
                    <a:pt x="199452" y="71431"/>
                  </a:lnTo>
                  <a:lnTo>
                    <a:pt x="199412" y="71431"/>
                  </a:lnTo>
                  <a:lnTo>
                    <a:pt x="199412" y="71404"/>
                  </a:lnTo>
                  <a:lnTo>
                    <a:pt x="199385" y="71404"/>
                  </a:lnTo>
                  <a:lnTo>
                    <a:pt x="199385" y="71391"/>
                  </a:lnTo>
                  <a:lnTo>
                    <a:pt x="199345" y="71391"/>
                  </a:lnTo>
                  <a:lnTo>
                    <a:pt x="199345" y="71364"/>
                  </a:lnTo>
                  <a:lnTo>
                    <a:pt x="199318" y="71364"/>
                  </a:lnTo>
                  <a:lnTo>
                    <a:pt x="199318" y="71337"/>
                  </a:lnTo>
                  <a:lnTo>
                    <a:pt x="199278" y="71337"/>
                  </a:lnTo>
                  <a:lnTo>
                    <a:pt x="199278" y="71324"/>
                  </a:lnTo>
                  <a:lnTo>
                    <a:pt x="199252" y="71324"/>
                  </a:lnTo>
                  <a:lnTo>
                    <a:pt x="199252" y="71297"/>
                  </a:lnTo>
                  <a:lnTo>
                    <a:pt x="199211" y="71297"/>
                  </a:lnTo>
                  <a:lnTo>
                    <a:pt x="199211" y="71271"/>
                  </a:lnTo>
                  <a:lnTo>
                    <a:pt x="199185" y="71271"/>
                  </a:lnTo>
                  <a:lnTo>
                    <a:pt x="199185" y="71257"/>
                  </a:lnTo>
                  <a:lnTo>
                    <a:pt x="199145" y="71257"/>
                  </a:lnTo>
                  <a:lnTo>
                    <a:pt x="199145" y="71230"/>
                  </a:lnTo>
                  <a:lnTo>
                    <a:pt x="199118" y="71230"/>
                  </a:lnTo>
                  <a:lnTo>
                    <a:pt x="199118" y="71204"/>
                  </a:lnTo>
                  <a:lnTo>
                    <a:pt x="199078" y="71204"/>
                  </a:lnTo>
                  <a:lnTo>
                    <a:pt x="199078" y="71190"/>
                  </a:lnTo>
                  <a:lnTo>
                    <a:pt x="199051" y="71190"/>
                  </a:lnTo>
                  <a:lnTo>
                    <a:pt x="199051" y="71164"/>
                  </a:lnTo>
                  <a:lnTo>
                    <a:pt x="199011" y="71164"/>
                  </a:lnTo>
                  <a:lnTo>
                    <a:pt x="199011" y="71137"/>
                  </a:lnTo>
                  <a:lnTo>
                    <a:pt x="198984" y="71137"/>
                  </a:lnTo>
                  <a:lnTo>
                    <a:pt x="198984" y="71123"/>
                  </a:lnTo>
                  <a:lnTo>
                    <a:pt x="198957" y="71123"/>
                  </a:lnTo>
                  <a:lnTo>
                    <a:pt x="198957" y="71097"/>
                  </a:lnTo>
                  <a:lnTo>
                    <a:pt x="198944" y="71097"/>
                  </a:lnTo>
                  <a:lnTo>
                    <a:pt x="198944" y="71070"/>
                  </a:lnTo>
                  <a:lnTo>
                    <a:pt x="198890" y="71070"/>
                  </a:lnTo>
                  <a:lnTo>
                    <a:pt x="198890" y="71056"/>
                  </a:lnTo>
                  <a:lnTo>
                    <a:pt x="198877" y="71056"/>
                  </a:lnTo>
                  <a:lnTo>
                    <a:pt x="198877" y="71030"/>
                  </a:lnTo>
                  <a:lnTo>
                    <a:pt x="198850" y="71030"/>
                  </a:lnTo>
                  <a:lnTo>
                    <a:pt x="198850" y="71003"/>
                  </a:lnTo>
                  <a:lnTo>
                    <a:pt x="198823" y="71003"/>
                  </a:lnTo>
                  <a:lnTo>
                    <a:pt x="198823" y="70990"/>
                  </a:lnTo>
                  <a:lnTo>
                    <a:pt x="198783" y="70990"/>
                  </a:lnTo>
                  <a:lnTo>
                    <a:pt x="198783" y="70963"/>
                  </a:lnTo>
                  <a:lnTo>
                    <a:pt x="198756" y="70963"/>
                  </a:lnTo>
                  <a:lnTo>
                    <a:pt x="198756" y="70936"/>
                  </a:lnTo>
                  <a:lnTo>
                    <a:pt x="198743" y="70936"/>
                  </a:lnTo>
                  <a:lnTo>
                    <a:pt x="198743" y="70923"/>
                  </a:lnTo>
                  <a:lnTo>
                    <a:pt x="198716" y="70923"/>
                  </a:lnTo>
                  <a:lnTo>
                    <a:pt x="198716" y="70896"/>
                  </a:lnTo>
                  <a:lnTo>
                    <a:pt x="198676" y="70896"/>
                  </a:lnTo>
                  <a:lnTo>
                    <a:pt x="198676" y="70869"/>
                  </a:lnTo>
                  <a:lnTo>
                    <a:pt x="198649" y="70869"/>
                  </a:lnTo>
                  <a:lnTo>
                    <a:pt x="198649" y="70856"/>
                  </a:lnTo>
                  <a:lnTo>
                    <a:pt x="198623" y="70856"/>
                  </a:lnTo>
                  <a:lnTo>
                    <a:pt x="198623" y="70829"/>
                  </a:lnTo>
                  <a:lnTo>
                    <a:pt x="198609" y="70829"/>
                  </a:lnTo>
                  <a:lnTo>
                    <a:pt x="198609" y="70802"/>
                  </a:lnTo>
                  <a:lnTo>
                    <a:pt x="198556" y="70802"/>
                  </a:lnTo>
                  <a:lnTo>
                    <a:pt x="198556" y="70789"/>
                  </a:lnTo>
                  <a:lnTo>
                    <a:pt x="198542" y="70789"/>
                  </a:lnTo>
                  <a:lnTo>
                    <a:pt x="198542" y="70762"/>
                  </a:lnTo>
                  <a:lnTo>
                    <a:pt x="198516" y="70762"/>
                  </a:lnTo>
                  <a:lnTo>
                    <a:pt x="198516" y="70735"/>
                  </a:lnTo>
                  <a:lnTo>
                    <a:pt x="198489" y="70735"/>
                  </a:lnTo>
                  <a:lnTo>
                    <a:pt x="198489" y="70722"/>
                  </a:lnTo>
                  <a:lnTo>
                    <a:pt x="198475" y="70722"/>
                  </a:lnTo>
                  <a:lnTo>
                    <a:pt x="198475" y="70695"/>
                  </a:lnTo>
                  <a:lnTo>
                    <a:pt x="198422" y="70695"/>
                  </a:lnTo>
                  <a:lnTo>
                    <a:pt x="198422" y="70668"/>
                  </a:lnTo>
                  <a:lnTo>
                    <a:pt x="198409" y="70668"/>
                  </a:lnTo>
                  <a:lnTo>
                    <a:pt x="198409" y="70655"/>
                  </a:lnTo>
                  <a:lnTo>
                    <a:pt x="198382" y="70655"/>
                  </a:lnTo>
                  <a:lnTo>
                    <a:pt x="198382" y="70628"/>
                  </a:lnTo>
                  <a:lnTo>
                    <a:pt x="198355" y="70628"/>
                  </a:lnTo>
                  <a:lnTo>
                    <a:pt x="198355" y="70601"/>
                  </a:lnTo>
                  <a:lnTo>
                    <a:pt x="198315" y="70601"/>
                  </a:lnTo>
                  <a:lnTo>
                    <a:pt x="198315" y="70588"/>
                  </a:lnTo>
                  <a:lnTo>
                    <a:pt x="198288" y="70588"/>
                  </a:lnTo>
                  <a:lnTo>
                    <a:pt x="198288" y="70561"/>
                  </a:lnTo>
                  <a:lnTo>
                    <a:pt x="198275" y="70561"/>
                  </a:lnTo>
                  <a:lnTo>
                    <a:pt x="198275" y="70535"/>
                  </a:lnTo>
                  <a:lnTo>
                    <a:pt x="198248" y="70535"/>
                  </a:lnTo>
                  <a:lnTo>
                    <a:pt x="198248" y="70521"/>
                  </a:lnTo>
                  <a:lnTo>
                    <a:pt x="198208" y="70521"/>
                  </a:lnTo>
                  <a:lnTo>
                    <a:pt x="198208" y="70494"/>
                  </a:lnTo>
                  <a:lnTo>
                    <a:pt x="198181" y="70494"/>
                  </a:lnTo>
                  <a:lnTo>
                    <a:pt x="198181" y="70468"/>
                  </a:lnTo>
                  <a:lnTo>
                    <a:pt x="198154" y="70468"/>
                  </a:lnTo>
                  <a:lnTo>
                    <a:pt x="198154" y="70454"/>
                  </a:lnTo>
                  <a:lnTo>
                    <a:pt x="198141" y="70454"/>
                  </a:lnTo>
                  <a:lnTo>
                    <a:pt x="198141" y="70428"/>
                  </a:lnTo>
                  <a:lnTo>
                    <a:pt x="198087" y="70428"/>
                  </a:lnTo>
                  <a:lnTo>
                    <a:pt x="198087" y="70401"/>
                  </a:lnTo>
                  <a:lnTo>
                    <a:pt x="198074" y="70401"/>
                  </a:lnTo>
                  <a:lnTo>
                    <a:pt x="198074" y="70387"/>
                  </a:lnTo>
                  <a:lnTo>
                    <a:pt x="198047" y="70387"/>
                  </a:lnTo>
                  <a:lnTo>
                    <a:pt x="198047" y="70361"/>
                  </a:lnTo>
                  <a:lnTo>
                    <a:pt x="198020" y="70361"/>
                  </a:lnTo>
                  <a:lnTo>
                    <a:pt x="198020" y="70334"/>
                  </a:lnTo>
                  <a:lnTo>
                    <a:pt x="197980" y="70334"/>
                  </a:lnTo>
                  <a:lnTo>
                    <a:pt x="197980" y="70320"/>
                  </a:lnTo>
                  <a:lnTo>
                    <a:pt x="197954" y="70320"/>
                  </a:lnTo>
                  <a:lnTo>
                    <a:pt x="197954" y="70294"/>
                  </a:lnTo>
                  <a:lnTo>
                    <a:pt x="197940" y="70294"/>
                  </a:lnTo>
                  <a:lnTo>
                    <a:pt x="197940" y="70267"/>
                  </a:lnTo>
                  <a:lnTo>
                    <a:pt x="197913" y="70267"/>
                  </a:lnTo>
                  <a:lnTo>
                    <a:pt x="197913" y="70254"/>
                  </a:lnTo>
                  <a:lnTo>
                    <a:pt x="197873" y="70254"/>
                  </a:lnTo>
                  <a:lnTo>
                    <a:pt x="197873" y="70227"/>
                  </a:lnTo>
                  <a:lnTo>
                    <a:pt x="197846" y="70227"/>
                  </a:lnTo>
                  <a:lnTo>
                    <a:pt x="197846" y="70200"/>
                  </a:lnTo>
                  <a:lnTo>
                    <a:pt x="197820" y="70200"/>
                  </a:lnTo>
                  <a:lnTo>
                    <a:pt x="197820" y="70187"/>
                  </a:lnTo>
                  <a:lnTo>
                    <a:pt x="197806" y="70187"/>
                  </a:lnTo>
                  <a:lnTo>
                    <a:pt x="197806" y="70160"/>
                  </a:lnTo>
                  <a:lnTo>
                    <a:pt x="197780" y="70160"/>
                  </a:lnTo>
                  <a:lnTo>
                    <a:pt x="197780" y="70133"/>
                  </a:lnTo>
                  <a:lnTo>
                    <a:pt x="197739" y="70133"/>
                  </a:lnTo>
                  <a:lnTo>
                    <a:pt x="197739" y="70120"/>
                  </a:lnTo>
                  <a:lnTo>
                    <a:pt x="197713" y="70120"/>
                  </a:lnTo>
                  <a:lnTo>
                    <a:pt x="197713" y="70093"/>
                  </a:lnTo>
                  <a:lnTo>
                    <a:pt x="197686" y="70093"/>
                  </a:lnTo>
                  <a:lnTo>
                    <a:pt x="197686" y="70066"/>
                  </a:lnTo>
                  <a:lnTo>
                    <a:pt x="197673" y="70066"/>
                  </a:lnTo>
                  <a:lnTo>
                    <a:pt x="197673" y="70053"/>
                  </a:lnTo>
                  <a:lnTo>
                    <a:pt x="197619" y="70053"/>
                  </a:lnTo>
                  <a:lnTo>
                    <a:pt x="197619" y="70026"/>
                  </a:lnTo>
                  <a:lnTo>
                    <a:pt x="197606" y="70026"/>
                  </a:lnTo>
                  <a:lnTo>
                    <a:pt x="197606" y="69999"/>
                  </a:lnTo>
                  <a:lnTo>
                    <a:pt x="197579" y="69999"/>
                  </a:lnTo>
                  <a:lnTo>
                    <a:pt x="197579" y="69986"/>
                  </a:lnTo>
                  <a:lnTo>
                    <a:pt x="197552" y="69986"/>
                  </a:lnTo>
                  <a:lnTo>
                    <a:pt x="197552" y="69959"/>
                  </a:lnTo>
                  <a:lnTo>
                    <a:pt x="197512" y="69959"/>
                  </a:lnTo>
                  <a:lnTo>
                    <a:pt x="197512" y="69932"/>
                  </a:lnTo>
                  <a:lnTo>
                    <a:pt x="197485" y="69932"/>
                  </a:lnTo>
                  <a:lnTo>
                    <a:pt x="197485" y="69919"/>
                  </a:lnTo>
                  <a:lnTo>
                    <a:pt x="197472" y="69919"/>
                  </a:lnTo>
                  <a:lnTo>
                    <a:pt x="197472" y="69892"/>
                  </a:lnTo>
                  <a:lnTo>
                    <a:pt x="197445" y="69892"/>
                  </a:lnTo>
                  <a:lnTo>
                    <a:pt x="197445" y="69866"/>
                  </a:lnTo>
                  <a:lnTo>
                    <a:pt x="197405" y="69866"/>
                  </a:lnTo>
                  <a:lnTo>
                    <a:pt x="197405" y="69852"/>
                  </a:lnTo>
                  <a:lnTo>
                    <a:pt x="197378" y="69852"/>
                  </a:lnTo>
                  <a:lnTo>
                    <a:pt x="197378" y="69825"/>
                  </a:lnTo>
                  <a:lnTo>
                    <a:pt x="197351" y="69825"/>
                  </a:lnTo>
                  <a:lnTo>
                    <a:pt x="197351" y="69799"/>
                  </a:lnTo>
                  <a:lnTo>
                    <a:pt x="197338" y="69799"/>
                  </a:lnTo>
                  <a:lnTo>
                    <a:pt x="197338" y="69785"/>
                  </a:lnTo>
                  <a:lnTo>
                    <a:pt x="197284" y="69785"/>
                  </a:lnTo>
                  <a:lnTo>
                    <a:pt x="197284" y="69758"/>
                  </a:lnTo>
                  <a:lnTo>
                    <a:pt x="197271" y="69758"/>
                  </a:lnTo>
                  <a:lnTo>
                    <a:pt x="197271" y="69732"/>
                  </a:lnTo>
                  <a:lnTo>
                    <a:pt x="197244" y="69732"/>
                  </a:lnTo>
                  <a:lnTo>
                    <a:pt x="197244" y="69718"/>
                  </a:lnTo>
                  <a:lnTo>
                    <a:pt x="197218" y="69718"/>
                  </a:lnTo>
                  <a:lnTo>
                    <a:pt x="197218" y="69692"/>
                  </a:lnTo>
                  <a:lnTo>
                    <a:pt x="197204" y="69692"/>
                  </a:lnTo>
                  <a:lnTo>
                    <a:pt x="197204" y="69665"/>
                  </a:lnTo>
                  <a:lnTo>
                    <a:pt x="197151" y="69665"/>
                  </a:lnTo>
                  <a:lnTo>
                    <a:pt x="197151" y="69651"/>
                  </a:lnTo>
                  <a:lnTo>
                    <a:pt x="197137" y="69651"/>
                  </a:lnTo>
                  <a:lnTo>
                    <a:pt x="197137" y="69625"/>
                  </a:lnTo>
                  <a:lnTo>
                    <a:pt x="197111" y="69625"/>
                  </a:lnTo>
                  <a:lnTo>
                    <a:pt x="197111" y="69598"/>
                  </a:lnTo>
                  <a:lnTo>
                    <a:pt x="197084" y="69598"/>
                  </a:lnTo>
                  <a:lnTo>
                    <a:pt x="197084" y="69584"/>
                  </a:lnTo>
                  <a:lnTo>
                    <a:pt x="197044" y="69584"/>
                  </a:lnTo>
                  <a:lnTo>
                    <a:pt x="197044" y="69558"/>
                  </a:lnTo>
                  <a:lnTo>
                    <a:pt x="197017" y="69558"/>
                  </a:lnTo>
                  <a:lnTo>
                    <a:pt x="197017" y="69531"/>
                  </a:lnTo>
                  <a:lnTo>
                    <a:pt x="197003" y="69531"/>
                  </a:lnTo>
                  <a:lnTo>
                    <a:pt x="197003" y="69518"/>
                  </a:lnTo>
                  <a:lnTo>
                    <a:pt x="196977" y="69518"/>
                  </a:lnTo>
                  <a:lnTo>
                    <a:pt x="196977" y="69491"/>
                  </a:lnTo>
                  <a:lnTo>
                    <a:pt x="196937" y="69491"/>
                  </a:lnTo>
                  <a:lnTo>
                    <a:pt x="196937" y="69464"/>
                  </a:lnTo>
                  <a:lnTo>
                    <a:pt x="196910" y="69464"/>
                  </a:lnTo>
                  <a:lnTo>
                    <a:pt x="196910" y="69451"/>
                  </a:lnTo>
                  <a:lnTo>
                    <a:pt x="196883" y="69451"/>
                  </a:lnTo>
                  <a:lnTo>
                    <a:pt x="196883" y="69424"/>
                  </a:lnTo>
                  <a:lnTo>
                    <a:pt x="196870" y="69424"/>
                  </a:lnTo>
                  <a:lnTo>
                    <a:pt x="196870" y="69397"/>
                  </a:lnTo>
                  <a:lnTo>
                    <a:pt x="196816" y="69397"/>
                  </a:lnTo>
                  <a:lnTo>
                    <a:pt x="196816" y="69384"/>
                  </a:lnTo>
                  <a:lnTo>
                    <a:pt x="196803" y="69384"/>
                  </a:lnTo>
                  <a:lnTo>
                    <a:pt x="196803" y="69357"/>
                  </a:lnTo>
                  <a:lnTo>
                    <a:pt x="196776" y="69357"/>
                  </a:lnTo>
                  <a:lnTo>
                    <a:pt x="196776" y="69330"/>
                  </a:lnTo>
                  <a:lnTo>
                    <a:pt x="196749" y="69330"/>
                  </a:lnTo>
                  <a:lnTo>
                    <a:pt x="196749" y="69317"/>
                  </a:lnTo>
                  <a:lnTo>
                    <a:pt x="196709" y="69317"/>
                  </a:lnTo>
                  <a:lnTo>
                    <a:pt x="196709" y="69290"/>
                  </a:lnTo>
                  <a:lnTo>
                    <a:pt x="196682" y="69290"/>
                  </a:lnTo>
                  <a:lnTo>
                    <a:pt x="196682" y="69263"/>
                  </a:lnTo>
                  <a:lnTo>
                    <a:pt x="196669" y="69263"/>
                  </a:lnTo>
                  <a:lnTo>
                    <a:pt x="196669" y="69250"/>
                  </a:lnTo>
                  <a:lnTo>
                    <a:pt x="196642" y="69250"/>
                  </a:lnTo>
                  <a:lnTo>
                    <a:pt x="196642" y="69223"/>
                  </a:lnTo>
                  <a:lnTo>
                    <a:pt x="196602" y="69223"/>
                  </a:lnTo>
                  <a:lnTo>
                    <a:pt x="196602" y="69196"/>
                  </a:lnTo>
                  <a:lnTo>
                    <a:pt x="196575" y="69196"/>
                  </a:lnTo>
                  <a:lnTo>
                    <a:pt x="196575" y="69183"/>
                  </a:lnTo>
                  <a:lnTo>
                    <a:pt x="196548" y="69183"/>
                  </a:lnTo>
                  <a:lnTo>
                    <a:pt x="196548" y="69156"/>
                  </a:lnTo>
                  <a:lnTo>
                    <a:pt x="196535" y="69156"/>
                  </a:lnTo>
                  <a:lnTo>
                    <a:pt x="196535" y="69130"/>
                  </a:lnTo>
                  <a:lnTo>
                    <a:pt x="196508" y="69130"/>
                  </a:lnTo>
                  <a:lnTo>
                    <a:pt x="196508" y="69116"/>
                  </a:lnTo>
                  <a:lnTo>
                    <a:pt x="196468" y="69116"/>
                  </a:lnTo>
                  <a:lnTo>
                    <a:pt x="196468" y="69089"/>
                  </a:lnTo>
                  <a:lnTo>
                    <a:pt x="196441" y="69089"/>
                  </a:lnTo>
                  <a:lnTo>
                    <a:pt x="196441" y="69063"/>
                  </a:lnTo>
                  <a:lnTo>
                    <a:pt x="196415" y="69063"/>
                  </a:lnTo>
                  <a:lnTo>
                    <a:pt x="196415" y="69049"/>
                  </a:lnTo>
                  <a:lnTo>
                    <a:pt x="196401" y="69049"/>
                  </a:lnTo>
                  <a:lnTo>
                    <a:pt x="196401" y="69022"/>
                  </a:lnTo>
                  <a:lnTo>
                    <a:pt x="196348" y="69022"/>
                  </a:lnTo>
                  <a:lnTo>
                    <a:pt x="196348" y="68996"/>
                  </a:lnTo>
                  <a:lnTo>
                    <a:pt x="196334" y="68996"/>
                  </a:lnTo>
                  <a:lnTo>
                    <a:pt x="196334" y="68982"/>
                  </a:lnTo>
                  <a:lnTo>
                    <a:pt x="196308" y="68982"/>
                  </a:lnTo>
                  <a:lnTo>
                    <a:pt x="196308" y="68956"/>
                  </a:lnTo>
                  <a:lnTo>
                    <a:pt x="196281" y="68956"/>
                  </a:lnTo>
                  <a:lnTo>
                    <a:pt x="196281" y="68929"/>
                  </a:lnTo>
                  <a:lnTo>
                    <a:pt x="196241" y="68929"/>
                  </a:lnTo>
                  <a:lnTo>
                    <a:pt x="196241" y="68915"/>
                  </a:lnTo>
                  <a:lnTo>
                    <a:pt x="196214" y="68915"/>
                  </a:lnTo>
                  <a:lnTo>
                    <a:pt x="196214" y="68889"/>
                  </a:lnTo>
                  <a:lnTo>
                    <a:pt x="196201" y="68889"/>
                  </a:lnTo>
                  <a:lnTo>
                    <a:pt x="196201" y="68862"/>
                  </a:lnTo>
                  <a:lnTo>
                    <a:pt x="196174" y="68862"/>
                  </a:lnTo>
                  <a:lnTo>
                    <a:pt x="196174" y="68849"/>
                  </a:lnTo>
                  <a:lnTo>
                    <a:pt x="196147" y="68849"/>
                  </a:lnTo>
                  <a:lnTo>
                    <a:pt x="196147" y="68822"/>
                  </a:lnTo>
                  <a:lnTo>
                    <a:pt x="196134" y="68822"/>
                  </a:lnTo>
                  <a:lnTo>
                    <a:pt x="196134" y="68795"/>
                  </a:lnTo>
                  <a:lnTo>
                    <a:pt x="196107" y="68795"/>
                  </a:lnTo>
                  <a:lnTo>
                    <a:pt x="196107" y="68782"/>
                  </a:lnTo>
                  <a:lnTo>
                    <a:pt x="196080" y="68782"/>
                  </a:lnTo>
                  <a:lnTo>
                    <a:pt x="196080" y="68755"/>
                  </a:lnTo>
                  <a:lnTo>
                    <a:pt x="196067" y="68755"/>
                  </a:lnTo>
                  <a:lnTo>
                    <a:pt x="196067" y="68728"/>
                  </a:lnTo>
                  <a:lnTo>
                    <a:pt x="196040" y="68728"/>
                  </a:lnTo>
                  <a:lnTo>
                    <a:pt x="196040" y="68715"/>
                  </a:lnTo>
                  <a:lnTo>
                    <a:pt x="196013" y="68715"/>
                  </a:lnTo>
                  <a:lnTo>
                    <a:pt x="196013" y="68688"/>
                  </a:lnTo>
                  <a:lnTo>
                    <a:pt x="196000" y="68688"/>
                  </a:lnTo>
                  <a:lnTo>
                    <a:pt x="196000" y="68661"/>
                  </a:lnTo>
                  <a:lnTo>
                    <a:pt x="195973" y="68661"/>
                  </a:lnTo>
                  <a:lnTo>
                    <a:pt x="195973" y="68648"/>
                  </a:lnTo>
                  <a:lnTo>
                    <a:pt x="195946" y="68648"/>
                  </a:lnTo>
                  <a:lnTo>
                    <a:pt x="195946" y="68621"/>
                  </a:lnTo>
                  <a:lnTo>
                    <a:pt x="195933" y="68621"/>
                  </a:lnTo>
                  <a:lnTo>
                    <a:pt x="195933" y="68594"/>
                  </a:lnTo>
                  <a:lnTo>
                    <a:pt x="195906" y="68594"/>
                  </a:lnTo>
                  <a:lnTo>
                    <a:pt x="195906" y="68581"/>
                  </a:lnTo>
                  <a:lnTo>
                    <a:pt x="195879" y="68581"/>
                  </a:lnTo>
                  <a:lnTo>
                    <a:pt x="195879" y="68554"/>
                  </a:lnTo>
                  <a:lnTo>
                    <a:pt x="195866" y="68554"/>
                  </a:lnTo>
                  <a:lnTo>
                    <a:pt x="195866" y="68527"/>
                  </a:lnTo>
                  <a:lnTo>
                    <a:pt x="195839" y="68527"/>
                  </a:lnTo>
                  <a:lnTo>
                    <a:pt x="195839" y="68514"/>
                  </a:lnTo>
                  <a:lnTo>
                    <a:pt x="195812" y="68514"/>
                  </a:lnTo>
                  <a:lnTo>
                    <a:pt x="195812" y="68487"/>
                  </a:lnTo>
                  <a:lnTo>
                    <a:pt x="195799" y="68487"/>
                  </a:lnTo>
                  <a:lnTo>
                    <a:pt x="195799" y="68460"/>
                  </a:lnTo>
                  <a:lnTo>
                    <a:pt x="195772" y="68460"/>
                  </a:lnTo>
                  <a:lnTo>
                    <a:pt x="195772" y="68447"/>
                  </a:lnTo>
                  <a:lnTo>
                    <a:pt x="195746" y="68447"/>
                  </a:lnTo>
                  <a:lnTo>
                    <a:pt x="195746" y="68420"/>
                  </a:lnTo>
                  <a:lnTo>
                    <a:pt x="195732" y="68420"/>
                  </a:lnTo>
                  <a:lnTo>
                    <a:pt x="195732" y="68394"/>
                  </a:lnTo>
                  <a:lnTo>
                    <a:pt x="195705" y="68394"/>
                  </a:lnTo>
                  <a:lnTo>
                    <a:pt x="195705" y="68380"/>
                  </a:lnTo>
                  <a:lnTo>
                    <a:pt x="195679" y="68380"/>
                  </a:lnTo>
                  <a:lnTo>
                    <a:pt x="195679" y="68353"/>
                  </a:lnTo>
                  <a:lnTo>
                    <a:pt x="195665" y="68353"/>
                  </a:lnTo>
                  <a:lnTo>
                    <a:pt x="195665" y="68327"/>
                  </a:lnTo>
                  <a:lnTo>
                    <a:pt x="195639" y="68327"/>
                  </a:lnTo>
                  <a:lnTo>
                    <a:pt x="195639" y="68313"/>
                  </a:lnTo>
                  <a:lnTo>
                    <a:pt x="195612" y="68313"/>
                  </a:lnTo>
                  <a:lnTo>
                    <a:pt x="195612" y="68286"/>
                  </a:lnTo>
                  <a:lnTo>
                    <a:pt x="195598" y="68286"/>
                  </a:lnTo>
                  <a:lnTo>
                    <a:pt x="195598" y="68260"/>
                  </a:lnTo>
                  <a:lnTo>
                    <a:pt x="195572" y="68260"/>
                  </a:lnTo>
                  <a:lnTo>
                    <a:pt x="195572" y="68246"/>
                  </a:lnTo>
                  <a:lnTo>
                    <a:pt x="195545" y="68246"/>
                  </a:lnTo>
                  <a:lnTo>
                    <a:pt x="195545" y="68220"/>
                  </a:lnTo>
                  <a:lnTo>
                    <a:pt x="195531" y="68220"/>
                  </a:lnTo>
                  <a:lnTo>
                    <a:pt x="195531" y="68193"/>
                  </a:lnTo>
                  <a:lnTo>
                    <a:pt x="195505" y="68193"/>
                  </a:lnTo>
                  <a:lnTo>
                    <a:pt x="195505" y="68179"/>
                  </a:lnTo>
                  <a:lnTo>
                    <a:pt x="195478" y="68179"/>
                  </a:lnTo>
                  <a:lnTo>
                    <a:pt x="195478" y="68153"/>
                  </a:lnTo>
                  <a:lnTo>
                    <a:pt x="195465" y="68153"/>
                  </a:lnTo>
                  <a:lnTo>
                    <a:pt x="195465" y="68126"/>
                  </a:lnTo>
                  <a:lnTo>
                    <a:pt x="195438" y="68126"/>
                  </a:lnTo>
                  <a:lnTo>
                    <a:pt x="195438" y="68113"/>
                  </a:lnTo>
                  <a:lnTo>
                    <a:pt x="195411" y="68113"/>
                  </a:lnTo>
                  <a:lnTo>
                    <a:pt x="195411" y="68086"/>
                  </a:lnTo>
                  <a:lnTo>
                    <a:pt x="195398" y="68086"/>
                  </a:lnTo>
                  <a:lnTo>
                    <a:pt x="195398" y="68059"/>
                  </a:lnTo>
                  <a:lnTo>
                    <a:pt x="195371" y="68059"/>
                  </a:lnTo>
                  <a:lnTo>
                    <a:pt x="195371" y="68046"/>
                  </a:lnTo>
                  <a:lnTo>
                    <a:pt x="195344" y="68046"/>
                  </a:lnTo>
                  <a:lnTo>
                    <a:pt x="195344" y="68019"/>
                  </a:lnTo>
                  <a:lnTo>
                    <a:pt x="195331" y="68019"/>
                  </a:lnTo>
                  <a:lnTo>
                    <a:pt x="195331" y="67992"/>
                  </a:lnTo>
                  <a:lnTo>
                    <a:pt x="195304" y="67992"/>
                  </a:lnTo>
                  <a:lnTo>
                    <a:pt x="195304" y="67979"/>
                  </a:lnTo>
                  <a:lnTo>
                    <a:pt x="195277" y="67979"/>
                  </a:lnTo>
                  <a:lnTo>
                    <a:pt x="195277" y="67952"/>
                  </a:lnTo>
                  <a:lnTo>
                    <a:pt x="195264" y="67952"/>
                  </a:lnTo>
                  <a:lnTo>
                    <a:pt x="195264" y="67925"/>
                  </a:lnTo>
                  <a:lnTo>
                    <a:pt x="195237" y="67925"/>
                  </a:lnTo>
                  <a:lnTo>
                    <a:pt x="195237" y="67912"/>
                  </a:lnTo>
                  <a:lnTo>
                    <a:pt x="195210" y="67912"/>
                  </a:lnTo>
                  <a:lnTo>
                    <a:pt x="195210" y="67885"/>
                  </a:lnTo>
                  <a:lnTo>
                    <a:pt x="195197" y="67885"/>
                  </a:lnTo>
                  <a:lnTo>
                    <a:pt x="195197" y="67858"/>
                  </a:lnTo>
                  <a:lnTo>
                    <a:pt x="195143" y="67858"/>
                  </a:lnTo>
                  <a:lnTo>
                    <a:pt x="195143" y="67845"/>
                  </a:lnTo>
                  <a:lnTo>
                    <a:pt x="195130" y="67845"/>
                  </a:lnTo>
                  <a:lnTo>
                    <a:pt x="195130" y="67818"/>
                  </a:lnTo>
                  <a:lnTo>
                    <a:pt x="195103" y="67818"/>
                  </a:lnTo>
                  <a:lnTo>
                    <a:pt x="195103" y="67791"/>
                  </a:lnTo>
                  <a:lnTo>
                    <a:pt x="195077" y="67791"/>
                  </a:lnTo>
                  <a:lnTo>
                    <a:pt x="195077" y="67778"/>
                  </a:lnTo>
                  <a:lnTo>
                    <a:pt x="195063" y="67778"/>
                  </a:lnTo>
                  <a:lnTo>
                    <a:pt x="195063" y="67751"/>
                  </a:lnTo>
                  <a:lnTo>
                    <a:pt x="195036" y="67751"/>
                  </a:lnTo>
                  <a:lnTo>
                    <a:pt x="195036" y="67724"/>
                  </a:lnTo>
                  <a:lnTo>
                    <a:pt x="195010" y="67724"/>
                  </a:lnTo>
                  <a:lnTo>
                    <a:pt x="195010" y="67711"/>
                  </a:lnTo>
                  <a:lnTo>
                    <a:pt x="194996" y="67711"/>
                  </a:lnTo>
                  <a:lnTo>
                    <a:pt x="194996" y="67684"/>
                  </a:lnTo>
                  <a:lnTo>
                    <a:pt x="194969" y="67684"/>
                  </a:lnTo>
                  <a:lnTo>
                    <a:pt x="194969" y="67658"/>
                  </a:lnTo>
                  <a:lnTo>
                    <a:pt x="194943" y="67658"/>
                  </a:lnTo>
                  <a:lnTo>
                    <a:pt x="194943" y="67644"/>
                  </a:lnTo>
                  <a:lnTo>
                    <a:pt x="194929" y="67644"/>
                  </a:lnTo>
                  <a:lnTo>
                    <a:pt x="194929" y="67617"/>
                  </a:lnTo>
                  <a:lnTo>
                    <a:pt x="194903" y="67617"/>
                  </a:lnTo>
                  <a:lnTo>
                    <a:pt x="194903" y="67591"/>
                  </a:lnTo>
                  <a:lnTo>
                    <a:pt x="194876" y="67591"/>
                  </a:lnTo>
                  <a:lnTo>
                    <a:pt x="194876" y="67577"/>
                  </a:lnTo>
                  <a:lnTo>
                    <a:pt x="194862" y="67577"/>
                  </a:lnTo>
                  <a:lnTo>
                    <a:pt x="194862" y="67550"/>
                  </a:lnTo>
                  <a:lnTo>
                    <a:pt x="194836" y="67550"/>
                  </a:lnTo>
                  <a:lnTo>
                    <a:pt x="194836" y="67524"/>
                  </a:lnTo>
                  <a:lnTo>
                    <a:pt x="194809" y="67524"/>
                  </a:lnTo>
                  <a:lnTo>
                    <a:pt x="194809" y="67510"/>
                  </a:lnTo>
                  <a:lnTo>
                    <a:pt x="194795" y="67510"/>
                  </a:lnTo>
                  <a:lnTo>
                    <a:pt x="194795" y="67484"/>
                  </a:lnTo>
                  <a:lnTo>
                    <a:pt x="194769" y="67484"/>
                  </a:lnTo>
                  <a:lnTo>
                    <a:pt x="194769" y="67457"/>
                  </a:lnTo>
                  <a:lnTo>
                    <a:pt x="194742" y="67457"/>
                  </a:lnTo>
                  <a:lnTo>
                    <a:pt x="194742" y="67443"/>
                  </a:lnTo>
                  <a:lnTo>
                    <a:pt x="194729" y="67443"/>
                  </a:lnTo>
                  <a:lnTo>
                    <a:pt x="194729" y="67417"/>
                  </a:lnTo>
                  <a:lnTo>
                    <a:pt x="194702" y="67417"/>
                  </a:lnTo>
                  <a:lnTo>
                    <a:pt x="194702" y="67390"/>
                  </a:lnTo>
                  <a:lnTo>
                    <a:pt x="194675" y="67390"/>
                  </a:lnTo>
                  <a:lnTo>
                    <a:pt x="194675" y="67377"/>
                  </a:lnTo>
                  <a:lnTo>
                    <a:pt x="194662" y="67377"/>
                  </a:lnTo>
                  <a:lnTo>
                    <a:pt x="194662" y="67350"/>
                  </a:lnTo>
                  <a:lnTo>
                    <a:pt x="194635" y="67350"/>
                  </a:lnTo>
                  <a:lnTo>
                    <a:pt x="194635" y="67323"/>
                  </a:lnTo>
                  <a:lnTo>
                    <a:pt x="194608" y="67323"/>
                  </a:lnTo>
                  <a:lnTo>
                    <a:pt x="194608" y="67310"/>
                  </a:lnTo>
                  <a:lnTo>
                    <a:pt x="194595" y="67310"/>
                  </a:lnTo>
                  <a:lnTo>
                    <a:pt x="194595" y="67283"/>
                  </a:lnTo>
                  <a:lnTo>
                    <a:pt x="194568" y="67283"/>
                  </a:lnTo>
                  <a:lnTo>
                    <a:pt x="194568" y="67256"/>
                  </a:lnTo>
                  <a:lnTo>
                    <a:pt x="194541" y="67256"/>
                  </a:lnTo>
                  <a:lnTo>
                    <a:pt x="194541" y="67243"/>
                  </a:lnTo>
                  <a:lnTo>
                    <a:pt x="194528" y="67243"/>
                  </a:lnTo>
                  <a:lnTo>
                    <a:pt x="194528" y="67216"/>
                  </a:lnTo>
                  <a:lnTo>
                    <a:pt x="194501" y="67216"/>
                  </a:lnTo>
                  <a:lnTo>
                    <a:pt x="194501" y="67189"/>
                  </a:lnTo>
                  <a:lnTo>
                    <a:pt x="194474" y="67189"/>
                  </a:lnTo>
                  <a:lnTo>
                    <a:pt x="194474" y="67176"/>
                  </a:lnTo>
                  <a:lnTo>
                    <a:pt x="194461" y="67176"/>
                  </a:lnTo>
                  <a:lnTo>
                    <a:pt x="194461" y="67149"/>
                  </a:lnTo>
                  <a:lnTo>
                    <a:pt x="194434" y="67149"/>
                  </a:lnTo>
                  <a:lnTo>
                    <a:pt x="194434" y="67122"/>
                  </a:lnTo>
                  <a:lnTo>
                    <a:pt x="194407" y="67122"/>
                  </a:lnTo>
                  <a:lnTo>
                    <a:pt x="194407" y="67109"/>
                  </a:lnTo>
                  <a:lnTo>
                    <a:pt x="194394" y="67109"/>
                  </a:lnTo>
                  <a:lnTo>
                    <a:pt x="194394" y="67082"/>
                  </a:lnTo>
                  <a:lnTo>
                    <a:pt x="194367" y="67082"/>
                  </a:lnTo>
                  <a:lnTo>
                    <a:pt x="194367" y="67055"/>
                  </a:lnTo>
                  <a:lnTo>
                    <a:pt x="194341" y="67055"/>
                  </a:lnTo>
                  <a:lnTo>
                    <a:pt x="194341" y="67042"/>
                  </a:lnTo>
                  <a:lnTo>
                    <a:pt x="194327" y="67042"/>
                  </a:lnTo>
                  <a:lnTo>
                    <a:pt x="194327" y="67015"/>
                  </a:lnTo>
                  <a:lnTo>
                    <a:pt x="194300" y="67015"/>
                  </a:lnTo>
                  <a:lnTo>
                    <a:pt x="194300" y="66988"/>
                  </a:lnTo>
                  <a:lnTo>
                    <a:pt x="194274" y="66988"/>
                  </a:lnTo>
                  <a:lnTo>
                    <a:pt x="194274" y="66975"/>
                  </a:lnTo>
                  <a:lnTo>
                    <a:pt x="194260" y="66975"/>
                  </a:lnTo>
                  <a:lnTo>
                    <a:pt x="194260" y="66948"/>
                  </a:lnTo>
                  <a:lnTo>
                    <a:pt x="194233" y="66948"/>
                  </a:lnTo>
                  <a:lnTo>
                    <a:pt x="194233" y="66922"/>
                  </a:lnTo>
                  <a:lnTo>
                    <a:pt x="194207" y="66922"/>
                  </a:lnTo>
                  <a:lnTo>
                    <a:pt x="194207" y="66908"/>
                  </a:lnTo>
                  <a:lnTo>
                    <a:pt x="194193" y="66908"/>
                  </a:lnTo>
                  <a:lnTo>
                    <a:pt x="194193" y="66881"/>
                  </a:lnTo>
                  <a:lnTo>
                    <a:pt x="194167" y="66881"/>
                  </a:lnTo>
                  <a:lnTo>
                    <a:pt x="194167" y="66855"/>
                  </a:lnTo>
                  <a:lnTo>
                    <a:pt x="194140" y="66855"/>
                  </a:lnTo>
                  <a:lnTo>
                    <a:pt x="194140" y="66841"/>
                  </a:lnTo>
                  <a:lnTo>
                    <a:pt x="194126" y="66841"/>
                  </a:lnTo>
                  <a:lnTo>
                    <a:pt x="194126" y="66815"/>
                  </a:lnTo>
                  <a:lnTo>
                    <a:pt x="194100" y="66815"/>
                  </a:lnTo>
                  <a:lnTo>
                    <a:pt x="194100" y="66788"/>
                  </a:lnTo>
                  <a:lnTo>
                    <a:pt x="194060" y="66788"/>
                  </a:lnTo>
                  <a:lnTo>
                    <a:pt x="194060" y="66774"/>
                  </a:lnTo>
                  <a:lnTo>
                    <a:pt x="194033" y="66774"/>
                  </a:lnTo>
                  <a:lnTo>
                    <a:pt x="194033" y="66748"/>
                  </a:lnTo>
                  <a:lnTo>
                    <a:pt x="194006" y="66748"/>
                  </a:lnTo>
                  <a:lnTo>
                    <a:pt x="194006" y="66721"/>
                  </a:lnTo>
                  <a:lnTo>
                    <a:pt x="193993" y="66721"/>
                  </a:lnTo>
                  <a:lnTo>
                    <a:pt x="193993" y="66707"/>
                  </a:lnTo>
                  <a:lnTo>
                    <a:pt x="193966" y="66707"/>
                  </a:lnTo>
                  <a:lnTo>
                    <a:pt x="193966" y="66681"/>
                  </a:lnTo>
                  <a:lnTo>
                    <a:pt x="193939" y="66681"/>
                  </a:lnTo>
                  <a:lnTo>
                    <a:pt x="193939" y="66641"/>
                  </a:lnTo>
                  <a:lnTo>
                    <a:pt x="193926" y="66641"/>
                  </a:lnTo>
                  <a:lnTo>
                    <a:pt x="193926" y="66614"/>
                  </a:lnTo>
                  <a:lnTo>
                    <a:pt x="193899" y="66614"/>
                  </a:lnTo>
                  <a:lnTo>
                    <a:pt x="193899" y="66587"/>
                  </a:lnTo>
                  <a:lnTo>
                    <a:pt x="193872" y="66587"/>
                  </a:lnTo>
                  <a:lnTo>
                    <a:pt x="193872" y="66574"/>
                  </a:lnTo>
                  <a:lnTo>
                    <a:pt x="193859" y="66574"/>
                  </a:lnTo>
                  <a:lnTo>
                    <a:pt x="193859" y="66520"/>
                  </a:lnTo>
                  <a:lnTo>
                    <a:pt x="193832" y="66520"/>
                  </a:lnTo>
                  <a:lnTo>
                    <a:pt x="193832" y="66507"/>
                  </a:lnTo>
                  <a:lnTo>
                    <a:pt x="193805" y="66507"/>
                  </a:lnTo>
                  <a:lnTo>
                    <a:pt x="193805" y="66480"/>
                  </a:lnTo>
                  <a:lnTo>
                    <a:pt x="193792" y="66480"/>
                  </a:lnTo>
                  <a:lnTo>
                    <a:pt x="193792" y="66453"/>
                  </a:lnTo>
                  <a:lnTo>
                    <a:pt x="193765" y="66453"/>
                  </a:lnTo>
                  <a:lnTo>
                    <a:pt x="193765" y="66440"/>
                  </a:lnTo>
                  <a:lnTo>
                    <a:pt x="193738" y="66440"/>
                  </a:lnTo>
                  <a:lnTo>
                    <a:pt x="193738" y="66386"/>
                  </a:lnTo>
                  <a:lnTo>
                    <a:pt x="193725" y="66386"/>
                  </a:lnTo>
                  <a:lnTo>
                    <a:pt x="193725" y="66373"/>
                  </a:lnTo>
                  <a:lnTo>
                    <a:pt x="193698" y="66373"/>
                  </a:lnTo>
                  <a:lnTo>
                    <a:pt x="193698" y="66346"/>
                  </a:lnTo>
                  <a:lnTo>
                    <a:pt x="193671" y="66346"/>
                  </a:lnTo>
                  <a:lnTo>
                    <a:pt x="193671" y="66319"/>
                  </a:lnTo>
                  <a:lnTo>
                    <a:pt x="193658" y="66319"/>
                  </a:lnTo>
                  <a:lnTo>
                    <a:pt x="193658" y="66279"/>
                  </a:lnTo>
                  <a:lnTo>
                    <a:pt x="193631" y="66279"/>
                  </a:lnTo>
                  <a:lnTo>
                    <a:pt x="193631" y="66252"/>
                  </a:lnTo>
                  <a:lnTo>
                    <a:pt x="193605" y="66252"/>
                  </a:lnTo>
                  <a:lnTo>
                    <a:pt x="193605" y="66239"/>
                  </a:lnTo>
                  <a:lnTo>
                    <a:pt x="193591" y="66239"/>
                  </a:lnTo>
                  <a:lnTo>
                    <a:pt x="193591" y="66212"/>
                  </a:lnTo>
                  <a:lnTo>
                    <a:pt x="193564" y="66212"/>
                  </a:lnTo>
                  <a:lnTo>
                    <a:pt x="193564" y="66186"/>
                  </a:lnTo>
                  <a:lnTo>
                    <a:pt x="193538" y="66186"/>
                  </a:lnTo>
                  <a:lnTo>
                    <a:pt x="193538" y="66145"/>
                  </a:lnTo>
                  <a:lnTo>
                    <a:pt x="193524" y="66145"/>
                  </a:lnTo>
                  <a:lnTo>
                    <a:pt x="193524" y="66119"/>
                  </a:lnTo>
                  <a:lnTo>
                    <a:pt x="193497" y="66119"/>
                  </a:lnTo>
                  <a:lnTo>
                    <a:pt x="193497" y="66105"/>
                  </a:lnTo>
                  <a:lnTo>
                    <a:pt x="193471" y="66105"/>
                  </a:lnTo>
                  <a:lnTo>
                    <a:pt x="193471" y="66079"/>
                  </a:lnTo>
                  <a:lnTo>
                    <a:pt x="193457" y="66079"/>
                  </a:lnTo>
                  <a:lnTo>
                    <a:pt x="193457" y="66038"/>
                  </a:lnTo>
                  <a:lnTo>
                    <a:pt x="193431" y="66038"/>
                  </a:lnTo>
                  <a:lnTo>
                    <a:pt x="193431" y="66012"/>
                  </a:lnTo>
                  <a:lnTo>
                    <a:pt x="193404" y="66012"/>
                  </a:lnTo>
                  <a:lnTo>
                    <a:pt x="193404" y="65985"/>
                  </a:lnTo>
                  <a:lnTo>
                    <a:pt x="193390" y="65985"/>
                  </a:lnTo>
                  <a:lnTo>
                    <a:pt x="193390" y="65971"/>
                  </a:lnTo>
                  <a:lnTo>
                    <a:pt x="193364" y="65971"/>
                  </a:lnTo>
                  <a:lnTo>
                    <a:pt x="193364" y="65945"/>
                  </a:lnTo>
                  <a:lnTo>
                    <a:pt x="193337" y="65945"/>
                  </a:lnTo>
                  <a:lnTo>
                    <a:pt x="193337" y="65905"/>
                  </a:lnTo>
                  <a:lnTo>
                    <a:pt x="193324" y="65905"/>
                  </a:lnTo>
                  <a:lnTo>
                    <a:pt x="193324" y="65878"/>
                  </a:lnTo>
                  <a:lnTo>
                    <a:pt x="193297" y="65878"/>
                  </a:lnTo>
                  <a:lnTo>
                    <a:pt x="193297" y="65851"/>
                  </a:lnTo>
                  <a:lnTo>
                    <a:pt x="193270" y="65851"/>
                  </a:lnTo>
                  <a:lnTo>
                    <a:pt x="193270" y="65838"/>
                  </a:lnTo>
                  <a:lnTo>
                    <a:pt x="193257" y="65838"/>
                  </a:lnTo>
                  <a:lnTo>
                    <a:pt x="193257" y="65784"/>
                  </a:lnTo>
                  <a:lnTo>
                    <a:pt x="193230" y="65784"/>
                  </a:lnTo>
                  <a:lnTo>
                    <a:pt x="193230" y="65771"/>
                  </a:lnTo>
                  <a:lnTo>
                    <a:pt x="193203" y="65771"/>
                  </a:lnTo>
                  <a:lnTo>
                    <a:pt x="193203" y="65744"/>
                  </a:lnTo>
                  <a:lnTo>
                    <a:pt x="193190" y="65744"/>
                  </a:lnTo>
                  <a:lnTo>
                    <a:pt x="193190" y="65717"/>
                  </a:lnTo>
                  <a:lnTo>
                    <a:pt x="193163" y="65717"/>
                  </a:lnTo>
                  <a:lnTo>
                    <a:pt x="193163" y="65704"/>
                  </a:lnTo>
                  <a:lnTo>
                    <a:pt x="193136" y="65704"/>
                  </a:lnTo>
                  <a:lnTo>
                    <a:pt x="193136" y="65650"/>
                  </a:lnTo>
                  <a:lnTo>
                    <a:pt x="193123" y="65650"/>
                  </a:lnTo>
                  <a:lnTo>
                    <a:pt x="193123" y="65637"/>
                  </a:lnTo>
                  <a:lnTo>
                    <a:pt x="193096" y="65637"/>
                  </a:lnTo>
                  <a:lnTo>
                    <a:pt x="193096" y="65610"/>
                  </a:lnTo>
                  <a:lnTo>
                    <a:pt x="193069" y="65610"/>
                  </a:lnTo>
                  <a:lnTo>
                    <a:pt x="193069" y="65583"/>
                  </a:lnTo>
                  <a:lnTo>
                    <a:pt x="193056" y="65583"/>
                  </a:lnTo>
                  <a:lnTo>
                    <a:pt x="193056" y="65543"/>
                  </a:lnTo>
                  <a:lnTo>
                    <a:pt x="193029" y="65543"/>
                  </a:lnTo>
                  <a:lnTo>
                    <a:pt x="193029" y="65517"/>
                  </a:lnTo>
                  <a:lnTo>
                    <a:pt x="193002" y="65517"/>
                  </a:lnTo>
                  <a:lnTo>
                    <a:pt x="193002" y="65503"/>
                  </a:lnTo>
                  <a:lnTo>
                    <a:pt x="192989" y="65503"/>
                  </a:lnTo>
                  <a:lnTo>
                    <a:pt x="192989" y="65476"/>
                  </a:lnTo>
                  <a:lnTo>
                    <a:pt x="192962" y="65476"/>
                  </a:lnTo>
                  <a:lnTo>
                    <a:pt x="192962" y="65450"/>
                  </a:lnTo>
                  <a:lnTo>
                    <a:pt x="192935" y="65450"/>
                  </a:lnTo>
                  <a:lnTo>
                    <a:pt x="192935" y="65409"/>
                  </a:lnTo>
                  <a:lnTo>
                    <a:pt x="192922" y="65409"/>
                  </a:lnTo>
                  <a:lnTo>
                    <a:pt x="192922" y="65383"/>
                  </a:lnTo>
                  <a:lnTo>
                    <a:pt x="192895" y="65383"/>
                  </a:lnTo>
                  <a:lnTo>
                    <a:pt x="192895" y="65369"/>
                  </a:lnTo>
                  <a:lnTo>
                    <a:pt x="192869" y="65369"/>
                  </a:lnTo>
                  <a:lnTo>
                    <a:pt x="192869" y="65343"/>
                  </a:lnTo>
                  <a:lnTo>
                    <a:pt x="192855" y="65343"/>
                  </a:lnTo>
                  <a:lnTo>
                    <a:pt x="192855" y="65302"/>
                  </a:lnTo>
                  <a:lnTo>
                    <a:pt x="192828" y="65302"/>
                  </a:lnTo>
                  <a:lnTo>
                    <a:pt x="192828" y="65276"/>
                  </a:lnTo>
                  <a:lnTo>
                    <a:pt x="192802" y="65276"/>
                  </a:lnTo>
                  <a:lnTo>
                    <a:pt x="192802" y="65249"/>
                  </a:lnTo>
                  <a:lnTo>
                    <a:pt x="192788" y="65249"/>
                  </a:lnTo>
                  <a:lnTo>
                    <a:pt x="192788" y="65235"/>
                  </a:lnTo>
                  <a:lnTo>
                    <a:pt x="192761" y="65235"/>
                  </a:lnTo>
                  <a:lnTo>
                    <a:pt x="192761" y="65209"/>
                  </a:lnTo>
                  <a:lnTo>
                    <a:pt x="192735" y="65209"/>
                  </a:lnTo>
                  <a:lnTo>
                    <a:pt x="192735" y="65169"/>
                  </a:lnTo>
                  <a:lnTo>
                    <a:pt x="192721" y="65169"/>
                  </a:lnTo>
                  <a:lnTo>
                    <a:pt x="192721" y="65142"/>
                  </a:lnTo>
                  <a:lnTo>
                    <a:pt x="192695" y="65142"/>
                  </a:lnTo>
                  <a:lnTo>
                    <a:pt x="192695" y="65115"/>
                  </a:lnTo>
                  <a:lnTo>
                    <a:pt x="192668" y="65115"/>
                  </a:lnTo>
                  <a:lnTo>
                    <a:pt x="192668" y="65102"/>
                  </a:lnTo>
                  <a:lnTo>
                    <a:pt x="192654" y="65102"/>
                  </a:lnTo>
                  <a:lnTo>
                    <a:pt x="192654" y="65048"/>
                  </a:lnTo>
                  <a:lnTo>
                    <a:pt x="192628" y="65048"/>
                  </a:lnTo>
                  <a:lnTo>
                    <a:pt x="192628" y="65035"/>
                  </a:lnTo>
                  <a:lnTo>
                    <a:pt x="192601" y="65035"/>
                  </a:lnTo>
                  <a:lnTo>
                    <a:pt x="192601" y="65008"/>
                  </a:lnTo>
                  <a:lnTo>
                    <a:pt x="192588" y="65008"/>
                  </a:lnTo>
                  <a:lnTo>
                    <a:pt x="192588" y="64981"/>
                  </a:lnTo>
                  <a:lnTo>
                    <a:pt x="192561" y="64981"/>
                  </a:lnTo>
                  <a:lnTo>
                    <a:pt x="192561" y="64968"/>
                  </a:lnTo>
                  <a:lnTo>
                    <a:pt x="192534" y="64968"/>
                  </a:lnTo>
                  <a:lnTo>
                    <a:pt x="192534" y="64914"/>
                  </a:lnTo>
                  <a:lnTo>
                    <a:pt x="192521" y="64914"/>
                  </a:lnTo>
                  <a:lnTo>
                    <a:pt x="192521" y="64901"/>
                  </a:lnTo>
                  <a:lnTo>
                    <a:pt x="192494" y="64901"/>
                  </a:lnTo>
                  <a:lnTo>
                    <a:pt x="192494" y="64874"/>
                  </a:lnTo>
                  <a:lnTo>
                    <a:pt x="192467" y="64874"/>
                  </a:lnTo>
                  <a:lnTo>
                    <a:pt x="192467" y="64847"/>
                  </a:lnTo>
                  <a:lnTo>
                    <a:pt x="192454" y="64847"/>
                  </a:lnTo>
                  <a:lnTo>
                    <a:pt x="192454" y="64807"/>
                  </a:lnTo>
                  <a:lnTo>
                    <a:pt x="192427" y="64807"/>
                  </a:lnTo>
                  <a:lnTo>
                    <a:pt x="192427" y="64781"/>
                  </a:lnTo>
                  <a:lnTo>
                    <a:pt x="192400" y="64781"/>
                  </a:lnTo>
                  <a:lnTo>
                    <a:pt x="192400" y="64767"/>
                  </a:lnTo>
                  <a:lnTo>
                    <a:pt x="192387" y="64767"/>
                  </a:lnTo>
                  <a:lnTo>
                    <a:pt x="192387" y="64740"/>
                  </a:lnTo>
                  <a:lnTo>
                    <a:pt x="192360" y="64740"/>
                  </a:lnTo>
                  <a:lnTo>
                    <a:pt x="192360" y="64714"/>
                  </a:lnTo>
                  <a:lnTo>
                    <a:pt x="192333" y="64714"/>
                  </a:lnTo>
                  <a:lnTo>
                    <a:pt x="192333" y="64673"/>
                  </a:lnTo>
                  <a:lnTo>
                    <a:pt x="192320" y="64673"/>
                  </a:lnTo>
                  <a:lnTo>
                    <a:pt x="192320" y="64647"/>
                  </a:lnTo>
                  <a:lnTo>
                    <a:pt x="192293" y="64647"/>
                  </a:lnTo>
                  <a:lnTo>
                    <a:pt x="192293" y="64633"/>
                  </a:lnTo>
                  <a:lnTo>
                    <a:pt x="192266" y="64633"/>
                  </a:lnTo>
                  <a:lnTo>
                    <a:pt x="192266" y="64607"/>
                  </a:lnTo>
                  <a:lnTo>
                    <a:pt x="192253" y="64607"/>
                  </a:lnTo>
                  <a:lnTo>
                    <a:pt x="192253" y="64566"/>
                  </a:lnTo>
                  <a:lnTo>
                    <a:pt x="192226" y="64566"/>
                  </a:lnTo>
                  <a:lnTo>
                    <a:pt x="192226" y="64540"/>
                  </a:lnTo>
                  <a:lnTo>
                    <a:pt x="192199" y="64540"/>
                  </a:lnTo>
                  <a:lnTo>
                    <a:pt x="192199" y="64513"/>
                  </a:lnTo>
                  <a:lnTo>
                    <a:pt x="192186" y="64513"/>
                  </a:lnTo>
                  <a:lnTo>
                    <a:pt x="192186" y="64500"/>
                  </a:lnTo>
                  <a:lnTo>
                    <a:pt x="192159" y="64500"/>
                  </a:lnTo>
                  <a:lnTo>
                    <a:pt x="192159" y="64473"/>
                  </a:lnTo>
                  <a:lnTo>
                    <a:pt x="192133" y="64473"/>
                  </a:lnTo>
                  <a:lnTo>
                    <a:pt x="192133" y="64433"/>
                  </a:lnTo>
                  <a:lnTo>
                    <a:pt x="192119" y="64433"/>
                  </a:lnTo>
                  <a:lnTo>
                    <a:pt x="192119" y="64406"/>
                  </a:lnTo>
                  <a:lnTo>
                    <a:pt x="192092" y="64406"/>
                  </a:lnTo>
                  <a:lnTo>
                    <a:pt x="192092" y="64366"/>
                  </a:lnTo>
                  <a:lnTo>
                    <a:pt x="192066" y="64366"/>
                  </a:lnTo>
                  <a:lnTo>
                    <a:pt x="192066" y="64339"/>
                  </a:lnTo>
                  <a:lnTo>
                    <a:pt x="192052" y="64339"/>
                  </a:lnTo>
                  <a:lnTo>
                    <a:pt x="192052" y="64299"/>
                  </a:lnTo>
                  <a:lnTo>
                    <a:pt x="192026" y="64299"/>
                  </a:lnTo>
                  <a:lnTo>
                    <a:pt x="192026" y="64272"/>
                  </a:lnTo>
                  <a:lnTo>
                    <a:pt x="191999" y="64272"/>
                  </a:lnTo>
                  <a:lnTo>
                    <a:pt x="191999" y="64232"/>
                  </a:lnTo>
                  <a:lnTo>
                    <a:pt x="191985" y="64232"/>
                  </a:lnTo>
                  <a:lnTo>
                    <a:pt x="191985" y="64178"/>
                  </a:lnTo>
                  <a:lnTo>
                    <a:pt x="191959" y="64178"/>
                  </a:lnTo>
                  <a:lnTo>
                    <a:pt x="191959" y="64165"/>
                  </a:lnTo>
                  <a:lnTo>
                    <a:pt x="191932" y="64165"/>
                  </a:lnTo>
                  <a:lnTo>
                    <a:pt x="191932" y="64111"/>
                  </a:lnTo>
                  <a:lnTo>
                    <a:pt x="191918" y="64111"/>
                  </a:lnTo>
                  <a:lnTo>
                    <a:pt x="191918" y="64098"/>
                  </a:lnTo>
                  <a:lnTo>
                    <a:pt x="191892" y="64098"/>
                  </a:lnTo>
                  <a:lnTo>
                    <a:pt x="191892" y="64045"/>
                  </a:lnTo>
                  <a:lnTo>
                    <a:pt x="191865" y="64045"/>
                  </a:lnTo>
                  <a:lnTo>
                    <a:pt x="191865" y="64004"/>
                  </a:lnTo>
                  <a:lnTo>
                    <a:pt x="191852" y="64004"/>
                  </a:lnTo>
                  <a:lnTo>
                    <a:pt x="191852" y="63978"/>
                  </a:lnTo>
                  <a:lnTo>
                    <a:pt x="191825" y="63978"/>
                  </a:lnTo>
                  <a:lnTo>
                    <a:pt x="191825" y="63937"/>
                  </a:lnTo>
                  <a:lnTo>
                    <a:pt x="191798" y="63937"/>
                  </a:lnTo>
                  <a:lnTo>
                    <a:pt x="191798" y="63911"/>
                  </a:lnTo>
                  <a:lnTo>
                    <a:pt x="191785" y="63911"/>
                  </a:lnTo>
                  <a:lnTo>
                    <a:pt x="191785" y="63871"/>
                  </a:lnTo>
                  <a:lnTo>
                    <a:pt x="191758" y="63871"/>
                  </a:lnTo>
                  <a:lnTo>
                    <a:pt x="191758" y="63830"/>
                  </a:lnTo>
                  <a:lnTo>
                    <a:pt x="191731" y="63830"/>
                  </a:lnTo>
                  <a:lnTo>
                    <a:pt x="191731" y="63804"/>
                  </a:lnTo>
                  <a:lnTo>
                    <a:pt x="191718" y="63804"/>
                  </a:lnTo>
                  <a:lnTo>
                    <a:pt x="191718" y="63764"/>
                  </a:lnTo>
                  <a:lnTo>
                    <a:pt x="191691" y="63764"/>
                  </a:lnTo>
                  <a:lnTo>
                    <a:pt x="191691" y="63737"/>
                  </a:lnTo>
                  <a:lnTo>
                    <a:pt x="191664" y="63737"/>
                  </a:lnTo>
                  <a:lnTo>
                    <a:pt x="191664" y="63697"/>
                  </a:lnTo>
                  <a:lnTo>
                    <a:pt x="191651" y="63697"/>
                  </a:lnTo>
                  <a:lnTo>
                    <a:pt x="191651" y="63643"/>
                  </a:lnTo>
                  <a:lnTo>
                    <a:pt x="191624" y="63643"/>
                  </a:lnTo>
                  <a:lnTo>
                    <a:pt x="191624" y="63630"/>
                  </a:lnTo>
                  <a:lnTo>
                    <a:pt x="191597" y="63630"/>
                  </a:lnTo>
                  <a:lnTo>
                    <a:pt x="191597" y="63576"/>
                  </a:lnTo>
                  <a:lnTo>
                    <a:pt x="191584" y="63576"/>
                  </a:lnTo>
                  <a:lnTo>
                    <a:pt x="191584" y="63563"/>
                  </a:lnTo>
                  <a:lnTo>
                    <a:pt x="191557" y="63563"/>
                  </a:lnTo>
                  <a:lnTo>
                    <a:pt x="191557" y="63509"/>
                  </a:lnTo>
                  <a:lnTo>
                    <a:pt x="191530" y="63509"/>
                  </a:lnTo>
                  <a:lnTo>
                    <a:pt x="191530" y="63469"/>
                  </a:lnTo>
                  <a:lnTo>
                    <a:pt x="191517" y="63469"/>
                  </a:lnTo>
                  <a:lnTo>
                    <a:pt x="191517" y="63442"/>
                  </a:lnTo>
                  <a:lnTo>
                    <a:pt x="191490" y="63442"/>
                  </a:lnTo>
                  <a:lnTo>
                    <a:pt x="191490" y="63402"/>
                  </a:lnTo>
                  <a:lnTo>
                    <a:pt x="191463" y="63402"/>
                  </a:lnTo>
                  <a:lnTo>
                    <a:pt x="191463" y="63375"/>
                  </a:lnTo>
                  <a:lnTo>
                    <a:pt x="191450" y="63375"/>
                  </a:lnTo>
                  <a:lnTo>
                    <a:pt x="191450" y="63335"/>
                  </a:lnTo>
                  <a:lnTo>
                    <a:pt x="191423" y="63335"/>
                  </a:lnTo>
                  <a:lnTo>
                    <a:pt x="191423" y="63295"/>
                  </a:lnTo>
                  <a:lnTo>
                    <a:pt x="191397" y="63295"/>
                  </a:lnTo>
                  <a:lnTo>
                    <a:pt x="191397" y="63268"/>
                  </a:lnTo>
                  <a:lnTo>
                    <a:pt x="191383" y="63268"/>
                  </a:lnTo>
                  <a:lnTo>
                    <a:pt x="191383" y="63228"/>
                  </a:lnTo>
                  <a:lnTo>
                    <a:pt x="191356" y="63228"/>
                  </a:lnTo>
                  <a:lnTo>
                    <a:pt x="191356" y="63202"/>
                  </a:lnTo>
                  <a:lnTo>
                    <a:pt x="191330" y="63202"/>
                  </a:lnTo>
                  <a:lnTo>
                    <a:pt x="191330" y="63161"/>
                  </a:lnTo>
                  <a:lnTo>
                    <a:pt x="191316" y="63161"/>
                  </a:lnTo>
                  <a:lnTo>
                    <a:pt x="191316" y="63108"/>
                  </a:lnTo>
                  <a:lnTo>
                    <a:pt x="191290" y="63108"/>
                  </a:lnTo>
                  <a:lnTo>
                    <a:pt x="191290" y="63094"/>
                  </a:lnTo>
                  <a:lnTo>
                    <a:pt x="191263" y="63094"/>
                  </a:lnTo>
                  <a:lnTo>
                    <a:pt x="191263" y="63041"/>
                  </a:lnTo>
                  <a:lnTo>
                    <a:pt x="191249" y="63041"/>
                  </a:lnTo>
                  <a:lnTo>
                    <a:pt x="191249" y="63028"/>
                  </a:lnTo>
                  <a:lnTo>
                    <a:pt x="191223" y="63028"/>
                  </a:lnTo>
                  <a:lnTo>
                    <a:pt x="191223" y="62974"/>
                  </a:lnTo>
                  <a:lnTo>
                    <a:pt x="191196" y="62974"/>
                  </a:lnTo>
                  <a:lnTo>
                    <a:pt x="191196" y="62934"/>
                  </a:lnTo>
                  <a:lnTo>
                    <a:pt x="191182" y="62934"/>
                  </a:lnTo>
                  <a:lnTo>
                    <a:pt x="191182" y="62907"/>
                  </a:lnTo>
                  <a:lnTo>
                    <a:pt x="191156" y="62907"/>
                  </a:lnTo>
                  <a:lnTo>
                    <a:pt x="191156" y="62867"/>
                  </a:lnTo>
                  <a:lnTo>
                    <a:pt x="191129" y="62867"/>
                  </a:lnTo>
                  <a:lnTo>
                    <a:pt x="191129" y="62840"/>
                  </a:lnTo>
                  <a:lnTo>
                    <a:pt x="191116" y="62840"/>
                  </a:lnTo>
                  <a:lnTo>
                    <a:pt x="191116" y="62800"/>
                  </a:lnTo>
                  <a:lnTo>
                    <a:pt x="191089" y="62800"/>
                  </a:lnTo>
                  <a:lnTo>
                    <a:pt x="191089" y="62773"/>
                  </a:lnTo>
                  <a:lnTo>
                    <a:pt x="191062" y="62773"/>
                  </a:lnTo>
                  <a:lnTo>
                    <a:pt x="191062" y="62733"/>
                  </a:lnTo>
                  <a:lnTo>
                    <a:pt x="191049" y="62733"/>
                  </a:lnTo>
                  <a:lnTo>
                    <a:pt x="191049" y="62693"/>
                  </a:lnTo>
                  <a:lnTo>
                    <a:pt x="191022" y="62693"/>
                  </a:lnTo>
                  <a:lnTo>
                    <a:pt x="191022" y="62666"/>
                  </a:lnTo>
                  <a:lnTo>
                    <a:pt x="190995" y="62666"/>
                  </a:lnTo>
                  <a:lnTo>
                    <a:pt x="190995" y="62626"/>
                  </a:lnTo>
                  <a:lnTo>
                    <a:pt x="190982" y="62626"/>
                  </a:lnTo>
                  <a:lnTo>
                    <a:pt x="190982" y="62599"/>
                  </a:lnTo>
                  <a:lnTo>
                    <a:pt x="190955" y="62599"/>
                  </a:lnTo>
                  <a:lnTo>
                    <a:pt x="190955" y="62559"/>
                  </a:lnTo>
                  <a:lnTo>
                    <a:pt x="190928" y="62559"/>
                  </a:lnTo>
                  <a:lnTo>
                    <a:pt x="190928" y="62506"/>
                  </a:lnTo>
                  <a:lnTo>
                    <a:pt x="190915" y="62506"/>
                  </a:lnTo>
                  <a:lnTo>
                    <a:pt x="190915" y="62492"/>
                  </a:lnTo>
                  <a:lnTo>
                    <a:pt x="190888" y="62492"/>
                  </a:lnTo>
                  <a:lnTo>
                    <a:pt x="190888" y="62439"/>
                  </a:lnTo>
                  <a:lnTo>
                    <a:pt x="190861" y="62439"/>
                  </a:lnTo>
                  <a:lnTo>
                    <a:pt x="190861" y="62425"/>
                  </a:lnTo>
                  <a:lnTo>
                    <a:pt x="190848" y="62425"/>
                  </a:lnTo>
                  <a:lnTo>
                    <a:pt x="190848" y="62372"/>
                  </a:lnTo>
                  <a:lnTo>
                    <a:pt x="190821" y="62372"/>
                  </a:lnTo>
                  <a:lnTo>
                    <a:pt x="190821" y="62332"/>
                  </a:lnTo>
                  <a:lnTo>
                    <a:pt x="190794" y="62332"/>
                  </a:lnTo>
                  <a:lnTo>
                    <a:pt x="190794" y="62305"/>
                  </a:lnTo>
                  <a:lnTo>
                    <a:pt x="190781" y="62305"/>
                  </a:lnTo>
                  <a:lnTo>
                    <a:pt x="190781" y="62265"/>
                  </a:lnTo>
                  <a:lnTo>
                    <a:pt x="190754" y="62265"/>
                  </a:lnTo>
                  <a:lnTo>
                    <a:pt x="190754" y="62238"/>
                  </a:lnTo>
                  <a:lnTo>
                    <a:pt x="190727" y="62238"/>
                  </a:lnTo>
                  <a:lnTo>
                    <a:pt x="190727" y="62198"/>
                  </a:lnTo>
                  <a:lnTo>
                    <a:pt x="190714" y="62198"/>
                  </a:lnTo>
                  <a:lnTo>
                    <a:pt x="190714" y="62158"/>
                  </a:lnTo>
                  <a:lnTo>
                    <a:pt x="190687" y="62158"/>
                  </a:lnTo>
                  <a:lnTo>
                    <a:pt x="190687" y="62104"/>
                  </a:lnTo>
                  <a:lnTo>
                    <a:pt x="190661" y="62104"/>
                  </a:lnTo>
                  <a:lnTo>
                    <a:pt x="190661" y="62064"/>
                  </a:lnTo>
                  <a:lnTo>
                    <a:pt x="190647" y="62064"/>
                  </a:lnTo>
                  <a:lnTo>
                    <a:pt x="190647" y="62024"/>
                  </a:lnTo>
                  <a:lnTo>
                    <a:pt x="190620" y="62024"/>
                  </a:lnTo>
                  <a:lnTo>
                    <a:pt x="190620" y="61957"/>
                  </a:lnTo>
                  <a:lnTo>
                    <a:pt x="190594" y="61957"/>
                  </a:lnTo>
                  <a:lnTo>
                    <a:pt x="190594" y="61903"/>
                  </a:lnTo>
                  <a:lnTo>
                    <a:pt x="190580" y="61903"/>
                  </a:lnTo>
                  <a:lnTo>
                    <a:pt x="190580" y="61863"/>
                  </a:lnTo>
                  <a:lnTo>
                    <a:pt x="190554" y="61863"/>
                  </a:lnTo>
                  <a:lnTo>
                    <a:pt x="190554" y="61823"/>
                  </a:lnTo>
                  <a:lnTo>
                    <a:pt x="190527" y="61823"/>
                  </a:lnTo>
                  <a:lnTo>
                    <a:pt x="190527" y="61756"/>
                  </a:lnTo>
                  <a:lnTo>
                    <a:pt x="190513" y="61756"/>
                  </a:lnTo>
                  <a:lnTo>
                    <a:pt x="190513" y="61703"/>
                  </a:lnTo>
                  <a:lnTo>
                    <a:pt x="190487" y="61703"/>
                  </a:lnTo>
                  <a:lnTo>
                    <a:pt x="190487" y="61663"/>
                  </a:lnTo>
                  <a:lnTo>
                    <a:pt x="190460" y="61663"/>
                  </a:lnTo>
                  <a:lnTo>
                    <a:pt x="190460" y="61596"/>
                  </a:lnTo>
                  <a:lnTo>
                    <a:pt x="190446" y="61596"/>
                  </a:lnTo>
                  <a:lnTo>
                    <a:pt x="190446" y="61556"/>
                  </a:lnTo>
                  <a:lnTo>
                    <a:pt x="190420" y="61556"/>
                  </a:lnTo>
                  <a:lnTo>
                    <a:pt x="190420" y="61502"/>
                  </a:lnTo>
                  <a:lnTo>
                    <a:pt x="190393" y="61502"/>
                  </a:lnTo>
                  <a:lnTo>
                    <a:pt x="190393" y="61462"/>
                  </a:lnTo>
                  <a:lnTo>
                    <a:pt x="190380" y="61462"/>
                  </a:lnTo>
                  <a:lnTo>
                    <a:pt x="190380" y="61395"/>
                  </a:lnTo>
                  <a:lnTo>
                    <a:pt x="190353" y="61395"/>
                  </a:lnTo>
                  <a:lnTo>
                    <a:pt x="190353" y="61355"/>
                  </a:lnTo>
                  <a:lnTo>
                    <a:pt x="190326" y="61355"/>
                  </a:lnTo>
                  <a:lnTo>
                    <a:pt x="190326" y="61301"/>
                  </a:lnTo>
                  <a:lnTo>
                    <a:pt x="190313" y="61301"/>
                  </a:lnTo>
                  <a:lnTo>
                    <a:pt x="190313" y="61261"/>
                  </a:lnTo>
                  <a:lnTo>
                    <a:pt x="190286" y="61261"/>
                  </a:lnTo>
                  <a:lnTo>
                    <a:pt x="190286" y="61194"/>
                  </a:lnTo>
                  <a:lnTo>
                    <a:pt x="190259" y="61194"/>
                  </a:lnTo>
                  <a:lnTo>
                    <a:pt x="190259" y="61154"/>
                  </a:lnTo>
                  <a:lnTo>
                    <a:pt x="190246" y="61154"/>
                  </a:lnTo>
                  <a:lnTo>
                    <a:pt x="190246" y="61101"/>
                  </a:lnTo>
                  <a:lnTo>
                    <a:pt x="190219" y="61101"/>
                  </a:lnTo>
                  <a:lnTo>
                    <a:pt x="190219" y="61034"/>
                  </a:lnTo>
                  <a:lnTo>
                    <a:pt x="190192" y="61034"/>
                  </a:lnTo>
                  <a:lnTo>
                    <a:pt x="190192" y="60994"/>
                  </a:lnTo>
                  <a:lnTo>
                    <a:pt x="190179" y="60994"/>
                  </a:lnTo>
                  <a:lnTo>
                    <a:pt x="190179" y="60953"/>
                  </a:lnTo>
                  <a:lnTo>
                    <a:pt x="190152" y="60953"/>
                  </a:lnTo>
                  <a:lnTo>
                    <a:pt x="190152" y="60900"/>
                  </a:lnTo>
                  <a:lnTo>
                    <a:pt x="190125" y="60900"/>
                  </a:lnTo>
                  <a:lnTo>
                    <a:pt x="190125" y="60833"/>
                  </a:lnTo>
                  <a:lnTo>
                    <a:pt x="190112" y="60833"/>
                  </a:lnTo>
                  <a:lnTo>
                    <a:pt x="190112" y="60793"/>
                  </a:lnTo>
                  <a:lnTo>
                    <a:pt x="190085" y="60793"/>
                  </a:lnTo>
                  <a:lnTo>
                    <a:pt x="190085" y="60753"/>
                  </a:lnTo>
                  <a:lnTo>
                    <a:pt x="190058" y="60753"/>
                  </a:lnTo>
                  <a:lnTo>
                    <a:pt x="190058" y="60686"/>
                  </a:lnTo>
                  <a:lnTo>
                    <a:pt x="190045" y="60686"/>
                  </a:lnTo>
                  <a:lnTo>
                    <a:pt x="190045" y="60632"/>
                  </a:lnTo>
                  <a:lnTo>
                    <a:pt x="190018" y="60632"/>
                  </a:lnTo>
                  <a:lnTo>
                    <a:pt x="190018" y="60592"/>
                  </a:lnTo>
                  <a:lnTo>
                    <a:pt x="189992" y="60592"/>
                  </a:lnTo>
                  <a:lnTo>
                    <a:pt x="189992" y="60552"/>
                  </a:lnTo>
                  <a:lnTo>
                    <a:pt x="189978" y="60552"/>
                  </a:lnTo>
                  <a:lnTo>
                    <a:pt x="189978" y="60485"/>
                  </a:lnTo>
                  <a:lnTo>
                    <a:pt x="189951" y="60485"/>
                  </a:lnTo>
                  <a:lnTo>
                    <a:pt x="189951" y="60432"/>
                  </a:lnTo>
                  <a:lnTo>
                    <a:pt x="189925" y="60432"/>
                  </a:lnTo>
                  <a:lnTo>
                    <a:pt x="189925" y="60391"/>
                  </a:lnTo>
                  <a:lnTo>
                    <a:pt x="189911" y="60391"/>
                  </a:lnTo>
                  <a:lnTo>
                    <a:pt x="189911" y="60351"/>
                  </a:lnTo>
                  <a:lnTo>
                    <a:pt x="189884" y="60351"/>
                  </a:lnTo>
                  <a:lnTo>
                    <a:pt x="189884" y="60284"/>
                  </a:lnTo>
                  <a:lnTo>
                    <a:pt x="189858" y="60284"/>
                  </a:lnTo>
                  <a:lnTo>
                    <a:pt x="189858" y="60231"/>
                  </a:lnTo>
                  <a:lnTo>
                    <a:pt x="189844" y="60231"/>
                  </a:lnTo>
                  <a:lnTo>
                    <a:pt x="189844" y="60191"/>
                  </a:lnTo>
                  <a:lnTo>
                    <a:pt x="189818" y="60191"/>
                  </a:lnTo>
                  <a:lnTo>
                    <a:pt x="189818" y="60124"/>
                  </a:lnTo>
                  <a:lnTo>
                    <a:pt x="189791" y="60124"/>
                  </a:lnTo>
                  <a:lnTo>
                    <a:pt x="189791" y="60084"/>
                  </a:lnTo>
                  <a:lnTo>
                    <a:pt x="189777" y="60084"/>
                  </a:lnTo>
                  <a:lnTo>
                    <a:pt x="189777" y="60030"/>
                  </a:lnTo>
                  <a:lnTo>
                    <a:pt x="189751" y="60030"/>
                  </a:lnTo>
                  <a:lnTo>
                    <a:pt x="189751" y="59990"/>
                  </a:lnTo>
                  <a:lnTo>
                    <a:pt x="189724" y="59990"/>
                  </a:lnTo>
                  <a:lnTo>
                    <a:pt x="189724" y="59923"/>
                  </a:lnTo>
                  <a:lnTo>
                    <a:pt x="189710" y="59923"/>
                  </a:lnTo>
                  <a:lnTo>
                    <a:pt x="189710" y="59856"/>
                  </a:lnTo>
                  <a:lnTo>
                    <a:pt x="189684" y="59856"/>
                  </a:lnTo>
                  <a:lnTo>
                    <a:pt x="189684" y="59762"/>
                  </a:lnTo>
                  <a:lnTo>
                    <a:pt x="189657" y="59762"/>
                  </a:lnTo>
                  <a:lnTo>
                    <a:pt x="189657" y="59682"/>
                  </a:lnTo>
                  <a:lnTo>
                    <a:pt x="189644" y="59682"/>
                  </a:lnTo>
                  <a:lnTo>
                    <a:pt x="189644" y="59588"/>
                  </a:lnTo>
                  <a:lnTo>
                    <a:pt x="189617" y="59588"/>
                  </a:lnTo>
                  <a:lnTo>
                    <a:pt x="189617" y="59495"/>
                  </a:lnTo>
                  <a:lnTo>
                    <a:pt x="189590" y="59495"/>
                  </a:lnTo>
                  <a:lnTo>
                    <a:pt x="189590" y="59415"/>
                  </a:lnTo>
                  <a:lnTo>
                    <a:pt x="189577" y="59415"/>
                  </a:lnTo>
                  <a:lnTo>
                    <a:pt x="189577" y="59321"/>
                  </a:lnTo>
                  <a:lnTo>
                    <a:pt x="189550" y="59321"/>
                  </a:lnTo>
                  <a:lnTo>
                    <a:pt x="189550" y="59227"/>
                  </a:lnTo>
                  <a:lnTo>
                    <a:pt x="189523" y="59227"/>
                  </a:lnTo>
                  <a:lnTo>
                    <a:pt x="189523" y="59147"/>
                  </a:lnTo>
                  <a:lnTo>
                    <a:pt x="189510" y="59147"/>
                  </a:lnTo>
                  <a:lnTo>
                    <a:pt x="189510" y="59053"/>
                  </a:lnTo>
                  <a:lnTo>
                    <a:pt x="189483" y="59053"/>
                  </a:lnTo>
                  <a:lnTo>
                    <a:pt x="189483" y="58986"/>
                  </a:lnTo>
                  <a:lnTo>
                    <a:pt x="189456" y="58986"/>
                  </a:lnTo>
                  <a:lnTo>
                    <a:pt x="189456" y="58893"/>
                  </a:lnTo>
                  <a:lnTo>
                    <a:pt x="189443" y="58893"/>
                  </a:lnTo>
                  <a:lnTo>
                    <a:pt x="189443" y="58812"/>
                  </a:lnTo>
                  <a:lnTo>
                    <a:pt x="189416" y="58812"/>
                  </a:lnTo>
                  <a:lnTo>
                    <a:pt x="189416" y="58719"/>
                  </a:lnTo>
                  <a:lnTo>
                    <a:pt x="189389" y="58719"/>
                  </a:lnTo>
                  <a:lnTo>
                    <a:pt x="189389" y="58625"/>
                  </a:lnTo>
                  <a:lnTo>
                    <a:pt x="189376" y="58625"/>
                  </a:lnTo>
                  <a:lnTo>
                    <a:pt x="189376" y="58545"/>
                  </a:lnTo>
                  <a:lnTo>
                    <a:pt x="189349" y="58545"/>
                  </a:lnTo>
                  <a:lnTo>
                    <a:pt x="189349" y="58451"/>
                  </a:lnTo>
                  <a:lnTo>
                    <a:pt x="189322" y="58451"/>
                  </a:lnTo>
                  <a:lnTo>
                    <a:pt x="189322" y="58357"/>
                  </a:lnTo>
                  <a:lnTo>
                    <a:pt x="189309" y="58357"/>
                  </a:lnTo>
                  <a:lnTo>
                    <a:pt x="189309" y="58277"/>
                  </a:lnTo>
                  <a:lnTo>
                    <a:pt x="189282" y="58277"/>
                  </a:lnTo>
                  <a:lnTo>
                    <a:pt x="189282" y="58183"/>
                  </a:lnTo>
                  <a:lnTo>
                    <a:pt x="189256" y="58183"/>
                  </a:lnTo>
                  <a:lnTo>
                    <a:pt x="189256" y="58090"/>
                  </a:lnTo>
                  <a:lnTo>
                    <a:pt x="189242" y="58090"/>
                  </a:lnTo>
                  <a:lnTo>
                    <a:pt x="189242" y="58009"/>
                  </a:lnTo>
                  <a:lnTo>
                    <a:pt x="189215" y="58009"/>
                  </a:lnTo>
                  <a:lnTo>
                    <a:pt x="189215" y="57916"/>
                  </a:lnTo>
                  <a:lnTo>
                    <a:pt x="189189" y="57916"/>
                  </a:lnTo>
                  <a:lnTo>
                    <a:pt x="189189" y="57849"/>
                  </a:lnTo>
                  <a:lnTo>
                    <a:pt x="189175" y="57849"/>
                  </a:lnTo>
                  <a:lnTo>
                    <a:pt x="189175" y="57755"/>
                  </a:lnTo>
                  <a:lnTo>
                    <a:pt x="189148" y="57755"/>
                  </a:lnTo>
                  <a:lnTo>
                    <a:pt x="189148" y="57488"/>
                  </a:lnTo>
                  <a:lnTo>
                    <a:pt x="189122" y="57488"/>
                  </a:lnTo>
                  <a:lnTo>
                    <a:pt x="189122" y="57180"/>
                  </a:lnTo>
                  <a:lnTo>
                    <a:pt x="189108" y="57180"/>
                  </a:lnTo>
                  <a:lnTo>
                    <a:pt x="189108" y="56845"/>
                  </a:lnTo>
                  <a:lnTo>
                    <a:pt x="189082" y="56845"/>
                  </a:lnTo>
                  <a:lnTo>
                    <a:pt x="189082" y="56511"/>
                  </a:lnTo>
                  <a:lnTo>
                    <a:pt x="189055" y="56511"/>
                  </a:lnTo>
                  <a:lnTo>
                    <a:pt x="189055" y="56176"/>
                  </a:lnTo>
                  <a:lnTo>
                    <a:pt x="189041" y="56176"/>
                  </a:lnTo>
                  <a:lnTo>
                    <a:pt x="189041" y="55842"/>
                  </a:lnTo>
                  <a:lnTo>
                    <a:pt x="189015" y="55842"/>
                  </a:lnTo>
                  <a:lnTo>
                    <a:pt x="189015" y="55413"/>
                  </a:lnTo>
                  <a:lnTo>
                    <a:pt x="189041" y="55413"/>
                  </a:lnTo>
                  <a:lnTo>
                    <a:pt x="189041" y="55239"/>
                  </a:lnTo>
                  <a:lnTo>
                    <a:pt x="189055" y="55239"/>
                  </a:lnTo>
                  <a:lnTo>
                    <a:pt x="189055" y="55066"/>
                  </a:lnTo>
                  <a:lnTo>
                    <a:pt x="189082" y="55066"/>
                  </a:lnTo>
                  <a:lnTo>
                    <a:pt x="189082" y="54878"/>
                  </a:lnTo>
                  <a:lnTo>
                    <a:pt x="189108" y="54878"/>
                  </a:lnTo>
                  <a:lnTo>
                    <a:pt x="189108" y="54704"/>
                  </a:lnTo>
                  <a:lnTo>
                    <a:pt x="189122" y="54704"/>
                  </a:lnTo>
                  <a:lnTo>
                    <a:pt x="189122" y="54530"/>
                  </a:lnTo>
                  <a:lnTo>
                    <a:pt x="189148" y="54530"/>
                  </a:lnTo>
                  <a:lnTo>
                    <a:pt x="189148" y="54343"/>
                  </a:lnTo>
                  <a:lnTo>
                    <a:pt x="189175" y="54343"/>
                  </a:lnTo>
                  <a:lnTo>
                    <a:pt x="189175" y="54169"/>
                  </a:lnTo>
                  <a:lnTo>
                    <a:pt x="189189" y="54169"/>
                  </a:lnTo>
                  <a:lnTo>
                    <a:pt x="189189" y="53995"/>
                  </a:lnTo>
                  <a:lnTo>
                    <a:pt x="189215" y="53995"/>
                  </a:lnTo>
                  <a:lnTo>
                    <a:pt x="189215" y="53808"/>
                  </a:lnTo>
                  <a:lnTo>
                    <a:pt x="189242" y="53808"/>
                  </a:lnTo>
                  <a:lnTo>
                    <a:pt x="189242" y="53634"/>
                  </a:lnTo>
                  <a:lnTo>
                    <a:pt x="189256" y="53634"/>
                  </a:lnTo>
                  <a:lnTo>
                    <a:pt x="189256" y="53460"/>
                  </a:lnTo>
                  <a:lnTo>
                    <a:pt x="189282" y="53460"/>
                  </a:lnTo>
                  <a:lnTo>
                    <a:pt x="189282" y="53393"/>
                  </a:lnTo>
                  <a:lnTo>
                    <a:pt x="189309" y="53393"/>
                  </a:lnTo>
                  <a:lnTo>
                    <a:pt x="189309" y="53326"/>
                  </a:lnTo>
                  <a:lnTo>
                    <a:pt x="189322" y="53326"/>
                  </a:lnTo>
                  <a:lnTo>
                    <a:pt x="189322" y="53259"/>
                  </a:lnTo>
                  <a:lnTo>
                    <a:pt x="189349" y="53259"/>
                  </a:lnTo>
                  <a:lnTo>
                    <a:pt x="189349" y="53192"/>
                  </a:lnTo>
                  <a:lnTo>
                    <a:pt x="189376" y="53192"/>
                  </a:lnTo>
                  <a:lnTo>
                    <a:pt x="189376" y="53125"/>
                  </a:lnTo>
                  <a:lnTo>
                    <a:pt x="189389" y="53125"/>
                  </a:lnTo>
                  <a:lnTo>
                    <a:pt x="189389" y="53058"/>
                  </a:lnTo>
                  <a:lnTo>
                    <a:pt x="189416" y="53058"/>
                  </a:lnTo>
                  <a:lnTo>
                    <a:pt x="189416" y="52991"/>
                  </a:lnTo>
                  <a:lnTo>
                    <a:pt x="189443" y="52991"/>
                  </a:lnTo>
                  <a:lnTo>
                    <a:pt x="189443" y="52924"/>
                  </a:lnTo>
                  <a:lnTo>
                    <a:pt x="189456" y="52924"/>
                  </a:lnTo>
                  <a:lnTo>
                    <a:pt x="189456" y="52858"/>
                  </a:lnTo>
                  <a:lnTo>
                    <a:pt x="189483" y="52858"/>
                  </a:lnTo>
                  <a:lnTo>
                    <a:pt x="189483" y="52791"/>
                  </a:lnTo>
                  <a:lnTo>
                    <a:pt x="189510" y="52791"/>
                  </a:lnTo>
                  <a:lnTo>
                    <a:pt x="189510" y="52724"/>
                  </a:lnTo>
                  <a:lnTo>
                    <a:pt x="189523" y="52724"/>
                  </a:lnTo>
                  <a:lnTo>
                    <a:pt x="189523" y="52657"/>
                  </a:lnTo>
                  <a:lnTo>
                    <a:pt x="189550" y="52657"/>
                  </a:lnTo>
                  <a:lnTo>
                    <a:pt x="189550" y="52590"/>
                  </a:lnTo>
                  <a:lnTo>
                    <a:pt x="189577" y="52590"/>
                  </a:lnTo>
                  <a:lnTo>
                    <a:pt x="189577" y="52523"/>
                  </a:lnTo>
                  <a:lnTo>
                    <a:pt x="189590" y="52523"/>
                  </a:lnTo>
                  <a:lnTo>
                    <a:pt x="189590" y="52456"/>
                  </a:lnTo>
                  <a:lnTo>
                    <a:pt x="189617" y="52456"/>
                  </a:lnTo>
                  <a:lnTo>
                    <a:pt x="189617" y="52389"/>
                  </a:lnTo>
                  <a:lnTo>
                    <a:pt x="189644" y="52389"/>
                  </a:lnTo>
                  <a:lnTo>
                    <a:pt x="189644" y="52322"/>
                  </a:lnTo>
                  <a:lnTo>
                    <a:pt x="189657" y="52322"/>
                  </a:lnTo>
                  <a:lnTo>
                    <a:pt x="189657" y="52255"/>
                  </a:lnTo>
                  <a:lnTo>
                    <a:pt x="189684" y="52255"/>
                  </a:lnTo>
                  <a:lnTo>
                    <a:pt x="189684" y="52162"/>
                  </a:lnTo>
                  <a:lnTo>
                    <a:pt x="189710" y="52162"/>
                  </a:lnTo>
                  <a:lnTo>
                    <a:pt x="189710" y="52095"/>
                  </a:lnTo>
                  <a:lnTo>
                    <a:pt x="189724" y="52095"/>
                  </a:lnTo>
                  <a:lnTo>
                    <a:pt x="189724" y="52028"/>
                  </a:lnTo>
                  <a:lnTo>
                    <a:pt x="189751" y="52028"/>
                  </a:lnTo>
                  <a:lnTo>
                    <a:pt x="189751" y="51961"/>
                  </a:lnTo>
                  <a:lnTo>
                    <a:pt x="189777" y="51961"/>
                  </a:lnTo>
                  <a:lnTo>
                    <a:pt x="189777" y="51894"/>
                  </a:lnTo>
                  <a:lnTo>
                    <a:pt x="189791" y="51894"/>
                  </a:lnTo>
                  <a:lnTo>
                    <a:pt x="189791" y="51827"/>
                  </a:lnTo>
                  <a:lnTo>
                    <a:pt x="189818" y="51827"/>
                  </a:lnTo>
                  <a:lnTo>
                    <a:pt x="189818" y="51760"/>
                  </a:lnTo>
                  <a:lnTo>
                    <a:pt x="189844" y="51760"/>
                  </a:lnTo>
                  <a:lnTo>
                    <a:pt x="189844" y="51693"/>
                  </a:lnTo>
                  <a:lnTo>
                    <a:pt x="189858" y="51693"/>
                  </a:lnTo>
                  <a:lnTo>
                    <a:pt x="189858" y="51626"/>
                  </a:lnTo>
                  <a:lnTo>
                    <a:pt x="189884" y="51626"/>
                  </a:lnTo>
                  <a:lnTo>
                    <a:pt x="189884" y="51560"/>
                  </a:lnTo>
                  <a:lnTo>
                    <a:pt x="189911" y="51560"/>
                  </a:lnTo>
                  <a:lnTo>
                    <a:pt x="189911" y="51493"/>
                  </a:lnTo>
                  <a:lnTo>
                    <a:pt x="189925" y="51493"/>
                  </a:lnTo>
                  <a:lnTo>
                    <a:pt x="189925" y="51453"/>
                  </a:lnTo>
                  <a:lnTo>
                    <a:pt x="189951" y="51453"/>
                  </a:lnTo>
                  <a:lnTo>
                    <a:pt x="189951" y="51399"/>
                  </a:lnTo>
                  <a:lnTo>
                    <a:pt x="189978" y="51399"/>
                  </a:lnTo>
                  <a:lnTo>
                    <a:pt x="189978" y="51359"/>
                  </a:lnTo>
                  <a:lnTo>
                    <a:pt x="189992" y="51359"/>
                  </a:lnTo>
                  <a:lnTo>
                    <a:pt x="189992" y="51319"/>
                  </a:lnTo>
                  <a:lnTo>
                    <a:pt x="190018" y="51319"/>
                  </a:lnTo>
                  <a:lnTo>
                    <a:pt x="190018" y="51265"/>
                  </a:lnTo>
                  <a:lnTo>
                    <a:pt x="190045" y="51265"/>
                  </a:lnTo>
                  <a:lnTo>
                    <a:pt x="190045" y="51252"/>
                  </a:lnTo>
                  <a:lnTo>
                    <a:pt x="190058" y="51252"/>
                  </a:lnTo>
                  <a:lnTo>
                    <a:pt x="190058" y="51198"/>
                  </a:lnTo>
                  <a:lnTo>
                    <a:pt x="190085" y="51198"/>
                  </a:lnTo>
                  <a:lnTo>
                    <a:pt x="190085" y="51158"/>
                  </a:lnTo>
                  <a:lnTo>
                    <a:pt x="190112" y="51158"/>
                  </a:lnTo>
                  <a:lnTo>
                    <a:pt x="190112" y="51118"/>
                  </a:lnTo>
                  <a:lnTo>
                    <a:pt x="190125" y="51118"/>
                  </a:lnTo>
                  <a:lnTo>
                    <a:pt x="190125" y="51064"/>
                  </a:lnTo>
                  <a:lnTo>
                    <a:pt x="190152" y="51064"/>
                  </a:lnTo>
                  <a:lnTo>
                    <a:pt x="190152" y="51024"/>
                  </a:lnTo>
                  <a:lnTo>
                    <a:pt x="190179" y="51024"/>
                  </a:lnTo>
                  <a:lnTo>
                    <a:pt x="190179" y="50998"/>
                  </a:lnTo>
                  <a:lnTo>
                    <a:pt x="190192" y="50998"/>
                  </a:lnTo>
                  <a:lnTo>
                    <a:pt x="190192" y="50957"/>
                  </a:lnTo>
                  <a:lnTo>
                    <a:pt x="190219" y="50957"/>
                  </a:lnTo>
                  <a:lnTo>
                    <a:pt x="190219" y="50917"/>
                  </a:lnTo>
                  <a:lnTo>
                    <a:pt x="190246" y="50917"/>
                  </a:lnTo>
                  <a:lnTo>
                    <a:pt x="190246" y="50864"/>
                  </a:lnTo>
                  <a:lnTo>
                    <a:pt x="190259" y="50864"/>
                  </a:lnTo>
                  <a:lnTo>
                    <a:pt x="190259" y="50824"/>
                  </a:lnTo>
                  <a:lnTo>
                    <a:pt x="190286" y="50824"/>
                  </a:lnTo>
                  <a:lnTo>
                    <a:pt x="190286" y="50783"/>
                  </a:lnTo>
                  <a:lnTo>
                    <a:pt x="190313" y="50783"/>
                  </a:lnTo>
                  <a:lnTo>
                    <a:pt x="190313" y="50757"/>
                  </a:lnTo>
                  <a:lnTo>
                    <a:pt x="190326" y="50757"/>
                  </a:lnTo>
                  <a:lnTo>
                    <a:pt x="190326" y="50717"/>
                  </a:lnTo>
                  <a:lnTo>
                    <a:pt x="190353" y="50717"/>
                  </a:lnTo>
                  <a:lnTo>
                    <a:pt x="190353" y="50663"/>
                  </a:lnTo>
                  <a:lnTo>
                    <a:pt x="190380" y="50663"/>
                  </a:lnTo>
                  <a:lnTo>
                    <a:pt x="190380" y="50623"/>
                  </a:lnTo>
                  <a:lnTo>
                    <a:pt x="190393" y="50623"/>
                  </a:lnTo>
                  <a:lnTo>
                    <a:pt x="190393" y="50583"/>
                  </a:lnTo>
                  <a:lnTo>
                    <a:pt x="190420" y="50583"/>
                  </a:lnTo>
                  <a:lnTo>
                    <a:pt x="190420" y="50529"/>
                  </a:lnTo>
                  <a:lnTo>
                    <a:pt x="190446" y="50529"/>
                  </a:lnTo>
                  <a:lnTo>
                    <a:pt x="190446" y="50489"/>
                  </a:lnTo>
                  <a:lnTo>
                    <a:pt x="190460" y="50489"/>
                  </a:lnTo>
                  <a:lnTo>
                    <a:pt x="190460" y="50462"/>
                  </a:lnTo>
                  <a:lnTo>
                    <a:pt x="190487" y="50462"/>
                  </a:lnTo>
                  <a:lnTo>
                    <a:pt x="190487" y="50422"/>
                  </a:lnTo>
                  <a:lnTo>
                    <a:pt x="190513" y="50422"/>
                  </a:lnTo>
                  <a:lnTo>
                    <a:pt x="190513" y="50382"/>
                  </a:lnTo>
                  <a:lnTo>
                    <a:pt x="190527" y="50382"/>
                  </a:lnTo>
                  <a:lnTo>
                    <a:pt x="190527" y="50328"/>
                  </a:lnTo>
                  <a:lnTo>
                    <a:pt x="190554" y="50328"/>
                  </a:lnTo>
                  <a:lnTo>
                    <a:pt x="190554" y="50288"/>
                  </a:lnTo>
                  <a:lnTo>
                    <a:pt x="190580" y="50288"/>
                  </a:lnTo>
                  <a:lnTo>
                    <a:pt x="190580" y="50248"/>
                  </a:lnTo>
                  <a:lnTo>
                    <a:pt x="190594" y="50248"/>
                  </a:lnTo>
                  <a:lnTo>
                    <a:pt x="190594" y="50221"/>
                  </a:lnTo>
                  <a:lnTo>
                    <a:pt x="190620" y="50221"/>
                  </a:lnTo>
                  <a:lnTo>
                    <a:pt x="190620" y="50181"/>
                  </a:lnTo>
                  <a:lnTo>
                    <a:pt x="190647" y="50181"/>
                  </a:lnTo>
                  <a:lnTo>
                    <a:pt x="190647" y="50128"/>
                  </a:lnTo>
                  <a:lnTo>
                    <a:pt x="190661" y="50128"/>
                  </a:lnTo>
                  <a:lnTo>
                    <a:pt x="190661" y="50088"/>
                  </a:lnTo>
                  <a:lnTo>
                    <a:pt x="190687" y="50088"/>
                  </a:lnTo>
                  <a:lnTo>
                    <a:pt x="190687" y="50047"/>
                  </a:lnTo>
                  <a:lnTo>
                    <a:pt x="190714" y="50047"/>
                  </a:lnTo>
                  <a:lnTo>
                    <a:pt x="190714" y="49994"/>
                  </a:lnTo>
                  <a:lnTo>
                    <a:pt x="190727" y="49994"/>
                  </a:lnTo>
                  <a:lnTo>
                    <a:pt x="190727" y="49981"/>
                  </a:lnTo>
                  <a:lnTo>
                    <a:pt x="190754" y="49981"/>
                  </a:lnTo>
                  <a:lnTo>
                    <a:pt x="190754" y="49927"/>
                  </a:lnTo>
                  <a:lnTo>
                    <a:pt x="190781" y="49927"/>
                  </a:lnTo>
                  <a:lnTo>
                    <a:pt x="190781" y="49887"/>
                  </a:lnTo>
                  <a:lnTo>
                    <a:pt x="190794" y="49887"/>
                  </a:lnTo>
                  <a:lnTo>
                    <a:pt x="190794" y="49847"/>
                  </a:lnTo>
                  <a:lnTo>
                    <a:pt x="190821" y="49847"/>
                  </a:lnTo>
                  <a:lnTo>
                    <a:pt x="190821" y="49793"/>
                  </a:lnTo>
                  <a:lnTo>
                    <a:pt x="190848" y="49793"/>
                  </a:lnTo>
                  <a:lnTo>
                    <a:pt x="190848" y="49753"/>
                  </a:lnTo>
                  <a:lnTo>
                    <a:pt x="190861" y="49753"/>
                  </a:lnTo>
                  <a:lnTo>
                    <a:pt x="190861" y="49726"/>
                  </a:lnTo>
                  <a:lnTo>
                    <a:pt x="190888" y="49726"/>
                  </a:lnTo>
                  <a:lnTo>
                    <a:pt x="190888" y="49686"/>
                  </a:lnTo>
                  <a:lnTo>
                    <a:pt x="190915" y="49686"/>
                  </a:lnTo>
                  <a:lnTo>
                    <a:pt x="190915" y="49646"/>
                  </a:lnTo>
                  <a:lnTo>
                    <a:pt x="190928" y="49646"/>
                  </a:lnTo>
                  <a:lnTo>
                    <a:pt x="190928" y="49592"/>
                  </a:lnTo>
                  <a:lnTo>
                    <a:pt x="190955" y="49592"/>
                  </a:lnTo>
                  <a:lnTo>
                    <a:pt x="190955" y="49552"/>
                  </a:lnTo>
                  <a:lnTo>
                    <a:pt x="190982" y="49552"/>
                  </a:lnTo>
                  <a:lnTo>
                    <a:pt x="190982" y="49526"/>
                  </a:lnTo>
                  <a:lnTo>
                    <a:pt x="190995" y="49526"/>
                  </a:lnTo>
                  <a:lnTo>
                    <a:pt x="190995" y="49485"/>
                  </a:lnTo>
                  <a:lnTo>
                    <a:pt x="191022" y="49485"/>
                  </a:lnTo>
                  <a:lnTo>
                    <a:pt x="191022" y="49459"/>
                  </a:lnTo>
                  <a:lnTo>
                    <a:pt x="191049" y="49459"/>
                  </a:lnTo>
                  <a:lnTo>
                    <a:pt x="191049" y="49445"/>
                  </a:lnTo>
                  <a:lnTo>
                    <a:pt x="191062" y="49445"/>
                  </a:lnTo>
                  <a:lnTo>
                    <a:pt x="191062" y="49392"/>
                  </a:lnTo>
                  <a:lnTo>
                    <a:pt x="191089" y="49392"/>
                  </a:lnTo>
                  <a:lnTo>
                    <a:pt x="191089" y="49378"/>
                  </a:lnTo>
                  <a:lnTo>
                    <a:pt x="191116" y="49378"/>
                  </a:lnTo>
                  <a:lnTo>
                    <a:pt x="191116" y="49352"/>
                  </a:lnTo>
                  <a:lnTo>
                    <a:pt x="191129" y="49352"/>
                  </a:lnTo>
                  <a:lnTo>
                    <a:pt x="191129" y="49311"/>
                  </a:lnTo>
                  <a:lnTo>
                    <a:pt x="191156" y="49311"/>
                  </a:lnTo>
                  <a:lnTo>
                    <a:pt x="191156" y="49285"/>
                  </a:lnTo>
                  <a:lnTo>
                    <a:pt x="191182" y="49285"/>
                  </a:lnTo>
                  <a:lnTo>
                    <a:pt x="191182" y="49258"/>
                  </a:lnTo>
                  <a:lnTo>
                    <a:pt x="191196" y="49258"/>
                  </a:lnTo>
                  <a:lnTo>
                    <a:pt x="191196" y="49218"/>
                  </a:lnTo>
                  <a:lnTo>
                    <a:pt x="191223" y="49218"/>
                  </a:lnTo>
                  <a:lnTo>
                    <a:pt x="191223" y="49191"/>
                  </a:lnTo>
                  <a:lnTo>
                    <a:pt x="191249" y="49191"/>
                  </a:lnTo>
                  <a:lnTo>
                    <a:pt x="191249" y="49178"/>
                  </a:lnTo>
                  <a:lnTo>
                    <a:pt x="191263" y="49178"/>
                  </a:lnTo>
                  <a:lnTo>
                    <a:pt x="191263" y="49124"/>
                  </a:lnTo>
                  <a:lnTo>
                    <a:pt x="191290" y="49124"/>
                  </a:lnTo>
                  <a:lnTo>
                    <a:pt x="191290" y="49111"/>
                  </a:lnTo>
                  <a:lnTo>
                    <a:pt x="191316" y="49111"/>
                  </a:lnTo>
                  <a:lnTo>
                    <a:pt x="191316" y="49057"/>
                  </a:lnTo>
                  <a:lnTo>
                    <a:pt x="191330" y="49057"/>
                  </a:lnTo>
                  <a:lnTo>
                    <a:pt x="191330" y="49044"/>
                  </a:lnTo>
                  <a:lnTo>
                    <a:pt x="191356" y="49044"/>
                  </a:lnTo>
                  <a:lnTo>
                    <a:pt x="191356" y="49017"/>
                  </a:lnTo>
                  <a:lnTo>
                    <a:pt x="191383" y="49017"/>
                  </a:lnTo>
                  <a:lnTo>
                    <a:pt x="191383" y="48977"/>
                  </a:lnTo>
                  <a:lnTo>
                    <a:pt x="191397" y="48977"/>
                  </a:lnTo>
                  <a:lnTo>
                    <a:pt x="191397" y="48950"/>
                  </a:lnTo>
                  <a:lnTo>
                    <a:pt x="191423" y="48950"/>
                  </a:lnTo>
                  <a:lnTo>
                    <a:pt x="191423" y="48923"/>
                  </a:lnTo>
                  <a:lnTo>
                    <a:pt x="191450" y="48923"/>
                  </a:lnTo>
                  <a:lnTo>
                    <a:pt x="191450" y="48883"/>
                  </a:lnTo>
                  <a:lnTo>
                    <a:pt x="191463" y="48883"/>
                  </a:lnTo>
                  <a:lnTo>
                    <a:pt x="191463" y="48856"/>
                  </a:lnTo>
                  <a:lnTo>
                    <a:pt x="191490" y="48856"/>
                  </a:lnTo>
                  <a:lnTo>
                    <a:pt x="191490" y="48843"/>
                  </a:lnTo>
                  <a:lnTo>
                    <a:pt x="191517" y="48843"/>
                  </a:lnTo>
                  <a:lnTo>
                    <a:pt x="191517" y="48790"/>
                  </a:lnTo>
                  <a:lnTo>
                    <a:pt x="191530" y="48790"/>
                  </a:lnTo>
                  <a:lnTo>
                    <a:pt x="191530" y="48776"/>
                  </a:lnTo>
                  <a:lnTo>
                    <a:pt x="191557" y="48776"/>
                  </a:lnTo>
                  <a:lnTo>
                    <a:pt x="191557" y="48749"/>
                  </a:lnTo>
                  <a:lnTo>
                    <a:pt x="191584" y="48749"/>
                  </a:lnTo>
                  <a:lnTo>
                    <a:pt x="191584" y="48709"/>
                  </a:lnTo>
                  <a:lnTo>
                    <a:pt x="191597" y="48709"/>
                  </a:lnTo>
                  <a:lnTo>
                    <a:pt x="191597" y="48683"/>
                  </a:lnTo>
                  <a:lnTo>
                    <a:pt x="191624" y="48683"/>
                  </a:lnTo>
                  <a:lnTo>
                    <a:pt x="191624" y="48656"/>
                  </a:lnTo>
                  <a:lnTo>
                    <a:pt x="191651" y="48656"/>
                  </a:lnTo>
                  <a:lnTo>
                    <a:pt x="191651" y="48616"/>
                  </a:lnTo>
                  <a:lnTo>
                    <a:pt x="191664" y="48616"/>
                  </a:lnTo>
                  <a:lnTo>
                    <a:pt x="191664" y="48589"/>
                  </a:lnTo>
                  <a:lnTo>
                    <a:pt x="191691" y="48589"/>
                  </a:lnTo>
                  <a:lnTo>
                    <a:pt x="191691" y="48575"/>
                  </a:lnTo>
                  <a:lnTo>
                    <a:pt x="191718" y="48575"/>
                  </a:lnTo>
                  <a:lnTo>
                    <a:pt x="191718" y="48522"/>
                  </a:lnTo>
                  <a:lnTo>
                    <a:pt x="191731" y="48522"/>
                  </a:lnTo>
                  <a:lnTo>
                    <a:pt x="191731" y="48509"/>
                  </a:lnTo>
                  <a:lnTo>
                    <a:pt x="191758" y="48509"/>
                  </a:lnTo>
                  <a:lnTo>
                    <a:pt x="191758" y="48455"/>
                  </a:lnTo>
                  <a:lnTo>
                    <a:pt x="191785" y="48455"/>
                  </a:lnTo>
                  <a:lnTo>
                    <a:pt x="191785" y="48442"/>
                  </a:lnTo>
                  <a:lnTo>
                    <a:pt x="191798" y="48442"/>
                  </a:lnTo>
                  <a:lnTo>
                    <a:pt x="191798" y="48415"/>
                  </a:lnTo>
                  <a:lnTo>
                    <a:pt x="191825" y="48415"/>
                  </a:lnTo>
                  <a:lnTo>
                    <a:pt x="191825" y="48375"/>
                  </a:lnTo>
                  <a:lnTo>
                    <a:pt x="191852" y="48375"/>
                  </a:lnTo>
                  <a:lnTo>
                    <a:pt x="191852" y="48348"/>
                  </a:lnTo>
                  <a:lnTo>
                    <a:pt x="191865" y="48348"/>
                  </a:lnTo>
                  <a:lnTo>
                    <a:pt x="191865" y="48321"/>
                  </a:lnTo>
                  <a:lnTo>
                    <a:pt x="191892" y="48321"/>
                  </a:lnTo>
                  <a:lnTo>
                    <a:pt x="191892" y="48308"/>
                  </a:lnTo>
                  <a:lnTo>
                    <a:pt x="191918" y="48308"/>
                  </a:lnTo>
                  <a:lnTo>
                    <a:pt x="191918" y="48281"/>
                  </a:lnTo>
                  <a:lnTo>
                    <a:pt x="191932" y="48281"/>
                  </a:lnTo>
                  <a:lnTo>
                    <a:pt x="191932" y="48254"/>
                  </a:lnTo>
                  <a:lnTo>
                    <a:pt x="191959" y="48254"/>
                  </a:lnTo>
                  <a:lnTo>
                    <a:pt x="191959" y="48214"/>
                  </a:lnTo>
                  <a:lnTo>
                    <a:pt x="191985" y="48214"/>
                  </a:lnTo>
                  <a:lnTo>
                    <a:pt x="191985" y="48187"/>
                  </a:lnTo>
                  <a:lnTo>
                    <a:pt x="191999" y="48187"/>
                  </a:lnTo>
                  <a:lnTo>
                    <a:pt x="191999" y="48174"/>
                  </a:lnTo>
                  <a:lnTo>
                    <a:pt x="192026" y="48174"/>
                  </a:lnTo>
                  <a:lnTo>
                    <a:pt x="192026" y="48147"/>
                  </a:lnTo>
                  <a:lnTo>
                    <a:pt x="192052" y="48147"/>
                  </a:lnTo>
                  <a:lnTo>
                    <a:pt x="192052" y="48121"/>
                  </a:lnTo>
                  <a:lnTo>
                    <a:pt x="192066" y="48121"/>
                  </a:lnTo>
                  <a:lnTo>
                    <a:pt x="192066" y="48107"/>
                  </a:lnTo>
                  <a:lnTo>
                    <a:pt x="192092" y="48107"/>
                  </a:lnTo>
                  <a:lnTo>
                    <a:pt x="192092" y="48080"/>
                  </a:lnTo>
                  <a:lnTo>
                    <a:pt x="192119" y="48080"/>
                  </a:lnTo>
                  <a:lnTo>
                    <a:pt x="192119" y="48054"/>
                  </a:lnTo>
                  <a:lnTo>
                    <a:pt x="192133" y="48054"/>
                  </a:lnTo>
                  <a:lnTo>
                    <a:pt x="192133" y="48040"/>
                  </a:lnTo>
                  <a:lnTo>
                    <a:pt x="192159" y="48040"/>
                  </a:lnTo>
                  <a:lnTo>
                    <a:pt x="192159" y="48013"/>
                  </a:lnTo>
                  <a:lnTo>
                    <a:pt x="192186" y="48013"/>
                  </a:lnTo>
                  <a:lnTo>
                    <a:pt x="192186" y="47987"/>
                  </a:lnTo>
                  <a:lnTo>
                    <a:pt x="192199" y="47987"/>
                  </a:lnTo>
                  <a:lnTo>
                    <a:pt x="192199" y="47973"/>
                  </a:lnTo>
                  <a:lnTo>
                    <a:pt x="192226" y="47973"/>
                  </a:lnTo>
                  <a:lnTo>
                    <a:pt x="192226" y="47947"/>
                  </a:lnTo>
                  <a:lnTo>
                    <a:pt x="192253" y="47947"/>
                  </a:lnTo>
                  <a:lnTo>
                    <a:pt x="192253" y="47920"/>
                  </a:lnTo>
                  <a:lnTo>
                    <a:pt x="192266" y="47920"/>
                  </a:lnTo>
                  <a:lnTo>
                    <a:pt x="192266" y="47906"/>
                  </a:lnTo>
                  <a:lnTo>
                    <a:pt x="192293" y="47906"/>
                  </a:lnTo>
                  <a:lnTo>
                    <a:pt x="192293" y="47880"/>
                  </a:lnTo>
                  <a:lnTo>
                    <a:pt x="192320" y="47880"/>
                  </a:lnTo>
                  <a:lnTo>
                    <a:pt x="192320" y="47853"/>
                  </a:lnTo>
                  <a:lnTo>
                    <a:pt x="192333" y="47853"/>
                  </a:lnTo>
                  <a:lnTo>
                    <a:pt x="192333" y="47840"/>
                  </a:lnTo>
                  <a:lnTo>
                    <a:pt x="192360" y="47840"/>
                  </a:lnTo>
                  <a:lnTo>
                    <a:pt x="192360" y="47813"/>
                  </a:lnTo>
                  <a:lnTo>
                    <a:pt x="192387" y="47813"/>
                  </a:lnTo>
                  <a:lnTo>
                    <a:pt x="192387" y="47786"/>
                  </a:lnTo>
                  <a:lnTo>
                    <a:pt x="192400" y="47786"/>
                  </a:lnTo>
                  <a:lnTo>
                    <a:pt x="192400" y="47746"/>
                  </a:lnTo>
                  <a:lnTo>
                    <a:pt x="192427" y="47746"/>
                  </a:lnTo>
                  <a:lnTo>
                    <a:pt x="192427" y="47719"/>
                  </a:lnTo>
                  <a:lnTo>
                    <a:pt x="192454" y="47719"/>
                  </a:lnTo>
                  <a:lnTo>
                    <a:pt x="192454" y="47706"/>
                  </a:lnTo>
                  <a:lnTo>
                    <a:pt x="192467" y="47706"/>
                  </a:lnTo>
                  <a:lnTo>
                    <a:pt x="192467" y="47679"/>
                  </a:lnTo>
                  <a:lnTo>
                    <a:pt x="192494" y="47679"/>
                  </a:lnTo>
                  <a:lnTo>
                    <a:pt x="192494" y="47652"/>
                  </a:lnTo>
                  <a:lnTo>
                    <a:pt x="192521" y="47652"/>
                  </a:lnTo>
                  <a:lnTo>
                    <a:pt x="192521" y="47639"/>
                  </a:lnTo>
                  <a:lnTo>
                    <a:pt x="192534" y="47639"/>
                  </a:lnTo>
                  <a:lnTo>
                    <a:pt x="192534" y="47612"/>
                  </a:lnTo>
                  <a:lnTo>
                    <a:pt x="192561" y="47612"/>
                  </a:lnTo>
                  <a:lnTo>
                    <a:pt x="192561" y="47585"/>
                  </a:lnTo>
                  <a:lnTo>
                    <a:pt x="192588" y="47585"/>
                  </a:lnTo>
                  <a:lnTo>
                    <a:pt x="192588" y="47572"/>
                  </a:lnTo>
                  <a:lnTo>
                    <a:pt x="192601" y="47572"/>
                  </a:lnTo>
                  <a:lnTo>
                    <a:pt x="192601" y="47545"/>
                  </a:lnTo>
                  <a:lnTo>
                    <a:pt x="192628" y="47545"/>
                  </a:lnTo>
                  <a:lnTo>
                    <a:pt x="192628" y="47518"/>
                  </a:lnTo>
                  <a:lnTo>
                    <a:pt x="192654" y="47518"/>
                  </a:lnTo>
                  <a:lnTo>
                    <a:pt x="192654" y="47505"/>
                  </a:lnTo>
                  <a:lnTo>
                    <a:pt x="192668" y="47505"/>
                  </a:lnTo>
                  <a:lnTo>
                    <a:pt x="192668" y="47478"/>
                  </a:lnTo>
                  <a:lnTo>
                    <a:pt x="192695" y="47478"/>
                  </a:lnTo>
                  <a:lnTo>
                    <a:pt x="192695" y="47451"/>
                  </a:lnTo>
                  <a:lnTo>
                    <a:pt x="192721" y="47451"/>
                  </a:lnTo>
                  <a:lnTo>
                    <a:pt x="192721" y="47438"/>
                  </a:lnTo>
                  <a:lnTo>
                    <a:pt x="192735" y="47438"/>
                  </a:lnTo>
                  <a:lnTo>
                    <a:pt x="192735" y="47411"/>
                  </a:lnTo>
                  <a:lnTo>
                    <a:pt x="192761" y="47411"/>
                  </a:lnTo>
                  <a:lnTo>
                    <a:pt x="192761" y="47385"/>
                  </a:lnTo>
                  <a:lnTo>
                    <a:pt x="192788" y="47385"/>
                  </a:lnTo>
                  <a:lnTo>
                    <a:pt x="192788" y="47371"/>
                  </a:lnTo>
                  <a:lnTo>
                    <a:pt x="192802" y="47371"/>
                  </a:lnTo>
                  <a:lnTo>
                    <a:pt x="192802" y="47344"/>
                  </a:lnTo>
                  <a:lnTo>
                    <a:pt x="192828" y="47344"/>
                  </a:lnTo>
                  <a:lnTo>
                    <a:pt x="192828" y="47318"/>
                  </a:lnTo>
                  <a:lnTo>
                    <a:pt x="192855" y="47318"/>
                  </a:lnTo>
                  <a:lnTo>
                    <a:pt x="192855" y="47277"/>
                  </a:lnTo>
                  <a:lnTo>
                    <a:pt x="192869" y="47277"/>
                  </a:lnTo>
                  <a:lnTo>
                    <a:pt x="192869" y="47251"/>
                  </a:lnTo>
                  <a:lnTo>
                    <a:pt x="192895" y="47251"/>
                  </a:lnTo>
                  <a:lnTo>
                    <a:pt x="192895" y="47237"/>
                  </a:lnTo>
                  <a:lnTo>
                    <a:pt x="192922" y="47237"/>
                  </a:lnTo>
                  <a:lnTo>
                    <a:pt x="192922" y="47211"/>
                  </a:lnTo>
                  <a:lnTo>
                    <a:pt x="192935" y="47211"/>
                  </a:lnTo>
                  <a:lnTo>
                    <a:pt x="192935" y="47184"/>
                  </a:lnTo>
                  <a:lnTo>
                    <a:pt x="192962" y="47184"/>
                  </a:lnTo>
                  <a:lnTo>
                    <a:pt x="192962" y="47170"/>
                  </a:lnTo>
                  <a:lnTo>
                    <a:pt x="192989" y="47170"/>
                  </a:lnTo>
                  <a:lnTo>
                    <a:pt x="192989" y="47144"/>
                  </a:lnTo>
                  <a:lnTo>
                    <a:pt x="193002" y="47144"/>
                  </a:lnTo>
                  <a:lnTo>
                    <a:pt x="193002" y="47117"/>
                  </a:lnTo>
                  <a:lnTo>
                    <a:pt x="193029" y="47117"/>
                  </a:lnTo>
                  <a:lnTo>
                    <a:pt x="193029" y="47104"/>
                  </a:lnTo>
                  <a:lnTo>
                    <a:pt x="193056" y="47104"/>
                  </a:lnTo>
                  <a:lnTo>
                    <a:pt x="193056" y="47077"/>
                  </a:lnTo>
                  <a:lnTo>
                    <a:pt x="193069" y="47077"/>
                  </a:lnTo>
                  <a:lnTo>
                    <a:pt x="193069" y="47050"/>
                  </a:lnTo>
                  <a:lnTo>
                    <a:pt x="193096" y="47050"/>
                  </a:lnTo>
                  <a:lnTo>
                    <a:pt x="193096" y="47037"/>
                  </a:lnTo>
                  <a:lnTo>
                    <a:pt x="193123" y="47037"/>
                  </a:lnTo>
                  <a:lnTo>
                    <a:pt x="193123" y="47010"/>
                  </a:lnTo>
                  <a:lnTo>
                    <a:pt x="193136" y="47010"/>
                  </a:lnTo>
                  <a:lnTo>
                    <a:pt x="193136" y="46983"/>
                  </a:lnTo>
                  <a:lnTo>
                    <a:pt x="193163" y="46983"/>
                  </a:lnTo>
                  <a:lnTo>
                    <a:pt x="193163" y="46970"/>
                  </a:lnTo>
                  <a:lnTo>
                    <a:pt x="193190" y="46970"/>
                  </a:lnTo>
                  <a:lnTo>
                    <a:pt x="193190" y="46943"/>
                  </a:lnTo>
                  <a:lnTo>
                    <a:pt x="193203" y="46943"/>
                  </a:lnTo>
                  <a:lnTo>
                    <a:pt x="193203" y="46916"/>
                  </a:lnTo>
                  <a:lnTo>
                    <a:pt x="193230" y="46916"/>
                  </a:lnTo>
                  <a:lnTo>
                    <a:pt x="193230" y="46903"/>
                  </a:lnTo>
                  <a:lnTo>
                    <a:pt x="193257" y="46903"/>
                  </a:lnTo>
                  <a:lnTo>
                    <a:pt x="193257" y="46876"/>
                  </a:lnTo>
                  <a:lnTo>
                    <a:pt x="193270" y="46876"/>
                  </a:lnTo>
                  <a:lnTo>
                    <a:pt x="193270" y="46849"/>
                  </a:lnTo>
                  <a:lnTo>
                    <a:pt x="193297" y="46849"/>
                  </a:lnTo>
                  <a:lnTo>
                    <a:pt x="193297" y="46809"/>
                  </a:lnTo>
                  <a:lnTo>
                    <a:pt x="193324" y="46809"/>
                  </a:lnTo>
                  <a:lnTo>
                    <a:pt x="193324" y="46782"/>
                  </a:lnTo>
                  <a:lnTo>
                    <a:pt x="193337" y="46782"/>
                  </a:lnTo>
                  <a:lnTo>
                    <a:pt x="193337" y="46769"/>
                  </a:lnTo>
                  <a:lnTo>
                    <a:pt x="193364" y="46769"/>
                  </a:lnTo>
                  <a:lnTo>
                    <a:pt x="193364" y="46742"/>
                  </a:lnTo>
                  <a:lnTo>
                    <a:pt x="193390" y="46742"/>
                  </a:lnTo>
                  <a:lnTo>
                    <a:pt x="193390" y="46715"/>
                  </a:lnTo>
                  <a:lnTo>
                    <a:pt x="193404" y="46715"/>
                  </a:lnTo>
                  <a:lnTo>
                    <a:pt x="193404" y="46702"/>
                  </a:lnTo>
                  <a:lnTo>
                    <a:pt x="193431" y="46702"/>
                  </a:lnTo>
                  <a:lnTo>
                    <a:pt x="193431" y="46675"/>
                  </a:lnTo>
                  <a:lnTo>
                    <a:pt x="193457" y="46675"/>
                  </a:lnTo>
                  <a:lnTo>
                    <a:pt x="193457" y="46649"/>
                  </a:lnTo>
                  <a:lnTo>
                    <a:pt x="193471" y="46649"/>
                  </a:lnTo>
                  <a:lnTo>
                    <a:pt x="193471" y="46635"/>
                  </a:lnTo>
                  <a:lnTo>
                    <a:pt x="193497" y="46635"/>
                  </a:lnTo>
                  <a:lnTo>
                    <a:pt x="193497" y="46608"/>
                  </a:lnTo>
                  <a:lnTo>
                    <a:pt x="193524" y="46608"/>
                  </a:lnTo>
                  <a:lnTo>
                    <a:pt x="193524" y="46582"/>
                  </a:lnTo>
                  <a:lnTo>
                    <a:pt x="193538" y="46582"/>
                  </a:lnTo>
                  <a:lnTo>
                    <a:pt x="193538" y="46568"/>
                  </a:lnTo>
                  <a:lnTo>
                    <a:pt x="193564" y="46568"/>
                  </a:lnTo>
                  <a:lnTo>
                    <a:pt x="193564" y="46541"/>
                  </a:lnTo>
                  <a:lnTo>
                    <a:pt x="193591" y="46541"/>
                  </a:lnTo>
                  <a:lnTo>
                    <a:pt x="193591" y="46515"/>
                  </a:lnTo>
                  <a:lnTo>
                    <a:pt x="193605" y="46515"/>
                  </a:lnTo>
                  <a:lnTo>
                    <a:pt x="193605" y="46501"/>
                  </a:lnTo>
                  <a:lnTo>
                    <a:pt x="193631" y="46501"/>
                  </a:lnTo>
                  <a:lnTo>
                    <a:pt x="193631" y="46475"/>
                  </a:lnTo>
                  <a:lnTo>
                    <a:pt x="193658" y="46475"/>
                  </a:lnTo>
                  <a:lnTo>
                    <a:pt x="193658" y="46448"/>
                  </a:lnTo>
                  <a:lnTo>
                    <a:pt x="193671" y="46448"/>
                  </a:lnTo>
                  <a:lnTo>
                    <a:pt x="193671" y="46434"/>
                  </a:lnTo>
                  <a:lnTo>
                    <a:pt x="193698" y="46434"/>
                  </a:lnTo>
                  <a:lnTo>
                    <a:pt x="193698" y="46408"/>
                  </a:lnTo>
                  <a:lnTo>
                    <a:pt x="193738" y="46408"/>
                  </a:lnTo>
                  <a:lnTo>
                    <a:pt x="193738" y="46381"/>
                  </a:lnTo>
                  <a:lnTo>
                    <a:pt x="193765" y="46381"/>
                  </a:lnTo>
                  <a:lnTo>
                    <a:pt x="193765" y="46368"/>
                  </a:lnTo>
                  <a:lnTo>
                    <a:pt x="193792" y="46368"/>
                  </a:lnTo>
                  <a:lnTo>
                    <a:pt x="193792" y="46341"/>
                  </a:lnTo>
                  <a:lnTo>
                    <a:pt x="193805" y="46341"/>
                  </a:lnTo>
                  <a:lnTo>
                    <a:pt x="193805" y="46314"/>
                  </a:lnTo>
                  <a:lnTo>
                    <a:pt x="193832" y="46314"/>
                  </a:lnTo>
                  <a:lnTo>
                    <a:pt x="193832" y="46301"/>
                  </a:lnTo>
                  <a:lnTo>
                    <a:pt x="193859" y="46301"/>
                  </a:lnTo>
                  <a:lnTo>
                    <a:pt x="193859" y="46274"/>
                  </a:lnTo>
                  <a:lnTo>
                    <a:pt x="193872" y="46274"/>
                  </a:lnTo>
                  <a:lnTo>
                    <a:pt x="193872" y="46247"/>
                  </a:lnTo>
                  <a:lnTo>
                    <a:pt x="193899" y="46247"/>
                  </a:lnTo>
                  <a:lnTo>
                    <a:pt x="193899" y="46234"/>
                  </a:lnTo>
                  <a:lnTo>
                    <a:pt x="193926" y="46234"/>
                  </a:lnTo>
                  <a:lnTo>
                    <a:pt x="193926" y="46207"/>
                  </a:lnTo>
                  <a:lnTo>
                    <a:pt x="193939" y="46207"/>
                  </a:lnTo>
                  <a:lnTo>
                    <a:pt x="193939" y="46180"/>
                  </a:lnTo>
                  <a:lnTo>
                    <a:pt x="193966" y="46180"/>
                  </a:lnTo>
                  <a:lnTo>
                    <a:pt x="193966" y="46167"/>
                  </a:lnTo>
                  <a:lnTo>
                    <a:pt x="194006" y="46167"/>
                  </a:lnTo>
                  <a:lnTo>
                    <a:pt x="194006" y="46140"/>
                  </a:lnTo>
                  <a:lnTo>
                    <a:pt x="194033" y="46140"/>
                  </a:lnTo>
                  <a:lnTo>
                    <a:pt x="194033" y="46113"/>
                  </a:lnTo>
                  <a:lnTo>
                    <a:pt x="194060" y="46113"/>
                  </a:lnTo>
                  <a:lnTo>
                    <a:pt x="194060" y="46100"/>
                  </a:lnTo>
                  <a:lnTo>
                    <a:pt x="194073" y="46100"/>
                  </a:lnTo>
                  <a:lnTo>
                    <a:pt x="194073" y="46073"/>
                  </a:lnTo>
                  <a:lnTo>
                    <a:pt x="194100" y="46073"/>
                  </a:lnTo>
                  <a:lnTo>
                    <a:pt x="194100" y="46046"/>
                  </a:lnTo>
                  <a:lnTo>
                    <a:pt x="194126" y="46046"/>
                  </a:lnTo>
                  <a:lnTo>
                    <a:pt x="194126" y="46033"/>
                  </a:lnTo>
                  <a:lnTo>
                    <a:pt x="194140" y="46033"/>
                  </a:lnTo>
                  <a:lnTo>
                    <a:pt x="194140" y="46006"/>
                  </a:lnTo>
                  <a:lnTo>
                    <a:pt x="194167" y="46006"/>
                  </a:lnTo>
                  <a:lnTo>
                    <a:pt x="194167" y="45979"/>
                  </a:lnTo>
                  <a:lnTo>
                    <a:pt x="194193" y="45979"/>
                  </a:lnTo>
                  <a:lnTo>
                    <a:pt x="194193" y="45966"/>
                  </a:lnTo>
                  <a:lnTo>
                    <a:pt x="194207" y="45966"/>
                  </a:lnTo>
                  <a:lnTo>
                    <a:pt x="194207" y="45939"/>
                  </a:lnTo>
                  <a:lnTo>
                    <a:pt x="194233" y="45939"/>
                  </a:lnTo>
                  <a:lnTo>
                    <a:pt x="194233" y="45913"/>
                  </a:lnTo>
                  <a:lnTo>
                    <a:pt x="194274" y="45913"/>
                  </a:lnTo>
                  <a:lnTo>
                    <a:pt x="194274" y="45899"/>
                  </a:lnTo>
                  <a:lnTo>
                    <a:pt x="194300" y="45899"/>
                  </a:lnTo>
                  <a:lnTo>
                    <a:pt x="194300" y="45872"/>
                  </a:lnTo>
                  <a:lnTo>
                    <a:pt x="194327" y="45872"/>
                  </a:lnTo>
                  <a:lnTo>
                    <a:pt x="194327" y="45846"/>
                  </a:lnTo>
                  <a:lnTo>
                    <a:pt x="194341" y="45846"/>
                  </a:lnTo>
                  <a:lnTo>
                    <a:pt x="194341" y="45832"/>
                  </a:lnTo>
                  <a:lnTo>
                    <a:pt x="194367" y="45832"/>
                  </a:lnTo>
                  <a:lnTo>
                    <a:pt x="194367" y="45806"/>
                  </a:lnTo>
                  <a:lnTo>
                    <a:pt x="194394" y="45806"/>
                  </a:lnTo>
                  <a:lnTo>
                    <a:pt x="194394" y="45779"/>
                  </a:lnTo>
                  <a:lnTo>
                    <a:pt x="194407" y="45779"/>
                  </a:lnTo>
                  <a:lnTo>
                    <a:pt x="194407" y="45765"/>
                  </a:lnTo>
                  <a:lnTo>
                    <a:pt x="194434" y="45765"/>
                  </a:lnTo>
                  <a:lnTo>
                    <a:pt x="194434" y="45739"/>
                  </a:lnTo>
                  <a:lnTo>
                    <a:pt x="194461" y="45739"/>
                  </a:lnTo>
                  <a:lnTo>
                    <a:pt x="194461" y="45712"/>
                  </a:lnTo>
                  <a:lnTo>
                    <a:pt x="194474" y="45712"/>
                  </a:lnTo>
                  <a:lnTo>
                    <a:pt x="194474" y="45698"/>
                  </a:lnTo>
                  <a:lnTo>
                    <a:pt x="194501" y="45698"/>
                  </a:lnTo>
                  <a:lnTo>
                    <a:pt x="194501" y="45672"/>
                  </a:lnTo>
                  <a:lnTo>
                    <a:pt x="194541" y="45672"/>
                  </a:lnTo>
                  <a:lnTo>
                    <a:pt x="194541" y="45645"/>
                  </a:lnTo>
                  <a:lnTo>
                    <a:pt x="194568" y="45645"/>
                  </a:lnTo>
                  <a:lnTo>
                    <a:pt x="194568" y="45632"/>
                  </a:lnTo>
                  <a:lnTo>
                    <a:pt x="194595" y="45632"/>
                  </a:lnTo>
                  <a:lnTo>
                    <a:pt x="194595" y="45605"/>
                  </a:lnTo>
                  <a:lnTo>
                    <a:pt x="194608" y="45605"/>
                  </a:lnTo>
                  <a:lnTo>
                    <a:pt x="194608" y="45578"/>
                  </a:lnTo>
                  <a:lnTo>
                    <a:pt x="194635" y="45578"/>
                  </a:lnTo>
                  <a:lnTo>
                    <a:pt x="194635" y="45565"/>
                  </a:lnTo>
                  <a:lnTo>
                    <a:pt x="194662" y="45565"/>
                  </a:lnTo>
                  <a:lnTo>
                    <a:pt x="194662" y="45538"/>
                  </a:lnTo>
                  <a:lnTo>
                    <a:pt x="194675" y="45538"/>
                  </a:lnTo>
                  <a:lnTo>
                    <a:pt x="194675" y="45511"/>
                  </a:lnTo>
                  <a:lnTo>
                    <a:pt x="194702" y="45511"/>
                  </a:lnTo>
                  <a:lnTo>
                    <a:pt x="194702" y="45498"/>
                  </a:lnTo>
                  <a:lnTo>
                    <a:pt x="194729" y="45498"/>
                  </a:lnTo>
                  <a:lnTo>
                    <a:pt x="194729" y="45471"/>
                  </a:lnTo>
                  <a:lnTo>
                    <a:pt x="194742" y="45471"/>
                  </a:lnTo>
                  <a:lnTo>
                    <a:pt x="194742" y="45444"/>
                  </a:lnTo>
                  <a:lnTo>
                    <a:pt x="194769" y="45444"/>
                  </a:lnTo>
                  <a:lnTo>
                    <a:pt x="194769" y="45431"/>
                  </a:lnTo>
                  <a:lnTo>
                    <a:pt x="194809" y="45431"/>
                  </a:lnTo>
                  <a:lnTo>
                    <a:pt x="194809" y="45404"/>
                  </a:lnTo>
                  <a:lnTo>
                    <a:pt x="194836" y="45404"/>
                  </a:lnTo>
                  <a:lnTo>
                    <a:pt x="194836" y="45377"/>
                  </a:lnTo>
                  <a:lnTo>
                    <a:pt x="194862" y="45377"/>
                  </a:lnTo>
                  <a:lnTo>
                    <a:pt x="194862" y="45364"/>
                  </a:lnTo>
                  <a:lnTo>
                    <a:pt x="194876" y="45364"/>
                  </a:lnTo>
                  <a:lnTo>
                    <a:pt x="194876" y="45337"/>
                  </a:lnTo>
                  <a:lnTo>
                    <a:pt x="194903" y="45337"/>
                  </a:lnTo>
                  <a:lnTo>
                    <a:pt x="194903" y="45310"/>
                  </a:lnTo>
                  <a:lnTo>
                    <a:pt x="194929" y="45310"/>
                  </a:lnTo>
                  <a:lnTo>
                    <a:pt x="194929" y="45297"/>
                  </a:lnTo>
                  <a:lnTo>
                    <a:pt x="194943" y="45297"/>
                  </a:lnTo>
                  <a:lnTo>
                    <a:pt x="194943" y="45270"/>
                  </a:lnTo>
                  <a:lnTo>
                    <a:pt x="194969" y="45270"/>
                  </a:lnTo>
                  <a:lnTo>
                    <a:pt x="194969" y="45243"/>
                  </a:lnTo>
                  <a:lnTo>
                    <a:pt x="194996" y="45243"/>
                  </a:lnTo>
                  <a:lnTo>
                    <a:pt x="194996" y="45230"/>
                  </a:lnTo>
                  <a:lnTo>
                    <a:pt x="195010" y="45230"/>
                  </a:lnTo>
                  <a:lnTo>
                    <a:pt x="195010" y="45203"/>
                  </a:lnTo>
                  <a:lnTo>
                    <a:pt x="195036" y="45203"/>
                  </a:lnTo>
                  <a:lnTo>
                    <a:pt x="195036" y="45177"/>
                  </a:lnTo>
                  <a:lnTo>
                    <a:pt x="195077" y="45177"/>
                  </a:lnTo>
                  <a:lnTo>
                    <a:pt x="195077" y="45163"/>
                  </a:lnTo>
                  <a:lnTo>
                    <a:pt x="195103" y="45163"/>
                  </a:lnTo>
                  <a:lnTo>
                    <a:pt x="195103" y="45136"/>
                  </a:lnTo>
                  <a:lnTo>
                    <a:pt x="195130" y="45136"/>
                  </a:lnTo>
                  <a:lnTo>
                    <a:pt x="195130" y="45110"/>
                  </a:lnTo>
                  <a:lnTo>
                    <a:pt x="195143" y="45110"/>
                  </a:lnTo>
                  <a:lnTo>
                    <a:pt x="195143" y="45096"/>
                  </a:lnTo>
                  <a:lnTo>
                    <a:pt x="195170" y="45096"/>
                  </a:lnTo>
                  <a:lnTo>
                    <a:pt x="195170" y="45070"/>
                  </a:lnTo>
                  <a:lnTo>
                    <a:pt x="195197" y="45070"/>
                  </a:lnTo>
                  <a:lnTo>
                    <a:pt x="195197" y="45043"/>
                  </a:lnTo>
                  <a:lnTo>
                    <a:pt x="195210" y="45043"/>
                  </a:lnTo>
                  <a:lnTo>
                    <a:pt x="195210" y="45029"/>
                  </a:lnTo>
                  <a:lnTo>
                    <a:pt x="195237" y="45029"/>
                  </a:lnTo>
                  <a:lnTo>
                    <a:pt x="195237" y="45003"/>
                  </a:lnTo>
                  <a:lnTo>
                    <a:pt x="195264" y="45003"/>
                  </a:lnTo>
                  <a:lnTo>
                    <a:pt x="195264" y="44976"/>
                  </a:lnTo>
                  <a:lnTo>
                    <a:pt x="195277" y="44976"/>
                  </a:lnTo>
                  <a:lnTo>
                    <a:pt x="195277" y="44962"/>
                  </a:lnTo>
                  <a:lnTo>
                    <a:pt x="195304" y="44962"/>
                  </a:lnTo>
                  <a:lnTo>
                    <a:pt x="195304" y="44936"/>
                  </a:lnTo>
                  <a:lnTo>
                    <a:pt x="195344" y="44936"/>
                  </a:lnTo>
                  <a:lnTo>
                    <a:pt x="195344" y="44909"/>
                  </a:lnTo>
                  <a:lnTo>
                    <a:pt x="195371" y="44909"/>
                  </a:lnTo>
                  <a:lnTo>
                    <a:pt x="195371" y="44896"/>
                  </a:lnTo>
                  <a:lnTo>
                    <a:pt x="195398" y="44896"/>
                  </a:lnTo>
                  <a:lnTo>
                    <a:pt x="195398" y="44869"/>
                  </a:lnTo>
                  <a:lnTo>
                    <a:pt x="195411" y="44869"/>
                  </a:lnTo>
                  <a:lnTo>
                    <a:pt x="195411" y="44842"/>
                  </a:lnTo>
                  <a:lnTo>
                    <a:pt x="195438" y="44842"/>
                  </a:lnTo>
                  <a:lnTo>
                    <a:pt x="195438" y="44829"/>
                  </a:lnTo>
                  <a:lnTo>
                    <a:pt x="195465" y="44829"/>
                  </a:lnTo>
                  <a:lnTo>
                    <a:pt x="195465" y="44802"/>
                  </a:lnTo>
                  <a:lnTo>
                    <a:pt x="195478" y="44802"/>
                  </a:lnTo>
                  <a:lnTo>
                    <a:pt x="195478" y="44775"/>
                  </a:lnTo>
                  <a:lnTo>
                    <a:pt x="195505" y="44775"/>
                  </a:lnTo>
                  <a:lnTo>
                    <a:pt x="195505" y="44762"/>
                  </a:lnTo>
                  <a:lnTo>
                    <a:pt x="195531" y="44762"/>
                  </a:lnTo>
                  <a:lnTo>
                    <a:pt x="195531" y="44735"/>
                  </a:lnTo>
                  <a:lnTo>
                    <a:pt x="195545" y="44735"/>
                  </a:lnTo>
                  <a:lnTo>
                    <a:pt x="195545" y="44708"/>
                  </a:lnTo>
                  <a:lnTo>
                    <a:pt x="195572" y="44708"/>
                  </a:lnTo>
                  <a:lnTo>
                    <a:pt x="195572" y="44695"/>
                  </a:lnTo>
                  <a:lnTo>
                    <a:pt x="195598" y="44695"/>
                  </a:lnTo>
                  <a:lnTo>
                    <a:pt x="195598" y="44668"/>
                  </a:lnTo>
                  <a:lnTo>
                    <a:pt x="195639" y="44668"/>
                  </a:lnTo>
                  <a:lnTo>
                    <a:pt x="195639" y="44641"/>
                  </a:lnTo>
                  <a:lnTo>
                    <a:pt x="195665" y="44641"/>
                  </a:lnTo>
                  <a:lnTo>
                    <a:pt x="195665" y="44628"/>
                  </a:lnTo>
                  <a:lnTo>
                    <a:pt x="195679" y="44628"/>
                  </a:lnTo>
                  <a:lnTo>
                    <a:pt x="195679" y="44601"/>
                  </a:lnTo>
                  <a:lnTo>
                    <a:pt x="195705" y="44601"/>
                  </a:lnTo>
                  <a:lnTo>
                    <a:pt x="195705" y="44574"/>
                  </a:lnTo>
                  <a:lnTo>
                    <a:pt x="195732" y="44574"/>
                  </a:lnTo>
                  <a:lnTo>
                    <a:pt x="195732" y="44561"/>
                  </a:lnTo>
                  <a:lnTo>
                    <a:pt x="195746" y="44561"/>
                  </a:lnTo>
                  <a:lnTo>
                    <a:pt x="195746" y="44534"/>
                  </a:lnTo>
                  <a:lnTo>
                    <a:pt x="195772" y="44534"/>
                  </a:lnTo>
                  <a:lnTo>
                    <a:pt x="195772" y="44508"/>
                  </a:lnTo>
                  <a:lnTo>
                    <a:pt x="195799" y="44508"/>
                  </a:lnTo>
                  <a:lnTo>
                    <a:pt x="195799" y="44494"/>
                  </a:lnTo>
                  <a:lnTo>
                    <a:pt x="195812" y="44494"/>
                  </a:lnTo>
                  <a:lnTo>
                    <a:pt x="195812" y="44467"/>
                  </a:lnTo>
                  <a:lnTo>
                    <a:pt x="195839" y="44467"/>
                  </a:lnTo>
                  <a:lnTo>
                    <a:pt x="195839" y="44441"/>
                  </a:lnTo>
                  <a:lnTo>
                    <a:pt x="195866" y="44441"/>
                  </a:lnTo>
                  <a:lnTo>
                    <a:pt x="195866" y="44427"/>
                  </a:lnTo>
                  <a:lnTo>
                    <a:pt x="195906" y="44427"/>
                  </a:lnTo>
                  <a:lnTo>
                    <a:pt x="195906" y="44400"/>
                  </a:lnTo>
                  <a:lnTo>
                    <a:pt x="195933" y="44400"/>
                  </a:lnTo>
                  <a:lnTo>
                    <a:pt x="195933" y="44374"/>
                  </a:lnTo>
                  <a:lnTo>
                    <a:pt x="195946" y="44374"/>
                  </a:lnTo>
                  <a:lnTo>
                    <a:pt x="195946" y="44360"/>
                  </a:lnTo>
                  <a:lnTo>
                    <a:pt x="195973" y="44360"/>
                  </a:lnTo>
                  <a:lnTo>
                    <a:pt x="195973" y="44334"/>
                  </a:lnTo>
                  <a:lnTo>
                    <a:pt x="196000" y="44334"/>
                  </a:lnTo>
                  <a:lnTo>
                    <a:pt x="196000" y="44307"/>
                  </a:lnTo>
                  <a:lnTo>
                    <a:pt x="196013" y="44307"/>
                  </a:lnTo>
                  <a:lnTo>
                    <a:pt x="196013" y="44293"/>
                  </a:lnTo>
                  <a:lnTo>
                    <a:pt x="196040" y="44293"/>
                  </a:lnTo>
                  <a:lnTo>
                    <a:pt x="196040" y="44267"/>
                  </a:lnTo>
                  <a:lnTo>
                    <a:pt x="196067" y="44267"/>
                  </a:lnTo>
                  <a:lnTo>
                    <a:pt x="196067" y="44240"/>
                  </a:lnTo>
                  <a:lnTo>
                    <a:pt x="196080" y="44240"/>
                  </a:lnTo>
                  <a:lnTo>
                    <a:pt x="196080" y="44226"/>
                  </a:lnTo>
                  <a:lnTo>
                    <a:pt x="196107" y="44226"/>
                  </a:lnTo>
                  <a:lnTo>
                    <a:pt x="196107" y="44200"/>
                  </a:lnTo>
                  <a:lnTo>
                    <a:pt x="196134" y="44200"/>
                  </a:lnTo>
                  <a:lnTo>
                    <a:pt x="196134" y="44173"/>
                  </a:lnTo>
                  <a:lnTo>
                    <a:pt x="196174" y="44173"/>
                  </a:lnTo>
                  <a:lnTo>
                    <a:pt x="196174" y="44160"/>
                  </a:lnTo>
                  <a:lnTo>
                    <a:pt x="196201" y="44160"/>
                  </a:lnTo>
                  <a:lnTo>
                    <a:pt x="196201" y="44133"/>
                  </a:lnTo>
                  <a:lnTo>
                    <a:pt x="196214" y="44133"/>
                  </a:lnTo>
                  <a:lnTo>
                    <a:pt x="196214" y="44106"/>
                  </a:lnTo>
                  <a:lnTo>
                    <a:pt x="196241" y="44106"/>
                  </a:lnTo>
                  <a:lnTo>
                    <a:pt x="196241" y="44093"/>
                  </a:lnTo>
                  <a:lnTo>
                    <a:pt x="196267" y="44093"/>
                  </a:lnTo>
                  <a:lnTo>
                    <a:pt x="196267" y="44066"/>
                  </a:lnTo>
                  <a:lnTo>
                    <a:pt x="196281" y="44066"/>
                  </a:lnTo>
                  <a:lnTo>
                    <a:pt x="196281" y="44039"/>
                  </a:lnTo>
                  <a:lnTo>
                    <a:pt x="196308" y="44039"/>
                  </a:lnTo>
                  <a:lnTo>
                    <a:pt x="196308" y="44026"/>
                  </a:lnTo>
                  <a:lnTo>
                    <a:pt x="196334" y="44026"/>
                  </a:lnTo>
                  <a:lnTo>
                    <a:pt x="196334" y="43999"/>
                  </a:lnTo>
                  <a:lnTo>
                    <a:pt x="196348" y="43999"/>
                  </a:lnTo>
                  <a:lnTo>
                    <a:pt x="196348" y="43972"/>
                  </a:lnTo>
                  <a:lnTo>
                    <a:pt x="196375" y="43972"/>
                  </a:lnTo>
                  <a:lnTo>
                    <a:pt x="196375" y="43959"/>
                  </a:lnTo>
                  <a:lnTo>
                    <a:pt x="196401" y="43959"/>
                  </a:lnTo>
                  <a:lnTo>
                    <a:pt x="196401" y="43932"/>
                  </a:lnTo>
                  <a:lnTo>
                    <a:pt x="196441" y="43932"/>
                  </a:lnTo>
                  <a:lnTo>
                    <a:pt x="196441" y="43905"/>
                  </a:lnTo>
                  <a:lnTo>
                    <a:pt x="196468" y="43905"/>
                  </a:lnTo>
                  <a:lnTo>
                    <a:pt x="196468" y="43892"/>
                  </a:lnTo>
                  <a:lnTo>
                    <a:pt x="196482" y="43892"/>
                  </a:lnTo>
                  <a:lnTo>
                    <a:pt x="196482" y="43865"/>
                  </a:lnTo>
                  <a:lnTo>
                    <a:pt x="196508" y="43865"/>
                  </a:lnTo>
                  <a:lnTo>
                    <a:pt x="196508" y="43838"/>
                  </a:lnTo>
                  <a:lnTo>
                    <a:pt x="196535" y="43838"/>
                  </a:lnTo>
                  <a:lnTo>
                    <a:pt x="196535" y="43825"/>
                  </a:lnTo>
                  <a:lnTo>
                    <a:pt x="196548" y="43825"/>
                  </a:lnTo>
                  <a:lnTo>
                    <a:pt x="196548" y="43798"/>
                  </a:lnTo>
                  <a:lnTo>
                    <a:pt x="196575" y="43798"/>
                  </a:lnTo>
                  <a:lnTo>
                    <a:pt x="196575" y="43772"/>
                  </a:lnTo>
                  <a:lnTo>
                    <a:pt x="196602" y="43772"/>
                  </a:lnTo>
                  <a:lnTo>
                    <a:pt x="196602" y="43758"/>
                  </a:lnTo>
                  <a:lnTo>
                    <a:pt x="196615" y="43758"/>
                  </a:lnTo>
                  <a:lnTo>
                    <a:pt x="196615" y="43731"/>
                  </a:lnTo>
                  <a:lnTo>
                    <a:pt x="196642" y="43731"/>
                  </a:lnTo>
                  <a:lnTo>
                    <a:pt x="196642" y="43705"/>
                  </a:lnTo>
                  <a:lnTo>
                    <a:pt x="196669" y="43705"/>
                  </a:lnTo>
                  <a:lnTo>
                    <a:pt x="196669" y="43691"/>
                  </a:lnTo>
                  <a:lnTo>
                    <a:pt x="196709" y="43691"/>
                  </a:lnTo>
                  <a:lnTo>
                    <a:pt x="196709" y="43664"/>
                  </a:lnTo>
                  <a:lnTo>
                    <a:pt x="196736" y="43664"/>
                  </a:lnTo>
                  <a:lnTo>
                    <a:pt x="196736" y="43638"/>
                  </a:lnTo>
                  <a:lnTo>
                    <a:pt x="196749" y="43638"/>
                  </a:lnTo>
                  <a:lnTo>
                    <a:pt x="196749" y="43624"/>
                  </a:lnTo>
                  <a:lnTo>
                    <a:pt x="196776" y="43624"/>
                  </a:lnTo>
                  <a:lnTo>
                    <a:pt x="196776" y="43598"/>
                  </a:lnTo>
                  <a:lnTo>
                    <a:pt x="196803" y="43598"/>
                  </a:lnTo>
                  <a:lnTo>
                    <a:pt x="196803" y="43571"/>
                  </a:lnTo>
                  <a:lnTo>
                    <a:pt x="196816" y="43571"/>
                  </a:lnTo>
                  <a:lnTo>
                    <a:pt x="196816" y="43557"/>
                  </a:lnTo>
                  <a:lnTo>
                    <a:pt x="196843" y="43557"/>
                  </a:lnTo>
                  <a:lnTo>
                    <a:pt x="196843" y="43531"/>
                  </a:lnTo>
                  <a:lnTo>
                    <a:pt x="196870" y="43531"/>
                  </a:lnTo>
                  <a:lnTo>
                    <a:pt x="196870" y="43504"/>
                  </a:lnTo>
                  <a:lnTo>
                    <a:pt x="196883" y="43504"/>
                  </a:lnTo>
                  <a:lnTo>
                    <a:pt x="196883" y="43491"/>
                  </a:lnTo>
                  <a:lnTo>
                    <a:pt x="196910" y="43491"/>
                  </a:lnTo>
                  <a:lnTo>
                    <a:pt x="196910" y="43464"/>
                  </a:lnTo>
                  <a:lnTo>
                    <a:pt x="196937" y="43464"/>
                  </a:lnTo>
                  <a:lnTo>
                    <a:pt x="196937" y="43437"/>
                  </a:lnTo>
                  <a:lnTo>
                    <a:pt x="196977" y="43437"/>
                  </a:lnTo>
                  <a:lnTo>
                    <a:pt x="196977" y="43424"/>
                  </a:lnTo>
                  <a:lnTo>
                    <a:pt x="197003" y="43424"/>
                  </a:lnTo>
                  <a:lnTo>
                    <a:pt x="197003" y="43397"/>
                  </a:lnTo>
                  <a:lnTo>
                    <a:pt x="197017" y="43397"/>
                  </a:lnTo>
                  <a:lnTo>
                    <a:pt x="197017" y="43370"/>
                  </a:lnTo>
                  <a:lnTo>
                    <a:pt x="197044" y="43370"/>
                  </a:lnTo>
                  <a:lnTo>
                    <a:pt x="197044" y="43357"/>
                  </a:lnTo>
                  <a:lnTo>
                    <a:pt x="197070" y="43357"/>
                  </a:lnTo>
                  <a:lnTo>
                    <a:pt x="197070" y="43330"/>
                  </a:lnTo>
                  <a:lnTo>
                    <a:pt x="197084" y="43330"/>
                  </a:lnTo>
                  <a:lnTo>
                    <a:pt x="197084" y="43303"/>
                  </a:lnTo>
                  <a:lnTo>
                    <a:pt x="197111" y="43303"/>
                  </a:lnTo>
                  <a:lnTo>
                    <a:pt x="197111" y="43290"/>
                  </a:lnTo>
                  <a:lnTo>
                    <a:pt x="197137" y="43290"/>
                  </a:lnTo>
                  <a:lnTo>
                    <a:pt x="197137" y="43263"/>
                  </a:lnTo>
                  <a:lnTo>
                    <a:pt x="197151" y="43263"/>
                  </a:lnTo>
                  <a:lnTo>
                    <a:pt x="197151" y="43236"/>
                  </a:lnTo>
                  <a:lnTo>
                    <a:pt x="197177" y="43236"/>
                  </a:lnTo>
                  <a:lnTo>
                    <a:pt x="197177" y="43223"/>
                  </a:lnTo>
                  <a:lnTo>
                    <a:pt x="197204" y="43223"/>
                  </a:lnTo>
                  <a:lnTo>
                    <a:pt x="197204" y="43196"/>
                  </a:lnTo>
                  <a:lnTo>
                    <a:pt x="197244" y="43196"/>
                  </a:lnTo>
                  <a:lnTo>
                    <a:pt x="197244" y="43169"/>
                  </a:lnTo>
                  <a:lnTo>
                    <a:pt x="197271" y="43169"/>
                  </a:lnTo>
                  <a:lnTo>
                    <a:pt x="197271" y="43156"/>
                  </a:lnTo>
                  <a:lnTo>
                    <a:pt x="197284" y="43156"/>
                  </a:lnTo>
                  <a:lnTo>
                    <a:pt x="197284" y="43129"/>
                  </a:lnTo>
                  <a:lnTo>
                    <a:pt x="197311" y="43129"/>
                  </a:lnTo>
                  <a:lnTo>
                    <a:pt x="197311" y="43102"/>
                  </a:lnTo>
                  <a:lnTo>
                    <a:pt x="197338" y="43102"/>
                  </a:lnTo>
                  <a:lnTo>
                    <a:pt x="197338" y="43089"/>
                  </a:lnTo>
                  <a:lnTo>
                    <a:pt x="197351" y="43089"/>
                  </a:lnTo>
                  <a:lnTo>
                    <a:pt x="197351" y="43062"/>
                  </a:lnTo>
                  <a:lnTo>
                    <a:pt x="197378" y="43062"/>
                  </a:lnTo>
                  <a:lnTo>
                    <a:pt x="197378" y="43036"/>
                  </a:lnTo>
                  <a:lnTo>
                    <a:pt x="197405" y="43036"/>
                  </a:lnTo>
                  <a:lnTo>
                    <a:pt x="197405" y="43022"/>
                  </a:lnTo>
                  <a:lnTo>
                    <a:pt x="197418" y="43022"/>
                  </a:lnTo>
                  <a:lnTo>
                    <a:pt x="197418" y="42995"/>
                  </a:lnTo>
                  <a:lnTo>
                    <a:pt x="197445" y="42995"/>
                  </a:lnTo>
                  <a:lnTo>
                    <a:pt x="197445" y="42969"/>
                  </a:lnTo>
                  <a:lnTo>
                    <a:pt x="197472" y="42969"/>
                  </a:lnTo>
                  <a:lnTo>
                    <a:pt x="197472" y="42955"/>
                  </a:lnTo>
                  <a:lnTo>
                    <a:pt x="197512" y="42955"/>
                  </a:lnTo>
                  <a:lnTo>
                    <a:pt x="197512" y="42928"/>
                  </a:lnTo>
                  <a:lnTo>
                    <a:pt x="197539" y="42928"/>
                  </a:lnTo>
                  <a:lnTo>
                    <a:pt x="197539" y="42902"/>
                  </a:lnTo>
                  <a:lnTo>
                    <a:pt x="197552" y="42902"/>
                  </a:lnTo>
                  <a:lnTo>
                    <a:pt x="197552" y="42888"/>
                  </a:lnTo>
                  <a:lnTo>
                    <a:pt x="197579" y="42888"/>
                  </a:lnTo>
                  <a:lnTo>
                    <a:pt x="197579" y="42862"/>
                  </a:lnTo>
                  <a:lnTo>
                    <a:pt x="197606" y="42862"/>
                  </a:lnTo>
                  <a:lnTo>
                    <a:pt x="197606" y="42835"/>
                  </a:lnTo>
                  <a:lnTo>
                    <a:pt x="197619" y="42835"/>
                  </a:lnTo>
                  <a:lnTo>
                    <a:pt x="197619" y="42821"/>
                  </a:lnTo>
                  <a:lnTo>
                    <a:pt x="197646" y="42821"/>
                  </a:lnTo>
                  <a:lnTo>
                    <a:pt x="197646" y="42795"/>
                  </a:lnTo>
                  <a:lnTo>
                    <a:pt x="197673" y="42795"/>
                  </a:lnTo>
                  <a:lnTo>
                    <a:pt x="197673" y="42768"/>
                  </a:lnTo>
                  <a:lnTo>
                    <a:pt x="197686" y="42768"/>
                  </a:lnTo>
                  <a:lnTo>
                    <a:pt x="197686" y="42755"/>
                  </a:lnTo>
                  <a:lnTo>
                    <a:pt x="197713" y="42755"/>
                  </a:lnTo>
                  <a:lnTo>
                    <a:pt x="197713" y="42728"/>
                  </a:lnTo>
                  <a:lnTo>
                    <a:pt x="197739" y="42728"/>
                  </a:lnTo>
                  <a:lnTo>
                    <a:pt x="197739" y="42701"/>
                  </a:lnTo>
                  <a:lnTo>
                    <a:pt x="197780" y="42701"/>
                  </a:lnTo>
                  <a:lnTo>
                    <a:pt x="197780" y="42688"/>
                  </a:lnTo>
                  <a:lnTo>
                    <a:pt x="197806" y="42688"/>
                  </a:lnTo>
                  <a:lnTo>
                    <a:pt x="197806" y="42661"/>
                  </a:lnTo>
                  <a:lnTo>
                    <a:pt x="197820" y="42661"/>
                  </a:lnTo>
                  <a:lnTo>
                    <a:pt x="197820" y="42634"/>
                  </a:lnTo>
                  <a:lnTo>
                    <a:pt x="197846" y="42634"/>
                  </a:lnTo>
                  <a:lnTo>
                    <a:pt x="197846" y="42621"/>
                  </a:lnTo>
                  <a:lnTo>
                    <a:pt x="197873" y="42621"/>
                  </a:lnTo>
                  <a:lnTo>
                    <a:pt x="197873" y="42594"/>
                  </a:lnTo>
                  <a:lnTo>
                    <a:pt x="197887" y="42594"/>
                  </a:lnTo>
                  <a:lnTo>
                    <a:pt x="197887" y="42567"/>
                  </a:lnTo>
                  <a:lnTo>
                    <a:pt x="197913" y="42567"/>
                  </a:lnTo>
                  <a:lnTo>
                    <a:pt x="197913" y="42554"/>
                  </a:lnTo>
                  <a:lnTo>
                    <a:pt x="197940" y="42554"/>
                  </a:lnTo>
                  <a:lnTo>
                    <a:pt x="197940" y="42527"/>
                  </a:lnTo>
                  <a:lnTo>
                    <a:pt x="197954" y="42527"/>
                  </a:lnTo>
                  <a:lnTo>
                    <a:pt x="197954" y="42500"/>
                  </a:lnTo>
                  <a:lnTo>
                    <a:pt x="197980" y="42500"/>
                  </a:lnTo>
                  <a:lnTo>
                    <a:pt x="197980" y="42487"/>
                  </a:lnTo>
                  <a:lnTo>
                    <a:pt x="198007" y="42487"/>
                  </a:lnTo>
                  <a:lnTo>
                    <a:pt x="198007" y="42460"/>
                  </a:lnTo>
                  <a:lnTo>
                    <a:pt x="198047" y="42460"/>
                  </a:lnTo>
                  <a:lnTo>
                    <a:pt x="198047" y="42433"/>
                  </a:lnTo>
                  <a:lnTo>
                    <a:pt x="198074" y="42433"/>
                  </a:lnTo>
                  <a:lnTo>
                    <a:pt x="198074" y="42420"/>
                  </a:lnTo>
                  <a:lnTo>
                    <a:pt x="198087" y="42420"/>
                  </a:lnTo>
                  <a:lnTo>
                    <a:pt x="198087" y="42393"/>
                  </a:lnTo>
                  <a:lnTo>
                    <a:pt x="198114" y="42393"/>
                  </a:lnTo>
                  <a:lnTo>
                    <a:pt x="198114" y="42366"/>
                  </a:lnTo>
                  <a:lnTo>
                    <a:pt x="198141" y="42366"/>
                  </a:lnTo>
                  <a:lnTo>
                    <a:pt x="198141" y="42353"/>
                  </a:lnTo>
                  <a:lnTo>
                    <a:pt x="198154" y="42353"/>
                  </a:lnTo>
                  <a:lnTo>
                    <a:pt x="198154" y="42326"/>
                  </a:lnTo>
                  <a:lnTo>
                    <a:pt x="198181" y="42326"/>
                  </a:lnTo>
                  <a:lnTo>
                    <a:pt x="198181" y="42300"/>
                  </a:lnTo>
                  <a:lnTo>
                    <a:pt x="198208" y="42300"/>
                  </a:lnTo>
                  <a:lnTo>
                    <a:pt x="198208" y="42286"/>
                  </a:lnTo>
                  <a:lnTo>
                    <a:pt x="198221" y="42286"/>
                  </a:lnTo>
                  <a:lnTo>
                    <a:pt x="198221" y="42259"/>
                  </a:lnTo>
                  <a:lnTo>
                    <a:pt x="198248" y="42259"/>
                  </a:lnTo>
                  <a:lnTo>
                    <a:pt x="198248" y="42233"/>
                  </a:lnTo>
                  <a:lnTo>
                    <a:pt x="198275" y="42233"/>
                  </a:lnTo>
                  <a:lnTo>
                    <a:pt x="198275" y="42219"/>
                  </a:lnTo>
                  <a:lnTo>
                    <a:pt x="198315" y="42219"/>
                  </a:lnTo>
                  <a:lnTo>
                    <a:pt x="198315" y="42192"/>
                  </a:lnTo>
                  <a:lnTo>
                    <a:pt x="198342" y="42192"/>
                  </a:lnTo>
                  <a:lnTo>
                    <a:pt x="198342" y="42166"/>
                  </a:lnTo>
                  <a:lnTo>
                    <a:pt x="198355" y="42166"/>
                  </a:lnTo>
                  <a:lnTo>
                    <a:pt x="198355" y="42152"/>
                  </a:lnTo>
                  <a:lnTo>
                    <a:pt x="198382" y="42152"/>
                  </a:lnTo>
                  <a:lnTo>
                    <a:pt x="198382" y="42126"/>
                  </a:lnTo>
                  <a:lnTo>
                    <a:pt x="198409" y="42126"/>
                  </a:lnTo>
                  <a:lnTo>
                    <a:pt x="198409" y="42099"/>
                  </a:lnTo>
                  <a:lnTo>
                    <a:pt x="198422" y="42099"/>
                  </a:lnTo>
                  <a:lnTo>
                    <a:pt x="198422" y="42085"/>
                  </a:lnTo>
                  <a:lnTo>
                    <a:pt x="198449" y="42085"/>
                  </a:lnTo>
                  <a:lnTo>
                    <a:pt x="198449" y="42059"/>
                  </a:lnTo>
                  <a:lnTo>
                    <a:pt x="198475" y="42059"/>
                  </a:lnTo>
                  <a:lnTo>
                    <a:pt x="198475" y="42032"/>
                  </a:lnTo>
                  <a:lnTo>
                    <a:pt x="198489" y="42032"/>
                  </a:lnTo>
                  <a:lnTo>
                    <a:pt x="198489" y="42019"/>
                  </a:lnTo>
                  <a:lnTo>
                    <a:pt x="198516" y="42019"/>
                  </a:lnTo>
                  <a:lnTo>
                    <a:pt x="198516" y="41992"/>
                  </a:lnTo>
                  <a:lnTo>
                    <a:pt x="198542" y="41992"/>
                  </a:lnTo>
                  <a:lnTo>
                    <a:pt x="198542" y="41965"/>
                  </a:lnTo>
                  <a:lnTo>
                    <a:pt x="198582" y="41965"/>
                  </a:lnTo>
                  <a:lnTo>
                    <a:pt x="198582" y="41952"/>
                  </a:lnTo>
                  <a:lnTo>
                    <a:pt x="198609" y="41952"/>
                  </a:lnTo>
                  <a:lnTo>
                    <a:pt x="198609" y="41925"/>
                  </a:lnTo>
                  <a:lnTo>
                    <a:pt x="198623" y="41925"/>
                  </a:lnTo>
                  <a:lnTo>
                    <a:pt x="198623" y="41898"/>
                  </a:lnTo>
                  <a:lnTo>
                    <a:pt x="198649" y="41898"/>
                  </a:lnTo>
                  <a:lnTo>
                    <a:pt x="198649" y="41885"/>
                  </a:lnTo>
                  <a:lnTo>
                    <a:pt x="198676" y="41885"/>
                  </a:lnTo>
                  <a:lnTo>
                    <a:pt x="198676" y="41858"/>
                  </a:lnTo>
                  <a:lnTo>
                    <a:pt x="198690" y="41858"/>
                  </a:lnTo>
                  <a:lnTo>
                    <a:pt x="198690" y="41831"/>
                  </a:lnTo>
                  <a:lnTo>
                    <a:pt x="198716" y="41831"/>
                  </a:lnTo>
                  <a:lnTo>
                    <a:pt x="198716" y="41818"/>
                  </a:lnTo>
                  <a:lnTo>
                    <a:pt x="198743" y="41818"/>
                  </a:lnTo>
                  <a:lnTo>
                    <a:pt x="198743" y="41791"/>
                  </a:lnTo>
                  <a:lnTo>
                    <a:pt x="198756" y="41791"/>
                  </a:lnTo>
                  <a:lnTo>
                    <a:pt x="198756" y="41764"/>
                  </a:lnTo>
                  <a:lnTo>
                    <a:pt x="198783" y="41764"/>
                  </a:lnTo>
                  <a:lnTo>
                    <a:pt x="198783" y="41751"/>
                  </a:lnTo>
                  <a:lnTo>
                    <a:pt x="198810" y="41751"/>
                  </a:lnTo>
                  <a:lnTo>
                    <a:pt x="198810" y="41724"/>
                  </a:lnTo>
                  <a:lnTo>
                    <a:pt x="198850" y="41724"/>
                  </a:lnTo>
                  <a:lnTo>
                    <a:pt x="198850" y="41697"/>
                  </a:lnTo>
                  <a:lnTo>
                    <a:pt x="198877" y="41697"/>
                  </a:lnTo>
                  <a:lnTo>
                    <a:pt x="198877" y="41684"/>
                  </a:lnTo>
                  <a:lnTo>
                    <a:pt x="198890" y="41684"/>
                  </a:lnTo>
                  <a:lnTo>
                    <a:pt x="198890" y="41657"/>
                  </a:lnTo>
                  <a:lnTo>
                    <a:pt x="198917" y="41657"/>
                  </a:lnTo>
                  <a:lnTo>
                    <a:pt x="198917" y="41630"/>
                  </a:lnTo>
                  <a:lnTo>
                    <a:pt x="198944" y="41630"/>
                  </a:lnTo>
                  <a:lnTo>
                    <a:pt x="198944" y="41617"/>
                  </a:lnTo>
                  <a:lnTo>
                    <a:pt x="198957" y="41617"/>
                  </a:lnTo>
                  <a:lnTo>
                    <a:pt x="198957" y="41590"/>
                  </a:lnTo>
                  <a:lnTo>
                    <a:pt x="198984" y="41590"/>
                  </a:lnTo>
                  <a:lnTo>
                    <a:pt x="198984" y="41564"/>
                  </a:lnTo>
                  <a:lnTo>
                    <a:pt x="199011" y="41564"/>
                  </a:lnTo>
                  <a:lnTo>
                    <a:pt x="199011" y="41550"/>
                  </a:lnTo>
                  <a:lnTo>
                    <a:pt x="199024" y="41550"/>
                  </a:lnTo>
                  <a:lnTo>
                    <a:pt x="199024" y="41523"/>
                  </a:lnTo>
                  <a:lnTo>
                    <a:pt x="199051" y="41523"/>
                  </a:lnTo>
                  <a:lnTo>
                    <a:pt x="199051" y="41497"/>
                  </a:lnTo>
                  <a:lnTo>
                    <a:pt x="199078" y="41497"/>
                  </a:lnTo>
                  <a:lnTo>
                    <a:pt x="199078" y="41483"/>
                  </a:lnTo>
                  <a:lnTo>
                    <a:pt x="199118" y="41483"/>
                  </a:lnTo>
                  <a:lnTo>
                    <a:pt x="199118" y="41457"/>
                  </a:lnTo>
                  <a:lnTo>
                    <a:pt x="199145" y="41457"/>
                  </a:lnTo>
                  <a:lnTo>
                    <a:pt x="199145" y="41430"/>
                  </a:lnTo>
                  <a:lnTo>
                    <a:pt x="199158" y="41430"/>
                  </a:lnTo>
                  <a:lnTo>
                    <a:pt x="199158" y="41416"/>
                  </a:lnTo>
                  <a:lnTo>
                    <a:pt x="199185" y="41416"/>
                  </a:lnTo>
                  <a:lnTo>
                    <a:pt x="199185" y="41390"/>
                  </a:lnTo>
                  <a:lnTo>
                    <a:pt x="199211" y="41390"/>
                  </a:lnTo>
                  <a:lnTo>
                    <a:pt x="199211" y="41363"/>
                  </a:lnTo>
                  <a:lnTo>
                    <a:pt x="199225" y="41363"/>
                  </a:lnTo>
                  <a:lnTo>
                    <a:pt x="199225" y="41349"/>
                  </a:lnTo>
                  <a:lnTo>
                    <a:pt x="199252" y="41349"/>
                  </a:lnTo>
                  <a:lnTo>
                    <a:pt x="199252" y="41323"/>
                  </a:lnTo>
                  <a:lnTo>
                    <a:pt x="199278" y="41323"/>
                  </a:lnTo>
                  <a:lnTo>
                    <a:pt x="199278" y="41296"/>
                  </a:lnTo>
                  <a:lnTo>
                    <a:pt x="199292" y="41296"/>
                  </a:lnTo>
                  <a:lnTo>
                    <a:pt x="199292" y="41283"/>
                  </a:lnTo>
                  <a:lnTo>
                    <a:pt x="199318" y="41283"/>
                  </a:lnTo>
                  <a:lnTo>
                    <a:pt x="199318" y="41256"/>
                  </a:lnTo>
                  <a:lnTo>
                    <a:pt x="199345" y="41256"/>
                  </a:lnTo>
                  <a:lnTo>
                    <a:pt x="199345" y="41229"/>
                  </a:lnTo>
                  <a:lnTo>
                    <a:pt x="199385" y="41229"/>
                  </a:lnTo>
                  <a:lnTo>
                    <a:pt x="199385" y="41216"/>
                  </a:lnTo>
                  <a:lnTo>
                    <a:pt x="199412" y="41216"/>
                  </a:lnTo>
                  <a:lnTo>
                    <a:pt x="199412" y="41189"/>
                  </a:lnTo>
                  <a:lnTo>
                    <a:pt x="199426" y="41189"/>
                  </a:lnTo>
                  <a:lnTo>
                    <a:pt x="199426" y="41162"/>
                  </a:lnTo>
                  <a:lnTo>
                    <a:pt x="199452" y="41162"/>
                  </a:lnTo>
                  <a:lnTo>
                    <a:pt x="199452" y="41149"/>
                  </a:lnTo>
                  <a:lnTo>
                    <a:pt x="199479" y="41149"/>
                  </a:lnTo>
                  <a:lnTo>
                    <a:pt x="199479" y="41122"/>
                  </a:lnTo>
                  <a:lnTo>
                    <a:pt x="199492" y="41122"/>
                  </a:lnTo>
                  <a:lnTo>
                    <a:pt x="199492" y="41095"/>
                  </a:lnTo>
                  <a:lnTo>
                    <a:pt x="199519" y="41095"/>
                  </a:lnTo>
                  <a:lnTo>
                    <a:pt x="199519" y="41082"/>
                  </a:lnTo>
                  <a:lnTo>
                    <a:pt x="199546" y="41082"/>
                  </a:lnTo>
                  <a:lnTo>
                    <a:pt x="199546" y="41055"/>
                  </a:lnTo>
                  <a:lnTo>
                    <a:pt x="199559" y="41055"/>
                  </a:lnTo>
                  <a:lnTo>
                    <a:pt x="199559" y="41028"/>
                  </a:lnTo>
                  <a:lnTo>
                    <a:pt x="199586" y="41028"/>
                  </a:lnTo>
                  <a:lnTo>
                    <a:pt x="199586" y="41015"/>
                  </a:lnTo>
                  <a:lnTo>
                    <a:pt x="199613" y="41015"/>
                  </a:lnTo>
                  <a:lnTo>
                    <a:pt x="199613" y="40988"/>
                  </a:lnTo>
                  <a:lnTo>
                    <a:pt x="199653" y="40988"/>
                  </a:lnTo>
                  <a:lnTo>
                    <a:pt x="199653" y="40961"/>
                  </a:lnTo>
                  <a:lnTo>
                    <a:pt x="199680" y="40961"/>
                  </a:lnTo>
                  <a:lnTo>
                    <a:pt x="199680" y="40948"/>
                  </a:lnTo>
                  <a:lnTo>
                    <a:pt x="199693" y="40948"/>
                  </a:lnTo>
                  <a:lnTo>
                    <a:pt x="199693" y="40921"/>
                  </a:lnTo>
                  <a:lnTo>
                    <a:pt x="199720" y="40921"/>
                  </a:lnTo>
                  <a:lnTo>
                    <a:pt x="199720" y="40894"/>
                  </a:lnTo>
                  <a:lnTo>
                    <a:pt x="199747" y="40894"/>
                  </a:lnTo>
                  <a:lnTo>
                    <a:pt x="199747" y="40881"/>
                  </a:lnTo>
                  <a:lnTo>
                    <a:pt x="199760" y="40881"/>
                  </a:lnTo>
                  <a:lnTo>
                    <a:pt x="199760" y="40854"/>
                  </a:lnTo>
                  <a:lnTo>
                    <a:pt x="199787" y="40854"/>
                  </a:lnTo>
                  <a:lnTo>
                    <a:pt x="199787" y="40828"/>
                  </a:lnTo>
                  <a:lnTo>
                    <a:pt x="199814" y="40828"/>
                  </a:lnTo>
                  <a:lnTo>
                    <a:pt x="199814" y="40814"/>
                  </a:lnTo>
                  <a:lnTo>
                    <a:pt x="199827" y="40814"/>
                  </a:lnTo>
                  <a:lnTo>
                    <a:pt x="199827" y="40787"/>
                  </a:lnTo>
                  <a:lnTo>
                    <a:pt x="199854" y="40787"/>
                  </a:lnTo>
                  <a:lnTo>
                    <a:pt x="199854" y="40761"/>
                  </a:lnTo>
                  <a:lnTo>
                    <a:pt x="199880" y="40761"/>
                  </a:lnTo>
                  <a:lnTo>
                    <a:pt x="199880" y="40747"/>
                  </a:lnTo>
                  <a:lnTo>
                    <a:pt x="199921" y="40747"/>
                  </a:lnTo>
                  <a:lnTo>
                    <a:pt x="199921" y="40721"/>
                  </a:lnTo>
                  <a:lnTo>
                    <a:pt x="199947" y="40721"/>
                  </a:lnTo>
                  <a:lnTo>
                    <a:pt x="199947" y="40694"/>
                  </a:lnTo>
                  <a:lnTo>
                    <a:pt x="199961" y="40694"/>
                  </a:lnTo>
                  <a:lnTo>
                    <a:pt x="199961" y="40680"/>
                  </a:lnTo>
                  <a:lnTo>
                    <a:pt x="199988" y="40680"/>
                  </a:lnTo>
                  <a:lnTo>
                    <a:pt x="199988" y="40654"/>
                  </a:lnTo>
                  <a:lnTo>
                    <a:pt x="200014" y="40654"/>
                  </a:lnTo>
                  <a:lnTo>
                    <a:pt x="200014" y="40627"/>
                  </a:lnTo>
                  <a:lnTo>
                    <a:pt x="200028" y="40627"/>
                  </a:lnTo>
                  <a:lnTo>
                    <a:pt x="200028" y="40613"/>
                  </a:lnTo>
                  <a:lnTo>
                    <a:pt x="200054" y="40613"/>
                  </a:lnTo>
                  <a:lnTo>
                    <a:pt x="200054" y="40587"/>
                  </a:lnTo>
                  <a:lnTo>
                    <a:pt x="200081" y="40587"/>
                  </a:lnTo>
                  <a:lnTo>
                    <a:pt x="200081" y="40560"/>
                  </a:lnTo>
                  <a:lnTo>
                    <a:pt x="200095" y="40560"/>
                  </a:lnTo>
                  <a:lnTo>
                    <a:pt x="200095" y="40547"/>
                  </a:lnTo>
                  <a:lnTo>
                    <a:pt x="200121" y="40547"/>
                  </a:lnTo>
                  <a:lnTo>
                    <a:pt x="200121" y="40520"/>
                  </a:lnTo>
                  <a:lnTo>
                    <a:pt x="200148" y="40520"/>
                  </a:lnTo>
                  <a:lnTo>
                    <a:pt x="200148" y="40493"/>
                  </a:lnTo>
                  <a:lnTo>
                    <a:pt x="200188" y="40493"/>
                  </a:lnTo>
                  <a:lnTo>
                    <a:pt x="200188" y="40480"/>
                  </a:lnTo>
                  <a:lnTo>
                    <a:pt x="200215" y="40480"/>
                  </a:lnTo>
                  <a:lnTo>
                    <a:pt x="200215" y="40453"/>
                  </a:lnTo>
                  <a:lnTo>
                    <a:pt x="200228" y="40453"/>
                  </a:lnTo>
                  <a:lnTo>
                    <a:pt x="200228" y="40426"/>
                  </a:lnTo>
                  <a:lnTo>
                    <a:pt x="200255" y="40426"/>
                  </a:lnTo>
                  <a:lnTo>
                    <a:pt x="200255" y="40413"/>
                  </a:lnTo>
                  <a:lnTo>
                    <a:pt x="200282" y="40413"/>
                  </a:lnTo>
                  <a:lnTo>
                    <a:pt x="200282" y="40386"/>
                  </a:lnTo>
                  <a:lnTo>
                    <a:pt x="200295" y="40386"/>
                  </a:lnTo>
                  <a:lnTo>
                    <a:pt x="200295" y="40359"/>
                  </a:lnTo>
                  <a:lnTo>
                    <a:pt x="200322" y="40359"/>
                  </a:lnTo>
                  <a:lnTo>
                    <a:pt x="200322" y="40346"/>
                  </a:lnTo>
                  <a:lnTo>
                    <a:pt x="200349" y="40346"/>
                  </a:lnTo>
                  <a:lnTo>
                    <a:pt x="200349" y="40319"/>
                  </a:lnTo>
                  <a:lnTo>
                    <a:pt x="200362" y="40319"/>
                  </a:lnTo>
                  <a:lnTo>
                    <a:pt x="200362" y="40292"/>
                  </a:lnTo>
                  <a:lnTo>
                    <a:pt x="200389" y="40292"/>
                  </a:lnTo>
                  <a:lnTo>
                    <a:pt x="200389" y="40279"/>
                  </a:lnTo>
                  <a:lnTo>
                    <a:pt x="200416" y="40279"/>
                  </a:lnTo>
                  <a:lnTo>
                    <a:pt x="200416" y="40252"/>
                  </a:lnTo>
                  <a:lnTo>
                    <a:pt x="200456" y="40252"/>
                  </a:lnTo>
                  <a:lnTo>
                    <a:pt x="200456" y="40225"/>
                  </a:lnTo>
                  <a:lnTo>
                    <a:pt x="200483" y="40225"/>
                  </a:lnTo>
                  <a:lnTo>
                    <a:pt x="200483" y="40212"/>
                  </a:lnTo>
                  <a:lnTo>
                    <a:pt x="200496" y="40212"/>
                  </a:lnTo>
                  <a:lnTo>
                    <a:pt x="200496" y="40185"/>
                  </a:lnTo>
                  <a:lnTo>
                    <a:pt x="200523" y="40185"/>
                  </a:lnTo>
                  <a:lnTo>
                    <a:pt x="200523" y="40159"/>
                  </a:lnTo>
                  <a:lnTo>
                    <a:pt x="200550" y="40159"/>
                  </a:lnTo>
                  <a:lnTo>
                    <a:pt x="200550" y="40145"/>
                  </a:lnTo>
                  <a:lnTo>
                    <a:pt x="200563" y="40145"/>
                  </a:lnTo>
                  <a:lnTo>
                    <a:pt x="200563" y="40118"/>
                  </a:lnTo>
                  <a:lnTo>
                    <a:pt x="200590" y="40118"/>
                  </a:lnTo>
                  <a:lnTo>
                    <a:pt x="200590" y="40092"/>
                  </a:lnTo>
                  <a:lnTo>
                    <a:pt x="200616" y="40092"/>
                  </a:lnTo>
                  <a:lnTo>
                    <a:pt x="200616" y="40078"/>
                  </a:lnTo>
                  <a:lnTo>
                    <a:pt x="200630" y="40078"/>
                  </a:lnTo>
                  <a:lnTo>
                    <a:pt x="200630" y="40051"/>
                  </a:lnTo>
                  <a:lnTo>
                    <a:pt x="200657" y="40051"/>
                  </a:lnTo>
                  <a:lnTo>
                    <a:pt x="200657" y="40025"/>
                  </a:lnTo>
                  <a:lnTo>
                    <a:pt x="200683" y="40025"/>
                  </a:lnTo>
                  <a:lnTo>
                    <a:pt x="200683" y="40011"/>
                  </a:lnTo>
                  <a:lnTo>
                    <a:pt x="200697" y="40011"/>
                  </a:lnTo>
                  <a:lnTo>
                    <a:pt x="200697" y="39985"/>
                  </a:lnTo>
                  <a:lnTo>
                    <a:pt x="200750" y="39985"/>
                  </a:lnTo>
                  <a:lnTo>
                    <a:pt x="200750" y="39958"/>
                  </a:lnTo>
                  <a:lnTo>
                    <a:pt x="200764" y="39958"/>
                  </a:lnTo>
                  <a:lnTo>
                    <a:pt x="200764" y="39944"/>
                  </a:lnTo>
                  <a:lnTo>
                    <a:pt x="200790" y="39944"/>
                  </a:lnTo>
                  <a:lnTo>
                    <a:pt x="200790" y="39918"/>
                  </a:lnTo>
                  <a:lnTo>
                    <a:pt x="200817" y="39918"/>
                  </a:lnTo>
                  <a:lnTo>
                    <a:pt x="200817" y="39891"/>
                  </a:lnTo>
                  <a:lnTo>
                    <a:pt x="200831" y="39891"/>
                  </a:lnTo>
                  <a:lnTo>
                    <a:pt x="200831" y="39877"/>
                  </a:lnTo>
                  <a:lnTo>
                    <a:pt x="200857" y="39877"/>
                  </a:lnTo>
                  <a:lnTo>
                    <a:pt x="200857" y="39851"/>
                  </a:lnTo>
                  <a:lnTo>
                    <a:pt x="200884" y="39851"/>
                  </a:lnTo>
                  <a:lnTo>
                    <a:pt x="200884" y="39824"/>
                  </a:lnTo>
                  <a:lnTo>
                    <a:pt x="200897" y="39824"/>
                  </a:lnTo>
                  <a:lnTo>
                    <a:pt x="200897" y="39811"/>
                  </a:lnTo>
                  <a:lnTo>
                    <a:pt x="200924" y="39811"/>
                  </a:lnTo>
                  <a:lnTo>
                    <a:pt x="200924" y="39784"/>
                  </a:lnTo>
                  <a:lnTo>
                    <a:pt x="200951" y="39784"/>
                  </a:lnTo>
                  <a:lnTo>
                    <a:pt x="200951" y="39757"/>
                  </a:lnTo>
                  <a:lnTo>
                    <a:pt x="200964" y="39757"/>
                  </a:lnTo>
                  <a:lnTo>
                    <a:pt x="200964" y="39744"/>
                  </a:lnTo>
                  <a:lnTo>
                    <a:pt x="201018" y="39744"/>
                  </a:lnTo>
                  <a:lnTo>
                    <a:pt x="201018" y="39717"/>
                  </a:lnTo>
                  <a:lnTo>
                    <a:pt x="201031" y="39717"/>
                  </a:lnTo>
                  <a:lnTo>
                    <a:pt x="201031" y="39690"/>
                  </a:lnTo>
                  <a:lnTo>
                    <a:pt x="201058" y="39690"/>
                  </a:lnTo>
                  <a:lnTo>
                    <a:pt x="201058" y="39677"/>
                  </a:lnTo>
                  <a:lnTo>
                    <a:pt x="201085" y="39677"/>
                  </a:lnTo>
                  <a:lnTo>
                    <a:pt x="201085" y="39650"/>
                  </a:lnTo>
                  <a:lnTo>
                    <a:pt x="201098" y="39650"/>
                  </a:lnTo>
                  <a:lnTo>
                    <a:pt x="201098" y="39623"/>
                  </a:lnTo>
                  <a:lnTo>
                    <a:pt x="201125" y="39623"/>
                  </a:lnTo>
                  <a:lnTo>
                    <a:pt x="201125" y="39610"/>
                  </a:lnTo>
                  <a:lnTo>
                    <a:pt x="201152" y="39610"/>
                  </a:lnTo>
                  <a:lnTo>
                    <a:pt x="201152" y="39583"/>
                  </a:lnTo>
                  <a:lnTo>
                    <a:pt x="201165" y="39583"/>
                  </a:lnTo>
                  <a:lnTo>
                    <a:pt x="201165" y="39556"/>
                  </a:lnTo>
                  <a:lnTo>
                    <a:pt x="201192" y="39556"/>
                  </a:lnTo>
                  <a:lnTo>
                    <a:pt x="201192" y="39543"/>
                  </a:lnTo>
                  <a:lnTo>
                    <a:pt x="201219" y="39543"/>
                  </a:lnTo>
                  <a:lnTo>
                    <a:pt x="201219" y="39516"/>
                  </a:lnTo>
                  <a:lnTo>
                    <a:pt x="201232" y="39516"/>
                  </a:lnTo>
                  <a:lnTo>
                    <a:pt x="201232" y="39489"/>
                  </a:lnTo>
                  <a:lnTo>
                    <a:pt x="201286" y="39489"/>
                  </a:lnTo>
                  <a:lnTo>
                    <a:pt x="201286" y="39476"/>
                  </a:lnTo>
                  <a:lnTo>
                    <a:pt x="201299" y="39476"/>
                  </a:lnTo>
                  <a:lnTo>
                    <a:pt x="201299" y="39449"/>
                  </a:lnTo>
                  <a:lnTo>
                    <a:pt x="201326" y="39449"/>
                  </a:lnTo>
                  <a:lnTo>
                    <a:pt x="201326" y="39423"/>
                  </a:lnTo>
                  <a:lnTo>
                    <a:pt x="201352" y="39423"/>
                  </a:lnTo>
                  <a:lnTo>
                    <a:pt x="201352" y="39409"/>
                  </a:lnTo>
                  <a:lnTo>
                    <a:pt x="201366" y="39409"/>
                  </a:lnTo>
                  <a:lnTo>
                    <a:pt x="201366" y="39382"/>
                  </a:lnTo>
                  <a:lnTo>
                    <a:pt x="201393" y="39382"/>
                  </a:lnTo>
                  <a:lnTo>
                    <a:pt x="201393" y="39356"/>
                  </a:lnTo>
                  <a:lnTo>
                    <a:pt x="201419" y="39356"/>
                  </a:lnTo>
                  <a:lnTo>
                    <a:pt x="201419" y="39342"/>
                  </a:lnTo>
                  <a:lnTo>
                    <a:pt x="201433" y="39342"/>
                  </a:lnTo>
                  <a:lnTo>
                    <a:pt x="201433" y="39315"/>
                  </a:lnTo>
                  <a:lnTo>
                    <a:pt x="201460" y="39315"/>
                  </a:lnTo>
                  <a:lnTo>
                    <a:pt x="201460" y="39289"/>
                  </a:lnTo>
                  <a:lnTo>
                    <a:pt x="201486" y="39289"/>
                  </a:lnTo>
                  <a:lnTo>
                    <a:pt x="201486" y="39275"/>
                  </a:lnTo>
                  <a:lnTo>
                    <a:pt x="201500" y="39275"/>
                  </a:lnTo>
                  <a:lnTo>
                    <a:pt x="201500" y="39249"/>
                  </a:lnTo>
                  <a:lnTo>
                    <a:pt x="201553" y="39249"/>
                  </a:lnTo>
                  <a:lnTo>
                    <a:pt x="201553" y="39222"/>
                  </a:lnTo>
                  <a:lnTo>
                    <a:pt x="201567" y="39222"/>
                  </a:lnTo>
                  <a:lnTo>
                    <a:pt x="201567" y="39208"/>
                  </a:lnTo>
                  <a:lnTo>
                    <a:pt x="201593" y="39208"/>
                  </a:lnTo>
                  <a:lnTo>
                    <a:pt x="201593" y="39182"/>
                  </a:lnTo>
                  <a:lnTo>
                    <a:pt x="201620" y="39182"/>
                  </a:lnTo>
                  <a:lnTo>
                    <a:pt x="201620" y="39155"/>
                  </a:lnTo>
                  <a:lnTo>
                    <a:pt x="201633" y="39155"/>
                  </a:lnTo>
                  <a:lnTo>
                    <a:pt x="201633" y="39142"/>
                  </a:lnTo>
                  <a:lnTo>
                    <a:pt x="201660" y="39142"/>
                  </a:lnTo>
                  <a:lnTo>
                    <a:pt x="201660" y="39115"/>
                  </a:lnTo>
                  <a:lnTo>
                    <a:pt x="201687" y="39115"/>
                  </a:lnTo>
                  <a:lnTo>
                    <a:pt x="201687" y="39088"/>
                  </a:lnTo>
                  <a:lnTo>
                    <a:pt x="201700" y="39088"/>
                  </a:lnTo>
                  <a:lnTo>
                    <a:pt x="201700" y="39075"/>
                  </a:lnTo>
                  <a:lnTo>
                    <a:pt x="201727" y="39075"/>
                  </a:lnTo>
                  <a:lnTo>
                    <a:pt x="201727" y="39048"/>
                  </a:lnTo>
                  <a:lnTo>
                    <a:pt x="201754" y="39048"/>
                  </a:lnTo>
                  <a:lnTo>
                    <a:pt x="201754" y="39021"/>
                  </a:lnTo>
                  <a:lnTo>
                    <a:pt x="201767" y="39021"/>
                  </a:lnTo>
                  <a:lnTo>
                    <a:pt x="201767" y="39008"/>
                  </a:lnTo>
                  <a:lnTo>
                    <a:pt x="201821" y="39008"/>
                  </a:lnTo>
                  <a:lnTo>
                    <a:pt x="201821" y="38981"/>
                  </a:lnTo>
                  <a:lnTo>
                    <a:pt x="201834" y="38981"/>
                  </a:lnTo>
                  <a:lnTo>
                    <a:pt x="201834" y="38954"/>
                  </a:lnTo>
                  <a:lnTo>
                    <a:pt x="201861" y="38954"/>
                  </a:lnTo>
                  <a:lnTo>
                    <a:pt x="201861" y="38941"/>
                  </a:lnTo>
                  <a:lnTo>
                    <a:pt x="201888" y="38941"/>
                  </a:lnTo>
                  <a:lnTo>
                    <a:pt x="201888" y="38914"/>
                  </a:lnTo>
                  <a:lnTo>
                    <a:pt x="201901" y="38914"/>
                  </a:lnTo>
                  <a:lnTo>
                    <a:pt x="201901" y="38887"/>
                  </a:lnTo>
                  <a:lnTo>
                    <a:pt x="201928" y="38887"/>
                  </a:lnTo>
                  <a:lnTo>
                    <a:pt x="201928" y="38874"/>
                  </a:lnTo>
                  <a:lnTo>
                    <a:pt x="201955" y="38874"/>
                  </a:lnTo>
                  <a:lnTo>
                    <a:pt x="201955" y="38847"/>
                  </a:lnTo>
                  <a:lnTo>
                    <a:pt x="201968" y="38847"/>
                  </a:lnTo>
                  <a:lnTo>
                    <a:pt x="201968" y="38820"/>
                  </a:lnTo>
                  <a:lnTo>
                    <a:pt x="201995" y="38820"/>
                  </a:lnTo>
                  <a:lnTo>
                    <a:pt x="201995" y="38807"/>
                  </a:lnTo>
                  <a:lnTo>
                    <a:pt x="202022" y="38807"/>
                  </a:lnTo>
                  <a:lnTo>
                    <a:pt x="202022" y="38780"/>
                  </a:lnTo>
                  <a:lnTo>
                    <a:pt x="202035" y="38780"/>
                  </a:lnTo>
                  <a:lnTo>
                    <a:pt x="202035" y="38753"/>
                  </a:lnTo>
                  <a:lnTo>
                    <a:pt x="202088" y="38753"/>
                  </a:lnTo>
                  <a:lnTo>
                    <a:pt x="202088" y="38740"/>
                  </a:lnTo>
                  <a:lnTo>
                    <a:pt x="202102" y="38740"/>
                  </a:lnTo>
                  <a:lnTo>
                    <a:pt x="202102" y="38713"/>
                  </a:lnTo>
                  <a:lnTo>
                    <a:pt x="202129" y="38713"/>
                  </a:lnTo>
                  <a:lnTo>
                    <a:pt x="202129" y="38687"/>
                  </a:lnTo>
                  <a:lnTo>
                    <a:pt x="202155" y="38687"/>
                  </a:lnTo>
                  <a:lnTo>
                    <a:pt x="202155" y="38673"/>
                  </a:lnTo>
                  <a:lnTo>
                    <a:pt x="202169" y="38673"/>
                  </a:lnTo>
                  <a:lnTo>
                    <a:pt x="202169" y="38646"/>
                  </a:lnTo>
                  <a:lnTo>
                    <a:pt x="202195" y="38646"/>
                  </a:lnTo>
                  <a:lnTo>
                    <a:pt x="202195" y="38620"/>
                  </a:lnTo>
                  <a:lnTo>
                    <a:pt x="202222" y="38620"/>
                  </a:lnTo>
                  <a:lnTo>
                    <a:pt x="202222" y="38606"/>
                  </a:lnTo>
                  <a:lnTo>
                    <a:pt x="202236" y="38606"/>
                  </a:lnTo>
                  <a:lnTo>
                    <a:pt x="202236" y="38579"/>
                  </a:lnTo>
                  <a:lnTo>
                    <a:pt x="202262" y="38579"/>
                  </a:lnTo>
                  <a:lnTo>
                    <a:pt x="202262" y="38553"/>
                  </a:lnTo>
                  <a:lnTo>
                    <a:pt x="202289" y="38553"/>
                  </a:lnTo>
                  <a:lnTo>
                    <a:pt x="202289" y="38539"/>
                  </a:lnTo>
                  <a:lnTo>
                    <a:pt x="202303" y="38539"/>
                  </a:lnTo>
                  <a:lnTo>
                    <a:pt x="202303" y="38513"/>
                  </a:lnTo>
                  <a:lnTo>
                    <a:pt x="202356" y="38513"/>
                  </a:lnTo>
                  <a:lnTo>
                    <a:pt x="202356" y="38486"/>
                  </a:lnTo>
                  <a:lnTo>
                    <a:pt x="202369" y="38486"/>
                  </a:lnTo>
                  <a:lnTo>
                    <a:pt x="202369" y="38472"/>
                  </a:lnTo>
                  <a:lnTo>
                    <a:pt x="202396" y="38472"/>
                  </a:lnTo>
                  <a:lnTo>
                    <a:pt x="202396" y="38446"/>
                  </a:lnTo>
                  <a:lnTo>
                    <a:pt x="202423" y="38446"/>
                  </a:lnTo>
                  <a:lnTo>
                    <a:pt x="202423" y="38419"/>
                  </a:lnTo>
                  <a:lnTo>
                    <a:pt x="202436" y="38419"/>
                  </a:lnTo>
                  <a:lnTo>
                    <a:pt x="202436" y="38406"/>
                  </a:lnTo>
                  <a:lnTo>
                    <a:pt x="202463" y="38406"/>
                  </a:lnTo>
                  <a:lnTo>
                    <a:pt x="202463" y="38379"/>
                  </a:lnTo>
                  <a:lnTo>
                    <a:pt x="202490" y="38379"/>
                  </a:lnTo>
                  <a:lnTo>
                    <a:pt x="202490" y="38352"/>
                  </a:lnTo>
                  <a:lnTo>
                    <a:pt x="202503" y="38352"/>
                  </a:lnTo>
                  <a:lnTo>
                    <a:pt x="202503" y="38339"/>
                  </a:lnTo>
                  <a:lnTo>
                    <a:pt x="202530" y="38339"/>
                  </a:lnTo>
                  <a:lnTo>
                    <a:pt x="202530" y="38312"/>
                  </a:lnTo>
                  <a:lnTo>
                    <a:pt x="202557" y="38312"/>
                  </a:lnTo>
                  <a:lnTo>
                    <a:pt x="202557" y="38285"/>
                  </a:lnTo>
                  <a:lnTo>
                    <a:pt x="202570" y="38285"/>
                  </a:lnTo>
                  <a:lnTo>
                    <a:pt x="202570" y="38272"/>
                  </a:lnTo>
                  <a:lnTo>
                    <a:pt x="202624" y="38272"/>
                  </a:lnTo>
                  <a:lnTo>
                    <a:pt x="202624" y="38245"/>
                  </a:lnTo>
                  <a:lnTo>
                    <a:pt x="202637" y="38245"/>
                  </a:lnTo>
                  <a:lnTo>
                    <a:pt x="202637" y="38218"/>
                  </a:lnTo>
                  <a:lnTo>
                    <a:pt x="202664" y="38218"/>
                  </a:lnTo>
                  <a:lnTo>
                    <a:pt x="202664" y="38205"/>
                  </a:lnTo>
                  <a:lnTo>
                    <a:pt x="202691" y="38205"/>
                  </a:lnTo>
                  <a:lnTo>
                    <a:pt x="202691" y="38178"/>
                  </a:lnTo>
                  <a:lnTo>
                    <a:pt x="202704" y="38178"/>
                  </a:lnTo>
                  <a:lnTo>
                    <a:pt x="202704" y="38151"/>
                  </a:lnTo>
                  <a:lnTo>
                    <a:pt x="202731" y="38151"/>
                  </a:lnTo>
                  <a:lnTo>
                    <a:pt x="202731" y="38138"/>
                  </a:lnTo>
                  <a:lnTo>
                    <a:pt x="202758" y="38138"/>
                  </a:lnTo>
                  <a:lnTo>
                    <a:pt x="202758" y="38111"/>
                  </a:lnTo>
                  <a:lnTo>
                    <a:pt x="202771" y="38111"/>
                  </a:lnTo>
                  <a:lnTo>
                    <a:pt x="202771" y="38084"/>
                  </a:lnTo>
                  <a:lnTo>
                    <a:pt x="202798" y="38084"/>
                  </a:lnTo>
                  <a:lnTo>
                    <a:pt x="202798" y="38071"/>
                  </a:lnTo>
                  <a:lnTo>
                    <a:pt x="202824" y="38071"/>
                  </a:lnTo>
                  <a:lnTo>
                    <a:pt x="202824" y="38044"/>
                  </a:lnTo>
                  <a:lnTo>
                    <a:pt x="202838" y="38044"/>
                  </a:lnTo>
                  <a:lnTo>
                    <a:pt x="202838" y="38017"/>
                  </a:lnTo>
                  <a:lnTo>
                    <a:pt x="202891" y="38017"/>
                  </a:lnTo>
                  <a:lnTo>
                    <a:pt x="202891" y="38004"/>
                  </a:lnTo>
                  <a:lnTo>
                    <a:pt x="202905" y="38004"/>
                  </a:lnTo>
                  <a:lnTo>
                    <a:pt x="202905" y="37977"/>
                  </a:lnTo>
                  <a:lnTo>
                    <a:pt x="202931" y="37977"/>
                  </a:lnTo>
                  <a:lnTo>
                    <a:pt x="202931" y="37951"/>
                  </a:lnTo>
                  <a:lnTo>
                    <a:pt x="202958" y="37951"/>
                  </a:lnTo>
                  <a:lnTo>
                    <a:pt x="202958" y="37937"/>
                  </a:lnTo>
                  <a:lnTo>
                    <a:pt x="202972" y="37937"/>
                  </a:lnTo>
                  <a:lnTo>
                    <a:pt x="202972" y="37910"/>
                  </a:lnTo>
                  <a:lnTo>
                    <a:pt x="202998" y="37910"/>
                  </a:lnTo>
                  <a:lnTo>
                    <a:pt x="202998" y="37884"/>
                  </a:lnTo>
                  <a:lnTo>
                    <a:pt x="203025" y="37884"/>
                  </a:lnTo>
                  <a:lnTo>
                    <a:pt x="203025" y="37870"/>
                  </a:lnTo>
                  <a:lnTo>
                    <a:pt x="203039" y="37870"/>
                  </a:lnTo>
                  <a:lnTo>
                    <a:pt x="203039" y="37843"/>
                  </a:lnTo>
                  <a:lnTo>
                    <a:pt x="203065" y="37843"/>
                  </a:lnTo>
                  <a:lnTo>
                    <a:pt x="203065" y="37817"/>
                  </a:lnTo>
                  <a:lnTo>
                    <a:pt x="203092" y="37817"/>
                  </a:lnTo>
                  <a:lnTo>
                    <a:pt x="203092" y="37803"/>
                  </a:lnTo>
                  <a:lnTo>
                    <a:pt x="203105" y="37803"/>
                  </a:lnTo>
                  <a:lnTo>
                    <a:pt x="203105" y="37777"/>
                  </a:lnTo>
                  <a:lnTo>
                    <a:pt x="203159" y="37777"/>
                  </a:lnTo>
                  <a:lnTo>
                    <a:pt x="203159" y="37750"/>
                  </a:lnTo>
                  <a:lnTo>
                    <a:pt x="203172" y="37750"/>
                  </a:lnTo>
                  <a:lnTo>
                    <a:pt x="203172" y="37736"/>
                  </a:lnTo>
                  <a:lnTo>
                    <a:pt x="203199" y="37736"/>
                  </a:lnTo>
                  <a:lnTo>
                    <a:pt x="203199" y="37710"/>
                  </a:lnTo>
                  <a:lnTo>
                    <a:pt x="203226" y="37710"/>
                  </a:lnTo>
                  <a:lnTo>
                    <a:pt x="203226" y="37683"/>
                  </a:lnTo>
                  <a:lnTo>
                    <a:pt x="203239" y="37683"/>
                  </a:lnTo>
                  <a:lnTo>
                    <a:pt x="203239" y="37670"/>
                  </a:lnTo>
                  <a:lnTo>
                    <a:pt x="203266" y="37670"/>
                  </a:lnTo>
                  <a:lnTo>
                    <a:pt x="203266" y="37643"/>
                  </a:lnTo>
                  <a:lnTo>
                    <a:pt x="203293" y="37643"/>
                  </a:lnTo>
                  <a:lnTo>
                    <a:pt x="203293" y="37616"/>
                  </a:lnTo>
                  <a:lnTo>
                    <a:pt x="203306" y="37616"/>
                  </a:lnTo>
                  <a:lnTo>
                    <a:pt x="203306" y="37603"/>
                  </a:lnTo>
                  <a:lnTo>
                    <a:pt x="203333" y="37603"/>
                  </a:lnTo>
                  <a:lnTo>
                    <a:pt x="203333" y="37576"/>
                  </a:lnTo>
                  <a:lnTo>
                    <a:pt x="203360" y="37576"/>
                  </a:lnTo>
                  <a:lnTo>
                    <a:pt x="203360" y="37549"/>
                  </a:lnTo>
                  <a:lnTo>
                    <a:pt x="203373" y="37549"/>
                  </a:lnTo>
                  <a:lnTo>
                    <a:pt x="203373" y="37536"/>
                  </a:lnTo>
                  <a:lnTo>
                    <a:pt x="203427" y="37536"/>
                  </a:lnTo>
                  <a:lnTo>
                    <a:pt x="203427" y="37509"/>
                  </a:lnTo>
                  <a:lnTo>
                    <a:pt x="203440" y="37509"/>
                  </a:lnTo>
                  <a:lnTo>
                    <a:pt x="203440" y="37482"/>
                  </a:lnTo>
                  <a:lnTo>
                    <a:pt x="203467" y="37482"/>
                  </a:lnTo>
                  <a:lnTo>
                    <a:pt x="203467" y="37469"/>
                  </a:lnTo>
                  <a:lnTo>
                    <a:pt x="203494" y="37469"/>
                  </a:lnTo>
                  <a:lnTo>
                    <a:pt x="203494" y="37442"/>
                  </a:lnTo>
                  <a:lnTo>
                    <a:pt x="203507" y="37442"/>
                  </a:lnTo>
                  <a:lnTo>
                    <a:pt x="203507" y="37415"/>
                  </a:lnTo>
                  <a:lnTo>
                    <a:pt x="203534" y="37415"/>
                  </a:lnTo>
                  <a:lnTo>
                    <a:pt x="203534" y="37402"/>
                  </a:lnTo>
                  <a:lnTo>
                    <a:pt x="203560" y="37402"/>
                  </a:lnTo>
                  <a:lnTo>
                    <a:pt x="203560" y="37375"/>
                  </a:lnTo>
                  <a:lnTo>
                    <a:pt x="203574" y="37375"/>
                  </a:lnTo>
                  <a:lnTo>
                    <a:pt x="203574" y="37348"/>
                  </a:lnTo>
                  <a:lnTo>
                    <a:pt x="203601" y="37348"/>
                  </a:lnTo>
                  <a:lnTo>
                    <a:pt x="203601" y="37335"/>
                  </a:lnTo>
                  <a:lnTo>
                    <a:pt x="203627" y="37335"/>
                  </a:lnTo>
                  <a:lnTo>
                    <a:pt x="203627" y="37308"/>
                  </a:lnTo>
                  <a:lnTo>
                    <a:pt x="203641" y="37308"/>
                  </a:lnTo>
                  <a:lnTo>
                    <a:pt x="203641" y="37281"/>
                  </a:lnTo>
                  <a:lnTo>
                    <a:pt x="203694" y="37281"/>
                  </a:lnTo>
                  <a:lnTo>
                    <a:pt x="203694" y="37268"/>
                  </a:lnTo>
                  <a:lnTo>
                    <a:pt x="203708" y="37268"/>
                  </a:lnTo>
                  <a:lnTo>
                    <a:pt x="203708" y="37241"/>
                  </a:lnTo>
                  <a:lnTo>
                    <a:pt x="203734" y="37241"/>
                  </a:lnTo>
                  <a:lnTo>
                    <a:pt x="203734" y="37215"/>
                  </a:lnTo>
                  <a:lnTo>
                    <a:pt x="203761" y="37215"/>
                  </a:lnTo>
                  <a:lnTo>
                    <a:pt x="203761" y="37201"/>
                  </a:lnTo>
                  <a:lnTo>
                    <a:pt x="203775" y="37201"/>
                  </a:lnTo>
                  <a:lnTo>
                    <a:pt x="203775" y="37174"/>
                  </a:lnTo>
                  <a:lnTo>
                    <a:pt x="203801" y="37174"/>
                  </a:lnTo>
                  <a:lnTo>
                    <a:pt x="203801" y="37148"/>
                  </a:lnTo>
                  <a:lnTo>
                    <a:pt x="203828" y="37148"/>
                  </a:lnTo>
                  <a:lnTo>
                    <a:pt x="203828" y="37134"/>
                  </a:lnTo>
                  <a:lnTo>
                    <a:pt x="203841" y="37134"/>
                  </a:lnTo>
                  <a:lnTo>
                    <a:pt x="203841" y="37108"/>
                  </a:lnTo>
                  <a:lnTo>
                    <a:pt x="203868" y="37108"/>
                  </a:lnTo>
                  <a:lnTo>
                    <a:pt x="203868" y="37081"/>
                  </a:lnTo>
                  <a:lnTo>
                    <a:pt x="203895" y="37081"/>
                  </a:lnTo>
                  <a:lnTo>
                    <a:pt x="203895" y="37067"/>
                  </a:lnTo>
                  <a:lnTo>
                    <a:pt x="203908" y="37067"/>
                  </a:lnTo>
                  <a:lnTo>
                    <a:pt x="203908" y="37041"/>
                  </a:lnTo>
                  <a:lnTo>
                    <a:pt x="203962" y="37041"/>
                  </a:lnTo>
                  <a:lnTo>
                    <a:pt x="203962" y="37014"/>
                  </a:lnTo>
                  <a:lnTo>
                    <a:pt x="203975" y="37014"/>
                  </a:lnTo>
                  <a:lnTo>
                    <a:pt x="203975" y="37000"/>
                  </a:lnTo>
                  <a:lnTo>
                    <a:pt x="204002" y="37000"/>
                  </a:lnTo>
                  <a:lnTo>
                    <a:pt x="204002" y="36974"/>
                  </a:lnTo>
                  <a:lnTo>
                    <a:pt x="204029" y="36974"/>
                  </a:lnTo>
                  <a:lnTo>
                    <a:pt x="204029" y="36947"/>
                  </a:lnTo>
                  <a:lnTo>
                    <a:pt x="204042" y="36947"/>
                  </a:lnTo>
                  <a:lnTo>
                    <a:pt x="204042" y="36934"/>
                  </a:lnTo>
                  <a:lnTo>
                    <a:pt x="204069" y="36934"/>
                  </a:lnTo>
                  <a:lnTo>
                    <a:pt x="204069" y="36907"/>
                  </a:lnTo>
                  <a:lnTo>
                    <a:pt x="204096" y="36907"/>
                  </a:lnTo>
                  <a:lnTo>
                    <a:pt x="204096" y="36880"/>
                  </a:lnTo>
                  <a:lnTo>
                    <a:pt x="204109" y="36880"/>
                  </a:lnTo>
                  <a:lnTo>
                    <a:pt x="204109" y="36867"/>
                  </a:lnTo>
                  <a:lnTo>
                    <a:pt x="204136" y="36867"/>
                  </a:lnTo>
                  <a:lnTo>
                    <a:pt x="204136" y="36840"/>
                  </a:lnTo>
                  <a:lnTo>
                    <a:pt x="204163" y="36840"/>
                  </a:lnTo>
                  <a:lnTo>
                    <a:pt x="204163" y="36813"/>
                  </a:lnTo>
                  <a:lnTo>
                    <a:pt x="204176" y="36813"/>
                  </a:lnTo>
                  <a:lnTo>
                    <a:pt x="204176" y="36800"/>
                  </a:lnTo>
                  <a:lnTo>
                    <a:pt x="204229" y="36800"/>
                  </a:lnTo>
                  <a:lnTo>
                    <a:pt x="204229" y="36773"/>
                  </a:lnTo>
                  <a:lnTo>
                    <a:pt x="204243" y="36773"/>
                  </a:lnTo>
                  <a:lnTo>
                    <a:pt x="204243" y="36746"/>
                  </a:lnTo>
                  <a:lnTo>
                    <a:pt x="204270" y="36746"/>
                  </a:lnTo>
                  <a:lnTo>
                    <a:pt x="204270" y="36733"/>
                  </a:lnTo>
                  <a:lnTo>
                    <a:pt x="204296" y="36733"/>
                  </a:lnTo>
                  <a:lnTo>
                    <a:pt x="204296" y="36706"/>
                  </a:lnTo>
                  <a:lnTo>
                    <a:pt x="204310" y="36706"/>
                  </a:lnTo>
                  <a:lnTo>
                    <a:pt x="204310" y="36679"/>
                  </a:lnTo>
                  <a:lnTo>
                    <a:pt x="204337" y="36679"/>
                  </a:lnTo>
                  <a:lnTo>
                    <a:pt x="204337" y="36666"/>
                  </a:lnTo>
                  <a:lnTo>
                    <a:pt x="204363" y="36666"/>
                  </a:lnTo>
                  <a:lnTo>
                    <a:pt x="204363" y="36639"/>
                  </a:lnTo>
                  <a:lnTo>
                    <a:pt x="204377" y="36639"/>
                  </a:lnTo>
                  <a:lnTo>
                    <a:pt x="204377" y="36612"/>
                  </a:lnTo>
                  <a:lnTo>
                    <a:pt x="204403" y="36612"/>
                  </a:lnTo>
                  <a:lnTo>
                    <a:pt x="204403" y="36599"/>
                  </a:lnTo>
                  <a:lnTo>
                    <a:pt x="204430" y="36599"/>
                  </a:lnTo>
                  <a:lnTo>
                    <a:pt x="204430" y="36572"/>
                  </a:lnTo>
                  <a:lnTo>
                    <a:pt x="204444" y="36572"/>
                  </a:lnTo>
                  <a:lnTo>
                    <a:pt x="204444" y="36545"/>
                  </a:lnTo>
                  <a:lnTo>
                    <a:pt x="204497" y="36545"/>
                  </a:lnTo>
                  <a:lnTo>
                    <a:pt x="204497" y="36532"/>
                  </a:lnTo>
                  <a:lnTo>
                    <a:pt x="204511" y="36532"/>
                  </a:lnTo>
                  <a:lnTo>
                    <a:pt x="204511" y="36505"/>
                  </a:lnTo>
                  <a:lnTo>
                    <a:pt x="204537" y="36505"/>
                  </a:lnTo>
                  <a:lnTo>
                    <a:pt x="204537" y="36479"/>
                  </a:lnTo>
                  <a:lnTo>
                    <a:pt x="204564" y="36479"/>
                  </a:lnTo>
                  <a:lnTo>
                    <a:pt x="204564" y="36465"/>
                  </a:lnTo>
                  <a:lnTo>
                    <a:pt x="204577" y="36465"/>
                  </a:lnTo>
                  <a:lnTo>
                    <a:pt x="204577" y="36438"/>
                  </a:lnTo>
                  <a:lnTo>
                    <a:pt x="204604" y="36438"/>
                  </a:lnTo>
                  <a:lnTo>
                    <a:pt x="204604" y="36412"/>
                  </a:lnTo>
                  <a:lnTo>
                    <a:pt x="204631" y="36412"/>
                  </a:lnTo>
                  <a:lnTo>
                    <a:pt x="204631" y="36398"/>
                  </a:lnTo>
                  <a:lnTo>
                    <a:pt x="204644" y="36398"/>
                  </a:lnTo>
                  <a:lnTo>
                    <a:pt x="204644" y="36372"/>
                  </a:lnTo>
                  <a:lnTo>
                    <a:pt x="204671" y="36372"/>
                  </a:lnTo>
                  <a:lnTo>
                    <a:pt x="204671" y="36345"/>
                  </a:lnTo>
                  <a:lnTo>
                    <a:pt x="204698" y="36345"/>
                  </a:lnTo>
                  <a:lnTo>
                    <a:pt x="204698" y="36331"/>
                  </a:lnTo>
                  <a:lnTo>
                    <a:pt x="204711" y="36331"/>
                  </a:lnTo>
                  <a:lnTo>
                    <a:pt x="204711" y="36305"/>
                  </a:lnTo>
                  <a:lnTo>
                    <a:pt x="204765" y="36305"/>
                  </a:lnTo>
                  <a:lnTo>
                    <a:pt x="204765" y="36278"/>
                  </a:lnTo>
                  <a:lnTo>
                    <a:pt x="204778" y="36278"/>
                  </a:lnTo>
                  <a:lnTo>
                    <a:pt x="204778" y="36264"/>
                  </a:lnTo>
                  <a:lnTo>
                    <a:pt x="204805" y="36264"/>
                  </a:lnTo>
                  <a:lnTo>
                    <a:pt x="204805" y="36238"/>
                  </a:lnTo>
                  <a:lnTo>
                    <a:pt x="204832" y="36238"/>
                  </a:lnTo>
                  <a:lnTo>
                    <a:pt x="204832" y="36211"/>
                  </a:lnTo>
                  <a:lnTo>
                    <a:pt x="204845" y="36211"/>
                  </a:lnTo>
                  <a:lnTo>
                    <a:pt x="204845" y="36198"/>
                  </a:lnTo>
                  <a:lnTo>
                    <a:pt x="204872" y="36198"/>
                  </a:lnTo>
                  <a:lnTo>
                    <a:pt x="204872" y="36171"/>
                  </a:lnTo>
                  <a:lnTo>
                    <a:pt x="204899" y="36171"/>
                  </a:lnTo>
                  <a:lnTo>
                    <a:pt x="204899" y="36144"/>
                  </a:lnTo>
                  <a:lnTo>
                    <a:pt x="204912" y="36144"/>
                  </a:lnTo>
                  <a:lnTo>
                    <a:pt x="204912" y="36131"/>
                  </a:lnTo>
                  <a:lnTo>
                    <a:pt x="204939" y="36131"/>
                  </a:lnTo>
                  <a:lnTo>
                    <a:pt x="204939" y="36104"/>
                  </a:lnTo>
                  <a:lnTo>
                    <a:pt x="204965" y="36104"/>
                  </a:lnTo>
                  <a:lnTo>
                    <a:pt x="204965" y="36077"/>
                  </a:lnTo>
                  <a:lnTo>
                    <a:pt x="204979" y="36077"/>
                  </a:lnTo>
                  <a:lnTo>
                    <a:pt x="204979" y="36064"/>
                  </a:lnTo>
                  <a:lnTo>
                    <a:pt x="205032" y="36064"/>
                  </a:lnTo>
                  <a:lnTo>
                    <a:pt x="205032" y="36037"/>
                  </a:lnTo>
                  <a:lnTo>
                    <a:pt x="205046" y="36037"/>
                  </a:lnTo>
                  <a:lnTo>
                    <a:pt x="205046" y="36010"/>
                  </a:lnTo>
                  <a:lnTo>
                    <a:pt x="205073" y="36010"/>
                  </a:lnTo>
                  <a:lnTo>
                    <a:pt x="205073" y="35997"/>
                  </a:lnTo>
                  <a:lnTo>
                    <a:pt x="205099" y="35997"/>
                  </a:lnTo>
                  <a:lnTo>
                    <a:pt x="205099" y="35970"/>
                  </a:lnTo>
                  <a:lnTo>
                    <a:pt x="205113" y="35970"/>
                  </a:lnTo>
                  <a:lnTo>
                    <a:pt x="205113" y="35943"/>
                  </a:lnTo>
                  <a:lnTo>
                    <a:pt x="205139" y="35943"/>
                  </a:lnTo>
                  <a:lnTo>
                    <a:pt x="205139" y="35930"/>
                  </a:lnTo>
                  <a:lnTo>
                    <a:pt x="205166" y="35930"/>
                  </a:lnTo>
                  <a:lnTo>
                    <a:pt x="205166" y="35903"/>
                  </a:lnTo>
                  <a:lnTo>
                    <a:pt x="205180" y="35903"/>
                  </a:lnTo>
                  <a:lnTo>
                    <a:pt x="205180" y="35876"/>
                  </a:lnTo>
                  <a:lnTo>
                    <a:pt x="205206" y="35876"/>
                  </a:lnTo>
                  <a:lnTo>
                    <a:pt x="205206" y="35863"/>
                  </a:lnTo>
                  <a:lnTo>
                    <a:pt x="205233" y="35863"/>
                  </a:lnTo>
                  <a:lnTo>
                    <a:pt x="205233" y="35836"/>
                  </a:lnTo>
                  <a:lnTo>
                    <a:pt x="205246" y="35836"/>
                  </a:lnTo>
                  <a:lnTo>
                    <a:pt x="205246" y="35810"/>
                  </a:lnTo>
                  <a:lnTo>
                    <a:pt x="205300" y="35810"/>
                  </a:lnTo>
                  <a:lnTo>
                    <a:pt x="205300" y="35796"/>
                  </a:lnTo>
                  <a:lnTo>
                    <a:pt x="205313" y="35796"/>
                  </a:lnTo>
                  <a:lnTo>
                    <a:pt x="205313" y="35769"/>
                  </a:lnTo>
                  <a:lnTo>
                    <a:pt x="205340" y="35769"/>
                  </a:lnTo>
                  <a:lnTo>
                    <a:pt x="205340" y="35743"/>
                  </a:lnTo>
                  <a:lnTo>
                    <a:pt x="205367" y="35743"/>
                  </a:lnTo>
                  <a:lnTo>
                    <a:pt x="205367" y="35729"/>
                  </a:lnTo>
                  <a:lnTo>
                    <a:pt x="205380" y="35729"/>
                  </a:lnTo>
                  <a:lnTo>
                    <a:pt x="205380" y="35702"/>
                  </a:lnTo>
                  <a:lnTo>
                    <a:pt x="205407" y="35702"/>
                  </a:lnTo>
                  <a:lnTo>
                    <a:pt x="205407" y="35676"/>
                  </a:lnTo>
                  <a:lnTo>
                    <a:pt x="205434" y="35676"/>
                  </a:lnTo>
                  <a:lnTo>
                    <a:pt x="205434" y="35662"/>
                  </a:lnTo>
                  <a:lnTo>
                    <a:pt x="205447" y="35662"/>
                  </a:lnTo>
                  <a:lnTo>
                    <a:pt x="205447" y="35636"/>
                  </a:lnTo>
                  <a:lnTo>
                    <a:pt x="205474" y="35636"/>
                  </a:lnTo>
                  <a:lnTo>
                    <a:pt x="205474" y="35609"/>
                  </a:lnTo>
                  <a:lnTo>
                    <a:pt x="205501" y="35609"/>
                  </a:lnTo>
                  <a:lnTo>
                    <a:pt x="205501" y="35595"/>
                  </a:lnTo>
                  <a:lnTo>
                    <a:pt x="205514" y="35595"/>
                  </a:lnTo>
                  <a:lnTo>
                    <a:pt x="205514" y="35569"/>
                  </a:lnTo>
                  <a:lnTo>
                    <a:pt x="205568" y="35569"/>
                  </a:lnTo>
                  <a:lnTo>
                    <a:pt x="205568" y="35542"/>
                  </a:lnTo>
                  <a:lnTo>
                    <a:pt x="205581" y="35542"/>
                  </a:lnTo>
                  <a:lnTo>
                    <a:pt x="205581" y="35528"/>
                  </a:lnTo>
                  <a:lnTo>
                    <a:pt x="205608" y="35528"/>
                  </a:lnTo>
                  <a:lnTo>
                    <a:pt x="205608" y="35502"/>
                  </a:lnTo>
                  <a:lnTo>
                    <a:pt x="205635" y="35502"/>
                  </a:lnTo>
                  <a:lnTo>
                    <a:pt x="205635" y="35475"/>
                  </a:lnTo>
                  <a:lnTo>
                    <a:pt x="205648" y="35475"/>
                  </a:lnTo>
                  <a:lnTo>
                    <a:pt x="205648" y="35462"/>
                  </a:lnTo>
                  <a:lnTo>
                    <a:pt x="205675" y="35462"/>
                  </a:lnTo>
                  <a:lnTo>
                    <a:pt x="205675" y="35435"/>
                  </a:lnTo>
                  <a:lnTo>
                    <a:pt x="205701" y="35435"/>
                  </a:lnTo>
                  <a:lnTo>
                    <a:pt x="205701" y="35408"/>
                  </a:lnTo>
                  <a:lnTo>
                    <a:pt x="205715" y="35408"/>
                  </a:lnTo>
                  <a:lnTo>
                    <a:pt x="205715" y="35395"/>
                  </a:lnTo>
                  <a:lnTo>
                    <a:pt x="205742" y="35395"/>
                  </a:lnTo>
                  <a:lnTo>
                    <a:pt x="205742" y="35368"/>
                  </a:lnTo>
                  <a:lnTo>
                    <a:pt x="205768" y="35368"/>
                  </a:lnTo>
                  <a:lnTo>
                    <a:pt x="205768" y="35341"/>
                  </a:lnTo>
                  <a:lnTo>
                    <a:pt x="205782" y="35341"/>
                  </a:lnTo>
                  <a:lnTo>
                    <a:pt x="205782" y="35328"/>
                  </a:lnTo>
                  <a:lnTo>
                    <a:pt x="205835" y="35328"/>
                  </a:lnTo>
                  <a:lnTo>
                    <a:pt x="205835" y="35301"/>
                  </a:lnTo>
                  <a:lnTo>
                    <a:pt x="205849" y="35301"/>
                  </a:lnTo>
                  <a:lnTo>
                    <a:pt x="205849" y="35274"/>
                  </a:lnTo>
                  <a:lnTo>
                    <a:pt x="205875" y="35274"/>
                  </a:lnTo>
                  <a:lnTo>
                    <a:pt x="205875" y="35261"/>
                  </a:lnTo>
                  <a:lnTo>
                    <a:pt x="205902" y="35261"/>
                  </a:lnTo>
                  <a:lnTo>
                    <a:pt x="205902" y="35234"/>
                  </a:lnTo>
                  <a:lnTo>
                    <a:pt x="205916" y="35234"/>
                  </a:lnTo>
                  <a:lnTo>
                    <a:pt x="205916" y="35207"/>
                  </a:lnTo>
                  <a:lnTo>
                    <a:pt x="205942" y="35207"/>
                  </a:lnTo>
                  <a:lnTo>
                    <a:pt x="205942" y="35194"/>
                  </a:lnTo>
                  <a:lnTo>
                    <a:pt x="205969" y="35194"/>
                  </a:lnTo>
                  <a:lnTo>
                    <a:pt x="205969" y="35167"/>
                  </a:lnTo>
                  <a:lnTo>
                    <a:pt x="205982" y="35167"/>
                  </a:lnTo>
                  <a:lnTo>
                    <a:pt x="205982" y="35140"/>
                  </a:lnTo>
                  <a:lnTo>
                    <a:pt x="206009" y="35140"/>
                  </a:lnTo>
                  <a:lnTo>
                    <a:pt x="206009" y="35127"/>
                  </a:lnTo>
                  <a:lnTo>
                    <a:pt x="206036" y="35127"/>
                  </a:lnTo>
                  <a:lnTo>
                    <a:pt x="206036" y="35100"/>
                  </a:lnTo>
                  <a:lnTo>
                    <a:pt x="206049" y="35100"/>
                  </a:lnTo>
                  <a:lnTo>
                    <a:pt x="206049" y="35074"/>
                  </a:lnTo>
                  <a:lnTo>
                    <a:pt x="206076" y="35074"/>
                  </a:lnTo>
                  <a:lnTo>
                    <a:pt x="206076" y="35060"/>
                  </a:lnTo>
                  <a:lnTo>
                    <a:pt x="206116" y="35060"/>
                  </a:lnTo>
                  <a:lnTo>
                    <a:pt x="206116" y="35033"/>
                  </a:lnTo>
                  <a:lnTo>
                    <a:pt x="206143" y="35033"/>
                  </a:lnTo>
                  <a:lnTo>
                    <a:pt x="206143" y="35007"/>
                  </a:lnTo>
                  <a:lnTo>
                    <a:pt x="206170" y="35007"/>
                  </a:lnTo>
                  <a:lnTo>
                    <a:pt x="206170" y="34993"/>
                  </a:lnTo>
                  <a:lnTo>
                    <a:pt x="206183" y="34993"/>
                  </a:lnTo>
                  <a:lnTo>
                    <a:pt x="206183" y="34966"/>
                  </a:lnTo>
                  <a:lnTo>
                    <a:pt x="206210" y="34966"/>
                  </a:lnTo>
                  <a:lnTo>
                    <a:pt x="206210" y="34940"/>
                  </a:lnTo>
                  <a:lnTo>
                    <a:pt x="206237" y="34940"/>
                  </a:lnTo>
                  <a:lnTo>
                    <a:pt x="206237" y="34900"/>
                  </a:lnTo>
                  <a:lnTo>
                    <a:pt x="206250" y="34900"/>
                  </a:lnTo>
                  <a:lnTo>
                    <a:pt x="206250" y="34873"/>
                  </a:lnTo>
                  <a:lnTo>
                    <a:pt x="206277" y="34873"/>
                  </a:lnTo>
                  <a:lnTo>
                    <a:pt x="206277" y="34859"/>
                  </a:lnTo>
                  <a:lnTo>
                    <a:pt x="206304" y="34859"/>
                  </a:lnTo>
                  <a:lnTo>
                    <a:pt x="206304" y="34833"/>
                  </a:lnTo>
                  <a:lnTo>
                    <a:pt x="206317" y="34833"/>
                  </a:lnTo>
                  <a:lnTo>
                    <a:pt x="206317" y="34806"/>
                  </a:lnTo>
                  <a:lnTo>
                    <a:pt x="206344" y="34806"/>
                  </a:lnTo>
                  <a:lnTo>
                    <a:pt x="206344" y="34793"/>
                  </a:lnTo>
                  <a:lnTo>
                    <a:pt x="206371" y="34793"/>
                  </a:lnTo>
                  <a:lnTo>
                    <a:pt x="206371" y="34766"/>
                  </a:lnTo>
                  <a:lnTo>
                    <a:pt x="206384" y="34766"/>
                  </a:lnTo>
                  <a:lnTo>
                    <a:pt x="206384" y="34739"/>
                  </a:lnTo>
                  <a:lnTo>
                    <a:pt x="206411" y="34739"/>
                  </a:lnTo>
                  <a:lnTo>
                    <a:pt x="206411" y="34726"/>
                  </a:lnTo>
                  <a:lnTo>
                    <a:pt x="206437" y="34726"/>
                  </a:lnTo>
                  <a:lnTo>
                    <a:pt x="206437" y="34699"/>
                  </a:lnTo>
                  <a:lnTo>
                    <a:pt x="206451" y="34699"/>
                  </a:lnTo>
                  <a:lnTo>
                    <a:pt x="206451" y="34672"/>
                  </a:lnTo>
                  <a:lnTo>
                    <a:pt x="206478" y="34672"/>
                  </a:lnTo>
                  <a:lnTo>
                    <a:pt x="206478" y="34659"/>
                  </a:lnTo>
                  <a:lnTo>
                    <a:pt x="206504" y="34659"/>
                  </a:lnTo>
                  <a:lnTo>
                    <a:pt x="206504" y="34632"/>
                  </a:lnTo>
                  <a:lnTo>
                    <a:pt x="206518" y="34632"/>
                  </a:lnTo>
                  <a:lnTo>
                    <a:pt x="206518" y="34605"/>
                  </a:lnTo>
                  <a:lnTo>
                    <a:pt x="206545" y="34605"/>
                  </a:lnTo>
                  <a:lnTo>
                    <a:pt x="206545" y="34565"/>
                  </a:lnTo>
                  <a:lnTo>
                    <a:pt x="206571" y="34565"/>
                  </a:lnTo>
                  <a:lnTo>
                    <a:pt x="206571" y="34538"/>
                  </a:lnTo>
                  <a:lnTo>
                    <a:pt x="206585" y="34538"/>
                  </a:lnTo>
                  <a:lnTo>
                    <a:pt x="206585" y="34498"/>
                  </a:lnTo>
                  <a:lnTo>
                    <a:pt x="206611" y="34498"/>
                  </a:lnTo>
                  <a:lnTo>
                    <a:pt x="206611" y="34458"/>
                  </a:lnTo>
                  <a:lnTo>
                    <a:pt x="206638" y="34458"/>
                  </a:lnTo>
                  <a:lnTo>
                    <a:pt x="206638" y="34431"/>
                  </a:lnTo>
                  <a:lnTo>
                    <a:pt x="206652" y="34431"/>
                  </a:lnTo>
                  <a:lnTo>
                    <a:pt x="206652" y="34391"/>
                  </a:lnTo>
                  <a:lnTo>
                    <a:pt x="206678" y="34391"/>
                  </a:lnTo>
                  <a:lnTo>
                    <a:pt x="206678" y="34364"/>
                  </a:lnTo>
                  <a:lnTo>
                    <a:pt x="206705" y="34364"/>
                  </a:lnTo>
                  <a:lnTo>
                    <a:pt x="206705" y="34324"/>
                  </a:lnTo>
                  <a:lnTo>
                    <a:pt x="206718" y="34324"/>
                  </a:lnTo>
                  <a:lnTo>
                    <a:pt x="206718" y="34297"/>
                  </a:lnTo>
                  <a:lnTo>
                    <a:pt x="206745" y="34297"/>
                  </a:lnTo>
                  <a:lnTo>
                    <a:pt x="206745" y="34257"/>
                  </a:lnTo>
                  <a:lnTo>
                    <a:pt x="206772" y="34257"/>
                  </a:lnTo>
                  <a:lnTo>
                    <a:pt x="206772" y="34230"/>
                  </a:lnTo>
                  <a:lnTo>
                    <a:pt x="206785" y="34230"/>
                  </a:lnTo>
                  <a:lnTo>
                    <a:pt x="206785" y="34190"/>
                  </a:lnTo>
                  <a:lnTo>
                    <a:pt x="206812" y="34190"/>
                  </a:lnTo>
                  <a:lnTo>
                    <a:pt x="206812" y="34137"/>
                  </a:lnTo>
                  <a:lnTo>
                    <a:pt x="206839" y="34137"/>
                  </a:lnTo>
                  <a:lnTo>
                    <a:pt x="206839" y="34070"/>
                  </a:lnTo>
                  <a:lnTo>
                    <a:pt x="206852" y="34070"/>
                  </a:lnTo>
                  <a:lnTo>
                    <a:pt x="206852" y="34030"/>
                  </a:lnTo>
                  <a:lnTo>
                    <a:pt x="206879" y="34030"/>
                  </a:lnTo>
                  <a:lnTo>
                    <a:pt x="206879" y="33963"/>
                  </a:lnTo>
                  <a:lnTo>
                    <a:pt x="206906" y="33963"/>
                  </a:lnTo>
                  <a:lnTo>
                    <a:pt x="206906" y="33923"/>
                  </a:lnTo>
                  <a:lnTo>
                    <a:pt x="206919" y="33923"/>
                  </a:lnTo>
                  <a:lnTo>
                    <a:pt x="206919" y="33856"/>
                  </a:lnTo>
                  <a:lnTo>
                    <a:pt x="206946" y="33856"/>
                  </a:lnTo>
                  <a:lnTo>
                    <a:pt x="206946" y="33802"/>
                  </a:lnTo>
                  <a:lnTo>
                    <a:pt x="206973" y="33802"/>
                  </a:lnTo>
                  <a:lnTo>
                    <a:pt x="206973" y="33722"/>
                  </a:lnTo>
                  <a:lnTo>
                    <a:pt x="206986" y="33722"/>
                  </a:lnTo>
                  <a:lnTo>
                    <a:pt x="206986" y="33588"/>
                  </a:lnTo>
                  <a:lnTo>
                    <a:pt x="207013" y="33588"/>
                  </a:lnTo>
                  <a:lnTo>
                    <a:pt x="207013" y="33428"/>
                  </a:lnTo>
                  <a:lnTo>
                    <a:pt x="207040" y="33428"/>
                  </a:lnTo>
                  <a:lnTo>
                    <a:pt x="207040" y="33160"/>
                  </a:lnTo>
                  <a:lnTo>
                    <a:pt x="207013" y="33160"/>
                  </a:lnTo>
                  <a:lnTo>
                    <a:pt x="207013" y="32919"/>
                  </a:lnTo>
                  <a:lnTo>
                    <a:pt x="206986" y="32919"/>
                  </a:lnTo>
                  <a:lnTo>
                    <a:pt x="206986" y="32852"/>
                  </a:lnTo>
                  <a:lnTo>
                    <a:pt x="206973" y="32852"/>
                  </a:lnTo>
                  <a:lnTo>
                    <a:pt x="206973" y="32785"/>
                  </a:lnTo>
                  <a:lnTo>
                    <a:pt x="206946" y="32785"/>
                  </a:lnTo>
                  <a:lnTo>
                    <a:pt x="206946" y="32718"/>
                  </a:lnTo>
                  <a:lnTo>
                    <a:pt x="206919" y="32718"/>
                  </a:lnTo>
                  <a:lnTo>
                    <a:pt x="206919" y="32625"/>
                  </a:lnTo>
                  <a:lnTo>
                    <a:pt x="206906" y="32625"/>
                  </a:lnTo>
                  <a:lnTo>
                    <a:pt x="206906" y="32558"/>
                  </a:lnTo>
                  <a:lnTo>
                    <a:pt x="206879" y="32558"/>
                  </a:lnTo>
                  <a:lnTo>
                    <a:pt x="206879" y="32491"/>
                  </a:lnTo>
                  <a:lnTo>
                    <a:pt x="206852" y="32491"/>
                  </a:lnTo>
                  <a:lnTo>
                    <a:pt x="206852" y="32464"/>
                  </a:lnTo>
                  <a:lnTo>
                    <a:pt x="206839" y="32464"/>
                  </a:lnTo>
                  <a:lnTo>
                    <a:pt x="206839" y="32424"/>
                  </a:lnTo>
                  <a:lnTo>
                    <a:pt x="206812" y="32424"/>
                  </a:lnTo>
                  <a:lnTo>
                    <a:pt x="206812" y="32384"/>
                  </a:lnTo>
                  <a:lnTo>
                    <a:pt x="206785" y="32384"/>
                  </a:lnTo>
                  <a:lnTo>
                    <a:pt x="206785" y="32330"/>
                  </a:lnTo>
                  <a:lnTo>
                    <a:pt x="206772" y="32330"/>
                  </a:lnTo>
                  <a:lnTo>
                    <a:pt x="206772" y="32290"/>
                  </a:lnTo>
                  <a:lnTo>
                    <a:pt x="206745" y="32290"/>
                  </a:lnTo>
                  <a:lnTo>
                    <a:pt x="206745" y="32250"/>
                  </a:lnTo>
                  <a:lnTo>
                    <a:pt x="206718" y="32250"/>
                  </a:lnTo>
                  <a:lnTo>
                    <a:pt x="206718" y="32196"/>
                  </a:lnTo>
                  <a:lnTo>
                    <a:pt x="206705" y="32196"/>
                  </a:lnTo>
                  <a:lnTo>
                    <a:pt x="206705" y="32156"/>
                  </a:lnTo>
                  <a:lnTo>
                    <a:pt x="206678" y="32156"/>
                  </a:lnTo>
                  <a:lnTo>
                    <a:pt x="206678" y="32130"/>
                  </a:lnTo>
                  <a:lnTo>
                    <a:pt x="206652" y="32130"/>
                  </a:lnTo>
                  <a:lnTo>
                    <a:pt x="206652" y="32089"/>
                  </a:lnTo>
                  <a:lnTo>
                    <a:pt x="206638" y="32089"/>
                  </a:lnTo>
                  <a:lnTo>
                    <a:pt x="206638" y="32063"/>
                  </a:lnTo>
                  <a:lnTo>
                    <a:pt x="206611" y="32063"/>
                  </a:lnTo>
                  <a:lnTo>
                    <a:pt x="206611" y="32023"/>
                  </a:lnTo>
                  <a:lnTo>
                    <a:pt x="206585" y="32023"/>
                  </a:lnTo>
                  <a:lnTo>
                    <a:pt x="206585" y="31996"/>
                  </a:lnTo>
                  <a:lnTo>
                    <a:pt x="206571" y="31996"/>
                  </a:lnTo>
                  <a:lnTo>
                    <a:pt x="206571" y="31982"/>
                  </a:lnTo>
                  <a:lnTo>
                    <a:pt x="206545" y="31982"/>
                  </a:lnTo>
                  <a:lnTo>
                    <a:pt x="206545" y="31929"/>
                  </a:lnTo>
                  <a:lnTo>
                    <a:pt x="206518" y="31929"/>
                  </a:lnTo>
                  <a:lnTo>
                    <a:pt x="206518" y="31915"/>
                  </a:lnTo>
                  <a:lnTo>
                    <a:pt x="206504" y="31915"/>
                  </a:lnTo>
                  <a:lnTo>
                    <a:pt x="206504" y="31889"/>
                  </a:lnTo>
                  <a:lnTo>
                    <a:pt x="206478" y="31889"/>
                  </a:lnTo>
                  <a:lnTo>
                    <a:pt x="206478" y="31849"/>
                  </a:lnTo>
                  <a:lnTo>
                    <a:pt x="206451" y="31849"/>
                  </a:lnTo>
                  <a:lnTo>
                    <a:pt x="206451" y="31822"/>
                  </a:lnTo>
                  <a:lnTo>
                    <a:pt x="206437" y="31822"/>
                  </a:lnTo>
                  <a:lnTo>
                    <a:pt x="206437" y="31795"/>
                  </a:lnTo>
                  <a:lnTo>
                    <a:pt x="206411" y="31795"/>
                  </a:lnTo>
                  <a:lnTo>
                    <a:pt x="206411" y="31782"/>
                  </a:lnTo>
                  <a:lnTo>
                    <a:pt x="206384" y="31782"/>
                  </a:lnTo>
                  <a:lnTo>
                    <a:pt x="206384" y="31728"/>
                  </a:lnTo>
                  <a:lnTo>
                    <a:pt x="206371" y="31728"/>
                  </a:lnTo>
                  <a:lnTo>
                    <a:pt x="206371" y="31715"/>
                  </a:lnTo>
                  <a:lnTo>
                    <a:pt x="206344" y="31715"/>
                  </a:lnTo>
                  <a:lnTo>
                    <a:pt x="206344" y="31688"/>
                  </a:lnTo>
                  <a:lnTo>
                    <a:pt x="206317" y="31688"/>
                  </a:lnTo>
                  <a:lnTo>
                    <a:pt x="206317" y="31661"/>
                  </a:lnTo>
                  <a:lnTo>
                    <a:pt x="206304" y="31661"/>
                  </a:lnTo>
                  <a:lnTo>
                    <a:pt x="206304" y="31648"/>
                  </a:lnTo>
                  <a:lnTo>
                    <a:pt x="206277" y="31648"/>
                  </a:lnTo>
                  <a:lnTo>
                    <a:pt x="206277" y="31621"/>
                  </a:lnTo>
                  <a:lnTo>
                    <a:pt x="206250" y="31621"/>
                  </a:lnTo>
                  <a:lnTo>
                    <a:pt x="206250" y="31594"/>
                  </a:lnTo>
                  <a:lnTo>
                    <a:pt x="206237" y="31594"/>
                  </a:lnTo>
                  <a:lnTo>
                    <a:pt x="206237" y="31581"/>
                  </a:lnTo>
                  <a:lnTo>
                    <a:pt x="206210" y="31581"/>
                  </a:lnTo>
                  <a:lnTo>
                    <a:pt x="206210" y="31554"/>
                  </a:lnTo>
                  <a:lnTo>
                    <a:pt x="206183" y="31554"/>
                  </a:lnTo>
                  <a:lnTo>
                    <a:pt x="206183" y="31527"/>
                  </a:lnTo>
                  <a:lnTo>
                    <a:pt x="206170" y="31527"/>
                  </a:lnTo>
                  <a:lnTo>
                    <a:pt x="206170" y="31514"/>
                  </a:lnTo>
                  <a:lnTo>
                    <a:pt x="206143" y="31514"/>
                  </a:lnTo>
                  <a:lnTo>
                    <a:pt x="206143" y="31487"/>
                  </a:lnTo>
                  <a:lnTo>
                    <a:pt x="206116" y="31487"/>
                  </a:lnTo>
                  <a:lnTo>
                    <a:pt x="206116" y="31461"/>
                  </a:lnTo>
                  <a:lnTo>
                    <a:pt x="206103" y="31461"/>
                  </a:lnTo>
                  <a:lnTo>
                    <a:pt x="206103" y="31447"/>
                  </a:lnTo>
                  <a:lnTo>
                    <a:pt x="206076" y="31447"/>
                  </a:lnTo>
                  <a:lnTo>
                    <a:pt x="206076" y="31420"/>
                  </a:lnTo>
                  <a:lnTo>
                    <a:pt x="206049" y="31420"/>
                  </a:lnTo>
                  <a:lnTo>
                    <a:pt x="206049" y="31394"/>
                  </a:lnTo>
                  <a:lnTo>
                    <a:pt x="206036" y="31394"/>
                  </a:lnTo>
                  <a:lnTo>
                    <a:pt x="206036" y="31380"/>
                  </a:lnTo>
                  <a:lnTo>
                    <a:pt x="206009" y="31380"/>
                  </a:lnTo>
                  <a:lnTo>
                    <a:pt x="206009" y="31353"/>
                  </a:lnTo>
                  <a:lnTo>
                    <a:pt x="205982" y="31353"/>
                  </a:lnTo>
                  <a:lnTo>
                    <a:pt x="205982" y="31327"/>
                  </a:lnTo>
                  <a:lnTo>
                    <a:pt x="205969" y="31327"/>
                  </a:lnTo>
                  <a:lnTo>
                    <a:pt x="205969" y="31313"/>
                  </a:lnTo>
                  <a:lnTo>
                    <a:pt x="205942" y="31313"/>
                  </a:lnTo>
                  <a:lnTo>
                    <a:pt x="205942" y="31287"/>
                  </a:lnTo>
                  <a:lnTo>
                    <a:pt x="205916" y="31287"/>
                  </a:lnTo>
                  <a:lnTo>
                    <a:pt x="205916" y="31260"/>
                  </a:lnTo>
                  <a:lnTo>
                    <a:pt x="205902" y="31260"/>
                  </a:lnTo>
                  <a:lnTo>
                    <a:pt x="205902" y="31246"/>
                  </a:lnTo>
                  <a:lnTo>
                    <a:pt x="205849" y="31246"/>
                  </a:lnTo>
                  <a:lnTo>
                    <a:pt x="205849" y="31220"/>
                  </a:lnTo>
                  <a:lnTo>
                    <a:pt x="205835" y="31220"/>
                  </a:lnTo>
                  <a:lnTo>
                    <a:pt x="205835" y="31193"/>
                  </a:lnTo>
                  <a:lnTo>
                    <a:pt x="205809" y="31193"/>
                  </a:lnTo>
                  <a:lnTo>
                    <a:pt x="205809" y="31179"/>
                  </a:lnTo>
                  <a:lnTo>
                    <a:pt x="205782" y="31179"/>
                  </a:lnTo>
                  <a:lnTo>
                    <a:pt x="205782" y="31153"/>
                  </a:lnTo>
                  <a:lnTo>
                    <a:pt x="205742" y="31153"/>
                  </a:lnTo>
                  <a:lnTo>
                    <a:pt x="205742" y="31126"/>
                  </a:lnTo>
                  <a:lnTo>
                    <a:pt x="205715" y="31126"/>
                  </a:lnTo>
                  <a:lnTo>
                    <a:pt x="205715" y="31113"/>
                  </a:lnTo>
                  <a:lnTo>
                    <a:pt x="205701" y="31113"/>
                  </a:lnTo>
                  <a:lnTo>
                    <a:pt x="205701" y="31086"/>
                  </a:lnTo>
                  <a:lnTo>
                    <a:pt x="205675" y="31086"/>
                  </a:lnTo>
                  <a:lnTo>
                    <a:pt x="205675" y="31059"/>
                  </a:lnTo>
                  <a:lnTo>
                    <a:pt x="205635" y="31059"/>
                  </a:lnTo>
                  <a:lnTo>
                    <a:pt x="205635" y="31046"/>
                  </a:lnTo>
                  <a:lnTo>
                    <a:pt x="205608" y="31046"/>
                  </a:lnTo>
                  <a:lnTo>
                    <a:pt x="205608" y="31019"/>
                  </a:lnTo>
                  <a:lnTo>
                    <a:pt x="205581" y="31019"/>
                  </a:lnTo>
                  <a:lnTo>
                    <a:pt x="205581" y="30992"/>
                  </a:lnTo>
                  <a:lnTo>
                    <a:pt x="205568" y="30992"/>
                  </a:lnTo>
                  <a:lnTo>
                    <a:pt x="205568" y="30979"/>
                  </a:lnTo>
                  <a:lnTo>
                    <a:pt x="205514" y="30979"/>
                  </a:lnTo>
                  <a:lnTo>
                    <a:pt x="205514" y="30952"/>
                  </a:lnTo>
                  <a:lnTo>
                    <a:pt x="205501" y="30952"/>
                  </a:lnTo>
                  <a:lnTo>
                    <a:pt x="205501" y="30925"/>
                  </a:lnTo>
                  <a:lnTo>
                    <a:pt x="205474" y="30925"/>
                  </a:lnTo>
                  <a:lnTo>
                    <a:pt x="205474" y="30912"/>
                  </a:lnTo>
                  <a:lnTo>
                    <a:pt x="205434" y="30912"/>
                  </a:lnTo>
                  <a:lnTo>
                    <a:pt x="205434" y="30885"/>
                  </a:lnTo>
                  <a:lnTo>
                    <a:pt x="205407" y="30885"/>
                  </a:lnTo>
                  <a:lnTo>
                    <a:pt x="205407" y="30858"/>
                  </a:lnTo>
                  <a:lnTo>
                    <a:pt x="205367" y="30858"/>
                  </a:lnTo>
                  <a:lnTo>
                    <a:pt x="205367" y="30845"/>
                  </a:lnTo>
                  <a:lnTo>
                    <a:pt x="205340" y="30845"/>
                  </a:lnTo>
                  <a:lnTo>
                    <a:pt x="205340" y="30818"/>
                  </a:lnTo>
                  <a:lnTo>
                    <a:pt x="205300" y="30818"/>
                  </a:lnTo>
                  <a:lnTo>
                    <a:pt x="205300" y="30791"/>
                  </a:lnTo>
                  <a:lnTo>
                    <a:pt x="205273" y="30791"/>
                  </a:lnTo>
                  <a:lnTo>
                    <a:pt x="205273" y="30778"/>
                  </a:lnTo>
                  <a:lnTo>
                    <a:pt x="205233" y="30778"/>
                  </a:lnTo>
                  <a:lnTo>
                    <a:pt x="205233" y="30751"/>
                  </a:lnTo>
                  <a:lnTo>
                    <a:pt x="205206" y="30751"/>
                  </a:lnTo>
                  <a:lnTo>
                    <a:pt x="205206" y="30725"/>
                  </a:lnTo>
                  <a:lnTo>
                    <a:pt x="205166" y="30725"/>
                  </a:lnTo>
                  <a:lnTo>
                    <a:pt x="205166" y="30711"/>
                  </a:lnTo>
                  <a:lnTo>
                    <a:pt x="205139" y="30711"/>
                  </a:lnTo>
                  <a:lnTo>
                    <a:pt x="205139" y="30684"/>
                  </a:lnTo>
                  <a:lnTo>
                    <a:pt x="205099" y="30684"/>
                  </a:lnTo>
                  <a:lnTo>
                    <a:pt x="205099" y="30658"/>
                  </a:lnTo>
                  <a:lnTo>
                    <a:pt x="205073" y="30658"/>
                  </a:lnTo>
                  <a:lnTo>
                    <a:pt x="205073" y="30644"/>
                  </a:lnTo>
                  <a:lnTo>
                    <a:pt x="205032" y="30644"/>
                  </a:lnTo>
                  <a:lnTo>
                    <a:pt x="205032" y="30617"/>
                  </a:lnTo>
                  <a:lnTo>
                    <a:pt x="204979" y="30617"/>
                  </a:lnTo>
                  <a:lnTo>
                    <a:pt x="204979" y="30591"/>
                  </a:lnTo>
                  <a:lnTo>
                    <a:pt x="204965" y="30591"/>
                  </a:lnTo>
                  <a:lnTo>
                    <a:pt x="204965" y="30577"/>
                  </a:lnTo>
                  <a:lnTo>
                    <a:pt x="204912" y="30577"/>
                  </a:lnTo>
                  <a:lnTo>
                    <a:pt x="204912" y="30551"/>
                  </a:lnTo>
                  <a:lnTo>
                    <a:pt x="204899" y="30551"/>
                  </a:lnTo>
                  <a:lnTo>
                    <a:pt x="204899" y="30524"/>
                  </a:lnTo>
                  <a:lnTo>
                    <a:pt x="204845" y="30524"/>
                  </a:lnTo>
                  <a:lnTo>
                    <a:pt x="204845" y="30510"/>
                  </a:lnTo>
                  <a:lnTo>
                    <a:pt x="204805" y="30510"/>
                  </a:lnTo>
                  <a:lnTo>
                    <a:pt x="204805" y="30484"/>
                  </a:lnTo>
                  <a:lnTo>
                    <a:pt x="204765" y="30484"/>
                  </a:lnTo>
                  <a:lnTo>
                    <a:pt x="204765" y="30457"/>
                  </a:lnTo>
                  <a:lnTo>
                    <a:pt x="204711" y="30457"/>
                  </a:lnTo>
                  <a:lnTo>
                    <a:pt x="204711" y="30444"/>
                  </a:lnTo>
                  <a:lnTo>
                    <a:pt x="204671" y="30444"/>
                  </a:lnTo>
                  <a:lnTo>
                    <a:pt x="204671" y="30417"/>
                  </a:lnTo>
                  <a:lnTo>
                    <a:pt x="204644" y="30417"/>
                  </a:lnTo>
                  <a:lnTo>
                    <a:pt x="204644" y="30390"/>
                  </a:lnTo>
                  <a:lnTo>
                    <a:pt x="204604" y="30390"/>
                  </a:lnTo>
                  <a:lnTo>
                    <a:pt x="204604" y="30377"/>
                  </a:lnTo>
                  <a:lnTo>
                    <a:pt x="204564" y="30377"/>
                  </a:lnTo>
                  <a:lnTo>
                    <a:pt x="204564" y="30350"/>
                  </a:lnTo>
                  <a:lnTo>
                    <a:pt x="204511" y="30350"/>
                  </a:lnTo>
                  <a:lnTo>
                    <a:pt x="204511" y="30323"/>
                  </a:lnTo>
                  <a:lnTo>
                    <a:pt x="204470" y="30323"/>
                  </a:lnTo>
                  <a:lnTo>
                    <a:pt x="204470" y="30310"/>
                  </a:lnTo>
                  <a:lnTo>
                    <a:pt x="204430" y="30310"/>
                  </a:lnTo>
                  <a:lnTo>
                    <a:pt x="204430" y="30283"/>
                  </a:lnTo>
                  <a:lnTo>
                    <a:pt x="204403" y="30283"/>
                  </a:lnTo>
                  <a:lnTo>
                    <a:pt x="204403" y="30256"/>
                  </a:lnTo>
                  <a:lnTo>
                    <a:pt x="204363" y="30256"/>
                  </a:lnTo>
                  <a:lnTo>
                    <a:pt x="204363" y="30243"/>
                  </a:lnTo>
                  <a:lnTo>
                    <a:pt x="204310" y="30243"/>
                  </a:lnTo>
                  <a:lnTo>
                    <a:pt x="204310" y="30216"/>
                  </a:lnTo>
                  <a:lnTo>
                    <a:pt x="204270" y="30216"/>
                  </a:lnTo>
                  <a:lnTo>
                    <a:pt x="204270" y="30189"/>
                  </a:lnTo>
                  <a:lnTo>
                    <a:pt x="204229" y="30189"/>
                  </a:lnTo>
                  <a:lnTo>
                    <a:pt x="204229" y="30176"/>
                  </a:lnTo>
                  <a:lnTo>
                    <a:pt x="204176" y="30176"/>
                  </a:lnTo>
                  <a:lnTo>
                    <a:pt x="204176" y="30149"/>
                  </a:lnTo>
                  <a:lnTo>
                    <a:pt x="204109" y="30149"/>
                  </a:lnTo>
                  <a:lnTo>
                    <a:pt x="204109" y="30122"/>
                  </a:lnTo>
                  <a:lnTo>
                    <a:pt x="204069" y="30122"/>
                  </a:lnTo>
                  <a:lnTo>
                    <a:pt x="204069" y="30109"/>
                  </a:lnTo>
                  <a:lnTo>
                    <a:pt x="204029" y="30109"/>
                  </a:lnTo>
                  <a:lnTo>
                    <a:pt x="204029" y="30082"/>
                  </a:lnTo>
                  <a:lnTo>
                    <a:pt x="203975" y="30082"/>
                  </a:lnTo>
                  <a:lnTo>
                    <a:pt x="203975" y="30055"/>
                  </a:lnTo>
                  <a:lnTo>
                    <a:pt x="203935" y="30055"/>
                  </a:lnTo>
                  <a:lnTo>
                    <a:pt x="203935" y="30042"/>
                  </a:lnTo>
                  <a:lnTo>
                    <a:pt x="203895" y="30042"/>
                  </a:lnTo>
                  <a:lnTo>
                    <a:pt x="203895" y="30015"/>
                  </a:lnTo>
                  <a:lnTo>
                    <a:pt x="203828" y="30015"/>
                  </a:lnTo>
                  <a:lnTo>
                    <a:pt x="203828" y="29989"/>
                  </a:lnTo>
                  <a:lnTo>
                    <a:pt x="203775" y="29989"/>
                  </a:lnTo>
                  <a:lnTo>
                    <a:pt x="203775" y="29975"/>
                  </a:lnTo>
                  <a:lnTo>
                    <a:pt x="203734" y="29975"/>
                  </a:lnTo>
                  <a:lnTo>
                    <a:pt x="203734" y="29948"/>
                  </a:lnTo>
                  <a:lnTo>
                    <a:pt x="203694" y="29948"/>
                  </a:lnTo>
                  <a:lnTo>
                    <a:pt x="203694" y="29922"/>
                  </a:lnTo>
                  <a:lnTo>
                    <a:pt x="203641" y="29922"/>
                  </a:lnTo>
                  <a:lnTo>
                    <a:pt x="203641" y="29908"/>
                  </a:lnTo>
                  <a:lnTo>
                    <a:pt x="203601" y="29908"/>
                  </a:lnTo>
                  <a:lnTo>
                    <a:pt x="203601" y="29881"/>
                  </a:lnTo>
                  <a:lnTo>
                    <a:pt x="203534" y="29881"/>
                  </a:lnTo>
                  <a:lnTo>
                    <a:pt x="203534" y="29855"/>
                  </a:lnTo>
                  <a:lnTo>
                    <a:pt x="203467" y="29855"/>
                  </a:lnTo>
                  <a:lnTo>
                    <a:pt x="203467" y="29841"/>
                  </a:lnTo>
                  <a:lnTo>
                    <a:pt x="203427" y="29841"/>
                  </a:lnTo>
                  <a:lnTo>
                    <a:pt x="203427" y="29815"/>
                  </a:lnTo>
                  <a:lnTo>
                    <a:pt x="203360" y="29815"/>
                  </a:lnTo>
                  <a:lnTo>
                    <a:pt x="203360" y="29788"/>
                  </a:lnTo>
                  <a:lnTo>
                    <a:pt x="203306" y="29788"/>
                  </a:lnTo>
                  <a:lnTo>
                    <a:pt x="203306" y="29774"/>
                  </a:lnTo>
                  <a:lnTo>
                    <a:pt x="203239" y="29774"/>
                  </a:lnTo>
                  <a:lnTo>
                    <a:pt x="203239" y="29748"/>
                  </a:lnTo>
                  <a:lnTo>
                    <a:pt x="203199" y="29748"/>
                  </a:lnTo>
                  <a:lnTo>
                    <a:pt x="203199" y="29721"/>
                  </a:lnTo>
                  <a:lnTo>
                    <a:pt x="203132" y="29721"/>
                  </a:lnTo>
                  <a:lnTo>
                    <a:pt x="203132" y="29708"/>
                  </a:lnTo>
                  <a:lnTo>
                    <a:pt x="203092" y="29708"/>
                  </a:lnTo>
                  <a:lnTo>
                    <a:pt x="203092" y="29681"/>
                  </a:lnTo>
                  <a:lnTo>
                    <a:pt x="203025" y="29681"/>
                  </a:lnTo>
                  <a:lnTo>
                    <a:pt x="203025" y="29654"/>
                  </a:lnTo>
                  <a:lnTo>
                    <a:pt x="202958" y="29654"/>
                  </a:lnTo>
                  <a:lnTo>
                    <a:pt x="202958" y="29641"/>
                  </a:lnTo>
                  <a:lnTo>
                    <a:pt x="202905" y="29641"/>
                  </a:lnTo>
                  <a:lnTo>
                    <a:pt x="202905" y="29614"/>
                  </a:lnTo>
                  <a:lnTo>
                    <a:pt x="202838" y="29614"/>
                  </a:lnTo>
                  <a:lnTo>
                    <a:pt x="202838" y="29587"/>
                  </a:lnTo>
                  <a:lnTo>
                    <a:pt x="202771" y="29587"/>
                  </a:lnTo>
                  <a:lnTo>
                    <a:pt x="202771" y="29574"/>
                  </a:lnTo>
                  <a:lnTo>
                    <a:pt x="202704" y="29574"/>
                  </a:lnTo>
                  <a:lnTo>
                    <a:pt x="202704" y="29547"/>
                  </a:lnTo>
                  <a:lnTo>
                    <a:pt x="202637" y="29547"/>
                  </a:lnTo>
                  <a:lnTo>
                    <a:pt x="202637" y="29520"/>
                  </a:lnTo>
                  <a:lnTo>
                    <a:pt x="202570" y="29520"/>
                  </a:lnTo>
                  <a:lnTo>
                    <a:pt x="202570" y="29507"/>
                  </a:lnTo>
                  <a:lnTo>
                    <a:pt x="202503" y="29507"/>
                  </a:lnTo>
                  <a:lnTo>
                    <a:pt x="202503" y="29480"/>
                  </a:lnTo>
                  <a:lnTo>
                    <a:pt x="202436" y="29480"/>
                  </a:lnTo>
                  <a:lnTo>
                    <a:pt x="202436" y="29453"/>
                  </a:lnTo>
                  <a:lnTo>
                    <a:pt x="202369" y="29453"/>
                  </a:lnTo>
                  <a:lnTo>
                    <a:pt x="202369" y="29440"/>
                  </a:lnTo>
                  <a:lnTo>
                    <a:pt x="202303" y="29440"/>
                  </a:lnTo>
                  <a:lnTo>
                    <a:pt x="202303" y="29413"/>
                  </a:lnTo>
                  <a:lnTo>
                    <a:pt x="202236" y="29413"/>
                  </a:lnTo>
                  <a:lnTo>
                    <a:pt x="202236" y="29386"/>
                  </a:lnTo>
                  <a:lnTo>
                    <a:pt x="202169" y="29386"/>
                  </a:lnTo>
                  <a:lnTo>
                    <a:pt x="202169" y="29373"/>
                  </a:lnTo>
                  <a:lnTo>
                    <a:pt x="202102" y="29373"/>
                  </a:lnTo>
                  <a:lnTo>
                    <a:pt x="202102" y="29346"/>
                  </a:lnTo>
                  <a:lnTo>
                    <a:pt x="202035" y="29346"/>
                  </a:lnTo>
                  <a:lnTo>
                    <a:pt x="202035" y="29319"/>
                  </a:lnTo>
                  <a:lnTo>
                    <a:pt x="201968" y="29319"/>
                  </a:lnTo>
                  <a:lnTo>
                    <a:pt x="201968" y="29306"/>
                  </a:lnTo>
                  <a:lnTo>
                    <a:pt x="201888" y="29306"/>
                  </a:lnTo>
                  <a:lnTo>
                    <a:pt x="201888" y="29279"/>
                  </a:lnTo>
                  <a:lnTo>
                    <a:pt x="201821" y="29279"/>
                  </a:lnTo>
                  <a:lnTo>
                    <a:pt x="201821" y="29253"/>
                  </a:lnTo>
                  <a:lnTo>
                    <a:pt x="201727" y="29253"/>
                  </a:lnTo>
                  <a:lnTo>
                    <a:pt x="201727" y="29239"/>
                  </a:lnTo>
                  <a:lnTo>
                    <a:pt x="201660" y="29239"/>
                  </a:lnTo>
                  <a:lnTo>
                    <a:pt x="201660" y="29212"/>
                  </a:lnTo>
                  <a:lnTo>
                    <a:pt x="201567" y="29212"/>
                  </a:lnTo>
                  <a:lnTo>
                    <a:pt x="201567" y="29186"/>
                  </a:lnTo>
                  <a:lnTo>
                    <a:pt x="201486" y="29186"/>
                  </a:lnTo>
                  <a:lnTo>
                    <a:pt x="201486" y="29172"/>
                  </a:lnTo>
                  <a:lnTo>
                    <a:pt x="201419" y="29172"/>
                  </a:lnTo>
                  <a:lnTo>
                    <a:pt x="201419" y="29145"/>
                  </a:lnTo>
                  <a:lnTo>
                    <a:pt x="201326" y="29145"/>
                  </a:lnTo>
                  <a:lnTo>
                    <a:pt x="201326" y="29119"/>
                  </a:lnTo>
                  <a:lnTo>
                    <a:pt x="201232" y="29119"/>
                  </a:lnTo>
                  <a:lnTo>
                    <a:pt x="201232" y="29105"/>
                  </a:lnTo>
                  <a:lnTo>
                    <a:pt x="201152" y="29105"/>
                  </a:lnTo>
                  <a:lnTo>
                    <a:pt x="201152" y="29079"/>
                  </a:lnTo>
                  <a:lnTo>
                    <a:pt x="201031" y="29079"/>
                  </a:lnTo>
                  <a:lnTo>
                    <a:pt x="201031" y="29052"/>
                  </a:lnTo>
                  <a:lnTo>
                    <a:pt x="200951" y="29052"/>
                  </a:lnTo>
                  <a:lnTo>
                    <a:pt x="200951" y="29038"/>
                  </a:lnTo>
                  <a:lnTo>
                    <a:pt x="200857" y="29038"/>
                  </a:lnTo>
                  <a:lnTo>
                    <a:pt x="200857" y="29012"/>
                  </a:lnTo>
                  <a:lnTo>
                    <a:pt x="200764" y="29012"/>
                  </a:lnTo>
                  <a:lnTo>
                    <a:pt x="200764" y="28985"/>
                  </a:lnTo>
                  <a:lnTo>
                    <a:pt x="200683" y="28985"/>
                  </a:lnTo>
                  <a:lnTo>
                    <a:pt x="200683" y="28972"/>
                  </a:lnTo>
                  <a:lnTo>
                    <a:pt x="200590" y="28972"/>
                  </a:lnTo>
                  <a:lnTo>
                    <a:pt x="200590" y="28945"/>
                  </a:lnTo>
                  <a:lnTo>
                    <a:pt x="200483" y="28945"/>
                  </a:lnTo>
                  <a:lnTo>
                    <a:pt x="200483" y="28918"/>
                  </a:lnTo>
                  <a:lnTo>
                    <a:pt x="200389" y="28918"/>
                  </a:lnTo>
                  <a:lnTo>
                    <a:pt x="200389" y="28905"/>
                  </a:lnTo>
                  <a:lnTo>
                    <a:pt x="200282" y="28905"/>
                  </a:lnTo>
                  <a:lnTo>
                    <a:pt x="200282" y="28878"/>
                  </a:lnTo>
                  <a:lnTo>
                    <a:pt x="200148" y="28878"/>
                  </a:lnTo>
                  <a:lnTo>
                    <a:pt x="200148" y="28851"/>
                  </a:lnTo>
                  <a:lnTo>
                    <a:pt x="200028" y="28851"/>
                  </a:lnTo>
                  <a:lnTo>
                    <a:pt x="200028" y="28838"/>
                  </a:lnTo>
                  <a:lnTo>
                    <a:pt x="199921" y="28838"/>
                  </a:lnTo>
                  <a:lnTo>
                    <a:pt x="199921" y="28811"/>
                  </a:lnTo>
                  <a:lnTo>
                    <a:pt x="199814" y="28811"/>
                  </a:lnTo>
                  <a:lnTo>
                    <a:pt x="199814" y="28784"/>
                  </a:lnTo>
                  <a:lnTo>
                    <a:pt x="199693" y="28784"/>
                  </a:lnTo>
                  <a:lnTo>
                    <a:pt x="199693" y="28771"/>
                  </a:lnTo>
                  <a:lnTo>
                    <a:pt x="199586" y="28771"/>
                  </a:lnTo>
                  <a:lnTo>
                    <a:pt x="199586" y="28744"/>
                  </a:lnTo>
                  <a:lnTo>
                    <a:pt x="199452" y="28744"/>
                  </a:lnTo>
                  <a:lnTo>
                    <a:pt x="199452" y="28717"/>
                  </a:lnTo>
                  <a:lnTo>
                    <a:pt x="199318" y="28717"/>
                  </a:lnTo>
                  <a:lnTo>
                    <a:pt x="199318" y="28704"/>
                  </a:lnTo>
                  <a:lnTo>
                    <a:pt x="199158" y="28704"/>
                  </a:lnTo>
                  <a:lnTo>
                    <a:pt x="199158" y="28677"/>
                  </a:lnTo>
                  <a:lnTo>
                    <a:pt x="199024" y="28677"/>
                  </a:lnTo>
                  <a:lnTo>
                    <a:pt x="199024" y="28650"/>
                  </a:lnTo>
                  <a:lnTo>
                    <a:pt x="198877" y="28650"/>
                  </a:lnTo>
                  <a:lnTo>
                    <a:pt x="198877" y="28637"/>
                  </a:lnTo>
                  <a:lnTo>
                    <a:pt x="198743" y="28637"/>
                  </a:lnTo>
                  <a:lnTo>
                    <a:pt x="198743" y="28610"/>
                  </a:lnTo>
                  <a:lnTo>
                    <a:pt x="198582" y="28610"/>
                  </a:lnTo>
                  <a:lnTo>
                    <a:pt x="198582" y="28583"/>
                  </a:lnTo>
                  <a:lnTo>
                    <a:pt x="198422" y="28583"/>
                  </a:lnTo>
                  <a:lnTo>
                    <a:pt x="198422" y="28570"/>
                  </a:lnTo>
                  <a:lnTo>
                    <a:pt x="198221" y="28570"/>
                  </a:lnTo>
                  <a:lnTo>
                    <a:pt x="198221" y="28543"/>
                  </a:lnTo>
                  <a:lnTo>
                    <a:pt x="198020" y="28543"/>
                  </a:lnTo>
                  <a:lnTo>
                    <a:pt x="198020" y="28517"/>
                  </a:lnTo>
                  <a:lnTo>
                    <a:pt x="197820" y="28517"/>
                  </a:lnTo>
                  <a:lnTo>
                    <a:pt x="197820" y="28503"/>
                  </a:lnTo>
                  <a:lnTo>
                    <a:pt x="197619" y="28503"/>
                  </a:lnTo>
                  <a:lnTo>
                    <a:pt x="197619" y="28476"/>
                  </a:lnTo>
                  <a:lnTo>
                    <a:pt x="197405" y="28476"/>
                  </a:lnTo>
                  <a:lnTo>
                    <a:pt x="197405" y="28450"/>
                  </a:lnTo>
                  <a:lnTo>
                    <a:pt x="197111" y="28450"/>
                  </a:lnTo>
                  <a:lnTo>
                    <a:pt x="197111" y="28436"/>
                  </a:lnTo>
                  <a:lnTo>
                    <a:pt x="196803" y="28436"/>
                  </a:lnTo>
                  <a:lnTo>
                    <a:pt x="196803" y="28410"/>
                  </a:lnTo>
                  <a:lnTo>
                    <a:pt x="196508" y="28410"/>
                  </a:lnTo>
                  <a:lnTo>
                    <a:pt x="196508" y="28383"/>
                  </a:lnTo>
                  <a:lnTo>
                    <a:pt x="195933" y="28383"/>
                  </a:lnTo>
                  <a:lnTo>
                    <a:pt x="195933" y="28369"/>
                  </a:lnTo>
                  <a:lnTo>
                    <a:pt x="194073" y="28369"/>
                  </a:lnTo>
                  <a:lnTo>
                    <a:pt x="194073" y="28383"/>
                  </a:lnTo>
                  <a:lnTo>
                    <a:pt x="193524" y="28383"/>
                  </a:lnTo>
                  <a:lnTo>
                    <a:pt x="193524" y="28410"/>
                  </a:lnTo>
                  <a:lnTo>
                    <a:pt x="193203" y="28410"/>
                  </a:lnTo>
                  <a:lnTo>
                    <a:pt x="193203" y="28436"/>
                  </a:lnTo>
                  <a:lnTo>
                    <a:pt x="192922" y="28436"/>
                  </a:lnTo>
                  <a:lnTo>
                    <a:pt x="192922" y="28450"/>
                  </a:lnTo>
                  <a:lnTo>
                    <a:pt x="192628" y="28450"/>
                  </a:lnTo>
                  <a:lnTo>
                    <a:pt x="192628" y="28476"/>
                  </a:lnTo>
                  <a:lnTo>
                    <a:pt x="192427" y="28476"/>
                  </a:lnTo>
                  <a:lnTo>
                    <a:pt x="192427" y="28503"/>
                  </a:lnTo>
                  <a:lnTo>
                    <a:pt x="192226" y="28503"/>
                  </a:lnTo>
                  <a:lnTo>
                    <a:pt x="192226" y="28517"/>
                  </a:lnTo>
                  <a:lnTo>
                    <a:pt x="192026" y="28517"/>
                  </a:lnTo>
                  <a:lnTo>
                    <a:pt x="192026" y="28543"/>
                  </a:lnTo>
                  <a:lnTo>
                    <a:pt x="191825" y="28543"/>
                  </a:lnTo>
                  <a:lnTo>
                    <a:pt x="191825" y="28570"/>
                  </a:lnTo>
                  <a:lnTo>
                    <a:pt x="191651" y="28570"/>
                  </a:lnTo>
                  <a:lnTo>
                    <a:pt x="191651" y="28583"/>
                  </a:lnTo>
                  <a:lnTo>
                    <a:pt x="191517" y="28583"/>
                  </a:lnTo>
                  <a:lnTo>
                    <a:pt x="191517" y="28610"/>
                  </a:lnTo>
                  <a:lnTo>
                    <a:pt x="191383" y="28610"/>
                  </a:lnTo>
                  <a:lnTo>
                    <a:pt x="191383" y="28637"/>
                  </a:lnTo>
                  <a:lnTo>
                    <a:pt x="191223" y="28637"/>
                  </a:lnTo>
                  <a:lnTo>
                    <a:pt x="191223" y="28650"/>
                  </a:lnTo>
                  <a:lnTo>
                    <a:pt x="191089" y="28650"/>
                  </a:lnTo>
                  <a:lnTo>
                    <a:pt x="191089" y="28677"/>
                  </a:lnTo>
                  <a:lnTo>
                    <a:pt x="190928" y="28677"/>
                  </a:lnTo>
                  <a:lnTo>
                    <a:pt x="190928" y="28704"/>
                  </a:lnTo>
                  <a:lnTo>
                    <a:pt x="190794" y="28704"/>
                  </a:lnTo>
                  <a:lnTo>
                    <a:pt x="190794" y="28717"/>
                  </a:lnTo>
                  <a:lnTo>
                    <a:pt x="190687" y="28717"/>
                  </a:lnTo>
                  <a:lnTo>
                    <a:pt x="190687" y="28744"/>
                  </a:lnTo>
                  <a:lnTo>
                    <a:pt x="190580" y="28744"/>
                  </a:lnTo>
                  <a:lnTo>
                    <a:pt x="190580" y="28771"/>
                  </a:lnTo>
                  <a:lnTo>
                    <a:pt x="190460" y="28771"/>
                  </a:lnTo>
                  <a:lnTo>
                    <a:pt x="190460" y="28784"/>
                  </a:lnTo>
                  <a:lnTo>
                    <a:pt x="190353" y="28784"/>
                  </a:lnTo>
                  <a:lnTo>
                    <a:pt x="190353" y="28811"/>
                  </a:lnTo>
                  <a:lnTo>
                    <a:pt x="190246" y="28811"/>
                  </a:lnTo>
                  <a:lnTo>
                    <a:pt x="190246" y="28838"/>
                  </a:lnTo>
                  <a:lnTo>
                    <a:pt x="190125" y="28838"/>
                  </a:lnTo>
                  <a:lnTo>
                    <a:pt x="190125" y="28851"/>
                  </a:lnTo>
                  <a:lnTo>
                    <a:pt x="190045" y="28851"/>
                  </a:lnTo>
                  <a:lnTo>
                    <a:pt x="190045" y="28878"/>
                  </a:lnTo>
                  <a:lnTo>
                    <a:pt x="189925" y="28878"/>
                  </a:lnTo>
                  <a:lnTo>
                    <a:pt x="189925" y="28905"/>
                  </a:lnTo>
                  <a:lnTo>
                    <a:pt x="189844" y="28905"/>
                  </a:lnTo>
                  <a:lnTo>
                    <a:pt x="189844" y="28918"/>
                  </a:lnTo>
                  <a:lnTo>
                    <a:pt x="189751" y="28918"/>
                  </a:lnTo>
                  <a:lnTo>
                    <a:pt x="189751" y="28945"/>
                  </a:lnTo>
                  <a:lnTo>
                    <a:pt x="189657" y="28945"/>
                  </a:lnTo>
                  <a:lnTo>
                    <a:pt x="189657" y="28972"/>
                  </a:lnTo>
                  <a:lnTo>
                    <a:pt x="189577" y="28972"/>
                  </a:lnTo>
                  <a:lnTo>
                    <a:pt x="189577" y="28985"/>
                  </a:lnTo>
                  <a:lnTo>
                    <a:pt x="189483" y="28985"/>
                  </a:lnTo>
                  <a:lnTo>
                    <a:pt x="189483" y="29012"/>
                  </a:lnTo>
                  <a:lnTo>
                    <a:pt x="189389" y="29012"/>
                  </a:lnTo>
                  <a:lnTo>
                    <a:pt x="189389" y="29038"/>
                  </a:lnTo>
                  <a:lnTo>
                    <a:pt x="189309" y="29038"/>
                  </a:lnTo>
                  <a:lnTo>
                    <a:pt x="189309" y="29052"/>
                  </a:lnTo>
                  <a:lnTo>
                    <a:pt x="189242" y="29052"/>
                  </a:lnTo>
                  <a:lnTo>
                    <a:pt x="189242" y="29079"/>
                  </a:lnTo>
                  <a:lnTo>
                    <a:pt x="189148" y="29079"/>
                  </a:lnTo>
                  <a:lnTo>
                    <a:pt x="189148" y="29105"/>
                  </a:lnTo>
                  <a:lnTo>
                    <a:pt x="189055" y="29105"/>
                  </a:lnTo>
                  <a:lnTo>
                    <a:pt x="189055" y="29119"/>
                  </a:lnTo>
                  <a:lnTo>
                    <a:pt x="188988" y="29119"/>
                  </a:lnTo>
                  <a:lnTo>
                    <a:pt x="188988" y="29145"/>
                  </a:lnTo>
                  <a:lnTo>
                    <a:pt x="188921" y="29145"/>
                  </a:lnTo>
                  <a:lnTo>
                    <a:pt x="188921" y="29172"/>
                  </a:lnTo>
                  <a:lnTo>
                    <a:pt x="188854" y="29172"/>
                  </a:lnTo>
                  <a:lnTo>
                    <a:pt x="188854" y="29186"/>
                  </a:lnTo>
                  <a:lnTo>
                    <a:pt x="188787" y="29186"/>
                  </a:lnTo>
                  <a:lnTo>
                    <a:pt x="188787" y="29212"/>
                  </a:lnTo>
                  <a:lnTo>
                    <a:pt x="188720" y="29212"/>
                  </a:lnTo>
                  <a:lnTo>
                    <a:pt x="188720" y="29239"/>
                  </a:lnTo>
                  <a:lnTo>
                    <a:pt x="188640" y="29239"/>
                  </a:lnTo>
                  <a:lnTo>
                    <a:pt x="188640" y="29253"/>
                  </a:lnTo>
                  <a:lnTo>
                    <a:pt x="188573" y="29253"/>
                  </a:lnTo>
                  <a:lnTo>
                    <a:pt x="188573" y="29279"/>
                  </a:lnTo>
                  <a:lnTo>
                    <a:pt x="188506" y="29279"/>
                  </a:lnTo>
                  <a:lnTo>
                    <a:pt x="188506" y="29306"/>
                  </a:lnTo>
                  <a:lnTo>
                    <a:pt x="188439" y="29306"/>
                  </a:lnTo>
                  <a:lnTo>
                    <a:pt x="188439" y="29319"/>
                  </a:lnTo>
                  <a:lnTo>
                    <a:pt x="188372" y="29319"/>
                  </a:lnTo>
                  <a:lnTo>
                    <a:pt x="188372" y="29346"/>
                  </a:lnTo>
                  <a:lnTo>
                    <a:pt x="188305" y="29346"/>
                  </a:lnTo>
                  <a:lnTo>
                    <a:pt x="188305" y="29373"/>
                  </a:lnTo>
                  <a:lnTo>
                    <a:pt x="188252" y="29373"/>
                  </a:lnTo>
                  <a:lnTo>
                    <a:pt x="188252" y="29386"/>
                  </a:lnTo>
                  <a:lnTo>
                    <a:pt x="188185" y="29386"/>
                  </a:lnTo>
                  <a:lnTo>
                    <a:pt x="188185" y="29413"/>
                  </a:lnTo>
                  <a:lnTo>
                    <a:pt x="188118" y="29413"/>
                  </a:lnTo>
                  <a:lnTo>
                    <a:pt x="188118" y="29440"/>
                  </a:lnTo>
                  <a:lnTo>
                    <a:pt x="188078" y="29440"/>
                  </a:lnTo>
                  <a:lnTo>
                    <a:pt x="188078" y="29453"/>
                  </a:lnTo>
                  <a:lnTo>
                    <a:pt x="188011" y="29453"/>
                  </a:lnTo>
                  <a:lnTo>
                    <a:pt x="188011" y="29480"/>
                  </a:lnTo>
                  <a:lnTo>
                    <a:pt x="187971" y="29480"/>
                  </a:lnTo>
                  <a:lnTo>
                    <a:pt x="187971" y="29507"/>
                  </a:lnTo>
                  <a:lnTo>
                    <a:pt x="187904" y="29507"/>
                  </a:lnTo>
                  <a:lnTo>
                    <a:pt x="187904" y="29520"/>
                  </a:lnTo>
                  <a:lnTo>
                    <a:pt x="187837" y="29520"/>
                  </a:lnTo>
                  <a:lnTo>
                    <a:pt x="187837" y="29547"/>
                  </a:lnTo>
                  <a:lnTo>
                    <a:pt x="187784" y="29547"/>
                  </a:lnTo>
                  <a:lnTo>
                    <a:pt x="187784" y="29574"/>
                  </a:lnTo>
                  <a:lnTo>
                    <a:pt x="187717" y="29574"/>
                  </a:lnTo>
                  <a:lnTo>
                    <a:pt x="187717" y="29587"/>
                  </a:lnTo>
                  <a:lnTo>
                    <a:pt x="187676" y="29587"/>
                  </a:lnTo>
                  <a:lnTo>
                    <a:pt x="187676" y="29614"/>
                  </a:lnTo>
                  <a:lnTo>
                    <a:pt x="187636" y="29614"/>
                  </a:lnTo>
                  <a:lnTo>
                    <a:pt x="187636" y="29641"/>
                  </a:lnTo>
                  <a:lnTo>
                    <a:pt x="187583" y="29641"/>
                  </a:lnTo>
                  <a:lnTo>
                    <a:pt x="187583" y="29654"/>
                  </a:lnTo>
                  <a:lnTo>
                    <a:pt x="187516" y="29654"/>
                  </a:lnTo>
                  <a:lnTo>
                    <a:pt x="187516" y="29681"/>
                  </a:lnTo>
                  <a:lnTo>
                    <a:pt x="187476" y="29681"/>
                  </a:lnTo>
                  <a:lnTo>
                    <a:pt x="187476" y="29708"/>
                  </a:lnTo>
                  <a:lnTo>
                    <a:pt x="187436" y="29708"/>
                  </a:lnTo>
                  <a:lnTo>
                    <a:pt x="187436" y="29721"/>
                  </a:lnTo>
                  <a:lnTo>
                    <a:pt x="187382" y="29721"/>
                  </a:lnTo>
                  <a:lnTo>
                    <a:pt x="187382" y="29748"/>
                  </a:lnTo>
                  <a:lnTo>
                    <a:pt x="187342" y="29748"/>
                  </a:lnTo>
                  <a:lnTo>
                    <a:pt x="187342" y="29774"/>
                  </a:lnTo>
                  <a:lnTo>
                    <a:pt x="187302" y="29774"/>
                  </a:lnTo>
                  <a:lnTo>
                    <a:pt x="187302" y="29788"/>
                  </a:lnTo>
                  <a:lnTo>
                    <a:pt x="187248" y="29788"/>
                  </a:lnTo>
                  <a:lnTo>
                    <a:pt x="187248" y="29815"/>
                  </a:lnTo>
                  <a:lnTo>
                    <a:pt x="187208" y="29815"/>
                  </a:lnTo>
                  <a:lnTo>
                    <a:pt x="187208" y="29841"/>
                  </a:lnTo>
                  <a:lnTo>
                    <a:pt x="187168" y="29841"/>
                  </a:lnTo>
                  <a:lnTo>
                    <a:pt x="187168" y="29855"/>
                  </a:lnTo>
                  <a:lnTo>
                    <a:pt x="187101" y="29855"/>
                  </a:lnTo>
                  <a:lnTo>
                    <a:pt x="187101" y="29881"/>
                  </a:lnTo>
                  <a:lnTo>
                    <a:pt x="187048" y="29881"/>
                  </a:lnTo>
                  <a:lnTo>
                    <a:pt x="187048" y="29908"/>
                  </a:lnTo>
                  <a:lnTo>
                    <a:pt x="187007" y="29908"/>
                  </a:lnTo>
                  <a:lnTo>
                    <a:pt x="187007" y="29922"/>
                  </a:lnTo>
                  <a:lnTo>
                    <a:pt x="186981" y="29922"/>
                  </a:lnTo>
                  <a:lnTo>
                    <a:pt x="186981" y="29948"/>
                  </a:lnTo>
                  <a:lnTo>
                    <a:pt x="186941" y="29948"/>
                  </a:lnTo>
                  <a:lnTo>
                    <a:pt x="186941" y="29975"/>
                  </a:lnTo>
                  <a:lnTo>
                    <a:pt x="186900" y="29975"/>
                  </a:lnTo>
                  <a:lnTo>
                    <a:pt x="186900" y="29989"/>
                  </a:lnTo>
                  <a:lnTo>
                    <a:pt x="186847" y="29989"/>
                  </a:lnTo>
                  <a:lnTo>
                    <a:pt x="186847" y="30015"/>
                  </a:lnTo>
                  <a:lnTo>
                    <a:pt x="186807" y="30015"/>
                  </a:lnTo>
                  <a:lnTo>
                    <a:pt x="186807" y="30042"/>
                  </a:lnTo>
                  <a:lnTo>
                    <a:pt x="186780" y="30042"/>
                  </a:lnTo>
                  <a:lnTo>
                    <a:pt x="186780" y="30055"/>
                  </a:lnTo>
                  <a:lnTo>
                    <a:pt x="186740" y="30055"/>
                  </a:lnTo>
                  <a:lnTo>
                    <a:pt x="186740" y="30082"/>
                  </a:lnTo>
                  <a:lnTo>
                    <a:pt x="186700" y="30082"/>
                  </a:lnTo>
                  <a:lnTo>
                    <a:pt x="186700" y="30109"/>
                  </a:lnTo>
                  <a:lnTo>
                    <a:pt x="186646" y="30109"/>
                  </a:lnTo>
                  <a:lnTo>
                    <a:pt x="186646" y="30122"/>
                  </a:lnTo>
                  <a:lnTo>
                    <a:pt x="186633" y="30122"/>
                  </a:lnTo>
                  <a:lnTo>
                    <a:pt x="186633" y="30149"/>
                  </a:lnTo>
                  <a:lnTo>
                    <a:pt x="186579" y="30149"/>
                  </a:lnTo>
                  <a:lnTo>
                    <a:pt x="186579" y="30176"/>
                  </a:lnTo>
                  <a:lnTo>
                    <a:pt x="186566" y="30176"/>
                  </a:lnTo>
                  <a:lnTo>
                    <a:pt x="186566" y="30189"/>
                  </a:lnTo>
                  <a:lnTo>
                    <a:pt x="186512" y="30189"/>
                  </a:lnTo>
                  <a:lnTo>
                    <a:pt x="186512" y="30216"/>
                  </a:lnTo>
                  <a:lnTo>
                    <a:pt x="186499" y="30216"/>
                  </a:lnTo>
                  <a:lnTo>
                    <a:pt x="186499" y="30243"/>
                  </a:lnTo>
                  <a:lnTo>
                    <a:pt x="186445" y="30243"/>
                  </a:lnTo>
                  <a:lnTo>
                    <a:pt x="186445" y="30256"/>
                  </a:lnTo>
                  <a:lnTo>
                    <a:pt x="186432" y="30256"/>
                  </a:lnTo>
                  <a:lnTo>
                    <a:pt x="186432" y="30283"/>
                  </a:lnTo>
                  <a:lnTo>
                    <a:pt x="186378" y="30283"/>
                  </a:lnTo>
                  <a:lnTo>
                    <a:pt x="186378" y="30310"/>
                  </a:lnTo>
                  <a:lnTo>
                    <a:pt x="186365" y="30310"/>
                  </a:lnTo>
                  <a:lnTo>
                    <a:pt x="186365" y="30323"/>
                  </a:lnTo>
                  <a:lnTo>
                    <a:pt x="186338" y="30323"/>
                  </a:lnTo>
                  <a:lnTo>
                    <a:pt x="186338" y="30350"/>
                  </a:lnTo>
                  <a:lnTo>
                    <a:pt x="186298" y="30350"/>
                  </a:lnTo>
                  <a:lnTo>
                    <a:pt x="186298" y="30377"/>
                  </a:lnTo>
                  <a:lnTo>
                    <a:pt x="186271" y="30377"/>
                  </a:lnTo>
                  <a:lnTo>
                    <a:pt x="186271" y="30390"/>
                  </a:lnTo>
                  <a:lnTo>
                    <a:pt x="186231" y="30390"/>
                  </a:lnTo>
                  <a:lnTo>
                    <a:pt x="186231" y="30417"/>
                  </a:lnTo>
                  <a:lnTo>
                    <a:pt x="186205" y="30417"/>
                  </a:lnTo>
                  <a:lnTo>
                    <a:pt x="186205" y="30444"/>
                  </a:lnTo>
                  <a:lnTo>
                    <a:pt x="186164" y="30444"/>
                  </a:lnTo>
                  <a:lnTo>
                    <a:pt x="186164" y="30457"/>
                  </a:lnTo>
                  <a:lnTo>
                    <a:pt x="186138" y="30457"/>
                  </a:lnTo>
                  <a:lnTo>
                    <a:pt x="186138" y="30484"/>
                  </a:lnTo>
                  <a:lnTo>
                    <a:pt x="186097" y="30484"/>
                  </a:lnTo>
                  <a:lnTo>
                    <a:pt x="186097" y="30510"/>
                  </a:lnTo>
                  <a:lnTo>
                    <a:pt x="186071" y="30510"/>
                  </a:lnTo>
                  <a:lnTo>
                    <a:pt x="186071" y="30524"/>
                  </a:lnTo>
                  <a:lnTo>
                    <a:pt x="186044" y="30524"/>
                  </a:lnTo>
                  <a:lnTo>
                    <a:pt x="186044" y="30551"/>
                  </a:lnTo>
                  <a:lnTo>
                    <a:pt x="186004" y="30551"/>
                  </a:lnTo>
                  <a:lnTo>
                    <a:pt x="186004" y="30577"/>
                  </a:lnTo>
                  <a:lnTo>
                    <a:pt x="185977" y="30577"/>
                  </a:lnTo>
                  <a:lnTo>
                    <a:pt x="185977" y="30591"/>
                  </a:lnTo>
                  <a:lnTo>
                    <a:pt x="185964" y="30591"/>
                  </a:lnTo>
                  <a:lnTo>
                    <a:pt x="185964" y="30617"/>
                  </a:lnTo>
                  <a:lnTo>
                    <a:pt x="185910" y="30617"/>
                  </a:lnTo>
                  <a:lnTo>
                    <a:pt x="185910" y="30644"/>
                  </a:lnTo>
                  <a:lnTo>
                    <a:pt x="185897" y="30644"/>
                  </a:lnTo>
                  <a:lnTo>
                    <a:pt x="185897" y="30658"/>
                  </a:lnTo>
                  <a:lnTo>
                    <a:pt x="185870" y="30658"/>
                  </a:lnTo>
                  <a:lnTo>
                    <a:pt x="185870" y="30684"/>
                  </a:lnTo>
                  <a:lnTo>
                    <a:pt x="185843" y="30684"/>
                  </a:lnTo>
                  <a:lnTo>
                    <a:pt x="185843" y="30711"/>
                  </a:lnTo>
                  <a:lnTo>
                    <a:pt x="185803" y="30711"/>
                  </a:lnTo>
                  <a:lnTo>
                    <a:pt x="185803" y="30725"/>
                  </a:lnTo>
                  <a:lnTo>
                    <a:pt x="185776" y="30725"/>
                  </a:lnTo>
                  <a:lnTo>
                    <a:pt x="185776" y="30751"/>
                  </a:lnTo>
                  <a:lnTo>
                    <a:pt x="185763" y="30751"/>
                  </a:lnTo>
                  <a:lnTo>
                    <a:pt x="185763" y="30778"/>
                  </a:lnTo>
                  <a:lnTo>
                    <a:pt x="185709" y="30778"/>
                  </a:lnTo>
                  <a:lnTo>
                    <a:pt x="185709" y="30791"/>
                  </a:lnTo>
                  <a:lnTo>
                    <a:pt x="185696" y="30791"/>
                  </a:lnTo>
                  <a:lnTo>
                    <a:pt x="185696" y="30818"/>
                  </a:lnTo>
                  <a:lnTo>
                    <a:pt x="185669" y="30818"/>
                  </a:lnTo>
                  <a:lnTo>
                    <a:pt x="185669" y="30845"/>
                  </a:lnTo>
                  <a:lnTo>
                    <a:pt x="185629" y="30845"/>
                  </a:lnTo>
                  <a:lnTo>
                    <a:pt x="185629" y="30858"/>
                  </a:lnTo>
                  <a:lnTo>
                    <a:pt x="185602" y="30858"/>
                  </a:lnTo>
                  <a:lnTo>
                    <a:pt x="185602" y="30885"/>
                  </a:lnTo>
                  <a:lnTo>
                    <a:pt x="185576" y="30885"/>
                  </a:lnTo>
                  <a:lnTo>
                    <a:pt x="185576" y="30912"/>
                  </a:lnTo>
                  <a:lnTo>
                    <a:pt x="185562" y="30912"/>
                  </a:lnTo>
                  <a:lnTo>
                    <a:pt x="185562" y="30925"/>
                  </a:lnTo>
                  <a:lnTo>
                    <a:pt x="185509" y="30925"/>
                  </a:lnTo>
                  <a:lnTo>
                    <a:pt x="185509" y="30952"/>
                  </a:lnTo>
                  <a:lnTo>
                    <a:pt x="185495" y="30952"/>
                  </a:lnTo>
                  <a:lnTo>
                    <a:pt x="185495" y="30979"/>
                  </a:lnTo>
                  <a:lnTo>
                    <a:pt x="185469" y="30979"/>
                  </a:lnTo>
                  <a:lnTo>
                    <a:pt x="185469" y="30992"/>
                  </a:lnTo>
                  <a:lnTo>
                    <a:pt x="185428" y="30992"/>
                  </a:lnTo>
                  <a:lnTo>
                    <a:pt x="185428" y="31019"/>
                  </a:lnTo>
                  <a:lnTo>
                    <a:pt x="185402" y="31019"/>
                  </a:lnTo>
                  <a:lnTo>
                    <a:pt x="185402" y="31046"/>
                  </a:lnTo>
                  <a:lnTo>
                    <a:pt x="185375" y="31046"/>
                  </a:lnTo>
                  <a:lnTo>
                    <a:pt x="185375" y="31059"/>
                  </a:lnTo>
                  <a:lnTo>
                    <a:pt x="185335" y="31059"/>
                  </a:lnTo>
                  <a:lnTo>
                    <a:pt x="185335" y="31086"/>
                  </a:lnTo>
                  <a:lnTo>
                    <a:pt x="185308" y="31086"/>
                  </a:lnTo>
                  <a:lnTo>
                    <a:pt x="185308" y="31113"/>
                  </a:lnTo>
                  <a:lnTo>
                    <a:pt x="185295" y="31113"/>
                  </a:lnTo>
                  <a:lnTo>
                    <a:pt x="185295" y="31126"/>
                  </a:lnTo>
                  <a:lnTo>
                    <a:pt x="185241" y="31126"/>
                  </a:lnTo>
                  <a:lnTo>
                    <a:pt x="185241" y="31153"/>
                  </a:lnTo>
                  <a:lnTo>
                    <a:pt x="185228" y="31153"/>
                  </a:lnTo>
                  <a:lnTo>
                    <a:pt x="185228" y="31179"/>
                  </a:lnTo>
                  <a:lnTo>
                    <a:pt x="185201" y="31179"/>
                  </a:lnTo>
                  <a:lnTo>
                    <a:pt x="185201" y="31193"/>
                  </a:lnTo>
                  <a:lnTo>
                    <a:pt x="185174" y="31193"/>
                  </a:lnTo>
                  <a:lnTo>
                    <a:pt x="185174" y="31220"/>
                  </a:lnTo>
                  <a:lnTo>
                    <a:pt x="185134" y="31220"/>
                  </a:lnTo>
                  <a:lnTo>
                    <a:pt x="185134" y="31246"/>
                  </a:lnTo>
                  <a:lnTo>
                    <a:pt x="185107" y="31246"/>
                  </a:lnTo>
                  <a:lnTo>
                    <a:pt x="185107" y="31260"/>
                  </a:lnTo>
                  <a:lnTo>
                    <a:pt x="185094" y="31260"/>
                  </a:lnTo>
                  <a:lnTo>
                    <a:pt x="185094" y="31287"/>
                  </a:lnTo>
                  <a:lnTo>
                    <a:pt x="185040" y="31287"/>
                  </a:lnTo>
                  <a:lnTo>
                    <a:pt x="185040" y="31313"/>
                  </a:lnTo>
                  <a:lnTo>
                    <a:pt x="185027" y="31313"/>
                  </a:lnTo>
                  <a:lnTo>
                    <a:pt x="185027" y="31327"/>
                  </a:lnTo>
                  <a:lnTo>
                    <a:pt x="185000" y="31327"/>
                  </a:lnTo>
                  <a:lnTo>
                    <a:pt x="185000" y="31353"/>
                  </a:lnTo>
                  <a:lnTo>
                    <a:pt x="184960" y="31353"/>
                  </a:lnTo>
                  <a:lnTo>
                    <a:pt x="184960" y="31380"/>
                  </a:lnTo>
                  <a:lnTo>
                    <a:pt x="184933" y="31380"/>
                  </a:lnTo>
                  <a:lnTo>
                    <a:pt x="184933" y="31394"/>
                  </a:lnTo>
                  <a:lnTo>
                    <a:pt x="184907" y="31394"/>
                  </a:lnTo>
                  <a:lnTo>
                    <a:pt x="184907" y="31420"/>
                  </a:lnTo>
                  <a:lnTo>
                    <a:pt x="184893" y="31420"/>
                  </a:lnTo>
                  <a:lnTo>
                    <a:pt x="184893" y="31447"/>
                  </a:lnTo>
                  <a:lnTo>
                    <a:pt x="184840" y="31447"/>
                  </a:lnTo>
                  <a:lnTo>
                    <a:pt x="184840" y="31461"/>
                  </a:lnTo>
                  <a:lnTo>
                    <a:pt x="184826" y="31461"/>
                  </a:lnTo>
                  <a:lnTo>
                    <a:pt x="184826" y="31487"/>
                  </a:lnTo>
                  <a:lnTo>
                    <a:pt x="184799" y="31487"/>
                  </a:lnTo>
                  <a:lnTo>
                    <a:pt x="184799" y="31514"/>
                  </a:lnTo>
                  <a:lnTo>
                    <a:pt x="184759" y="31514"/>
                  </a:lnTo>
                  <a:lnTo>
                    <a:pt x="184759" y="31527"/>
                  </a:lnTo>
                  <a:lnTo>
                    <a:pt x="184733" y="31527"/>
                  </a:lnTo>
                  <a:lnTo>
                    <a:pt x="184733" y="31554"/>
                  </a:lnTo>
                  <a:lnTo>
                    <a:pt x="184706" y="31554"/>
                  </a:lnTo>
                  <a:lnTo>
                    <a:pt x="184706" y="31581"/>
                  </a:lnTo>
                  <a:lnTo>
                    <a:pt x="184666" y="31581"/>
                  </a:lnTo>
                  <a:lnTo>
                    <a:pt x="184666" y="31594"/>
                  </a:lnTo>
                  <a:lnTo>
                    <a:pt x="184639" y="31594"/>
                  </a:lnTo>
                  <a:lnTo>
                    <a:pt x="184639" y="31621"/>
                  </a:lnTo>
                  <a:lnTo>
                    <a:pt x="184625" y="31621"/>
                  </a:lnTo>
                  <a:lnTo>
                    <a:pt x="184625" y="31648"/>
                  </a:lnTo>
                  <a:lnTo>
                    <a:pt x="184599" y="31648"/>
                  </a:lnTo>
                  <a:lnTo>
                    <a:pt x="184599" y="31661"/>
                  </a:lnTo>
                  <a:lnTo>
                    <a:pt x="184559" y="31661"/>
                  </a:lnTo>
                  <a:lnTo>
                    <a:pt x="184559" y="31688"/>
                  </a:lnTo>
                  <a:lnTo>
                    <a:pt x="184532" y="31688"/>
                  </a:lnTo>
                  <a:lnTo>
                    <a:pt x="184532" y="31715"/>
                  </a:lnTo>
                  <a:lnTo>
                    <a:pt x="184505" y="31715"/>
                  </a:lnTo>
                  <a:lnTo>
                    <a:pt x="184505" y="31728"/>
                  </a:lnTo>
                  <a:lnTo>
                    <a:pt x="184465" y="31728"/>
                  </a:lnTo>
                  <a:lnTo>
                    <a:pt x="184465" y="31755"/>
                  </a:lnTo>
                  <a:lnTo>
                    <a:pt x="184438" y="31755"/>
                  </a:lnTo>
                  <a:lnTo>
                    <a:pt x="184438" y="31782"/>
                  </a:lnTo>
                  <a:lnTo>
                    <a:pt x="184425" y="31782"/>
                  </a:lnTo>
                  <a:lnTo>
                    <a:pt x="184425" y="31795"/>
                  </a:lnTo>
                  <a:lnTo>
                    <a:pt x="184371" y="31795"/>
                  </a:lnTo>
                  <a:lnTo>
                    <a:pt x="184371" y="31822"/>
                  </a:lnTo>
                  <a:lnTo>
                    <a:pt x="184358" y="31822"/>
                  </a:lnTo>
                  <a:lnTo>
                    <a:pt x="184358" y="31849"/>
                  </a:lnTo>
                  <a:lnTo>
                    <a:pt x="184331" y="31849"/>
                  </a:lnTo>
                  <a:lnTo>
                    <a:pt x="184331" y="31862"/>
                  </a:lnTo>
                  <a:lnTo>
                    <a:pt x="184291" y="31862"/>
                  </a:lnTo>
                  <a:lnTo>
                    <a:pt x="184291" y="31889"/>
                  </a:lnTo>
                  <a:lnTo>
                    <a:pt x="184264" y="31889"/>
                  </a:lnTo>
                  <a:lnTo>
                    <a:pt x="184264" y="31915"/>
                  </a:lnTo>
                  <a:lnTo>
                    <a:pt x="184237" y="31915"/>
                  </a:lnTo>
                  <a:lnTo>
                    <a:pt x="184237" y="31929"/>
                  </a:lnTo>
                  <a:lnTo>
                    <a:pt x="184224" y="31929"/>
                  </a:lnTo>
                  <a:lnTo>
                    <a:pt x="184224" y="31956"/>
                  </a:lnTo>
                  <a:lnTo>
                    <a:pt x="184171" y="31956"/>
                  </a:lnTo>
                  <a:lnTo>
                    <a:pt x="184171" y="31982"/>
                  </a:lnTo>
                  <a:lnTo>
                    <a:pt x="184157" y="31982"/>
                  </a:lnTo>
                  <a:lnTo>
                    <a:pt x="184157" y="31996"/>
                  </a:lnTo>
                  <a:lnTo>
                    <a:pt x="184130" y="31996"/>
                  </a:lnTo>
                  <a:lnTo>
                    <a:pt x="184130" y="32023"/>
                  </a:lnTo>
                  <a:lnTo>
                    <a:pt x="184090" y="32023"/>
                  </a:lnTo>
                  <a:lnTo>
                    <a:pt x="184090" y="32049"/>
                  </a:lnTo>
                  <a:lnTo>
                    <a:pt x="184063" y="32049"/>
                  </a:lnTo>
                  <a:lnTo>
                    <a:pt x="184063" y="32063"/>
                  </a:lnTo>
                  <a:lnTo>
                    <a:pt x="184037" y="32063"/>
                  </a:lnTo>
                  <a:lnTo>
                    <a:pt x="184037" y="32089"/>
                  </a:lnTo>
                  <a:lnTo>
                    <a:pt x="183997" y="32089"/>
                  </a:lnTo>
                  <a:lnTo>
                    <a:pt x="183997" y="32116"/>
                  </a:lnTo>
                  <a:lnTo>
                    <a:pt x="183970" y="32116"/>
                  </a:lnTo>
                  <a:lnTo>
                    <a:pt x="183970" y="32130"/>
                  </a:lnTo>
                  <a:lnTo>
                    <a:pt x="183956" y="32130"/>
                  </a:lnTo>
                  <a:lnTo>
                    <a:pt x="183956" y="32156"/>
                  </a:lnTo>
                  <a:lnTo>
                    <a:pt x="183930" y="32156"/>
                  </a:lnTo>
                  <a:lnTo>
                    <a:pt x="183930" y="32183"/>
                  </a:lnTo>
                  <a:lnTo>
                    <a:pt x="183890" y="32183"/>
                  </a:lnTo>
                  <a:lnTo>
                    <a:pt x="183890" y="32196"/>
                  </a:lnTo>
                  <a:lnTo>
                    <a:pt x="183863" y="32196"/>
                  </a:lnTo>
                  <a:lnTo>
                    <a:pt x="183863" y="32223"/>
                  </a:lnTo>
                  <a:lnTo>
                    <a:pt x="183836" y="32223"/>
                  </a:lnTo>
                  <a:lnTo>
                    <a:pt x="183836" y="32250"/>
                  </a:lnTo>
                  <a:lnTo>
                    <a:pt x="183796" y="32250"/>
                  </a:lnTo>
                  <a:lnTo>
                    <a:pt x="183796" y="32263"/>
                  </a:lnTo>
                  <a:lnTo>
                    <a:pt x="183769" y="32263"/>
                  </a:lnTo>
                  <a:lnTo>
                    <a:pt x="183769" y="32290"/>
                  </a:lnTo>
                  <a:lnTo>
                    <a:pt x="183756" y="32290"/>
                  </a:lnTo>
                  <a:lnTo>
                    <a:pt x="183756" y="32317"/>
                  </a:lnTo>
                  <a:lnTo>
                    <a:pt x="183702" y="32317"/>
                  </a:lnTo>
                  <a:lnTo>
                    <a:pt x="183702" y="32330"/>
                  </a:lnTo>
                  <a:lnTo>
                    <a:pt x="183689" y="32330"/>
                  </a:lnTo>
                  <a:lnTo>
                    <a:pt x="183689" y="32357"/>
                  </a:lnTo>
                  <a:lnTo>
                    <a:pt x="183662" y="32357"/>
                  </a:lnTo>
                  <a:lnTo>
                    <a:pt x="183662" y="32384"/>
                  </a:lnTo>
                  <a:lnTo>
                    <a:pt x="183622" y="32384"/>
                  </a:lnTo>
                  <a:lnTo>
                    <a:pt x="183622" y="32397"/>
                  </a:lnTo>
                  <a:lnTo>
                    <a:pt x="183595" y="32397"/>
                  </a:lnTo>
                  <a:lnTo>
                    <a:pt x="183595" y="32424"/>
                  </a:lnTo>
                  <a:lnTo>
                    <a:pt x="183568" y="32424"/>
                  </a:lnTo>
                  <a:lnTo>
                    <a:pt x="183568" y="32451"/>
                  </a:lnTo>
                  <a:lnTo>
                    <a:pt x="183555" y="32451"/>
                  </a:lnTo>
                  <a:lnTo>
                    <a:pt x="183555" y="32464"/>
                  </a:lnTo>
                  <a:lnTo>
                    <a:pt x="183501" y="32464"/>
                  </a:lnTo>
                  <a:lnTo>
                    <a:pt x="183501" y="32491"/>
                  </a:lnTo>
                  <a:lnTo>
                    <a:pt x="183488" y="32491"/>
                  </a:lnTo>
                  <a:lnTo>
                    <a:pt x="183488" y="32518"/>
                  </a:lnTo>
                  <a:lnTo>
                    <a:pt x="183461" y="32518"/>
                  </a:lnTo>
                  <a:lnTo>
                    <a:pt x="183461" y="32531"/>
                  </a:lnTo>
                  <a:lnTo>
                    <a:pt x="183421" y="32531"/>
                  </a:lnTo>
                  <a:lnTo>
                    <a:pt x="183421" y="32558"/>
                  </a:lnTo>
                  <a:lnTo>
                    <a:pt x="183394" y="32558"/>
                  </a:lnTo>
                  <a:lnTo>
                    <a:pt x="183394" y="32585"/>
                  </a:lnTo>
                  <a:lnTo>
                    <a:pt x="183368" y="32585"/>
                  </a:lnTo>
                  <a:lnTo>
                    <a:pt x="183368" y="32598"/>
                  </a:lnTo>
                  <a:lnTo>
                    <a:pt x="183327" y="32598"/>
                  </a:lnTo>
                  <a:lnTo>
                    <a:pt x="183327" y="32625"/>
                  </a:lnTo>
                  <a:lnTo>
                    <a:pt x="183301" y="32625"/>
                  </a:lnTo>
                  <a:lnTo>
                    <a:pt x="183301" y="32651"/>
                  </a:lnTo>
                  <a:lnTo>
                    <a:pt x="183287" y="32651"/>
                  </a:lnTo>
                  <a:lnTo>
                    <a:pt x="183287" y="32665"/>
                  </a:lnTo>
                  <a:lnTo>
                    <a:pt x="183261" y="32665"/>
                  </a:lnTo>
                  <a:lnTo>
                    <a:pt x="183261" y="32692"/>
                  </a:lnTo>
                  <a:lnTo>
                    <a:pt x="183220" y="32692"/>
                  </a:lnTo>
                  <a:lnTo>
                    <a:pt x="183220" y="32718"/>
                  </a:lnTo>
                  <a:lnTo>
                    <a:pt x="183194" y="32718"/>
                  </a:lnTo>
                  <a:lnTo>
                    <a:pt x="183194" y="32732"/>
                  </a:lnTo>
                  <a:lnTo>
                    <a:pt x="183167" y="32732"/>
                  </a:lnTo>
                  <a:lnTo>
                    <a:pt x="183167" y="32759"/>
                  </a:lnTo>
                  <a:lnTo>
                    <a:pt x="183127" y="32759"/>
                  </a:lnTo>
                  <a:lnTo>
                    <a:pt x="183127" y="32785"/>
                  </a:lnTo>
                  <a:lnTo>
                    <a:pt x="183100" y="32785"/>
                  </a:lnTo>
                  <a:lnTo>
                    <a:pt x="183100" y="32799"/>
                  </a:lnTo>
                  <a:lnTo>
                    <a:pt x="183087" y="32799"/>
                  </a:lnTo>
                  <a:lnTo>
                    <a:pt x="183087" y="32825"/>
                  </a:lnTo>
                  <a:lnTo>
                    <a:pt x="183033" y="32825"/>
                  </a:lnTo>
                  <a:lnTo>
                    <a:pt x="183033" y="32852"/>
                  </a:lnTo>
                  <a:lnTo>
                    <a:pt x="183020" y="32852"/>
                  </a:lnTo>
                  <a:lnTo>
                    <a:pt x="183020" y="32866"/>
                  </a:lnTo>
                  <a:lnTo>
                    <a:pt x="182993" y="32866"/>
                  </a:lnTo>
                  <a:lnTo>
                    <a:pt x="182993" y="32892"/>
                  </a:lnTo>
                  <a:lnTo>
                    <a:pt x="182966" y="32892"/>
                  </a:lnTo>
                  <a:lnTo>
                    <a:pt x="182966" y="32919"/>
                  </a:lnTo>
                  <a:lnTo>
                    <a:pt x="182926" y="32919"/>
                  </a:lnTo>
                  <a:lnTo>
                    <a:pt x="182926" y="32932"/>
                  </a:lnTo>
                  <a:lnTo>
                    <a:pt x="182899" y="32932"/>
                  </a:lnTo>
                  <a:lnTo>
                    <a:pt x="182899" y="32959"/>
                  </a:lnTo>
                  <a:lnTo>
                    <a:pt x="182886" y="32959"/>
                  </a:lnTo>
                  <a:lnTo>
                    <a:pt x="182886" y="32986"/>
                  </a:lnTo>
                  <a:lnTo>
                    <a:pt x="182832" y="32986"/>
                  </a:lnTo>
                  <a:lnTo>
                    <a:pt x="182832" y="32999"/>
                  </a:lnTo>
                  <a:lnTo>
                    <a:pt x="182819" y="32999"/>
                  </a:lnTo>
                  <a:lnTo>
                    <a:pt x="182819" y="33026"/>
                  </a:lnTo>
                  <a:lnTo>
                    <a:pt x="182792" y="33026"/>
                  </a:lnTo>
                  <a:lnTo>
                    <a:pt x="182792" y="33053"/>
                  </a:lnTo>
                  <a:lnTo>
                    <a:pt x="182752" y="33053"/>
                  </a:lnTo>
                  <a:lnTo>
                    <a:pt x="182752" y="33066"/>
                  </a:lnTo>
                  <a:lnTo>
                    <a:pt x="182725" y="33066"/>
                  </a:lnTo>
                  <a:lnTo>
                    <a:pt x="182725" y="33093"/>
                  </a:lnTo>
                  <a:lnTo>
                    <a:pt x="182699" y="33093"/>
                  </a:lnTo>
                  <a:lnTo>
                    <a:pt x="182699" y="33120"/>
                  </a:lnTo>
                  <a:lnTo>
                    <a:pt x="182658" y="33120"/>
                  </a:lnTo>
                  <a:lnTo>
                    <a:pt x="182658" y="33133"/>
                  </a:lnTo>
                  <a:lnTo>
                    <a:pt x="182632" y="33133"/>
                  </a:lnTo>
                  <a:lnTo>
                    <a:pt x="182632" y="33160"/>
                  </a:lnTo>
                  <a:lnTo>
                    <a:pt x="182618" y="33160"/>
                  </a:lnTo>
                  <a:lnTo>
                    <a:pt x="182618" y="33187"/>
                  </a:lnTo>
                  <a:lnTo>
                    <a:pt x="182592" y="33187"/>
                  </a:lnTo>
                  <a:lnTo>
                    <a:pt x="182592" y="33200"/>
                  </a:lnTo>
                  <a:lnTo>
                    <a:pt x="182551" y="33200"/>
                  </a:lnTo>
                  <a:lnTo>
                    <a:pt x="182551" y="33227"/>
                  </a:lnTo>
                  <a:lnTo>
                    <a:pt x="182525" y="33227"/>
                  </a:lnTo>
                  <a:lnTo>
                    <a:pt x="182525" y="33254"/>
                  </a:lnTo>
                  <a:lnTo>
                    <a:pt x="182498" y="33254"/>
                  </a:lnTo>
                  <a:lnTo>
                    <a:pt x="182498" y="33267"/>
                  </a:lnTo>
                  <a:lnTo>
                    <a:pt x="182458" y="33267"/>
                  </a:lnTo>
                  <a:lnTo>
                    <a:pt x="182458" y="33294"/>
                  </a:lnTo>
                  <a:lnTo>
                    <a:pt x="182431" y="33294"/>
                  </a:lnTo>
                  <a:lnTo>
                    <a:pt x="182431" y="33321"/>
                  </a:lnTo>
                  <a:lnTo>
                    <a:pt x="182418" y="33321"/>
                  </a:lnTo>
                  <a:lnTo>
                    <a:pt x="182418" y="33334"/>
                  </a:lnTo>
                  <a:lnTo>
                    <a:pt x="182364" y="33334"/>
                  </a:lnTo>
                  <a:lnTo>
                    <a:pt x="182364" y="33361"/>
                  </a:lnTo>
                  <a:lnTo>
                    <a:pt x="182351" y="33361"/>
                  </a:lnTo>
                  <a:lnTo>
                    <a:pt x="182351" y="33387"/>
                  </a:lnTo>
                  <a:lnTo>
                    <a:pt x="182324" y="33387"/>
                  </a:lnTo>
                  <a:lnTo>
                    <a:pt x="182324" y="33401"/>
                  </a:lnTo>
                  <a:lnTo>
                    <a:pt x="182297" y="33401"/>
                  </a:lnTo>
                  <a:lnTo>
                    <a:pt x="182297" y="33428"/>
                  </a:lnTo>
                  <a:lnTo>
                    <a:pt x="182257" y="33428"/>
                  </a:lnTo>
                  <a:lnTo>
                    <a:pt x="182257" y="33454"/>
                  </a:lnTo>
                  <a:lnTo>
                    <a:pt x="182230" y="33454"/>
                  </a:lnTo>
                  <a:lnTo>
                    <a:pt x="182230" y="33468"/>
                  </a:lnTo>
                  <a:lnTo>
                    <a:pt x="182217" y="33468"/>
                  </a:lnTo>
                  <a:lnTo>
                    <a:pt x="182217" y="33494"/>
                  </a:lnTo>
                  <a:lnTo>
                    <a:pt x="182163" y="33494"/>
                  </a:lnTo>
                  <a:lnTo>
                    <a:pt x="182163" y="33521"/>
                  </a:lnTo>
                  <a:lnTo>
                    <a:pt x="182150" y="33521"/>
                  </a:lnTo>
                  <a:lnTo>
                    <a:pt x="182150" y="33535"/>
                  </a:lnTo>
                  <a:lnTo>
                    <a:pt x="182123" y="33535"/>
                  </a:lnTo>
                  <a:lnTo>
                    <a:pt x="182123" y="33561"/>
                  </a:lnTo>
                  <a:lnTo>
                    <a:pt x="182083" y="33561"/>
                  </a:lnTo>
                  <a:lnTo>
                    <a:pt x="182083" y="33588"/>
                  </a:lnTo>
                  <a:lnTo>
                    <a:pt x="182056" y="33588"/>
                  </a:lnTo>
                  <a:lnTo>
                    <a:pt x="182056" y="33602"/>
                  </a:lnTo>
                  <a:lnTo>
                    <a:pt x="182029" y="33602"/>
                  </a:lnTo>
                  <a:lnTo>
                    <a:pt x="182029" y="33628"/>
                  </a:lnTo>
                  <a:lnTo>
                    <a:pt x="182016" y="33628"/>
                  </a:lnTo>
                  <a:lnTo>
                    <a:pt x="182016" y="33655"/>
                  </a:lnTo>
                  <a:lnTo>
                    <a:pt x="181963" y="33655"/>
                  </a:lnTo>
                  <a:lnTo>
                    <a:pt x="181963" y="33668"/>
                  </a:lnTo>
                  <a:lnTo>
                    <a:pt x="181949" y="33668"/>
                  </a:lnTo>
                  <a:lnTo>
                    <a:pt x="181949" y="33695"/>
                  </a:lnTo>
                  <a:lnTo>
                    <a:pt x="181922" y="33695"/>
                  </a:lnTo>
                  <a:lnTo>
                    <a:pt x="181922" y="33722"/>
                  </a:lnTo>
                  <a:lnTo>
                    <a:pt x="181882" y="33722"/>
                  </a:lnTo>
                  <a:lnTo>
                    <a:pt x="181882" y="33735"/>
                  </a:lnTo>
                  <a:lnTo>
                    <a:pt x="181856" y="33735"/>
                  </a:lnTo>
                  <a:lnTo>
                    <a:pt x="181856" y="33762"/>
                  </a:lnTo>
                  <a:lnTo>
                    <a:pt x="181829" y="33762"/>
                  </a:lnTo>
                  <a:lnTo>
                    <a:pt x="181829" y="33789"/>
                  </a:lnTo>
                  <a:lnTo>
                    <a:pt x="181789" y="33789"/>
                  </a:lnTo>
                  <a:lnTo>
                    <a:pt x="181789" y="33802"/>
                  </a:lnTo>
                  <a:lnTo>
                    <a:pt x="181762" y="33802"/>
                  </a:lnTo>
                  <a:lnTo>
                    <a:pt x="181762" y="33829"/>
                  </a:lnTo>
                  <a:lnTo>
                    <a:pt x="181748" y="33829"/>
                  </a:lnTo>
                  <a:lnTo>
                    <a:pt x="181748" y="33856"/>
                  </a:lnTo>
                  <a:lnTo>
                    <a:pt x="181695" y="33856"/>
                  </a:lnTo>
                  <a:lnTo>
                    <a:pt x="181695" y="33869"/>
                  </a:lnTo>
                  <a:lnTo>
                    <a:pt x="181682" y="33869"/>
                  </a:lnTo>
                  <a:lnTo>
                    <a:pt x="181682" y="33896"/>
                  </a:lnTo>
                  <a:lnTo>
                    <a:pt x="181655" y="33896"/>
                  </a:lnTo>
                  <a:lnTo>
                    <a:pt x="181655" y="33923"/>
                  </a:lnTo>
                  <a:lnTo>
                    <a:pt x="181628" y="33923"/>
                  </a:lnTo>
                  <a:lnTo>
                    <a:pt x="181628" y="33936"/>
                  </a:lnTo>
                  <a:lnTo>
                    <a:pt x="181588" y="33936"/>
                  </a:lnTo>
                  <a:lnTo>
                    <a:pt x="181588" y="33963"/>
                  </a:lnTo>
                  <a:lnTo>
                    <a:pt x="181561" y="33963"/>
                  </a:lnTo>
                  <a:lnTo>
                    <a:pt x="181561" y="33990"/>
                  </a:lnTo>
                  <a:lnTo>
                    <a:pt x="181548" y="33990"/>
                  </a:lnTo>
                  <a:lnTo>
                    <a:pt x="181548" y="34003"/>
                  </a:lnTo>
                  <a:lnTo>
                    <a:pt x="181494" y="34003"/>
                  </a:lnTo>
                  <a:lnTo>
                    <a:pt x="181494" y="34030"/>
                  </a:lnTo>
                  <a:lnTo>
                    <a:pt x="181481" y="34030"/>
                  </a:lnTo>
                  <a:lnTo>
                    <a:pt x="181481" y="34057"/>
                  </a:lnTo>
                  <a:lnTo>
                    <a:pt x="181454" y="34057"/>
                  </a:lnTo>
                  <a:lnTo>
                    <a:pt x="181454" y="34070"/>
                  </a:lnTo>
                  <a:lnTo>
                    <a:pt x="181414" y="34070"/>
                  </a:lnTo>
                  <a:lnTo>
                    <a:pt x="181414" y="34097"/>
                  </a:lnTo>
                  <a:lnTo>
                    <a:pt x="181387" y="34097"/>
                  </a:lnTo>
                  <a:lnTo>
                    <a:pt x="181387" y="34123"/>
                  </a:lnTo>
                  <a:lnTo>
                    <a:pt x="181360" y="34123"/>
                  </a:lnTo>
                  <a:lnTo>
                    <a:pt x="181360" y="34137"/>
                  </a:lnTo>
                  <a:lnTo>
                    <a:pt x="181347" y="34137"/>
                  </a:lnTo>
                  <a:lnTo>
                    <a:pt x="181347" y="34164"/>
                  </a:lnTo>
                  <a:lnTo>
                    <a:pt x="181293" y="34164"/>
                  </a:lnTo>
                  <a:lnTo>
                    <a:pt x="181293" y="34190"/>
                  </a:lnTo>
                  <a:lnTo>
                    <a:pt x="181280" y="34190"/>
                  </a:lnTo>
                  <a:lnTo>
                    <a:pt x="181280" y="34204"/>
                  </a:lnTo>
                  <a:lnTo>
                    <a:pt x="181253" y="34204"/>
                  </a:lnTo>
                  <a:lnTo>
                    <a:pt x="181253" y="34230"/>
                  </a:lnTo>
                  <a:lnTo>
                    <a:pt x="181213" y="34230"/>
                  </a:lnTo>
                  <a:lnTo>
                    <a:pt x="181213" y="34257"/>
                  </a:lnTo>
                  <a:lnTo>
                    <a:pt x="181186" y="34257"/>
                  </a:lnTo>
                  <a:lnTo>
                    <a:pt x="181186" y="34271"/>
                  </a:lnTo>
                  <a:lnTo>
                    <a:pt x="181160" y="34271"/>
                  </a:lnTo>
                  <a:lnTo>
                    <a:pt x="181160" y="34297"/>
                  </a:lnTo>
                  <a:lnTo>
                    <a:pt x="181120" y="34297"/>
                  </a:lnTo>
                  <a:lnTo>
                    <a:pt x="181120" y="34324"/>
                  </a:lnTo>
                  <a:lnTo>
                    <a:pt x="181093" y="34324"/>
                  </a:lnTo>
                  <a:lnTo>
                    <a:pt x="181093" y="34338"/>
                  </a:lnTo>
                  <a:lnTo>
                    <a:pt x="181079" y="34338"/>
                  </a:lnTo>
                  <a:lnTo>
                    <a:pt x="181079" y="34364"/>
                  </a:lnTo>
                  <a:lnTo>
                    <a:pt x="181026" y="34364"/>
                  </a:lnTo>
                  <a:lnTo>
                    <a:pt x="181026" y="34391"/>
                  </a:lnTo>
                  <a:lnTo>
                    <a:pt x="181012" y="34391"/>
                  </a:lnTo>
                  <a:lnTo>
                    <a:pt x="181012" y="34404"/>
                  </a:lnTo>
                  <a:lnTo>
                    <a:pt x="180986" y="34404"/>
                  </a:lnTo>
                  <a:lnTo>
                    <a:pt x="180986" y="34431"/>
                  </a:lnTo>
                  <a:lnTo>
                    <a:pt x="180959" y="34431"/>
                  </a:lnTo>
                  <a:lnTo>
                    <a:pt x="180959" y="34458"/>
                  </a:lnTo>
                  <a:lnTo>
                    <a:pt x="180919" y="34458"/>
                  </a:lnTo>
                  <a:lnTo>
                    <a:pt x="180919" y="34471"/>
                  </a:lnTo>
                  <a:lnTo>
                    <a:pt x="180892" y="34471"/>
                  </a:lnTo>
                  <a:lnTo>
                    <a:pt x="180892" y="34498"/>
                  </a:lnTo>
                  <a:lnTo>
                    <a:pt x="180879" y="34498"/>
                  </a:lnTo>
                  <a:lnTo>
                    <a:pt x="180879" y="34525"/>
                  </a:lnTo>
                  <a:lnTo>
                    <a:pt x="180825" y="34525"/>
                  </a:lnTo>
                  <a:lnTo>
                    <a:pt x="180825" y="34538"/>
                  </a:lnTo>
                  <a:lnTo>
                    <a:pt x="180812" y="34538"/>
                  </a:lnTo>
                  <a:lnTo>
                    <a:pt x="180812" y="34565"/>
                  </a:lnTo>
                  <a:lnTo>
                    <a:pt x="180785" y="34565"/>
                  </a:lnTo>
                  <a:lnTo>
                    <a:pt x="180785" y="34592"/>
                  </a:lnTo>
                  <a:lnTo>
                    <a:pt x="180745" y="34592"/>
                  </a:lnTo>
                  <a:lnTo>
                    <a:pt x="180745" y="34605"/>
                  </a:lnTo>
                  <a:lnTo>
                    <a:pt x="180718" y="34605"/>
                  </a:lnTo>
                  <a:lnTo>
                    <a:pt x="180718" y="34632"/>
                  </a:lnTo>
                  <a:lnTo>
                    <a:pt x="180691" y="34632"/>
                  </a:lnTo>
                  <a:lnTo>
                    <a:pt x="180691" y="34659"/>
                  </a:lnTo>
                  <a:lnTo>
                    <a:pt x="180678" y="34659"/>
                  </a:lnTo>
                  <a:lnTo>
                    <a:pt x="180678" y="34672"/>
                  </a:lnTo>
                  <a:lnTo>
                    <a:pt x="180624" y="34672"/>
                  </a:lnTo>
                  <a:lnTo>
                    <a:pt x="180624" y="34699"/>
                  </a:lnTo>
                  <a:lnTo>
                    <a:pt x="180611" y="34699"/>
                  </a:lnTo>
                  <a:lnTo>
                    <a:pt x="180611" y="34726"/>
                  </a:lnTo>
                  <a:lnTo>
                    <a:pt x="180584" y="34726"/>
                  </a:lnTo>
                  <a:lnTo>
                    <a:pt x="180584" y="34739"/>
                  </a:lnTo>
                  <a:lnTo>
                    <a:pt x="180544" y="34739"/>
                  </a:lnTo>
                  <a:lnTo>
                    <a:pt x="180544" y="34766"/>
                  </a:lnTo>
                  <a:lnTo>
                    <a:pt x="180517" y="34766"/>
                  </a:lnTo>
                  <a:lnTo>
                    <a:pt x="180517" y="34793"/>
                  </a:lnTo>
                  <a:lnTo>
                    <a:pt x="180491" y="34793"/>
                  </a:lnTo>
                  <a:lnTo>
                    <a:pt x="180491" y="34806"/>
                  </a:lnTo>
                  <a:lnTo>
                    <a:pt x="180450" y="34806"/>
                  </a:lnTo>
                  <a:lnTo>
                    <a:pt x="180450" y="34833"/>
                  </a:lnTo>
                  <a:lnTo>
                    <a:pt x="180424" y="34833"/>
                  </a:lnTo>
                  <a:lnTo>
                    <a:pt x="180424" y="34859"/>
                  </a:lnTo>
                  <a:lnTo>
                    <a:pt x="180410" y="34859"/>
                  </a:lnTo>
                  <a:lnTo>
                    <a:pt x="180410" y="34873"/>
                  </a:lnTo>
                  <a:lnTo>
                    <a:pt x="180384" y="34873"/>
                  </a:lnTo>
                  <a:lnTo>
                    <a:pt x="180384" y="34900"/>
                  </a:lnTo>
                  <a:lnTo>
                    <a:pt x="180343" y="34900"/>
                  </a:lnTo>
                  <a:lnTo>
                    <a:pt x="180343" y="34926"/>
                  </a:lnTo>
                  <a:lnTo>
                    <a:pt x="180317" y="34926"/>
                  </a:lnTo>
                  <a:lnTo>
                    <a:pt x="180317" y="34940"/>
                  </a:lnTo>
                  <a:lnTo>
                    <a:pt x="180290" y="34940"/>
                  </a:lnTo>
                  <a:lnTo>
                    <a:pt x="180290" y="34966"/>
                  </a:lnTo>
                  <a:lnTo>
                    <a:pt x="180250" y="34966"/>
                  </a:lnTo>
                  <a:lnTo>
                    <a:pt x="180250" y="34993"/>
                  </a:lnTo>
                  <a:lnTo>
                    <a:pt x="180223" y="34993"/>
                  </a:lnTo>
                  <a:lnTo>
                    <a:pt x="180223" y="35007"/>
                  </a:lnTo>
                  <a:lnTo>
                    <a:pt x="180210" y="35007"/>
                  </a:lnTo>
                  <a:lnTo>
                    <a:pt x="180210" y="35033"/>
                  </a:lnTo>
                  <a:lnTo>
                    <a:pt x="180156" y="35033"/>
                  </a:lnTo>
                  <a:lnTo>
                    <a:pt x="180156" y="35060"/>
                  </a:lnTo>
                  <a:lnTo>
                    <a:pt x="180143" y="35060"/>
                  </a:lnTo>
                  <a:lnTo>
                    <a:pt x="180143" y="35074"/>
                  </a:lnTo>
                  <a:lnTo>
                    <a:pt x="180116" y="35074"/>
                  </a:lnTo>
                  <a:lnTo>
                    <a:pt x="180116" y="35100"/>
                  </a:lnTo>
                  <a:lnTo>
                    <a:pt x="180076" y="35100"/>
                  </a:lnTo>
                  <a:lnTo>
                    <a:pt x="180076" y="35127"/>
                  </a:lnTo>
                  <a:lnTo>
                    <a:pt x="180049" y="35127"/>
                  </a:lnTo>
                  <a:lnTo>
                    <a:pt x="180049" y="35140"/>
                  </a:lnTo>
                  <a:lnTo>
                    <a:pt x="180022" y="35140"/>
                  </a:lnTo>
                  <a:lnTo>
                    <a:pt x="180022" y="35167"/>
                  </a:lnTo>
                  <a:lnTo>
                    <a:pt x="180009" y="35167"/>
                  </a:lnTo>
                  <a:lnTo>
                    <a:pt x="180009" y="35194"/>
                  </a:lnTo>
                  <a:lnTo>
                    <a:pt x="179955" y="35194"/>
                  </a:lnTo>
                  <a:lnTo>
                    <a:pt x="179955" y="35207"/>
                  </a:lnTo>
                  <a:lnTo>
                    <a:pt x="179942" y="35207"/>
                  </a:lnTo>
                  <a:lnTo>
                    <a:pt x="179942" y="35234"/>
                  </a:lnTo>
                  <a:lnTo>
                    <a:pt x="179915" y="35234"/>
                  </a:lnTo>
                  <a:lnTo>
                    <a:pt x="179915" y="35261"/>
                  </a:lnTo>
                  <a:lnTo>
                    <a:pt x="179875" y="35261"/>
                  </a:lnTo>
                  <a:lnTo>
                    <a:pt x="179875" y="35274"/>
                  </a:lnTo>
                  <a:lnTo>
                    <a:pt x="179848" y="35274"/>
                  </a:lnTo>
                  <a:lnTo>
                    <a:pt x="179848" y="35301"/>
                  </a:lnTo>
                  <a:lnTo>
                    <a:pt x="179822" y="35301"/>
                  </a:lnTo>
                  <a:lnTo>
                    <a:pt x="179822" y="35328"/>
                  </a:lnTo>
                  <a:lnTo>
                    <a:pt x="179781" y="35328"/>
                  </a:lnTo>
                  <a:lnTo>
                    <a:pt x="179781" y="35341"/>
                  </a:lnTo>
                  <a:lnTo>
                    <a:pt x="179755" y="35341"/>
                  </a:lnTo>
                  <a:lnTo>
                    <a:pt x="179755" y="35368"/>
                  </a:lnTo>
                  <a:lnTo>
                    <a:pt x="179741" y="35368"/>
                  </a:lnTo>
                  <a:lnTo>
                    <a:pt x="179741" y="35395"/>
                  </a:lnTo>
                  <a:lnTo>
                    <a:pt x="179714" y="35395"/>
                  </a:lnTo>
                  <a:lnTo>
                    <a:pt x="179714" y="35408"/>
                  </a:lnTo>
                  <a:lnTo>
                    <a:pt x="179674" y="35408"/>
                  </a:lnTo>
                  <a:lnTo>
                    <a:pt x="179674" y="35435"/>
                  </a:lnTo>
                  <a:lnTo>
                    <a:pt x="179648" y="35435"/>
                  </a:lnTo>
                  <a:lnTo>
                    <a:pt x="179648" y="35462"/>
                  </a:lnTo>
                  <a:lnTo>
                    <a:pt x="179621" y="35462"/>
                  </a:lnTo>
                  <a:lnTo>
                    <a:pt x="179621" y="35475"/>
                  </a:lnTo>
                  <a:lnTo>
                    <a:pt x="179581" y="35475"/>
                  </a:lnTo>
                  <a:lnTo>
                    <a:pt x="179581" y="35502"/>
                  </a:lnTo>
                  <a:lnTo>
                    <a:pt x="179554" y="35502"/>
                  </a:lnTo>
                  <a:lnTo>
                    <a:pt x="179554" y="35528"/>
                  </a:lnTo>
                  <a:lnTo>
                    <a:pt x="179541" y="35528"/>
                  </a:lnTo>
                  <a:lnTo>
                    <a:pt x="179541" y="35542"/>
                  </a:lnTo>
                  <a:lnTo>
                    <a:pt x="179487" y="35542"/>
                  </a:lnTo>
                  <a:lnTo>
                    <a:pt x="179487" y="35569"/>
                  </a:lnTo>
                  <a:lnTo>
                    <a:pt x="179474" y="35569"/>
                  </a:lnTo>
                  <a:lnTo>
                    <a:pt x="179474" y="35595"/>
                  </a:lnTo>
                  <a:lnTo>
                    <a:pt x="179447" y="35595"/>
                  </a:lnTo>
                  <a:lnTo>
                    <a:pt x="179447" y="35609"/>
                  </a:lnTo>
                  <a:lnTo>
                    <a:pt x="179420" y="35609"/>
                  </a:lnTo>
                  <a:lnTo>
                    <a:pt x="179420" y="35636"/>
                  </a:lnTo>
                  <a:lnTo>
                    <a:pt x="179380" y="35636"/>
                  </a:lnTo>
                  <a:lnTo>
                    <a:pt x="179380" y="35662"/>
                  </a:lnTo>
                  <a:lnTo>
                    <a:pt x="179353" y="35662"/>
                  </a:lnTo>
                  <a:lnTo>
                    <a:pt x="179353" y="35676"/>
                  </a:lnTo>
                  <a:lnTo>
                    <a:pt x="179340" y="35676"/>
                  </a:lnTo>
                  <a:lnTo>
                    <a:pt x="179340" y="35702"/>
                  </a:lnTo>
                  <a:lnTo>
                    <a:pt x="179286" y="35702"/>
                  </a:lnTo>
                  <a:lnTo>
                    <a:pt x="179286" y="35729"/>
                  </a:lnTo>
                  <a:lnTo>
                    <a:pt x="179273" y="35729"/>
                  </a:lnTo>
                  <a:lnTo>
                    <a:pt x="179273" y="35743"/>
                  </a:lnTo>
                  <a:lnTo>
                    <a:pt x="179246" y="35743"/>
                  </a:lnTo>
                  <a:lnTo>
                    <a:pt x="179246" y="35769"/>
                  </a:lnTo>
                  <a:lnTo>
                    <a:pt x="179206" y="35769"/>
                  </a:lnTo>
                  <a:lnTo>
                    <a:pt x="179206" y="35796"/>
                  </a:lnTo>
                  <a:lnTo>
                    <a:pt x="179179" y="35796"/>
                  </a:lnTo>
                  <a:lnTo>
                    <a:pt x="179179" y="35810"/>
                  </a:lnTo>
                  <a:lnTo>
                    <a:pt x="179152" y="35810"/>
                  </a:lnTo>
                  <a:lnTo>
                    <a:pt x="179152" y="35836"/>
                  </a:lnTo>
                  <a:lnTo>
                    <a:pt x="179112" y="35836"/>
                  </a:lnTo>
                  <a:lnTo>
                    <a:pt x="179112" y="35863"/>
                  </a:lnTo>
                  <a:lnTo>
                    <a:pt x="179086" y="35863"/>
                  </a:lnTo>
                  <a:lnTo>
                    <a:pt x="179086" y="35876"/>
                  </a:lnTo>
                  <a:lnTo>
                    <a:pt x="179072" y="35876"/>
                  </a:lnTo>
                  <a:lnTo>
                    <a:pt x="179072" y="35903"/>
                  </a:lnTo>
                  <a:lnTo>
                    <a:pt x="179045" y="35903"/>
                  </a:lnTo>
                  <a:lnTo>
                    <a:pt x="179045" y="35930"/>
                  </a:lnTo>
                  <a:lnTo>
                    <a:pt x="179005" y="35930"/>
                  </a:lnTo>
                  <a:lnTo>
                    <a:pt x="179005" y="35943"/>
                  </a:lnTo>
                  <a:lnTo>
                    <a:pt x="178978" y="35943"/>
                  </a:lnTo>
                  <a:lnTo>
                    <a:pt x="178978" y="35970"/>
                  </a:lnTo>
                  <a:lnTo>
                    <a:pt x="178952" y="35970"/>
                  </a:lnTo>
                  <a:lnTo>
                    <a:pt x="178952" y="35997"/>
                  </a:lnTo>
                  <a:lnTo>
                    <a:pt x="178912" y="35997"/>
                  </a:lnTo>
                  <a:lnTo>
                    <a:pt x="178912" y="36010"/>
                  </a:lnTo>
                  <a:lnTo>
                    <a:pt x="178885" y="36010"/>
                  </a:lnTo>
                  <a:lnTo>
                    <a:pt x="178885" y="36037"/>
                  </a:lnTo>
                  <a:lnTo>
                    <a:pt x="178871" y="36037"/>
                  </a:lnTo>
                  <a:lnTo>
                    <a:pt x="178871" y="36064"/>
                  </a:lnTo>
                  <a:lnTo>
                    <a:pt x="178818" y="36064"/>
                  </a:lnTo>
                  <a:lnTo>
                    <a:pt x="178818" y="36077"/>
                  </a:lnTo>
                  <a:lnTo>
                    <a:pt x="178805" y="36077"/>
                  </a:lnTo>
                  <a:lnTo>
                    <a:pt x="178805" y="36104"/>
                  </a:lnTo>
                  <a:lnTo>
                    <a:pt x="178778" y="36104"/>
                  </a:lnTo>
                  <a:lnTo>
                    <a:pt x="178778" y="36131"/>
                  </a:lnTo>
                  <a:lnTo>
                    <a:pt x="178751" y="36131"/>
                  </a:lnTo>
                  <a:lnTo>
                    <a:pt x="178751" y="36144"/>
                  </a:lnTo>
                  <a:lnTo>
                    <a:pt x="178711" y="36144"/>
                  </a:lnTo>
                  <a:lnTo>
                    <a:pt x="178711" y="36171"/>
                  </a:lnTo>
                  <a:lnTo>
                    <a:pt x="178684" y="36171"/>
                  </a:lnTo>
                  <a:lnTo>
                    <a:pt x="178684" y="36198"/>
                  </a:lnTo>
                  <a:lnTo>
                    <a:pt x="178671" y="36198"/>
                  </a:lnTo>
                  <a:lnTo>
                    <a:pt x="178671" y="36211"/>
                  </a:lnTo>
                  <a:lnTo>
                    <a:pt x="178617" y="36211"/>
                  </a:lnTo>
                  <a:lnTo>
                    <a:pt x="178617" y="36238"/>
                  </a:lnTo>
                  <a:lnTo>
                    <a:pt x="178604" y="36238"/>
                  </a:lnTo>
                  <a:lnTo>
                    <a:pt x="178604" y="36264"/>
                  </a:lnTo>
                  <a:lnTo>
                    <a:pt x="178577" y="36264"/>
                  </a:lnTo>
                  <a:lnTo>
                    <a:pt x="178577" y="36278"/>
                  </a:lnTo>
                  <a:lnTo>
                    <a:pt x="178537" y="36278"/>
                  </a:lnTo>
                  <a:lnTo>
                    <a:pt x="178537" y="36305"/>
                  </a:lnTo>
                  <a:lnTo>
                    <a:pt x="178510" y="36305"/>
                  </a:lnTo>
                  <a:lnTo>
                    <a:pt x="178510" y="36331"/>
                  </a:lnTo>
                  <a:lnTo>
                    <a:pt x="178483" y="36331"/>
                  </a:lnTo>
                  <a:lnTo>
                    <a:pt x="178483" y="36345"/>
                  </a:lnTo>
                  <a:lnTo>
                    <a:pt x="178470" y="36345"/>
                  </a:lnTo>
                  <a:lnTo>
                    <a:pt x="178470" y="36372"/>
                  </a:lnTo>
                  <a:lnTo>
                    <a:pt x="178416" y="36372"/>
                  </a:lnTo>
                  <a:lnTo>
                    <a:pt x="178416" y="36398"/>
                  </a:lnTo>
                  <a:lnTo>
                    <a:pt x="178403" y="36398"/>
                  </a:lnTo>
                  <a:lnTo>
                    <a:pt x="178403" y="36412"/>
                  </a:lnTo>
                  <a:lnTo>
                    <a:pt x="178376" y="36412"/>
                  </a:lnTo>
                  <a:lnTo>
                    <a:pt x="178376" y="36438"/>
                  </a:lnTo>
                  <a:lnTo>
                    <a:pt x="178336" y="36438"/>
                  </a:lnTo>
                  <a:lnTo>
                    <a:pt x="178336" y="36465"/>
                  </a:lnTo>
                  <a:lnTo>
                    <a:pt x="178309" y="36465"/>
                  </a:lnTo>
                  <a:lnTo>
                    <a:pt x="178309" y="36479"/>
                  </a:lnTo>
                  <a:lnTo>
                    <a:pt x="178283" y="36479"/>
                  </a:lnTo>
                  <a:lnTo>
                    <a:pt x="178283" y="36505"/>
                  </a:lnTo>
                  <a:lnTo>
                    <a:pt x="178242" y="36505"/>
                  </a:lnTo>
                  <a:lnTo>
                    <a:pt x="178242" y="36532"/>
                  </a:lnTo>
                  <a:lnTo>
                    <a:pt x="178216" y="36532"/>
                  </a:lnTo>
                  <a:lnTo>
                    <a:pt x="178216" y="36545"/>
                  </a:lnTo>
                  <a:lnTo>
                    <a:pt x="178202" y="36545"/>
                  </a:lnTo>
                  <a:lnTo>
                    <a:pt x="178202" y="36572"/>
                  </a:lnTo>
                  <a:lnTo>
                    <a:pt x="178149" y="36572"/>
                  </a:lnTo>
                  <a:lnTo>
                    <a:pt x="178149" y="36599"/>
                  </a:lnTo>
                  <a:lnTo>
                    <a:pt x="178135" y="36599"/>
                  </a:lnTo>
                  <a:lnTo>
                    <a:pt x="178135" y="36612"/>
                  </a:lnTo>
                  <a:lnTo>
                    <a:pt x="178109" y="36612"/>
                  </a:lnTo>
                  <a:lnTo>
                    <a:pt x="178109" y="36639"/>
                  </a:lnTo>
                  <a:lnTo>
                    <a:pt x="178082" y="36639"/>
                  </a:lnTo>
                  <a:lnTo>
                    <a:pt x="178082" y="36666"/>
                  </a:lnTo>
                  <a:lnTo>
                    <a:pt x="178042" y="36666"/>
                  </a:lnTo>
                  <a:lnTo>
                    <a:pt x="178042" y="36679"/>
                  </a:lnTo>
                  <a:lnTo>
                    <a:pt x="178015" y="36679"/>
                  </a:lnTo>
                  <a:lnTo>
                    <a:pt x="178015" y="36706"/>
                  </a:lnTo>
                  <a:lnTo>
                    <a:pt x="178002" y="36706"/>
                  </a:lnTo>
                  <a:lnTo>
                    <a:pt x="178002" y="36733"/>
                  </a:lnTo>
                  <a:lnTo>
                    <a:pt x="177948" y="36733"/>
                  </a:lnTo>
                  <a:lnTo>
                    <a:pt x="177948" y="36746"/>
                  </a:lnTo>
                  <a:lnTo>
                    <a:pt x="177935" y="36746"/>
                  </a:lnTo>
                  <a:lnTo>
                    <a:pt x="177935" y="36773"/>
                  </a:lnTo>
                  <a:lnTo>
                    <a:pt x="177908" y="36773"/>
                  </a:lnTo>
                  <a:lnTo>
                    <a:pt x="177908" y="36800"/>
                  </a:lnTo>
                  <a:lnTo>
                    <a:pt x="177868" y="36800"/>
                  </a:lnTo>
                  <a:lnTo>
                    <a:pt x="177868" y="36813"/>
                  </a:lnTo>
                  <a:lnTo>
                    <a:pt x="177841" y="36813"/>
                  </a:lnTo>
                  <a:lnTo>
                    <a:pt x="177841" y="36840"/>
                  </a:lnTo>
                  <a:lnTo>
                    <a:pt x="177814" y="36840"/>
                  </a:lnTo>
                  <a:lnTo>
                    <a:pt x="177814" y="36867"/>
                  </a:lnTo>
                  <a:lnTo>
                    <a:pt x="177801" y="36867"/>
                  </a:lnTo>
                  <a:lnTo>
                    <a:pt x="177801" y="36880"/>
                  </a:lnTo>
                  <a:lnTo>
                    <a:pt x="177747" y="36880"/>
                  </a:lnTo>
                  <a:lnTo>
                    <a:pt x="177747" y="36907"/>
                  </a:lnTo>
                  <a:lnTo>
                    <a:pt x="177734" y="36907"/>
                  </a:lnTo>
                  <a:lnTo>
                    <a:pt x="177734" y="36934"/>
                  </a:lnTo>
                  <a:lnTo>
                    <a:pt x="177707" y="36934"/>
                  </a:lnTo>
                  <a:lnTo>
                    <a:pt x="177707" y="36947"/>
                  </a:lnTo>
                  <a:lnTo>
                    <a:pt x="177667" y="36947"/>
                  </a:lnTo>
                  <a:lnTo>
                    <a:pt x="177667" y="36974"/>
                  </a:lnTo>
                  <a:lnTo>
                    <a:pt x="177640" y="36974"/>
                  </a:lnTo>
                  <a:lnTo>
                    <a:pt x="177640" y="37000"/>
                  </a:lnTo>
                  <a:lnTo>
                    <a:pt x="177614" y="37000"/>
                  </a:lnTo>
                  <a:lnTo>
                    <a:pt x="177614" y="37014"/>
                  </a:lnTo>
                  <a:lnTo>
                    <a:pt x="177573" y="37014"/>
                  </a:lnTo>
                  <a:lnTo>
                    <a:pt x="177573" y="37041"/>
                  </a:lnTo>
                  <a:lnTo>
                    <a:pt x="177547" y="37041"/>
                  </a:lnTo>
                  <a:lnTo>
                    <a:pt x="177547" y="37067"/>
                  </a:lnTo>
                  <a:lnTo>
                    <a:pt x="177533" y="37067"/>
                  </a:lnTo>
                  <a:lnTo>
                    <a:pt x="177533" y="37081"/>
                  </a:lnTo>
                  <a:lnTo>
                    <a:pt x="177507" y="37081"/>
                  </a:lnTo>
                  <a:lnTo>
                    <a:pt x="177507" y="37108"/>
                  </a:lnTo>
                  <a:lnTo>
                    <a:pt x="177466" y="37108"/>
                  </a:lnTo>
                  <a:lnTo>
                    <a:pt x="177466" y="37134"/>
                  </a:lnTo>
                  <a:lnTo>
                    <a:pt x="177440" y="37134"/>
                  </a:lnTo>
                  <a:lnTo>
                    <a:pt x="177440" y="37148"/>
                  </a:lnTo>
                  <a:lnTo>
                    <a:pt x="177413" y="37148"/>
                  </a:lnTo>
                  <a:lnTo>
                    <a:pt x="177413" y="37174"/>
                  </a:lnTo>
                  <a:lnTo>
                    <a:pt x="177373" y="37174"/>
                  </a:lnTo>
                  <a:lnTo>
                    <a:pt x="177373" y="37201"/>
                  </a:lnTo>
                  <a:lnTo>
                    <a:pt x="177346" y="37201"/>
                  </a:lnTo>
                  <a:lnTo>
                    <a:pt x="177346" y="37215"/>
                  </a:lnTo>
                  <a:lnTo>
                    <a:pt x="177333" y="37215"/>
                  </a:lnTo>
                  <a:lnTo>
                    <a:pt x="177333" y="37241"/>
                  </a:lnTo>
                  <a:lnTo>
                    <a:pt x="177279" y="37241"/>
                  </a:lnTo>
                  <a:lnTo>
                    <a:pt x="177279" y="37268"/>
                  </a:lnTo>
                  <a:lnTo>
                    <a:pt x="177266" y="37268"/>
                  </a:lnTo>
                  <a:lnTo>
                    <a:pt x="177266" y="37281"/>
                  </a:lnTo>
                  <a:lnTo>
                    <a:pt x="177239" y="37281"/>
                  </a:lnTo>
                  <a:lnTo>
                    <a:pt x="177239" y="37308"/>
                  </a:lnTo>
                  <a:lnTo>
                    <a:pt x="177199" y="37308"/>
                  </a:lnTo>
                  <a:lnTo>
                    <a:pt x="177199" y="37335"/>
                  </a:lnTo>
                  <a:lnTo>
                    <a:pt x="177172" y="37335"/>
                  </a:lnTo>
                  <a:lnTo>
                    <a:pt x="177172" y="37348"/>
                  </a:lnTo>
                  <a:lnTo>
                    <a:pt x="177145" y="37348"/>
                  </a:lnTo>
                  <a:lnTo>
                    <a:pt x="177145" y="37375"/>
                  </a:lnTo>
                  <a:lnTo>
                    <a:pt x="177132" y="37375"/>
                  </a:lnTo>
                  <a:lnTo>
                    <a:pt x="177132" y="37402"/>
                  </a:lnTo>
                  <a:lnTo>
                    <a:pt x="177078" y="37402"/>
                  </a:lnTo>
                  <a:lnTo>
                    <a:pt x="177078" y="37415"/>
                  </a:lnTo>
                  <a:lnTo>
                    <a:pt x="177065" y="37415"/>
                  </a:lnTo>
                  <a:lnTo>
                    <a:pt x="177065" y="37442"/>
                  </a:lnTo>
                  <a:lnTo>
                    <a:pt x="177038" y="37442"/>
                  </a:lnTo>
                  <a:lnTo>
                    <a:pt x="177038" y="37469"/>
                  </a:lnTo>
                  <a:lnTo>
                    <a:pt x="176998" y="37469"/>
                  </a:lnTo>
                  <a:lnTo>
                    <a:pt x="176998" y="37482"/>
                  </a:lnTo>
                  <a:lnTo>
                    <a:pt x="176971" y="37482"/>
                  </a:lnTo>
                  <a:lnTo>
                    <a:pt x="176971" y="37509"/>
                  </a:lnTo>
                  <a:lnTo>
                    <a:pt x="176944" y="37509"/>
                  </a:lnTo>
                  <a:lnTo>
                    <a:pt x="176944" y="37536"/>
                  </a:lnTo>
                  <a:lnTo>
                    <a:pt x="176904" y="37536"/>
                  </a:lnTo>
                  <a:lnTo>
                    <a:pt x="176904" y="37549"/>
                  </a:lnTo>
                  <a:lnTo>
                    <a:pt x="176878" y="37549"/>
                  </a:lnTo>
                  <a:lnTo>
                    <a:pt x="176878" y="37576"/>
                  </a:lnTo>
                  <a:lnTo>
                    <a:pt x="176864" y="37576"/>
                  </a:lnTo>
                  <a:lnTo>
                    <a:pt x="176864" y="37603"/>
                  </a:lnTo>
                  <a:lnTo>
                    <a:pt x="176837" y="37603"/>
                  </a:lnTo>
                  <a:lnTo>
                    <a:pt x="176837" y="37616"/>
                  </a:lnTo>
                  <a:lnTo>
                    <a:pt x="176797" y="37616"/>
                  </a:lnTo>
                  <a:lnTo>
                    <a:pt x="176797" y="37643"/>
                  </a:lnTo>
                  <a:lnTo>
                    <a:pt x="176771" y="37643"/>
                  </a:lnTo>
                  <a:lnTo>
                    <a:pt x="176771" y="37670"/>
                  </a:lnTo>
                  <a:lnTo>
                    <a:pt x="176744" y="37670"/>
                  </a:lnTo>
                  <a:lnTo>
                    <a:pt x="176744" y="37683"/>
                  </a:lnTo>
                  <a:lnTo>
                    <a:pt x="176704" y="37683"/>
                  </a:lnTo>
                  <a:lnTo>
                    <a:pt x="176704" y="37710"/>
                  </a:lnTo>
                  <a:lnTo>
                    <a:pt x="176677" y="37710"/>
                  </a:lnTo>
                  <a:lnTo>
                    <a:pt x="176677" y="37736"/>
                  </a:lnTo>
                  <a:lnTo>
                    <a:pt x="176663" y="37736"/>
                  </a:lnTo>
                  <a:lnTo>
                    <a:pt x="176663" y="37750"/>
                  </a:lnTo>
                  <a:lnTo>
                    <a:pt x="176610" y="37750"/>
                  </a:lnTo>
                  <a:lnTo>
                    <a:pt x="176610" y="37777"/>
                  </a:lnTo>
                  <a:lnTo>
                    <a:pt x="176597" y="37777"/>
                  </a:lnTo>
                  <a:lnTo>
                    <a:pt x="176597" y="37803"/>
                  </a:lnTo>
                  <a:lnTo>
                    <a:pt x="176570" y="37803"/>
                  </a:lnTo>
                  <a:lnTo>
                    <a:pt x="176570" y="37817"/>
                  </a:lnTo>
                  <a:lnTo>
                    <a:pt x="176530" y="37817"/>
                  </a:lnTo>
                  <a:lnTo>
                    <a:pt x="176530" y="37843"/>
                  </a:lnTo>
                  <a:lnTo>
                    <a:pt x="176503" y="37843"/>
                  </a:lnTo>
                  <a:lnTo>
                    <a:pt x="176503" y="37870"/>
                  </a:lnTo>
                  <a:lnTo>
                    <a:pt x="176476" y="37870"/>
                  </a:lnTo>
                  <a:lnTo>
                    <a:pt x="176476" y="37884"/>
                  </a:lnTo>
                  <a:lnTo>
                    <a:pt x="176463" y="37884"/>
                  </a:lnTo>
                  <a:lnTo>
                    <a:pt x="176463" y="37910"/>
                  </a:lnTo>
                  <a:lnTo>
                    <a:pt x="176409" y="37910"/>
                  </a:lnTo>
                  <a:lnTo>
                    <a:pt x="176409" y="37937"/>
                  </a:lnTo>
                  <a:lnTo>
                    <a:pt x="176396" y="37937"/>
                  </a:lnTo>
                  <a:lnTo>
                    <a:pt x="176396" y="37951"/>
                  </a:lnTo>
                  <a:lnTo>
                    <a:pt x="176369" y="37951"/>
                  </a:lnTo>
                  <a:lnTo>
                    <a:pt x="176369" y="37977"/>
                  </a:lnTo>
                  <a:lnTo>
                    <a:pt x="176329" y="37977"/>
                  </a:lnTo>
                  <a:lnTo>
                    <a:pt x="176329" y="38004"/>
                  </a:lnTo>
                  <a:lnTo>
                    <a:pt x="176302" y="38004"/>
                  </a:lnTo>
                  <a:lnTo>
                    <a:pt x="176302" y="38017"/>
                  </a:lnTo>
                  <a:lnTo>
                    <a:pt x="176275" y="38017"/>
                  </a:lnTo>
                  <a:lnTo>
                    <a:pt x="176275" y="38044"/>
                  </a:lnTo>
                  <a:lnTo>
                    <a:pt x="176235" y="38044"/>
                  </a:lnTo>
                  <a:lnTo>
                    <a:pt x="176235" y="38071"/>
                  </a:lnTo>
                  <a:lnTo>
                    <a:pt x="176208" y="38071"/>
                  </a:lnTo>
                  <a:lnTo>
                    <a:pt x="176208" y="38084"/>
                  </a:lnTo>
                  <a:lnTo>
                    <a:pt x="176195" y="38084"/>
                  </a:lnTo>
                  <a:lnTo>
                    <a:pt x="176195" y="38111"/>
                  </a:lnTo>
                  <a:lnTo>
                    <a:pt x="176168" y="38111"/>
                  </a:lnTo>
                  <a:lnTo>
                    <a:pt x="176168" y="38138"/>
                  </a:lnTo>
                  <a:lnTo>
                    <a:pt x="176128" y="38138"/>
                  </a:lnTo>
                  <a:lnTo>
                    <a:pt x="176128" y="38151"/>
                  </a:lnTo>
                  <a:lnTo>
                    <a:pt x="176101" y="38151"/>
                  </a:lnTo>
                  <a:lnTo>
                    <a:pt x="176101" y="38178"/>
                  </a:lnTo>
                  <a:lnTo>
                    <a:pt x="176075" y="38178"/>
                  </a:lnTo>
                  <a:lnTo>
                    <a:pt x="176075" y="38205"/>
                  </a:lnTo>
                  <a:lnTo>
                    <a:pt x="176035" y="38205"/>
                  </a:lnTo>
                  <a:lnTo>
                    <a:pt x="176035" y="38218"/>
                  </a:lnTo>
                  <a:lnTo>
                    <a:pt x="176008" y="38218"/>
                  </a:lnTo>
                  <a:lnTo>
                    <a:pt x="176008" y="38245"/>
                  </a:lnTo>
                  <a:lnTo>
                    <a:pt x="175994" y="38245"/>
                  </a:lnTo>
                  <a:lnTo>
                    <a:pt x="175994" y="38272"/>
                  </a:lnTo>
                  <a:lnTo>
                    <a:pt x="175941" y="38272"/>
                  </a:lnTo>
                  <a:lnTo>
                    <a:pt x="175941" y="38285"/>
                  </a:lnTo>
                  <a:lnTo>
                    <a:pt x="175927" y="38285"/>
                  </a:lnTo>
                  <a:lnTo>
                    <a:pt x="175927" y="38312"/>
                  </a:lnTo>
                  <a:lnTo>
                    <a:pt x="175901" y="38312"/>
                  </a:lnTo>
                  <a:lnTo>
                    <a:pt x="175901" y="38339"/>
                  </a:lnTo>
                  <a:lnTo>
                    <a:pt x="175874" y="38339"/>
                  </a:lnTo>
                  <a:lnTo>
                    <a:pt x="175874" y="38352"/>
                  </a:lnTo>
                  <a:lnTo>
                    <a:pt x="175834" y="38352"/>
                  </a:lnTo>
                  <a:lnTo>
                    <a:pt x="175834" y="38379"/>
                  </a:lnTo>
                  <a:lnTo>
                    <a:pt x="175807" y="38379"/>
                  </a:lnTo>
                  <a:lnTo>
                    <a:pt x="175807" y="38406"/>
                  </a:lnTo>
                  <a:lnTo>
                    <a:pt x="175794" y="38406"/>
                  </a:lnTo>
                  <a:lnTo>
                    <a:pt x="175794" y="38419"/>
                  </a:lnTo>
                  <a:lnTo>
                    <a:pt x="175740" y="38419"/>
                  </a:lnTo>
                  <a:lnTo>
                    <a:pt x="175740" y="38446"/>
                  </a:lnTo>
                  <a:lnTo>
                    <a:pt x="175727" y="38446"/>
                  </a:lnTo>
                  <a:lnTo>
                    <a:pt x="175727" y="38472"/>
                  </a:lnTo>
                  <a:lnTo>
                    <a:pt x="175700" y="38472"/>
                  </a:lnTo>
                  <a:lnTo>
                    <a:pt x="175700" y="38486"/>
                  </a:lnTo>
                  <a:lnTo>
                    <a:pt x="175660" y="38486"/>
                  </a:lnTo>
                  <a:lnTo>
                    <a:pt x="175660" y="38513"/>
                  </a:lnTo>
                  <a:lnTo>
                    <a:pt x="175633" y="38513"/>
                  </a:lnTo>
                  <a:lnTo>
                    <a:pt x="175633" y="38539"/>
                  </a:lnTo>
                  <a:lnTo>
                    <a:pt x="175606" y="38539"/>
                  </a:lnTo>
                  <a:lnTo>
                    <a:pt x="175606" y="38553"/>
                  </a:lnTo>
                  <a:lnTo>
                    <a:pt x="175566" y="38553"/>
                  </a:lnTo>
                  <a:lnTo>
                    <a:pt x="175566" y="38579"/>
                  </a:lnTo>
                  <a:lnTo>
                    <a:pt x="175539" y="38579"/>
                  </a:lnTo>
                  <a:lnTo>
                    <a:pt x="175539" y="38606"/>
                  </a:lnTo>
                  <a:lnTo>
                    <a:pt x="175526" y="38606"/>
                  </a:lnTo>
                  <a:lnTo>
                    <a:pt x="175526" y="38620"/>
                  </a:lnTo>
                  <a:lnTo>
                    <a:pt x="175499" y="38620"/>
                  </a:lnTo>
                  <a:lnTo>
                    <a:pt x="175499" y="38646"/>
                  </a:lnTo>
                  <a:lnTo>
                    <a:pt x="175459" y="38646"/>
                  </a:lnTo>
                  <a:lnTo>
                    <a:pt x="175459" y="38673"/>
                  </a:lnTo>
                  <a:lnTo>
                    <a:pt x="175432" y="38673"/>
                  </a:lnTo>
                  <a:lnTo>
                    <a:pt x="175432" y="38687"/>
                  </a:lnTo>
                  <a:lnTo>
                    <a:pt x="175406" y="38687"/>
                  </a:lnTo>
                  <a:lnTo>
                    <a:pt x="175406" y="38713"/>
                  </a:lnTo>
                  <a:lnTo>
                    <a:pt x="175365" y="38713"/>
                  </a:lnTo>
                  <a:lnTo>
                    <a:pt x="175365" y="38740"/>
                  </a:lnTo>
                  <a:lnTo>
                    <a:pt x="175339" y="38740"/>
                  </a:lnTo>
                  <a:lnTo>
                    <a:pt x="175339" y="38753"/>
                  </a:lnTo>
                  <a:lnTo>
                    <a:pt x="175325" y="38753"/>
                  </a:lnTo>
                  <a:lnTo>
                    <a:pt x="175325" y="38780"/>
                  </a:lnTo>
                  <a:lnTo>
                    <a:pt x="175272" y="38780"/>
                  </a:lnTo>
                  <a:lnTo>
                    <a:pt x="175272" y="38807"/>
                  </a:lnTo>
                  <a:lnTo>
                    <a:pt x="175258" y="38807"/>
                  </a:lnTo>
                  <a:lnTo>
                    <a:pt x="175258" y="38820"/>
                  </a:lnTo>
                  <a:lnTo>
                    <a:pt x="175232" y="38820"/>
                  </a:lnTo>
                  <a:lnTo>
                    <a:pt x="175232" y="38847"/>
                  </a:lnTo>
                  <a:lnTo>
                    <a:pt x="175205" y="38847"/>
                  </a:lnTo>
                  <a:lnTo>
                    <a:pt x="175205" y="38874"/>
                  </a:lnTo>
                  <a:lnTo>
                    <a:pt x="175165" y="38874"/>
                  </a:lnTo>
                  <a:lnTo>
                    <a:pt x="175165" y="38887"/>
                  </a:lnTo>
                  <a:lnTo>
                    <a:pt x="175138" y="38887"/>
                  </a:lnTo>
                  <a:lnTo>
                    <a:pt x="175138" y="38914"/>
                  </a:lnTo>
                  <a:lnTo>
                    <a:pt x="175125" y="38914"/>
                  </a:lnTo>
                  <a:lnTo>
                    <a:pt x="175125" y="38941"/>
                  </a:lnTo>
                  <a:lnTo>
                    <a:pt x="175071" y="38941"/>
                  </a:lnTo>
                  <a:lnTo>
                    <a:pt x="175071" y="38954"/>
                  </a:lnTo>
                  <a:lnTo>
                    <a:pt x="175058" y="38954"/>
                  </a:lnTo>
                  <a:lnTo>
                    <a:pt x="175058" y="38981"/>
                  </a:lnTo>
                  <a:lnTo>
                    <a:pt x="175031" y="38981"/>
                  </a:lnTo>
                  <a:lnTo>
                    <a:pt x="175031" y="39008"/>
                  </a:lnTo>
                  <a:lnTo>
                    <a:pt x="174991" y="39008"/>
                  </a:lnTo>
                  <a:lnTo>
                    <a:pt x="174991" y="39021"/>
                  </a:lnTo>
                  <a:lnTo>
                    <a:pt x="174964" y="39021"/>
                  </a:lnTo>
                  <a:lnTo>
                    <a:pt x="174964" y="39048"/>
                  </a:lnTo>
                  <a:lnTo>
                    <a:pt x="174937" y="39048"/>
                  </a:lnTo>
                  <a:lnTo>
                    <a:pt x="174937" y="39075"/>
                  </a:lnTo>
                  <a:lnTo>
                    <a:pt x="174924" y="39075"/>
                  </a:lnTo>
                  <a:lnTo>
                    <a:pt x="174924" y="39088"/>
                  </a:lnTo>
                  <a:lnTo>
                    <a:pt x="174870" y="39088"/>
                  </a:lnTo>
                  <a:lnTo>
                    <a:pt x="174870" y="39115"/>
                  </a:lnTo>
                  <a:lnTo>
                    <a:pt x="174857" y="39115"/>
                  </a:lnTo>
                  <a:lnTo>
                    <a:pt x="174857" y="39142"/>
                  </a:lnTo>
                  <a:lnTo>
                    <a:pt x="174830" y="39142"/>
                  </a:lnTo>
                  <a:lnTo>
                    <a:pt x="174830" y="39155"/>
                  </a:lnTo>
                  <a:lnTo>
                    <a:pt x="174790" y="39155"/>
                  </a:lnTo>
                  <a:lnTo>
                    <a:pt x="174790" y="39182"/>
                  </a:lnTo>
                  <a:lnTo>
                    <a:pt x="174763" y="39182"/>
                  </a:lnTo>
                  <a:lnTo>
                    <a:pt x="174763" y="39208"/>
                  </a:lnTo>
                  <a:lnTo>
                    <a:pt x="174737" y="39208"/>
                  </a:lnTo>
                  <a:lnTo>
                    <a:pt x="174737" y="39222"/>
                  </a:lnTo>
                  <a:lnTo>
                    <a:pt x="174696" y="39222"/>
                  </a:lnTo>
                  <a:lnTo>
                    <a:pt x="174696" y="39249"/>
                  </a:lnTo>
                  <a:lnTo>
                    <a:pt x="174670" y="39249"/>
                  </a:lnTo>
                  <a:lnTo>
                    <a:pt x="174670" y="39275"/>
                  </a:lnTo>
                  <a:lnTo>
                    <a:pt x="174656" y="39275"/>
                  </a:lnTo>
                  <a:lnTo>
                    <a:pt x="174656" y="39289"/>
                  </a:lnTo>
                  <a:lnTo>
                    <a:pt x="174603" y="39289"/>
                  </a:lnTo>
                  <a:lnTo>
                    <a:pt x="174603" y="39315"/>
                  </a:lnTo>
                  <a:lnTo>
                    <a:pt x="174589" y="39315"/>
                  </a:lnTo>
                  <a:lnTo>
                    <a:pt x="174589" y="39342"/>
                  </a:lnTo>
                  <a:lnTo>
                    <a:pt x="174563" y="39342"/>
                  </a:lnTo>
                  <a:lnTo>
                    <a:pt x="174563" y="39356"/>
                  </a:lnTo>
                  <a:lnTo>
                    <a:pt x="174536" y="39356"/>
                  </a:lnTo>
                  <a:lnTo>
                    <a:pt x="174536" y="39382"/>
                  </a:lnTo>
                  <a:lnTo>
                    <a:pt x="174496" y="39382"/>
                  </a:lnTo>
                  <a:lnTo>
                    <a:pt x="174496" y="39409"/>
                  </a:lnTo>
                  <a:lnTo>
                    <a:pt x="174469" y="39409"/>
                  </a:lnTo>
                  <a:lnTo>
                    <a:pt x="174469" y="39423"/>
                  </a:lnTo>
                  <a:lnTo>
                    <a:pt x="174456" y="39423"/>
                  </a:lnTo>
                  <a:lnTo>
                    <a:pt x="174456" y="39449"/>
                  </a:lnTo>
                  <a:lnTo>
                    <a:pt x="174402" y="39449"/>
                  </a:lnTo>
                  <a:lnTo>
                    <a:pt x="174402" y="39476"/>
                  </a:lnTo>
                  <a:lnTo>
                    <a:pt x="174389" y="39476"/>
                  </a:lnTo>
                  <a:lnTo>
                    <a:pt x="174389" y="39489"/>
                  </a:lnTo>
                  <a:lnTo>
                    <a:pt x="174362" y="39489"/>
                  </a:lnTo>
                  <a:lnTo>
                    <a:pt x="174362" y="39516"/>
                  </a:lnTo>
                  <a:lnTo>
                    <a:pt x="174322" y="39516"/>
                  </a:lnTo>
                  <a:lnTo>
                    <a:pt x="174322" y="39543"/>
                  </a:lnTo>
                  <a:lnTo>
                    <a:pt x="174295" y="39543"/>
                  </a:lnTo>
                  <a:lnTo>
                    <a:pt x="174295" y="39556"/>
                  </a:lnTo>
                  <a:lnTo>
                    <a:pt x="174268" y="39556"/>
                  </a:lnTo>
                  <a:lnTo>
                    <a:pt x="174268" y="39583"/>
                  </a:lnTo>
                  <a:lnTo>
                    <a:pt x="174255" y="39583"/>
                  </a:lnTo>
                  <a:lnTo>
                    <a:pt x="174255" y="39610"/>
                  </a:lnTo>
                  <a:lnTo>
                    <a:pt x="174201" y="39610"/>
                  </a:lnTo>
                  <a:lnTo>
                    <a:pt x="174201" y="39623"/>
                  </a:lnTo>
                  <a:lnTo>
                    <a:pt x="174188" y="39623"/>
                  </a:lnTo>
                  <a:lnTo>
                    <a:pt x="174188" y="39650"/>
                  </a:lnTo>
                  <a:lnTo>
                    <a:pt x="174161" y="39650"/>
                  </a:lnTo>
                  <a:lnTo>
                    <a:pt x="174161" y="39677"/>
                  </a:lnTo>
                  <a:lnTo>
                    <a:pt x="174121" y="39677"/>
                  </a:lnTo>
                  <a:lnTo>
                    <a:pt x="174121" y="39690"/>
                  </a:lnTo>
                  <a:lnTo>
                    <a:pt x="174094" y="39690"/>
                  </a:lnTo>
                  <a:lnTo>
                    <a:pt x="174094" y="39717"/>
                  </a:lnTo>
                  <a:lnTo>
                    <a:pt x="174067" y="39717"/>
                  </a:lnTo>
                  <a:lnTo>
                    <a:pt x="174067" y="39744"/>
                  </a:lnTo>
                  <a:lnTo>
                    <a:pt x="174027" y="39744"/>
                  </a:lnTo>
                  <a:lnTo>
                    <a:pt x="174027" y="39757"/>
                  </a:lnTo>
                  <a:lnTo>
                    <a:pt x="174001" y="39757"/>
                  </a:lnTo>
                  <a:lnTo>
                    <a:pt x="174001" y="39784"/>
                  </a:lnTo>
                  <a:lnTo>
                    <a:pt x="173987" y="39784"/>
                  </a:lnTo>
                  <a:lnTo>
                    <a:pt x="173987" y="39811"/>
                  </a:lnTo>
                  <a:lnTo>
                    <a:pt x="173960" y="39811"/>
                  </a:lnTo>
                  <a:lnTo>
                    <a:pt x="173960" y="39824"/>
                  </a:lnTo>
                  <a:lnTo>
                    <a:pt x="173920" y="39824"/>
                  </a:lnTo>
                  <a:lnTo>
                    <a:pt x="173920" y="39851"/>
                  </a:lnTo>
                  <a:lnTo>
                    <a:pt x="173893" y="39851"/>
                  </a:lnTo>
                  <a:lnTo>
                    <a:pt x="173893" y="39877"/>
                  </a:lnTo>
                  <a:lnTo>
                    <a:pt x="173867" y="39877"/>
                  </a:lnTo>
                  <a:lnTo>
                    <a:pt x="173867" y="39891"/>
                  </a:lnTo>
                  <a:lnTo>
                    <a:pt x="173827" y="39891"/>
                  </a:lnTo>
                  <a:lnTo>
                    <a:pt x="173827" y="39918"/>
                  </a:lnTo>
                  <a:lnTo>
                    <a:pt x="173800" y="39918"/>
                  </a:lnTo>
                  <a:lnTo>
                    <a:pt x="173800" y="39944"/>
                  </a:lnTo>
                  <a:lnTo>
                    <a:pt x="173786" y="39944"/>
                  </a:lnTo>
                  <a:lnTo>
                    <a:pt x="173786" y="39958"/>
                  </a:lnTo>
                  <a:lnTo>
                    <a:pt x="173733" y="39958"/>
                  </a:lnTo>
                  <a:lnTo>
                    <a:pt x="173733" y="39985"/>
                  </a:lnTo>
                  <a:lnTo>
                    <a:pt x="173720" y="39985"/>
                  </a:lnTo>
                  <a:lnTo>
                    <a:pt x="173720" y="40011"/>
                  </a:lnTo>
                  <a:lnTo>
                    <a:pt x="173693" y="40011"/>
                  </a:lnTo>
                  <a:lnTo>
                    <a:pt x="173693" y="40025"/>
                  </a:lnTo>
                  <a:lnTo>
                    <a:pt x="173653" y="40025"/>
                  </a:lnTo>
                  <a:lnTo>
                    <a:pt x="173653" y="40051"/>
                  </a:lnTo>
                  <a:lnTo>
                    <a:pt x="173626" y="40051"/>
                  </a:lnTo>
                  <a:lnTo>
                    <a:pt x="173626" y="40078"/>
                  </a:lnTo>
                  <a:lnTo>
                    <a:pt x="173599" y="40078"/>
                  </a:lnTo>
                  <a:lnTo>
                    <a:pt x="173599" y="40092"/>
                  </a:lnTo>
                  <a:lnTo>
                    <a:pt x="173586" y="40092"/>
                  </a:lnTo>
                  <a:lnTo>
                    <a:pt x="173586" y="40118"/>
                  </a:lnTo>
                  <a:lnTo>
                    <a:pt x="173532" y="40118"/>
                  </a:lnTo>
                  <a:lnTo>
                    <a:pt x="173532" y="40145"/>
                  </a:lnTo>
                  <a:lnTo>
                    <a:pt x="173519" y="40145"/>
                  </a:lnTo>
                  <a:lnTo>
                    <a:pt x="173519" y="40159"/>
                  </a:lnTo>
                  <a:lnTo>
                    <a:pt x="173492" y="40159"/>
                  </a:lnTo>
                  <a:lnTo>
                    <a:pt x="173492" y="40185"/>
                  </a:lnTo>
                  <a:lnTo>
                    <a:pt x="173452" y="40185"/>
                  </a:lnTo>
                  <a:lnTo>
                    <a:pt x="173452" y="40212"/>
                  </a:lnTo>
                  <a:lnTo>
                    <a:pt x="173425" y="40212"/>
                  </a:lnTo>
                  <a:lnTo>
                    <a:pt x="173425" y="40225"/>
                  </a:lnTo>
                  <a:lnTo>
                    <a:pt x="173398" y="40225"/>
                  </a:lnTo>
                  <a:lnTo>
                    <a:pt x="173398" y="40252"/>
                  </a:lnTo>
                  <a:lnTo>
                    <a:pt x="173358" y="40252"/>
                  </a:lnTo>
                  <a:lnTo>
                    <a:pt x="173358" y="40279"/>
                  </a:lnTo>
                  <a:lnTo>
                    <a:pt x="173331" y="40279"/>
                  </a:lnTo>
                  <a:lnTo>
                    <a:pt x="173331" y="40292"/>
                  </a:lnTo>
                  <a:lnTo>
                    <a:pt x="173318" y="40292"/>
                  </a:lnTo>
                  <a:lnTo>
                    <a:pt x="173318" y="40319"/>
                  </a:lnTo>
                  <a:lnTo>
                    <a:pt x="173291" y="40319"/>
                  </a:lnTo>
                  <a:lnTo>
                    <a:pt x="173291" y="40346"/>
                  </a:lnTo>
                  <a:lnTo>
                    <a:pt x="173251" y="40346"/>
                  </a:lnTo>
                  <a:lnTo>
                    <a:pt x="173251" y="40359"/>
                  </a:lnTo>
                  <a:lnTo>
                    <a:pt x="173224" y="40359"/>
                  </a:lnTo>
                  <a:lnTo>
                    <a:pt x="173224" y="40386"/>
                  </a:lnTo>
                  <a:lnTo>
                    <a:pt x="173198" y="40386"/>
                  </a:lnTo>
                  <a:lnTo>
                    <a:pt x="173198" y="40413"/>
                  </a:lnTo>
                  <a:lnTo>
                    <a:pt x="173157" y="40413"/>
                  </a:lnTo>
                  <a:lnTo>
                    <a:pt x="173157" y="40426"/>
                  </a:lnTo>
                  <a:lnTo>
                    <a:pt x="173131" y="40426"/>
                  </a:lnTo>
                  <a:lnTo>
                    <a:pt x="173131" y="40453"/>
                  </a:lnTo>
                  <a:lnTo>
                    <a:pt x="173117" y="40453"/>
                  </a:lnTo>
                  <a:lnTo>
                    <a:pt x="173117" y="40480"/>
                  </a:lnTo>
                  <a:lnTo>
                    <a:pt x="173064" y="40480"/>
                  </a:lnTo>
                  <a:lnTo>
                    <a:pt x="173064" y="40493"/>
                  </a:lnTo>
                  <a:lnTo>
                    <a:pt x="173050" y="40493"/>
                  </a:lnTo>
                  <a:lnTo>
                    <a:pt x="173050" y="40520"/>
                  </a:lnTo>
                  <a:lnTo>
                    <a:pt x="173024" y="40520"/>
                  </a:lnTo>
                  <a:lnTo>
                    <a:pt x="173024" y="40547"/>
                  </a:lnTo>
                  <a:lnTo>
                    <a:pt x="172984" y="40547"/>
                  </a:lnTo>
                  <a:lnTo>
                    <a:pt x="172984" y="40560"/>
                  </a:lnTo>
                  <a:lnTo>
                    <a:pt x="172957" y="40560"/>
                  </a:lnTo>
                  <a:lnTo>
                    <a:pt x="172957" y="40587"/>
                  </a:lnTo>
                  <a:lnTo>
                    <a:pt x="172930" y="40587"/>
                  </a:lnTo>
                  <a:lnTo>
                    <a:pt x="172930" y="40613"/>
                  </a:lnTo>
                  <a:lnTo>
                    <a:pt x="172917" y="40613"/>
                  </a:lnTo>
                  <a:lnTo>
                    <a:pt x="172917" y="40627"/>
                  </a:lnTo>
                  <a:lnTo>
                    <a:pt x="172863" y="40627"/>
                  </a:lnTo>
                  <a:lnTo>
                    <a:pt x="172863" y="40654"/>
                  </a:lnTo>
                  <a:lnTo>
                    <a:pt x="172850" y="40654"/>
                  </a:lnTo>
                  <a:lnTo>
                    <a:pt x="172850" y="40680"/>
                  </a:lnTo>
                  <a:lnTo>
                    <a:pt x="172823" y="40680"/>
                  </a:lnTo>
                  <a:lnTo>
                    <a:pt x="172823" y="40694"/>
                  </a:lnTo>
                  <a:lnTo>
                    <a:pt x="172783" y="40694"/>
                  </a:lnTo>
                  <a:lnTo>
                    <a:pt x="172783" y="40721"/>
                  </a:lnTo>
                  <a:lnTo>
                    <a:pt x="172756" y="40721"/>
                  </a:lnTo>
                  <a:lnTo>
                    <a:pt x="172756" y="40747"/>
                  </a:lnTo>
                  <a:lnTo>
                    <a:pt x="172729" y="40747"/>
                  </a:lnTo>
                  <a:lnTo>
                    <a:pt x="172729" y="40761"/>
                  </a:lnTo>
                  <a:lnTo>
                    <a:pt x="172689" y="40761"/>
                  </a:lnTo>
                  <a:lnTo>
                    <a:pt x="172689" y="40787"/>
                  </a:lnTo>
                  <a:lnTo>
                    <a:pt x="172662" y="40787"/>
                  </a:lnTo>
                  <a:lnTo>
                    <a:pt x="172662" y="40814"/>
                  </a:lnTo>
                  <a:lnTo>
                    <a:pt x="172649" y="40814"/>
                  </a:lnTo>
                  <a:lnTo>
                    <a:pt x="172649" y="40828"/>
                  </a:lnTo>
                  <a:lnTo>
                    <a:pt x="172622" y="40828"/>
                  </a:lnTo>
                  <a:lnTo>
                    <a:pt x="172622" y="40854"/>
                  </a:lnTo>
                  <a:lnTo>
                    <a:pt x="172582" y="40854"/>
                  </a:lnTo>
                  <a:lnTo>
                    <a:pt x="172582" y="40881"/>
                  </a:lnTo>
                  <a:lnTo>
                    <a:pt x="172555" y="40881"/>
                  </a:lnTo>
                  <a:lnTo>
                    <a:pt x="172555" y="40894"/>
                  </a:lnTo>
                  <a:lnTo>
                    <a:pt x="172529" y="40894"/>
                  </a:lnTo>
                  <a:lnTo>
                    <a:pt x="172529" y="40921"/>
                  </a:lnTo>
                  <a:lnTo>
                    <a:pt x="172488" y="40921"/>
                  </a:lnTo>
                  <a:lnTo>
                    <a:pt x="172488" y="40948"/>
                  </a:lnTo>
                  <a:lnTo>
                    <a:pt x="172462" y="40948"/>
                  </a:lnTo>
                  <a:lnTo>
                    <a:pt x="172462" y="40961"/>
                  </a:lnTo>
                  <a:lnTo>
                    <a:pt x="172448" y="40961"/>
                  </a:lnTo>
                  <a:lnTo>
                    <a:pt x="172448" y="40988"/>
                  </a:lnTo>
                  <a:lnTo>
                    <a:pt x="172395" y="40988"/>
                  </a:lnTo>
                  <a:lnTo>
                    <a:pt x="172395" y="41015"/>
                  </a:lnTo>
                  <a:lnTo>
                    <a:pt x="172381" y="41015"/>
                  </a:lnTo>
                  <a:lnTo>
                    <a:pt x="172381" y="41028"/>
                  </a:lnTo>
                  <a:lnTo>
                    <a:pt x="172355" y="41028"/>
                  </a:lnTo>
                  <a:lnTo>
                    <a:pt x="172355" y="41055"/>
                  </a:lnTo>
                  <a:lnTo>
                    <a:pt x="172328" y="41055"/>
                  </a:lnTo>
                  <a:lnTo>
                    <a:pt x="172328" y="41082"/>
                  </a:lnTo>
                  <a:lnTo>
                    <a:pt x="172288" y="41082"/>
                  </a:lnTo>
                  <a:lnTo>
                    <a:pt x="172288" y="41095"/>
                  </a:lnTo>
                  <a:lnTo>
                    <a:pt x="172261" y="41095"/>
                  </a:lnTo>
                  <a:lnTo>
                    <a:pt x="172261" y="41122"/>
                  </a:lnTo>
                  <a:lnTo>
                    <a:pt x="172248" y="41122"/>
                  </a:lnTo>
                  <a:lnTo>
                    <a:pt x="172248" y="41149"/>
                  </a:lnTo>
                  <a:lnTo>
                    <a:pt x="172194" y="41149"/>
                  </a:lnTo>
                  <a:lnTo>
                    <a:pt x="172194" y="41162"/>
                  </a:lnTo>
                  <a:lnTo>
                    <a:pt x="172181" y="41162"/>
                  </a:lnTo>
                  <a:lnTo>
                    <a:pt x="172181" y="41189"/>
                  </a:lnTo>
                  <a:lnTo>
                    <a:pt x="172154" y="41189"/>
                  </a:lnTo>
                  <a:lnTo>
                    <a:pt x="172154" y="41216"/>
                  </a:lnTo>
                  <a:lnTo>
                    <a:pt x="172114" y="41216"/>
                  </a:lnTo>
                  <a:lnTo>
                    <a:pt x="172114" y="41229"/>
                  </a:lnTo>
                  <a:lnTo>
                    <a:pt x="172087" y="41229"/>
                  </a:lnTo>
                  <a:lnTo>
                    <a:pt x="172087" y="41256"/>
                  </a:lnTo>
                  <a:lnTo>
                    <a:pt x="172060" y="41256"/>
                  </a:lnTo>
                  <a:lnTo>
                    <a:pt x="172060" y="41283"/>
                  </a:lnTo>
                  <a:lnTo>
                    <a:pt x="172020" y="41283"/>
                  </a:lnTo>
                  <a:lnTo>
                    <a:pt x="172020" y="41296"/>
                  </a:lnTo>
                  <a:lnTo>
                    <a:pt x="171993" y="41296"/>
                  </a:lnTo>
                  <a:lnTo>
                    <a:pt x="171993" y="41323"/>
                  </a:lnTo>
                  <a:lnTo>
                    <a:pt x="171980" y="41323"/>
                  </a:lnTo>
                  <a:lnTo>
                    <a:pt x="171980" y="41349"/>
                  </a:lnTo>
                  <a:lnTo>
                    <a:pt x="171953" y="41349"/>
                  </a:lnTo>
                  <a:lnTo>
                    <a:pt x="171953" y="41363"/>
                  </a:lnTo>
                  <a:lnTo>
                    <a:pt x="171913" y="41363"/>
                  </a:lnTo>
                  <a:lnTo>
                    <a:pt x="171913" y="41390"/>
                  </a:lnTo>
                  <a:lnTo>
                    <a:pt x="171886" y="41390"/>
                  </a:lnTo>
                  <a:lnTo>
                    <a:pt x="171886" y="41416"/>
                  </a:lnTo>
                  <a:lnTo>
                    <a:pt x="171859" y="41416"/>
                  </a:lnTo>
                  <a:lnTo>
                    <a:pt x="171859" y="41430"/>
                  </a:lnTo>
                  <a:lnTo>
                    <a:pt x="171819" y="41430"/>
                  </a:lnTo>
                  <a:lnTo>
                    <a:pt x="171819" y="41457"/>
                  </a:lnTo>
                  <a:lnTo>
                    <a:pt x="171793" y="41457"/>
                  </a:lnTo>
                  <a:lnTo>
                    <a:pt x="171793" y="41483"/>
                  </a:lnTo>
                  <a:lnTo>
                    <a:pt x="171779" y="41483"/>
                  </a:lnTo>
                  <a:lnTo>
                    <a:pt x="171779" y="41497"/>
                  </a:lnTo>
                  <a:lnTo>
                    <a:pt x="171726" y="41497"/>
                  </a:lnTo>
                  <a:lnTo>
                    <a:pt x="171726" y="41523"/>
                  </a:lnTo>
                  <a:lnTo>
                    <a:pt x="171712" y="41523"/>
                  </a:lnTo>
                  <a:lnTo>
                    <a:pt x="171712" y="41550"/>
                  </a:lnTo>
                  <a:lnTo>
                    <a:pt x="171686" y="41550"/>
                  </a:lnTo>
                  <a:lnTo>
                    <a:pt x="171686" y="41564"/>
                  </a:lnTo>
                  <a:lnTo>
                    <a:pt x="171659" y="41564"/>
                  </a:lnTo>
                  <a:lnTo>
                    <a:pt x="171659" y="41590"/>
                  </a:lnTo>
                  <a:lnTo>
                    <a:pt x="171619" y="41590"/>
                  </a:lnTo>
                  <a:lnTo>
                    <a:pt x="171619" y="41617"/>
                  </a:lnTo>
                  <a:lnTo>
                    <a:pt x="171592" y="41617"/>
                  </a:lnTo>
                  <a:lnTo>
                    <a:pt x="171592" y="41630"/>
                  </a:lnTo>
                  <a:lnTo>
                    <a:pt x="171578" y="41630"/>
                  </a:lnTo>
                  <a:lnTo>
                    <a:pt x="171578" y="41657"/>
                  </a:lnTo>
                  <a:lnTo>
                    <a:pt x="171525" y="41657"/>
                  </a:lnTo>
                  <a:lnTo>
                    <a:pt x="171525" y="41684"/>
                  </a:lnTo>
                  <a:lnTo>
                    <a:pt x="171512" y="41684"/>
                  </a:lnTo>
                  <a:lnTo>
                    <a:pt x="171512" y="41697"/>
                  </a:lnTo>
                  <a:lnTo>
                    <a:pt x="171485" y="41697"/>
                  </a:lnTo>
                  <a:lnTo>
                    <a:pt x="171485" y="41724"/>
                  </a:lnTo>
                  <a:lnTo>
                    <a:pt x="171445" y="41724"/>
                  </a:lnTo>
                  <a:lnTo>
                    <a:pt x="171445" y="41751"/>
                  </a:lnTo>
                  <a:lnTo>
                    <a:pt x="171418" y="41751"/>
                  </a:lnTo>
                  <a:lnTo>
                    <a:pt x="171418" y="41764"/>
                  </a:lnTo>
                  <a:lnTo>
                    <a:pt x="171391" y="41764"/>
                  </a:lnTo>
                  <a:lnTo>
                    <a:pt x="171391" y="41791"/>
                  </a:lnTo>
                  <a:lnTo>
                    <a:pt x="171378" y="41791"/>
                  </a:lnTo>
                  <a:lnTo>
                    <a:pt x="171378" y="41818"/>
                  </a:lnTo>
                  <a:lnTo>
                    <a:pt x="171324" y="41818"/>
                  </a:lnTo>
                  <a:lnTo>
                    <a:pt x="171324" y="41831"/>
                  </a:lnTo>
                  <a:lnTo>
                    <a:pt x="171311" y="41831"/>
                  </a:lnTo>
                  <a:lnTo>
                    <a:pt x="171311" y="41858"/>
                  </a:lnTo>
                  <a:lnTo>
                    <a:pt x="171284" y="41858"/>
                  </a:lnTo>
                  <a:lnTo>
                    <a:pt x="171284" y="41885"/>
                  </a:lnTo>
                  <a:lnTo>
                    <a:pt x="171244" y="41885"/>
                  </a:lnTo>
                  <a:lnTo>
                    <a:pt x="171244" y="41898"/>
                  </a:lnTo>
                  <a:lnTo>
                    <a:pt x="171217" y="41898"/>
                  </a:lnTo>
                  <a:lnTo>
                    <a:pt x="171217" y="41925"/>
                  </a:lnTo>
                  <a:lnTo>
                    <a:pt x="171190" y="41925"/>
                  </a:lnTo>
                  <a:lnTo>
                    <a:pt x="171190" y="41952"/>
                  </a:lnTo>
                  <a:lnTo>
                    <a:pt x="171150" y="41952"/>
                  </a:lnTo>
                  <a:lnTo>
                    <a:pt x="171150" y="41965"/>
                  </a:lnTo>
                  <a:lnTo>
                    <a:pt x="171123" y="41965"/>
                  </a:lnTo>
                  <a:lnTo>
                    <a:pt x="171123" y="41992"/>
                  </a:lnTo>
                  <a:lnTo>
                    <a:pt x="171110" y="41992"/>
                  </a:lnTo>
                  <a:lnTo>
                    <a:pt x="171110" y="42019"/>
                  </a:lnTo>
                  <a:lnTo>
                    <a:pt x="171057" y="42019"/>
                  </a:lnTo>
                  <a:lnTo>
                    <a:pt x="171057" y="42032"/>
                  </a:lnTo>
                  <a:lnTo>
                    <a:pt x="171043" y="42032"/>
                  </a:lnTo>
                  <a:lnTo>
                    <a:pt x="171043" y="42059"/>
                  </a:lnTo>
                  <a:lnTo>
                    <a:pt x="171016" y="42059"/>
                  </a:lnTo>
                  <a:lnTo>
                    <a:pt x="171016" y="42085"/>
                  </a:lnTo>
                  <a:lnTo>
                    <a:pt x="170990" y="42085"/>
                  </a:lnTo>
                  <a:lnTo>
                    <a:pt x="170990" y="42099"/>
                  </a:lnTo>
                  <a:lnTo>
                    <a:pt x="170950" y="42099"/>
                  </a:lnTo>
                  <a:lnTo>
                    <a:pt x="170950" y="42126"/>
                  </a:lnTo>
                  <a:lnTo>
                    <a:pt x="170923" y="42126"/>
                  </a:lnTo>
                  <a:lnTo>
                    <a:pt x="170923" y="42152"/>
                  </a:lnTo>
                  <a:lnTo>
                    <a:pt x="170909" y="42152"/>
                  </a:lnTo>
                  <a:lnTo>
                    <a:pt x="170909" y="42166"/>
                  </a:lnTo>
                  <a:lnTo>
                    <a:pt x="170856" y="42166"/>
                  </a:lnTo>
                  <a:lnTo>
                    <a:pt x="170856" y="42192"/>
                  </a:lnTo>
                  <a:lnTo>
                    <a:pt x="170842" y="42192"/>
                  </a:lnTo>
                  <a:lnTo>
                    <a:pt x="170842" y="42219"/>
                  </a:lnTo>
                  <a:lnTo>
                    <a:pt x="170816" y="42219"/>
                  </a:lnTo>
                  <a:lnTo>
                    <a:pt x="170816" y="42233"/>
                  </a:lnTo>
                  <a:lnTo>
                    <a:pt x="170776" y="42233"/>
                  </a:lnTo>
                  <a:lnTo>
                    <a:pt x="170776" y="42259"/>
                  </a:lnTo>
                  <a:lnTo>
                    <a:pt x="170749" y="42259"/>
                  </a:lnTo>
                  <a:lnTo>
                    <a:pt x="170749" y="42286"/>
                  </a:lnTo>
                  <a:lnTo>
                    <a:pt x="170722" y="42286"/>
                  </a:lnTo>
                  <a:lnTo>
                    <a:pt x="170722" y="42300"/>
                  </a:lnTo>
                  <a:lnTo>
                    <a:pt x="170709" y="42300"/>
                  </a:lnTo>
                  <a:lnTo>
                    <a:pt x="170709" y="42326"/>
                  </a:lnTo>
                  <a:lnTo>
                    <a:pt x="170655" y="42326"/>
                  </a:lnTo>
                  <a:lnTo>
                    <a:pt x="170655" y="42353"/>
                  </a:lnTo>
                  <a:lnTo>
                    <a:pt x="170642" y="42353"/>
                  </a:lnTo>
                  <a:lnTo>
                    <a:pt x="170642" y="42366"/>
                  </a:lnTo>
                  <a:lnTo>
                    <a:pt x="170615" y="42366"/>
                  </a:lnTo>
                  <a:lnTo>
                    <a:pt x="170615" y="42393"/>
                  </a:lnTo>
                  <a:lnTo>
                    <a:pt x="170575" y="42393"/>
                  </a:lnTo>
                  <a:lnTo>
                    <a:pt x="170575" y="42420"/>
                  </a:lnTo>
                  <a:lnTo>
                    <a:pt x="170548" y="42420"/>
                  </a:lnTo>
                  <a:lnTo>
                    <a:pt x="170548" y="42433"/>
                  </a:lnTo>
                  <a:lnTo>
                    <a:pt x="170521" y="42433"/>
                  </a:lnTo>
                  <a:lnTo>
                    <a:pt x="170521" y="42460"/>
                  </a:lnTo>
                  <a:lnTo>
                    <a:pt x="170481" y="42460"/>
                  </a:lnTo>
                  <a:lnTo>
                    <a:pt x="170481" y="42487"/>
                  </a:lnTo>
                  <a:lnTo>
                    <a:pt x="170454" y="42487"/>
                  </a:lnTo>
                  <a:lnTo>
                    <a:pt x="170454" y="42500"/>
                  </a:lnTo>
                  <a:lnTo>
                    <a:pt x="170441" y="42500"/>
                  </a:lnTo>
                  <a:lnTo>
                    <a:pt x="170441" y="42527"/>
                  </a:lnTo>
                  <a:lnTo>
                    <a:pt x="170388" y="42527"/>
                  </a:lnTo>
                  <a:lnTo>
                    <a:pt x="170388" y="42554"/>
                  </a:lnTo>
                  <a:lnTo>
                    <a:pt x="170374" y="42554"/>
                  </a:lnTo>
                  <a:lnTo>
                    <a:pt x="170374" y="42567"/>
                  </a:lnTo>
                  <a:lnTo>
                    <a:pt x="170347" y="42567"/>
                  </a:lnTo>
                  <a:lnTo>
                    <a:pt x="170347" y="42594"/>
                  </a:lnTo>
                  <a:lnTo>
                    <a:pt x="170321" y="42594"/>
                  </a:lnTo>
                  <a:lnTo>
                    <a:pt x="170321" y="42621"/>
                  </a:lnTo>
                  <a:lnTo>
                    <a:pt x="170280" y="42621"/>
                  </a:lnTo>
                  <a:lnTo>
                    <a:pt x="170280" y="42634"/>
                  </a:lnTo>
                  <a:lnTo>
                    <a:pt x="170254" y="42634"/>
                  </a:lnTo>
                  <a:lnTo>
                    <a:pt x="170254" y="42661"/>
                  </a:lnTo>
                  <a:lnTo>
                    <a:pt x="170240" y="42661"/>
                  </a:lnTo>
                  <a:lnTo>
                    <a:pt x="170240" y="42688"/>
                  </a:lnTo>
                  <a:lnTo>
                    <a:pt x="170187" y="42688"/>
                  </a:lnTo>
                  <a:lnTo>
                    <a:pt x="170187" y="42701"/>
                  </a:lnTo>
                  <a:lnTo>
                    <a:pt x="170173" y="42701"/>
                  </a:lnTo>
                  <a:lnTo>
                    <a:pt x="170173" y="42728"/>
                  </a:lnTo>
                  <a:lnTo>
                    <a:pt x="170147" y="42728"/>
                  </a:lnTo>
                  <a:lnTo>
                    <a:pt x="170147" y="42755"/>
                  </a:lnTo>
                  <a:lnTo>
                    <a:pt x="170106" y="42755"/>
                  </a:lnTo>
                  <a:lnTo>
                    <a:pt x="170106" y="42768"/>
                  </a:lnTo>
                  <a:lnTo>
                    <a:pt x="170080" y="42768"/>
                  </a:lnTo>
                  <a:lnTo>
                    <a:pt x="170080" y="42795"/>
                  </a:lnTo>
                  <a:lnTo>
                    <a:pt x="170053" y="42795"/>
                  </a:lnTo>
                  <a:lnTo>
                    <a:pt x="170053" y="42821"/>
                  </a:lnTo>
                  <a:lnTo>
                    <a:pt x="170040" y="42821"/>
                  </a:lnTo>
                  <a:lnTo>
                    <a:pt x="170040" y="42835"/>
                  </a:lnTo>
                  <a:lnTo>
                    <a:pt x="169986" y="42835"/>
                  </a:lnTo>
                  <a:lnTo>
                    <a:pt x="169986" y="42862"/>
                  </a:lnTo>
                  <a:lnTo>
                    <a:pt x="169973" y="42862"/>
                  </a:lnTo>
                  <a:lnTo>
                    <a:pt x="169973" y="42888"/>
                  </a:lnTo>
                  <a:lnTo>
                    <a:pt x="169946" y="42888"/>
                  </a:lnTo>
                  <a:lnTo>
                    <a:pt x="169946" y="42902"/>
                  </a:lnTo>
                  <a:lnTo>
                    <a:pt x="169906" y="42902"/>
                  </a:lnTo>
                  <a:lnTo>
                    <a:pt x="169906" y="42928"/>
                  </a:lnTo>
                  <a:lnTo>
                    <a:pt x="169879" y="42928"/>
                  </a:lnTo>
                  <a:lnTo>
                    <a:pt x="169879" y="42955"/>
                  </a:lnTo>
                  <a:lnTo>
                    <a:pt x="169852" y="42955"/>
                  </a:lnTo>
                  <a:lnTo>
                    <a:pt x="169852" y="42969"/>
                  </a:lnTo>
                  <a:lnTo>
                    <a:pt x="169812" y="42969"/>
                  </a:lnTo>
                  <a:lnTo>
                    <a:pt x="169812" y="42995"/>
                  </a:lnTo>
                  <a:lnTo>
                    <a:pt x="169785" y="42995"/>
                  </a:lnTo>
                  <a:lnTo>
                    <a:pt x="169785" y="43022"/>
                  </a:lnTo>
                  <a:lnTo>
                    <a:pt x="169772" y="43022"/>
                  </a:lnTo>
                  <a:lnTo>
                    <a:pt x="169772" y="43036"/>
                  </a:lnTo>
                  <a:lnTo>
                    <a:pt x="169745" y="43036"/>
                  </a:lnTo>
                  <a:lnTo>
                    <a:pt x="169745" y="43062"/>
                  </a:lnTo>
                  <a:lnTo>
                    <a:pt x="169705" y="43062"/>
                  </a:lnTo>
                  <a:lnTo>
                    <a:pt x="169705" y="43089"/>
                  </a:lnTo>
                  <a:lnTo>
                    <a:pt x="169678" y="43089"/>
                  </a:lnTo>
                  <a:lnTo>
                    <a:pt x="169678" y="43102"/>
                  </a:lnTo>
                  <a:lnTo>
                    <a:pt x="169652" y="43102"/>
                  </a:lnTo>
                  <a:lnTo>
                    <a:pt x="169652" y="43129"/>
                  </a:lnTo>
                  <a:lnTo>
                    <a:pt x="169611" y="43129"/>
                  </a:lnTo>
                  <a:lnTo>
                    <a:pt x="169611" y="43156"/>
                  </a:lnTo>
                  <a:lnTo>
                    <a:pt x="169585" y="43156"/>
                  </a:lnTo>
                  <a:lnTo>
                    <a:pt x="169585" y="43169"/>
                  </a:lnTo>
                  <a:lnTo>
                    <a:pt x="169571" y="43169"/>
                  </a:lnTo>
                  <a:lnTo>
                    <a:pt x="169571" y="43196"/>
                  </a:lnTo>
                  <a:lnTo>
                    <a:pt x="169518" y="43196"/>
                  </a:lnTo>
                  <a:lnTo>
                    <a:pt x="169518" y="43223"/>
                  </a:lnTo>
                  <a:lnTo>
                    <a:pt x="169504" y="43223"/>
                  </a:lnTo>
                  <a:lnTo>
                    <a:pt x="169504" y="43236"/>
                  </a:lnTo>
                  <a:lnTo>
                    <a:pt x="169478" y="43236"/>
                  </a:lnTo>
                  <a:lnTo>
                    <a:pt x="169478" y="43263"/>
                  </a:lnTo>
                  <a:lnTo>
                    <a:pt x="169437" y="43263"/>
                  </a:lnTo>
                  <a:lnTo>
                    <a:pt x="169437" y="43290"/>
                  </a:lnTo>
                  <a:lnTo>
                    <a:pt x="169411" y="43290"/>
                  </a:lnTo>
                  <a:lnTo>
                    <a:pt x="169411" y="43303"/>
                  </a:lnTo>
                  <a:lnTo>
                    <a:pt x="169384" y="43303"/>
                  </a:lnTo>
                  <a:lnTo>
                    <a:pt x="169384" y="43330"/>
                  </a:lnTo>
                  <a:lnTo>
                    <a:pt x="169371" y="43330"/>
                  </a:lnTo>
                  <a:lnTo>
                    <a:pt x="169371" y="43357"/>
                  </a:lnTo>
                  <a:lnTo>
                    <a:pt x="169317" y="43357"/>
                  </a:lnTo>
                  <a:lnTo>
                    <a:pt x="169317" y="43370"/>
                  </a:lnTo>
                  <a:lnTo>
                    <a:pt x="169304" y="43370"/>
                  </a:lnTo>
                  <a:lnTo>
                    <a:pt x="169304" y="43397"/>
                  </a:lnTo>
                  <a:lnTo>
                    <a:pt x="169277" y="43397"/>
                  </a:lnTo>
                  <a:lnTo>
                    <a:pt x="169277" y="43424"/>
                  </a:lnTo>
                  <a:lnTo>
                    <a:pt x="169237" y="43424"/>
                  </a:lnTo>
                  <a:lnTo>
                    <a:pt x="169237" y="43437"/>
                  </a:lnTo>
                  <a:lnTo>
                    <a:pt x="169210" y="43437"/>
                  </a:lnTo>
                  <a:lnTo>
                    <a:pt x="169210" y="43464"/>
                  </a:lnTo>
                  <a:lnTo>
                    <a:pt x="169183" y="43464"/>
                  </a:lnTo>
                  <a:lnTo>
                    <a:pt x="169183" y="43491"/>
                  </a:lnTo>
                  <a:lnTo>
                    <a:pt x="169143" y="43491"/>
                  </a:lnTo>
                  <a:lnTo>
                    <a:pt x="169143" y="43504"/>
                  </a:lnTo>
                  <a:lnTo>
                    <a:pt x="169116" y="43504"/>
                  </a:lnTo>
                  <a:lnTo>
                    <a:pt x="169116" y="43531"/>
                  </a:lnTo>
                  <a:lnTo>
                    <a:pt x="169103" y="43531"/>
                  </a:lnTo>
                  <a:lnTo>
                    <a:pt x="169103" y="43557"/>
                  </a:lnTo>
                  <a:lnTo>
                    <a:pt x="169076" y="43557"/>
                  </a:lnTo>
                  <a:lnTo>
                    <a:pt x="169076" y="43571"/>
                  </a:lnTo>
                  <a:lnTo>
                    <a:pt x="169036" y="43571"/>
                  </a:lnTo>
                  <a:lnTo>
                    <a:pt x="169036" y="43598"/>
                  </a:lnTo>
                  <a:lnTo>
                    <a:pt x="169009" y="43598"/>
                  </a:lnTo>
                  <a:lnTo>
                    <a:pt x="169009" y="43624"/>
                  </a:lnTo>
                  <a:lnTo>
                    <a:pt x="168982" y="43624"/>
                  </a:lnTo>
                  <a:lnTo>
                    <a:pt x="168982" y="43638"/>
                  </a:lnTo>
                  <a:lnTo>
                    <a:pt x="168942" y="43638"/>
                  </a:lnTo>
                  <a:lnTo>
                    <a:pt x="168942" y="43664"/>
                  </a:lnTo>
                  <a:lnTo>
                    <a:pt x="168916" y="43664"/>
                  </a:lnTo>
                  <a:lnTo>
                    <a:pt x="168916" y="43691"/>
                  </a:lnTo>
                  <a:lnTo>
                    <a:pt x="168902" y="43691"/>
                  </a:lnTo>
                  <a:lnTo>
                    <a:pt x="168902" y="43705"/>
                  </a:lnTo>
                  <a:lnTo>
                    <a:pt x="168849" y="43705"/>
                  </a:lnTo>
                  <a:lnTo>
                    <a:pt x="168849" y="43731"/>
                  </a:lnTo>
                  <a:lnTo>
                    <a:pt x="168835" y="43731"/>
                  </a:lnTo>
                  <a:lnTo>
                    <a:pt x="168835" y="43758"/>
                  </a:lnTo>
                  <a:lnTo>
                    <a:pt x="168808" y="43758"/>
                  </a:lnTo>
                  <a:lnTo>
                    <a:pt x="168808" y="43772"/>
                  </a:lnTo>
                  <a:lnTo>
                    <a:pt x="168782" y="43772"/>
                  </a:lnTo>
                  <a:lnTo>
                    <a:pt x="168782" y="43798"/>
                  </a:lnTo>
                  <a:lnTo>
                    <a:pt x="168742" y="43798"/>
                  </a:lnTo>
                  <a:lnTo>
                    <a:pt x="168742" y="43825"/>
                  </a:lnTo>
                  <a:lnTo>
                    <a:pt x="168715" y="43825"/>
                  </a:lnTo>
                  <a:lnTo>
                    <a:pt x="168715" y="43838"/>
                  </a:lnTo>
                  <a:lnTo>
                    <a:pt x="168701" y="43838"/>
                  </a:lnTo>
                  <a:lnTo>
                    <a:pt x="168701" y="43865"/>
                  </a:lnTo>
                  <a:lnTo>
                    <a:pt x="168648" y="43865"/>
                  </a:lnTo>
                  <a:lnTo>
                    <a:pt x="168648" y="43892"/>
                  </a:lnTo>
                  <a:lnTo>
                    <a:pt x="168635" y="43892"/>
                  </a:lnTo>
                  <a:lnTo>
                    <a:pt x="168635" y="43905"/>
                  </a:lnTo>
                  <a:lnTo>
                    <a:pt x="168608" y="43905"/>
                  </a:lnTo>
                  <a:lnTo>
                    <a:pt x="168608" y="43932"/>
                  </a:lnTo>
                  <a:lnTo>
                    <a:pt x="168568" y="43932"/>
                  </a:lnTo>
                  <a:lnTo>
                    <a:pt x="168568" y="43959"/>
                  </a:lnTo>
                  <a:lnTo>
                    <a:pt x="168541" y="43959"/>
                  </a:lnTo>
                  <a:lnTo>
                    <a:pt x="168541" y="43972"/>
                  </a:lnTo>
                  <a:lnTo>
                    <a:pt x="168514" y="43972"/>
                  </a:lnTo>
                  <a:lnTo>
                    <a:pt x="168514" y="43999"/>
                  </a:lnTo>
                  <a:lnTo>
                    <a:pt x="168474" y="43999"/>
                  </a:lnTo>
                  <a:lnTo>
                    <a:pt x="168474" y="44026"/>
                  </a:lnTo>
                  <a:lnTo>
                    <a:pt x="168447" y="44026"/>
                  </a:lnTo>
                  <a:lnTo>
                    <a:pt x="168447" y="44039"/>
                  </a:lnTo>
                  <a:lnTo>
                    <a:pt x="168434" y="44039"/>
                  </a:lnTo>
                  <a:lnTo>
                    <a:pt x="168434" y="44066"/>
                  </a:lnTo>
                  <a:lnTo>
                    <a:pt x="168407" y="44066"/>
                  </a:lnTo>
                  <a:lnTo>
                    <a:pt x="168407" y="44093"/>
                  </a:lnTo>
                  <a:lnTo>
                    <a:pt x="168367" y="44093"/>
                  </a:lnTo>
                  <a:lnTo>
                    <a:pt x="168367" y="44106"/>
                  </a:lnTo>
                  <a:lnTo>
                    <a:pt x="168340" y="44106"/>
                  </a:lnTo>
                  <a:lnTo>
                    <a:pt x="168340" y="44133"/>
                  </a:lnTo>
                  <a:lnTo>
                    <a:pt x="168313" y="44133"/>
                  </a:lnTo>
                  <a:lnTo>
                    <a:pt x="168313" y="44160"/>
                  </a:lnTo>
                  <a:lnTo>
                    <a:pt x="168273" y="44160"/>
                  </a:lnTo>
                  <a:lnTo>
                    <a:pt x="168273" y="44173"/>
                  </a:lnTo>
                  <a:lnTo>
                    <a:pt x="168246" y="44173"/>
                  </a:lnTo>
                  <a:lnTo>
                    <a:pt x="168246" y="44200"/>
                  </a:lnTo>
                  <a:lnTo>
                    <a:pt x="168233" y="44200"/>
                  </a:lnTo>
                  <a:lnTo>
                    <a:pt x="168233" y="44226"/>
                  </a:lnTo>
                  <a:lnTo>
                    <a:pt x="168180" y="44226"/>
                  </a:lnTo>
                  <a:lnTo>
                    <a:pt x="168180" y="44240"/>
                  </a:lnTo>
                  <a:lnTo>
                    <a:pt x="168166" y="44240"/>
                  </a:lnTo>
                  <a:lnTo>
                    <a:pt x="168166" y="44267"/>
                  </a:lnTo>
                  <a:lnTo>
                    <a:pt x="168139" y="44267"/>
                  </a:lnTo>
                  <a:lnTo>
                    <a:pt x="168139" y="44293"/>
                  </a:lnTo>
                  <a:lnTo>
                    <a:pt x="168113" y="44293"/>
                  </a:lnTo>
                  <a:lnTo>
                    <a:pt x="168113" y="44307"/>
                  </a:lnTo>
                  <a:lnTo>
                    <a:pt x="168073" y="44307"/>
                  </a:lnTo>
                  <a:lnTo>
                    <a:pt x="168073" y="44334"/>
                  </a:lnTo>
                  <a:lnTo>
                    <a:pt x="168046" y="44334"/>
                  </a:lnTo>
                  <a:lnTo>
                    <a:pt x="168046" y="44360"/>
                  </a:lnTo>
                  <a:lnTo>
                    <a:pt x="168032" y="44360"/>
                  </a:lnTo>
                  <a:lnTo>
                    <a:pt x="168032" y="44374"/>
                  </a:lnTo>
                  <a:lnTo>
                    <a:pt x="167979" y="44374"/>
                  </a:lnTo>
                  <a:lnTo>
                    <a:pt x="167979" y="44400"/>
                  </a:lnTo>
                  <a:lnTo>
                    <a:pt x="167965" y="44400"/>
                  </a:lnTo>
                  <a:lnTo>
                    <a:pt x="167965" y="44427"/>
                  </a:lnTo>
                  <a:lnTo>
                    <a:pt x="167939" y="44427"/>
                  </a:lnTo>
                  <a:lnTo>
                    <a:pt x="167939" y="44441"/>
                  </a:lnTo>
                  <a:lnTo>
                    <a:pt x="167899" y="44441"/>
                  </a:lnTo>
                  <a:lnTo>
                    <a:pt x="167899" y="44467"/>
                  </a:lnTo>
                  <a:lnTo>
                    <a:pt x="167872" y="44467"/>
                  </a:lnTo>
                  <a:lnTo>
                    <a:pt x="167872" y="44494"/>
                  </a:lnTo>
                  <a:lnTo>
                    <a:pt x="167845" y="44494"/>
                  </a:lnTo>
                  <a:lnTo>
                    <a:pt x="167845" y="44508"/>
                  </a:lnTo>
                  <a:lnTo>
                    <a:pt x="167832" y="44508"/>
                  </a:lnTo>
                  <a:lnTo>
                    <a:pt x="167832" y="44534"/>
                  </a:lnTo>
                  <a:lnTo>
                    <a:pt x="167778" y="44534"/>
                  </a:lnTo>
                  <a:lnTo>
                    <a:pt x="167778" y="44561"/>
                  </a:lnTo>
                  <a:lnTo>
                    <a:pt x="167765" y="44561"/>
                  </a:lnTo>
                  <a:lnTo>
                    <a:pt x="167765" y="44574"/>
                  </a:lnTo>
                  <a:lnTo>
                    <a:pt x="167738" y="44574"/>
                  </a:lnTo>
                  <a:lnTo>
                    <a:pt x="167738" y="44601"/>
                  </a:lnTo>
                  <a:lnTo>
                    <a:pt x="167698" y="44601"/>
                  </a:lnTo>
                  <a:lnTo>
                    <a:pt x="167698" y="44628"/>
                  </a:lnTo>
                  <a:lnTo>
                    <a:pt x="167671" y="44628"/>
                  </a:lnTo>
                  <a:lnTo>
                    <a:pt x="167671" y="44641"/>
                  </a:lnTo>
                  <a:lnTo>
                    <a:pt x="167644" y="44641"/>
                  </a:lnTo>
                  <a:lnTo>
                    <a:pt x="167644" y="44668"/>
                  </a:lnTo>
                  <a:lnTo>
                    <a:pt x="167604" y="44668"/>
                  </a:lnTo>
                  <a:lnTo>
                    <a:pt x="167604" y="44695"/>
                  </a:lnTo>
                  <a:lnTo>
                    <a:pt x="167577" y="44695"/>
                  </a:lnTo>
                  <a:lnTo>
                    <a:pt x="167577" y="44708"/>
                  </a:lnTo>
                  <a:lnTo>
                    <a:pt x="167564" y="44708"/>
                  </a:lnTo>
                  <a:lnTo>
                    <a:pt x="167564" y="44735"/>
                  </a:lnTo>
                  <a:lnTo>
                    <a:pt x="167510" y="44735"/>
                  </a:lnTo>
                  <a:lnTo>
                    <a:pt x="167510" y="44762"/>
                  </a:lnTo>
                  <a:lnTo>
                    <a:pt x="167497" y="44762"/>
                  </a:lnTo>
                  <a:lnTo>
                    <a:pt x="167497" y="44775"/>
                  </a:lnTo>
                  <a:lnTo>
                    <a:pt x="167470" y="44775"/>
                  </a:lnTo>
                  <a:lnTo>
                    <a:pt x="167470" y="44802"/>
                  </a:lnTo>
                  <a:lnTo>
                    <a:pt x="167444" y="44802"/>
                  </a:lnTo>
                  <a:lnTo>
                    <a:pt x="167444" y="44829"/>
                  </a:lnTo>
                  <a:lnTo>
                    <a:pt x="167403" y="44829"/>
                  </a:lnTo>
                  <a:lnTo>
                    <a:pt x="167403" y="44842"/>
                  </a:lnTo>
                  <a:lnTo>
                    <a:pt x="167377" y="44842"/>
                  </a:lnTo>
                  <a:lnTo>
                    <a:pt x="167377" y="44869"/>
                  </a:lnTo>
                  <a:lnTo>
                    <a:pt x="167363" y="44869"/>
                  </a:lnTo>
                  <a:lnTo>
                    <a:pt x="167363" y="44896"/>
                  </a:lnTo>
                  <a:lnTo>
                    <a:pt x="167310" y="44896"/>
                  </a:lnTo>
                  <a:lnTo>
                    <a:pt x="167310" y="44909"/>
                  </a:lnTo>
                  <a:lnTo>
                    <a:pt x="167296" y="44909"/>
                  </a:lnTo>
                  <a:lnTo>
                    <a:pt x="167296" y="44936"/>
                  </a:lnTo>
                  <a:lnTo>
                    <a:pt x="167270" y="44936"/>
                  </a:lnTo>
                  <a:lnTo>
                    <a:pt x="167270" y="44962"/>
                  </a:lnTo>
                  <a:lnTo>
                    <a:pt x="167229" y="44962"/>
                  </a:lnTo>
                  <a:lnTo>
                    <a:pt x="167229" y="44976"/>
                  </a:lnTo>
                  <a:lnTo>
                    <a:pt x="167203" y="44976"/>
                  </a:lnTo>
                  <a:lnTo>
                    <a:pt x="167203" y="45003"/>
                  </a:lnTo>
                  <a:lnTo>
                    <a:pt x="167176" y="45003"/>
                  </a:lnTo>
                  <a:lnTo>
                    <a:pt x="167176" y="45029"/>
                  </a:lnTo>
                  <a:lnTo>
                    <a:pt x="167163" y="45029"/>
                  </a:lnTo>
                  <a:lnTo>
                    <a:pt x="167163" y="45043"/>
                  </a:lnTo>
                  <a:lnTo>
                    <a:pt x="167109" y="45043"/>
                  </a:lnTo>
                  <a:lnTo>
                    <a:pt x="167109" y="45070"/>
                  </a:lnTo>
                  <a:lnTo>
                    <a:pt x="167096" y="45070"/>
                  </a:lnTo>
                  <a:lnTo>
                    <a:pt x="167096" y="45096"/>
                  </a:lnTo>
                  <a:lnTo>
                    <a:pt x="167069" y="45096"/>
                  </a:lnTo>
                  <a:lnTo>
                    <a:pt x="167069" y="45110"/>
                  </a:lnTo>
                  <a:lnTo>
                    <a:pt x="167029" y="45110"/>
                  </a:lnTo>
                  <a:lnTo>
                    <a:pt x="167029" y="45136"/>
                  </a:lnTo>
                  <a:lnTo>
                    <a:pt x="167002" y="45136"/>
                  </a:lnTo>
                  <a:lnTo>
                    <a:pt x="167002" y="45163"/>
                  </a:lnTo>
                  <a:lnTo>
                    <a:pt x="166975" y="45163"/>
                  </a:lnTo>
                  <a:lnTo>
                    <a:pt x="166975" y="45177"/>
                  </a:lnTo>
                  <a:lnTo>
                    <a:pt x="166935" y="45177"/>
                  </a:lnTo>
                  <a:lnTo>
                    <a:pt x="166935" y="45203"/>
                  </a:lnTo>
                  <a:lnTo>
                    <a:pt x="166908" y="45203"/>
                  </a:lnTo>
                  <a:lnTo>
                    <a:pt x="166908" y="45230"/>
                  </a:lnTo>
                  <a:lnTo>
                    <a:pt x="166895" y="45230"/>
                  </a:lnTo>
                  <a:lnTo>
                    <a:pt x="166895" y="45243"/>
                  </a:lnTo>
                  <a:lnTo>
                    <a:pt x="166841" y="45243"/>
                  </a:lnTo>
                  <a:lnTo>
                    <a:pt x="166841" y="45270"/>
                  </a:lnTo>
                  <a:lnTo>
                    <a:pt x="166828" y="45270"/>
                  </a:lnTo>
                  <a:lnTo>
                    <a:pt x="166828" y="45297"/>
                  </a:lnTo>
                  <a:lnTo>
                    <a:pt x="166801" y="45297"/>
                  </a:lnTo>
                  <a:lnTo>
                    <a:pt x="166801" y="45310"/>
                  </a:lnTo>
                  <a:lnTo>
                    <a:pt x="166774" y="45310"/>
                  </a:lnTo>
                  <a:lnTo>
                    <a:pt x="166774" y="45337"/>
                  </a:lnTo>
                  <a:lnTo>
                    <a:pt x="166734" y="45337"/>
                  </a:lnTo>
                  <a:lnTo>
                    <a:pt x="166734" y="45364"/>
                  </a:lnTo>
                  <a:lnTo>
                    <a:pt x="166708" y="45364"/>
                  </a:lnTo>
                  <a:lnTo>
                    <a:pt x="166708" y="45377"/>
                  </a:lnTo>
                  <a:lnTo>
                    <a:pt x="166694" y="45377"/>
                  </a:lnTo>
                  <a:lnTo>
                    <a:pt x="166694" y="45404"/>
                  </a:lnTo>
                  <a:lnTo>
                    <a:pt x="166641" y="45404"/>
                  </a:lnTo>
                  <a:lnTo>
                    <a:pt x="166641" y="45431"/>
                  </a:lnTo>
                  <a:lnTo>
                    <a:pt x="166627" y="45431"/>
                  </a:lnTo>
                  <a:lnTo>
                    <a:pt x="166627" y="45444"/>
                  </a:lnTo>
                  <a:lnTo>
                    <a:pt x="166601" y="45444"/>
                  </a:lnTo>
                  <a:lnTo>
                    <a:pt x="166601" y="45471"/>
                  </a:lnTo>
                  <a:lnTo>
                    <a:pt x="166560" y="45471"/>
                  </a:lnTo>
                  <a:lnTo>
                    <a:pt x="166560" y="45498"/>
                  </a:lnTo>
                  <a:lnTo>
                    <a:pt x="166534" y="45498"/>
                  </a:lnTo>
                  <a:lnTo>
                    <a:pt x="166534" y="45511"/>
                  </a:lnTo>
                  <a:lnTo>
                    <a:pt x="166507" y="45511"/>
                  </a:lnTo>
                  <a:lnTo>
                    <a:pt x="166507" y="45538"/>
                  </a:lnTo>
                  <a:lnTo>
                    <a:pt x="166493" y="45538"/>
                  </a:lnTo>
                  <a:lnTo>
                    <a:pt x="166493" y="45565"/>
                  </a:lnTo>
                  <a:lnTo>
                    <a:pt x="166440" y="45565"/>
                  </a:lnTo>
                  <a:lnTo>
                    <a:pt x="166440" y="45578"/>
                  </a:lnTo>
                  <a:lnTo>
                    <a:pt x="166427" y="45578"/>
                  </a:lnTo>
                  <a:lnTo>
                    <a:pt x="166427" y="45605"/>
                  </a:lnTo>
                  <a:lnTo>
                    <a:pt x="166400" y="45605"/>
                  </a:lnTo>
                  <a:lnTo>
                    <a:pt x="166400" y="45632"/>
                  </a:lnTo>
                  <a:lnTo>
                    <a:pt x="166360" y="45632"/>
                  </a:lnTo>
                  <a:lnTo>
                    <a:pt x="166360" y="45645"/>
                  </a:lnTo>
                  <a:lnTo>
                    <a:pt x="166333" y="45645"/>
                  </a:lnTo>
                  <a:lnTo>
                    <a:pt x="166333" y="45672"/>
                  </a:lnTo>
                  <a:lnTo>
                    <a:pt x="166306" y="45672"/>
                  </a:lnTo>
                  <a:lnTo>
                    <a:pt x="166306" y="45698"/>
                  </a:lnTo>
                  <a:lnTo>
                    <a:pt x="166266" y="45698"/>
                  </a:lnTo>
                  <a:lnTo>
                    <a:pt x="166266" y="45712"/>
                  </a:lnTo>
                  <a:lnTo>
                    <a:pt x="166239" y="45712"/>
                  </a:lnTo>
                  <a:lnTo>
                    <a:pt x="166239" y="45739"/>
                  </a:lnTo>
                  <a:lnTo>
                    <a:pt x="166226" y="45739"/>
                  </a:lnTo>
                  <a:lnTo>
                    <a:pt x="166226" y="45765"/>
                  </a:lnTo>
                  <a:lnTo>
                    <a:pt x="166199" y="45765"/>
                  </a:lnTo>
                  <a:lnTo>
                    <a:pt x="166199" y="45779"/>
                  </a:lnTo>
                  <a:lnTo>
                    <a:pt x="166159" y="45779"/>
                  </a:lnTo>
                  <a:lnTo>
                    <a:pt x="166159" y="45806"/>
                  </a:lnTo>
                  <a:lnTo>
                    <a:pt x="166132" y="45806"/>
                  </a:lnTo>
                  <a:lnTo>
                    <a:pt x="166132" y="45832"/>
                  </a:lnTo>
                  <a:lnTo>
                    <a:pt x="166105" y="45832"/>
                  </a:lnTo>
                  <a:lnTo>
                    <a:pt x="166105" y="45846"/>
                  </a:lnTo>
                  <a:lnTo>
                    <a:pt x="166065" y="45846"/>
                  </a:lnTo>
                  <a:lnTo>
                    <a:pt x="166065" y="45872"/>
                  </a:lnTo>
                  <a:lnTo>
                    <a:pt x="166039" y="45872"/>
                  </a:lnTo>
                  <a:lnTo>
                    <a:pt x="166039" y="45899"/>
                  </a:lnTo>
                  <a:lnTo>
                    <a:pt x="166025" y="45899"/>
                  </a:lnTo>
                  <a:lnTo>
                    <a:pt x="166025" y="45913"/>
                  </a:lnTo>
                  <a:lnTo>
                    <a:pt x="165972" y="45913"/>
                  </a:lnTo>
                  <a:lnTo>
                    <a:pt x="165972" y="45939"/>
                  </a:lnTo>
                  <a:lnTo>
                    <a:pt x="165958" y="45939"/>
                  </a:lnTo>
                  <a:lnTo>
                    <a:pt x="165958" y="45966"/>
                  </a:lnTo>
                  <a:lnTo>
                    <a:pt x="165931" y="45966"/>
                  </a:lnTo>
                  <a:lnTo>
                    <a:pt x="165931" y="45979"/>
                  </a:lnTo>
                  <a:lnTo>
                    <a:pt x="165891" y="45979"/>
                  </a:lnTo>
                  <a:lnTo>
                    <a:pt x="165891" y="46006"/>
                  </a:lnTo>
                  <a:lnTo>
                    <a:pt x="165865" y="46006"/>
                  </a:lnTo>
                  <a:lnTo>
                    <a:pt x="165865" y="46033"/>
                  </a:lnTo>
                  <a:lnTo>
                    <a:pt x="165838" y="46033"/>
                  </a:lnTo>
                  <a:lnTo>
                    <a:pt x="165838" y="46046"/>
                  </a:lnTo>
                  <a:lnTo>
                    <a:pt x="165824" y="46046"/>
                  </a:lnTo>
                  <a:lnTo>
                    <a:pt x="165824" y="46073"/>
                  </a:lnTo>
                  <a:lnTo>
                    <a:pt x="165771" y="46073"/>
                  </a:lnTo>
                  <a:lnTo>
                    <a:pt x="165771" y="46100"/>
                  </a:lnTo>
                  <a:lnTo>
                    <a:pt x="165757" y="46100"/>
                  </a:lnTo>
                  <a:lnTo>
                    <a:pt x="165757" y="46113"/>
                  </a:lnTo>
                  <a:lnTo>
                    <a:pt x="165731" y="46113"/>
                  </a:lnTo>
                  <a:lnTo>
                    <a:pt x="165731" y="46140"/>
                  </a:lnTo>
                  <a:lnTo>
                    <a:pt x="165691" y="46140"/>
                  </a:lnTo>
                  <a:lnTo>
                    <a:pt x="165691" y="46167"/>
                  </a:lnTo>
                  <a:lnTo>
                    <a:pt x="165664" y="46167"/>
                  </a:lnTo>
                  <a:lnTo>
                    <a:pt x="165664" y="46180"/>
                  </a:lnTo>
                  <a:lnTo>
                    <a:pt x="165637" y="46180"/>
                  </a:lnTo>
                  <a:lnTo>
                    <a:pt x="165637" y="46207"/>
                  </a:lnTo>
                  <a:lnTo>
                    <a:pt x="165597" y="46207"/>
                  </a:lnTo>
                  <a:lnTo>
                    <a:pt x="165597" y="46234"/>
                  </a:lnTo>
                  <a:lnTo>
                    <a:pt x="165570" y="46234"/>
                  </a:lnTo>
                  <a:lnTo>
                    <a:pt x="165570" y="46247"/>
                  </a:lnTo>
                  <a:lnTo>
                    <a:pt x="165557" y="46247"/>
                  </a:lnTo>
                  <a:lnTo>
                    <a:pt x="165557" y="46274"/>
                  </a:lnTo>
                  <a:lnTo>
                    <a:pt x="165530" y="46274"/>
                  </a:lnTo>
                  <a:lnTo>
                    <a:pt x="165530" y="46301"/>
                  </a:lnTo>
                  <a:lnTo>
                    <a:pt x="165490" y="46301"/>
                  </a:lnTo>
                  <a:lnTo>
                    <a:pt x="165490" y="46314"/>
                  </a:lnTo>
                  <a:lnTo>
                    <a:pt x="165463" y="46314"/>
                  </a:lnTo>
                  <a:lnTo>
                    <a:pt x="165463" y="46341"/>
                  </a:lnTo>
                  <a:lnTo>
                    <a:pt x="165436" y="46341"/>
                  </a:lnTo>
                  <a:lnTo>
                    <a:pt x="165436" y="46368"/>
                  </a:lnTo>
                  <a:lnTo>
                    <a:pt x="165396" y="46368"/>
                  </a:lnTo>
                  <a:lnTo>
                    <a:pt x="165396" y="46381"/>
                  </a:lnTo>
                  <a:lnTo>
                    <a:pt x="165369" y="46381"/>
                  </a:lnTo>
                  <a:lnTo>
                    <a:pt x="165369" y="46408"/>
                  </a:lnTo>
                  <a:lnTo>
                    <a:pt x="165356" y="46408"/>
                  </a:lnTo>
                  <a:lnTo>
                    <a:pt x="165356" y="46434"/>
                  </a:lnTo>
                  <a:lnTo>
                    <a:pt x="165303" y="46434"/>
                  </a:lnTo>
                  <a:lnTo>
                    <a:pt x="165303" y="46448"/>
                  </a:lnTo>
                  <a:lnTo>
                    <a:pt x="165289" y="46448"/>
                  </a:lnTo>
                  <a:lnTo>
                    <a:pt x="165289" y="46475"/>
                  </a:lnTo>
                  <a:lnTo>
                    <a:pt x="165262" y="46475"/>
                  </a:lnTo>
                  <a:lnTo>
                    <a:pt x="165262" y="46501"/>
                  </a:lnTo>
                  <a:lnTo>
                    <a:pt x="165236" y="46501"/>
                  </a:lnTo>
                  <a:lnTo>
                    <a:pt x="165236" y="46515"/>
                  </a:lnTo>
                  <a:lnTo>
                    <a:pt x="165195" y="46515"/>
                  </a:lnTo>
                  <a:lnTo>
                    <a:pt x="165195" y="46541"/>
                  </a:lnTo>
                  <a:lnTo>
                    <a:pt x="165169" y="46541"/>
                  </a:lnTo>
                  <a:lnTo>
                    <a:pt x="165169" y="46568"/>
                  </a:lnTo>
                  <a:lnTo>
                    <a:pt x="165155" y="46568"/>
                  </a:lnTo>
                  <a:lnTo>
                    <a:pt x="165155" y="46582"/>
                  </a:lnTo>
                  <a:lnTo>
                    <a:pt x="165102" y="46582"/>
                  </a:lnTo>
                  <a:lnTo>
                    <a:pt x="165102" y="46608"/>
                  </a:lnTo>
                  <a:lnTo>
                    <a:pt x="165088" y="46608"/>
                  </a:lnTo>
                  <a:lnTo>
                    <a:pt x="165088" y="46635"/>
                  </a:lnTo>
                  <a:lnTo>
                    <a:pt x="165062" y="46635"/>
                  </a:lnTo>
                  <a:lnTo>
                    <a:pt x="165062" y="46649"/>
                  </a:lnTo>
                  <a:lnTo>
                    <a:pt x="165022" y="46649"/>
                  </a:lnTo>
                  <a:lnTo>
                    <a:pt x="165022" y="46675"/>
                  </a:lnTo>
                  <a:lnTo>
                    <a:pt x="164995" y="46675"/>
                  </a:lnTo>
                  <a:lnTo>
                    <a:pt x="164995" y="46702"/>
                  </a:lnTo>
                  <a:lnTo>
                    <a:pt x="164968" y="46702"/>
                  </a:lnTo>
                  <a:lnTo>
                    <a:pt x="164968" y="46715"/>
                  </a:lnTo>
                  <a:lnTo>
                    <a:pt x="164928" y="46715"/>
                  </a:lnTo>
                  <a:lnTo>
                    <a:pt x="164928" y="46742"/>
                  </a:lnTo>
                  <a:lnTo>
                    <a:pt x="164901" y="46742"/>
                  </a:lnTo>
                  <a:lnTo>
                    <a:pt x="164901" y="46769"/>
                  </a:lnTo>
                  <a:lnTo>
                    <a:pt x="164888" y="46769"/>
                  </a:lnTo>
                  <a:lnTo>
                    <a:pt x="164888" y="46782"/>
                  </a:lnTo>
                  <a:lnTo>
                    <a:pt x="164861" y="46782"/>
                  </a:lnTo>
                  <a:lnTo>
                    <a:pt x="164861" y="46809"/>
                  </a:lnTo>
                  <a:lnTo>
                    <a:pt x="164821" y="46809"/>
                  </a:lnTo>
                  <a:lnTo>
                    <a:pt x="164821" y="46836"/>
                  </a:lnTo>
                  <a:lnTo>
                    <a:pt x="164794" y="46836"/>
                  </a:lnTo>
                  <a:lnTo>
                    <a:pt x="164794" y="46849"/>
                  </a:lnTo>
                  <a:lnTo>
                    <a:pt x="164767" y="46849"/>
                  </a:lnTo>
                  <a:lnTo>
                    <a:pt x="164767" y="46876"/>
                  </a:lnTo>
                  <a:lnTo>
                    <a:pt x="164727" y="46876"/>
                  </a:lnTo>
                  <a:lnTo>
                    <a:pt x="164727" y="46903"/>
                  </a:lnTo>
                  <a:lnTo>
                    <a:pt x="164700" y="46903"/>
                  </a:lnTo>
                  <a:lnTo>
                    <a:pt x="164700" y="46916"/>
                  </a:lnTo>
                  <a:lnTo>
                    <a:pt x="164687" y="46916"/>
                  </a:lnTo>
                  <a:lnTo>
                    <a:pt x="164687" y="46943"/>
                  </a:lnTo>
                  <a:lnTo>
                    <a:pt x="164633" y="46943"/>
                  </a:lnTo>
                  <a:lnTo>
                    <a:pt x="164633" y="46970"/>
                  </a:lnTo>
                  <a:lnTo>
                    <a:pt x="164620" y="46970"/>
                  </a:lnTo>
                  <a:lnTo>
                    <a:pt x="164620" y="46983"/>
                  </a:lnTo>
                  <a:lnTo>
                    <a:pt x="164593" y="46983"/>
                  </a:lnTo>
                  <a:lnTo>
                    <a:pt x="164593" y="47010"/>
                  </a:lnTo>
                  <a:lnTo>
                    <a:pt x="164567" y="47010"/>
                  </a:lnTo>
                  <a:lnTo>
                    <a:pt x="164567" y="47037"/>
                  </a:lnTo>
                  <a:lnTo>
                    <a:pt x="164526" y="47037"/>
                  </a:lnTo>
                  <a:lnTo>
                    <a:pt x="164526" y="47050"/>
                  </a:lnTo>
                  <a:lnTo>
                    <a:pt x="164500" y="47050"/>
                  </a:lnTo>
                  <a:lnTo>
                    <a:pt x="164500" y="47077"/>
                  </a:lnTo>
                  <a:lnTo>
                    <a:pt x="164486" y="47077"/>
                  </a:lnTo>
                  <a:lnTo>
                    <a:pt x="164486" y="47104"/>
                  </a:lnTo>
                  <a:lnTo>
                    <a:pt x="164433" y="47104"/>
                  </a:lnTo>
                  <a:lnTo>
                    <a:pt x="164433" y="47117"/>
                  </a:lnTo>
                  <a:lnTo>
                    <a:pt x="164419" y="47117"/>
                  </a:lnTo>
                  <a:lnTo>
                    <a:pt x="164419" y="47144"/>
                  </a:lnTo>
                  <a:lnTo>
                    <a:pt x="164393" y="47144"/>
                  </a:lnTo>
                  <a:lnTo>
                    <a:pt x="164393" y="47170"/>
                  </a:lnTo>
                  <a:lnTo>
                    <a:pt x="164352" y="47170"/>
                  </a:lnTo>
                  <a:lnTo>
                    <a:pt x="164352" y="47184"/>
                  </a:lnTo>
                  <a:lnTo>
                    <a:pt x="164326" y="47184"/>
                  </a:lnTo>
                  <a:lnTo>
                    <a:pt x="164326" y="47211"/>
                  </a:lnTo>
                  <a:lnTo>
                    <a:pt x="164299" y="47211"/>
                  </a:lnTo>
                  <a:lnTo>
                    <a:pt x="164299" y="47237"/>
                  </a:lnTo>
                  <a:lnTo>
                    <a:pt x="164286" y="47237"/>
                  </a:lnTo>
                  <a:lnTo>
                    <a:pt x="164286" y="47251"/>
                  </a:lnTo>
                  <a:lnTo>
                    <a:pt x="164232" y="47251"/>
                  </a:lnTo>
                  <a:lnTo>
                    <a:pt x="164232" y="47277"/>
                  </a:lnTo>
                  <a:lnTo>
                    <a:pt x="164219" y="47277"/>
                  </a:lnTo>
                  <a:lnTo>
                    <a:pt x="164219" y="47304"/>
                  </a:lnTo>
                  <a:lnTo>
                    <a:pt x="164192" y="47304"/>
                  </a:lnTo>
                  <a:lnTo>
                    <a:pt x="164192" y="47318"/>
                  </a:lnTo>
                  <a:lnTo>
                    <a:pt x="164152" y="47318"/>
                  </a:lnTo>
                  <a:lnTo>
                    <a:pt x="164152" y="47344"/>
                  </a:lnTo>
                  <a:lnTo>
                    <a:pt x="164125" y="47344"/>
                  </a:lnTo>
                  <a:lnTo>
                    <a:pt x="164125" y="47371"/>
                  </a:lnTo>
                  <a:lnTo>
                    <a:pt x="164098" y="47371"/>
                  </a:lnTo>
                  <a:lnTo>
                    <a:pt x="164098" y="47385"/>
                  </a:lnTo>
                  <a:lnTo>
                    <a:pt x="164058" y="47385"/>
                  </a:lnTo>
                  <a:lnTo>
                    <a:pt x="164058" y="47411"/>
                  </a:lnTo>
                  <a:lnTo>
                    <a:pt x="164031" y="47411"/>
                  </a:lnTo>
                  <a:lnTo>
                    <a:pt x="164031" y="47438"/>
                  </a:lnTo>
                  <a:lnTo>
                    <a:pt x="164018" y="47438"/>
                  </a:lnTo>
                  <a:lnTo>
                    <a:pt x="164018" y="47451"/>
                  </a:lnTo>
                  <a:lnTo>
                    <a:pt x="163964" y="47451"/>
                  </a:lnTo>
                  <a:lnTo>
                    <a:pt x="163964" y="47478"/>
                  </a:lnTo>
                  <a:lnTo>
                    <a:pt x="163951" y="47478"/>
                  </a:lnTo>
                  <a:lnTo>
                    <a:pt x="163951" y="47505"/>
                  </a:lnTo>
                  <a:lnTo>
                    <a:pt x="163924" y="47505"/>
                  </a:lnTo>
                  <a:lnTo>
                    <a:pt x="163924" y="47518"/>
                  </a:lnTo>
                  <a:lnTo>
                    <a:pt x="163897" y="47518"/>
                  </a:lnTo>
                  <a:lnTo>
                    <a:pt x="163897" y="47545"/>
                  </a:lnTo>
                  <a:lnTo>
                    <a:pt x="163857" y="47545"/>
                  </a:lnTo>
                  <a:lnTo>
                    <a:pt x="163857" y="47572"/>
                  </a:lnTo>
                  <a:lnTo>
                    <a:pt x="163831" y="47572"/>
                  </a:lnTo>
                  <a:lnTo>
                    <a:pt x="163831" y="47585"/>
                  </a:lnTo>
                  <a:lnTo>
                    <a:pt x="163817" y="47585"/>
                  </a:lnTo>
                  <a:lnTo>
                    <a:pt x="163817" y="47612"/>
                  </a:lnTo>
                  <a:lnTo>
                    <a:pt x="163764" y="47612"/>
                  </a:lnTo>
                  <a:lnTo>
                    <a:pt x="163764" y="47639"/>
                  </a:lnTo>
                  <a:lnTo>
                    <a:pt x="163750" y="47639"/>
                  </a:lnTo>
                  <a:lnTo>
                    <a:pt x="163750" y="47652"/>
                  </a:lnTo>
                  <a:lnTo>
                    <a:pt x="163723" y="47652"/>
                  </a:lnTo>
                  <a:lnTo>
                    <a:pt x="163723" y="47679"/>
                  </a:lnTo>
                  <a:lnTo>
                    <a:pt x="163683" y="47679"/>
                  </a:lnTo>
                  <a:lnTo>
                    <a:pt x="163683" y="47706"/>
                  </a:lnTo>
                  <a:lnTo>
                    <a:pt x="163657" y="47706"/>
                  </a:lnTo>
                  <a:lnTo>
                    <a:pt x="163657" y="47719"/>
                  </a:lnTo>
                  <a:lnTo>
                    <a:pt x="163630" y="47719"/>
                  </a:lnTo>
                  <a:lnTo>
                    <a:pt x="163630" y="47746"/>
                  </a:lnTo>
                  <a:lnTo>
                    <a:pt x="163616" y="47746"/>
                  </a:lnTo>
                  <a:lnTo>
                    <a:pt x="163616" y="47773"/>
                  </a:lnTo>
                  <a:lnTo>
                    <a:pt x="163563" y="47773"/>
                  </a:lnTo>
                  <a:lnTo>
                    <a:pt x="163563" y="47786"/>
                  </a:lnTo>
                  <a:lnTo>
                    <a:pt x="163550" y="47786"/>
                  </a:lnTo>
                  <a:lnTo>
                    <a:pt x="163550" y="47813"/>
                  </a:lnTo>
                  <a:lnTo>
                    <a:pt x="163523" y="47813"/>
                  </a:lnTo>
                  <a:lnTo>
                    <a:pt x="163523" y="47840"/>
                  </a:lnTo>
                  <a:lnTo>
                    <a:pt x="163483" y="47840"/>
                  </a:lnTo>
                  <a:lnTo>
                    <a:pt x="163483" y="47853"/>
                  </a:lnTo>
                  <a:lnTo>
                    <a:pt x="163456" y="47853"/>
                  </a:lnTo>
                  <a:lnTo>
                    <a:pt x="163456" y="47880"/>
                  </a:lnTo>
                  <a:lnTo>
                    <a:pt x="163429" y="47880"/>
                  </a:lnTo>
                  <a:lnTo>
                    <a:pt x="163429" y="47906"/>
                  </a:lnTo>
                  <a:lnTo>
                    <a:pt x="163389" y="47906"/>
                  </a:lnTo>
                  <a:lnTo>
                    <a:pt x="163389" y="47920"/>
                  </a:lnTo>
                  <a:lnTo>
                    <a:pt x="163362" y="47920"/>
                  </a:lnTo>
                  <a:lnTo>
                    <a:pt x="163362" y="47947"/>
                  </a:lnTo>
                  <a:lnTo>
                    <a:pt x="163349" y="47947"/>
                  </a:lnTo>
                  <a:lnTo>
                    <a:pt x="163349" y="47973"/>
                  </a:lnTo>
                  <a:lnTo>
                    <a:pt x="163295" y="47973"/>
                  </a:lnTo>
                  <a:lnTo>
                    <a:pt x="163295" y="47987"/>
                  </a:lnTo>
                  <a:lnTo>
                    <a:pt x="163282" y="47987"/>
                  </a:lnTo>
                  <a:lnTo>
                    <a:pt x="163282" y="48013"/>
                  </a:lnTo>
                  <a:lnTo>
                    <a:pt x="163255" y="48013"/>
                  </a:lnTo>
                  <a:lnTo>
                    <a:pt x="163255" y="48040"/>
                  </a:lnTo>
                  <a:lnTo>
                    <a:pt x="163228" y="48040"/>
                  </a:lnTo>
                  <a:lnTo>
                    <a:pt x="163228" y="48054"/>
                  </a:lnTo>
                  <a:lnTo>
                    <a:pt x="163188" y="48054"/>
                  </a:lnTo>
                  <a:lnTo>
                    <a:pt x="163188" y="48080"/>
                  </a:lnTo>
                  <a:lnTo>
                    <a:pt x="163161" y="48080"/>
                  </a:lnTo>
                  <a:lnTo>
                    <a:pt x="163161" y="48107"/>
                  </a:lnTo>
                  <a:lnTo>
                    <a:pt x="163148" y="48107"/>
                  </a:lnTo>
                  <a:lnTo>
                    <a:pt x="163148" y="48121"/>
                  </a:lnTo>
                  <a:lnTo>
                    <a:pt x="163095" y="48121"/>
                  </a:lnTo>
                  <a:lnTo>
                    <a:pt x="163095" y="48147"/>
                  </a:lnTo>
                  <a:lnTo>
                    <a:pt x="163081" y="48147"/>
                  </a:lnTo>
                  <a:lnTo>
                    <a:pt x="163081" y="48174"/>
                  </a:lnTo>
                  <a:lnTo>
                    <a:pt x="163054" y="48174"/>
                  </a:lnTo>
                  <a:lnTo>
                    <a:pt x="163054" y="48187"/>
                  </a:lnTo>
                  <a:lnTo>
                    <a:pt x="163014" y="48187"/>
                  </a:lnTo>
                  <a:lnTo>
                    <a:pt x="163014" y="48214"/>
                  </a:lnTo>
                  <a:lnTo>
                    <a:pt x="162988" y="48214"/>
                  </a:lnTo>
                  <a:lnTo>
                    <a:pt x="162988" y="48241"/>
                  </a:lnTo>
                  <a:lnTo>
                    <a:pt x="162961" y="48241"/>
                  </a:lnTo>
                  <a:lnTo>
                    <a:pt x="162961" y="48254"/>
                  </a:lnTo>
                  <a:lnTo>
                    <a:pt x="162947" y="48254"/>
                  </a:lnTo>
                  <a:lnTo>
                    <a:pt x="162947" y="48281"/>
                  </a:lnTo>
                  <a:lnTo>
                    <a:pt x="162894" y="48281"/>
                  </a:lnTo>
                  <a:lnTo>
                    <a:pt x="162894" y="48308"/>
                  </a:lnTo>
                  <a:lnTo>
                    <a:pt x="162880" y="48308"/>
                  </a:lnTo>
                  <a:lnTo>
                    <a:pt x="162880" y="48321"/>
                  </a:lnTo>
                  <a:lnTo>
                    <a:pt x="162854" y="48321"/>
                  </a:lnTo>
                  <a:lnTo>
                    <a:pt x="162854" y="48348"/>
                  </a:lnTo>
                  <a:lnTo>
                    <a:pt x="162814" y="48348"/>
                  </a:lnTo>
                  <a:lnTo>
                    <a:pt x="162814" y="48375"/>
                  </a:lnTo>
                  <a:lnTo>
                    <a:pt x="162787" y="48375"/>
                  </a:lnTo>
                  <a:lnTo>
                    <a:pt x="162787" y="48388"/>
                  </a:lnTo>
                  <a:lnTo>
                    <a:pt x="162760" y="48388"/>
                  </a:lnTo>
                  <a:lnTo>
                    <a:pt x="162760" y="48415"/>
                  </a:lnTo>
                  <a:lnTo>
                    <a:pt x="162720" y="48415"/>
                  </a:lnTo>
                  <a:lnTo>
                    <a:pt x="162720" y="48442"/>
                  </a:lnTo>
                  <a:lnTo>
                    <a:pt x="162693" y="48442"/>
                  </a:lnTo>
                  <a:lnTo>
                    <a:pt x="162693" y="48455"/>
                  </a:lnTo>
                  <a:lnTo>
                    <a:pt x="162680" y="48455"/>
                  </a:lnTo>
                  <a:lnTo>
                    <a:pt x="162680" y="48482"/>
                  </a:lnTo>
                  <a:lnTo>
                    <a:pt x="162653" y="48482"/>
                  </a:lnTo>
                  <a:lnTo>
                    <a:pt x="162653" y="48509"/>
                  </a:lnTo>
                  <a:lnTo>
                    <a:pt x="162613" y="48509"/>
                  </a:lnTo>
                  <a:lnTo>
                    <a:pt x="162613" y="48522"/>
                  </a:lnTo>
                  <a:lnTo>
                    <a:pt x="162586" y="48522"/>
                  </a:lnTo>
                  <a:lnTo>
                    <a:pt x="162586" y="48549"/>
                  </a:lnTo>
                  <a:lnTo>
                    <a:pt x="162559" y="48549"/>
                  </a:lnTo>
                  <a:lnTo>
                    <a:pt x="162559" y="48575"/>
                  </a:lnTo>
                  <a:lnTo>
                    <a:pt x="162519" y="48575"/>
                  </a:lnTo>
                  <a:lnTo>
                    <a:pt x="162519" y="48589"/>
                  </a:lnTo>
                  <a:lnTo>
                    <a:pt x="162492" y="48589"/>
                  </a:lnTo>
                  <a:lnTo>
                    <a:pt x="162492" y="48616"/>
                  </a:lnTo>
                  <a:lnTo>
                    <a:pt x="162479" y="48616"/>
                  </a:lnTo>
                  <a:lnTo>
                    <a:pt x="162479" y="48642"/>
                  </a:lnTo>
                  <a:lnTo>
                    <a:pt x="162425" y="48642"/>
                  </a:lnTo>
                  <a:lnTo>
                    <a:pt x="162425" y="48656"/>
                  </a:lnTo>
                  <a:lnTo>
                    <a:pt x="162412" y="48656"/>
                  </a:lnTo>
                  <a:lnTo>
                    <a:pt x="162412" y="48683"/>
                  </a:lnTo>
                  <a:lnTo>
                    <a:pt x="162385" y="48683"/>
                  </a:lnTo>
                  <a:lnTo>
                    <a:pt x="162385" y="48709"/>
                  </a:lnTo>
                  <a:lnTo>
                    <a:pt x="162345" y="48709"/>
                  </a:lnTo>
                  <a:lnTo>
                    <a:pt x="162345" y="48723"/>
                  </a:lnTo>
                  <a:lnTo>
                    <a:pt x="162318" y="48723"/>
                  </a:lnTo>
                  <a:lnTo>
                    <a:pt x="162318" y="48749"/>
                  </a:lnTo>
                  <a:lnTo>
                    <a:pt x="162292" y="48749"/>
                  </a:lnTo>
                  <a:lnTo>
                    <a:pt x="162292" y="48776"/>
                  </a:lnTo>
                  <a:lnTo>
                    <a:pt x="162278" y="48776"/>
                  </a:lnTo>
                  <a:lnTo>
                    <a:pt x="162278" y="48790"/>
                  </a:lnTo>
                  <a:lnTo>
                    <a:pt x="162225" y="48790"/>
                  </a:lnTo>
                  <a:lnTo>
                    <a:pt x="162225" y="48816"/>
                  </a:lnTo>
                  <a:lnTo>
                    <a:pt x="162211" y="48816"/>
                  </a:lnTo>
                  <a:lnTo>
                    <a:pt x="162211" y="48843"/>
                  </a:lnTo>
                  <a:lnTo>
                    <a:pt x="162185" y="48843"/>
                  </a:lnTo>
                  <a:lnTo>
                    <a:pt x="162185" y="48856"/>
                  </a:lnTo>
                  <a:lnTo>
                    <a:pt x="162144" y="48856"/>
                  </a:lnTo>
                  <a:lnTo>
                    <a:pt x="162144" y="48883"/>
                  </a:lnTo>
                  <a:lnTo>
                    <a:pt x="162118" y="48883"/>
                  </a:lnTo>
                  <a:lnTo>
                    <a:pt x="162118" y="48910"/>
                  </a:lnTo>
                  <a:lnTo>
                    <a:pt x="162091" y="48910"/>
                  </a:lnTo>
                  <a:lnTo>
                    <a:pt x="162091" y="48923"/>
                  </a:lnTo>
                  <a:lnTo>
                    <a:pt x="162051" y="48923"/>
                  </a:lnTo>
                  <a:lnTo>
                    <a:pt x="162051" y="48950"/>
                  </a:lnTo>
                  <a:lnTo>
                    <a:pt x="162024" y="48950"/>
                  </a:lnTo>
                  <a:lnTo>
                    <a:pt x="162024" y="48977"/>
                  </a:lnTo>
                  <a:lnTo>
                    <a:pt x="162011" y="48977"/>
                  </a:lnTo>
                  <a:lnTo>
                    <a:pt x="162011" y="48990"/>
                  </a:lnTo>
                  <a:lnTo>
                    <a:pt x="161984" y="48990"/>
                  </a:lnTo>
                  <a:lnTo>
                    <a:pt x="161984" y="49017"/>
                  </a:lnTo>
                  <a:lnTo>
                    <a:pt x="161944" y="49017"/>
                  </a:lnTo>
                  <a:lnTo>
                    <a:pt x="161944" y="49044"/>
                  </a:lnTo>
                  <a:lnTo>
                    <a:pt x="161917" y="49044"/>
                  </a:lnTo>
                  <a:lnTo>
                    <a:pt x="161917" y="49057"/>
                  </a:lnTo>
                  <a:lnTo>
                    <a:pt x="161890" y="49057"/>
                  </a:lnTo>
                  <a:lnTo>
                    <a:pt x="161890" y="49084"/>
                  </a:lnTo>
                  <a:lnTo>
                    <a:pt x="161850" y="49084"/>
                  </a:lnTo>
                  <a:lnTo>
                    <a:pt x="161850" y="49111"/>
                  </a:lnTo>
                  <a:lnTo>
                    <a:pt x="161823" y="49111"/>
                  </a:lnTo>
                  <a:lnTo>
                    <a:pt x="161823" y="49124"/>
                  </a:lnTo>
                  <a:lnTo>
                    <a:pt x="161810" y="49124"/>
                  </a:lnTo>
                  <a:lnTo>
                    <a:pt x="161810" y="49151"/>
                  </a:lnTo>
                  <a:lnTo>
                    <a:pt x="161756" y="49151"/>
                  </a:lnTo>
                  <a:lnTo>
                    <a:pt x="161756" y="49178"/>
                  </a:lnTo>
                  <a:lnTo>
                    <a:pt x="161743" y="49178"/>
                  </a:lnTo>
                  <a:lnTo>
                    <a:pt x="161743" y="49191"/>
                  </a:lnTo>
                  <a:lnTo>
                    <a:pt x="161716" y="49191"/>
                  </a:lnTo>
                  <a:lnTo>
                    <a:pt x="161716" y="49218"/>
                  </a:lnTo>
                  <a:lnTo>
                    <a:pt x="161689" y="49218"/>
                  </a:lnTo>
                  <a:lnTo>
                    <a:pt x="161689" y="49245"/>
                  </a:lnTo>
                  <a:lnTo>
                    <a:pt x="161649" y="49245"/>
                  </a:lnTo>
                  <a:lnTo>
                    <a:pt x="161649" y="49258"/>
                  </a:lnTo>
                  <a:lnTo>
                    <a:pt x="161623" y="49258"/>
                  </a:lnTo>
                  <a:lnTo>
                    <a:pt x="161623" y="49285"/>
                  </a:lnTo>
                  <a:lnTo>
                    <a:pt x="161609" y="49285"/>
                  </a:lnTo>
                  <a:lnTo>
                    <a:pt x="161609" y="49311"/>
                  </a:lnTo>
                  <a:lnTo>
                    <a:pt x="161556" y="49311"/>
                  </a:lnTo>
                  <a:lnTo>
                    <a:pt x="161556" y="49325"/>
                  </a:lnTo>
                  <a:lnTo>
                    <a:pt x="161542" y="49325"/>
                  </a:lnTo>
                  <a:lnTo>
                    <a:pt x="161542" y="49352"/>
                  </a:lnTo>
                  <a:lnTo>
                    <a:pt x="161516" y="49352"/>
                  </a:lnTo>
                  <a:lnTo>
                    <a:pt x="161516" y="49378"/>
                  </a:lnTo>
                  <a:lnTo>
                    <a:pt x="161475" y="49378"/>
                  </a:lnTo>
                  <a:lnTo>
                    <a:pt x="161475" y="49392"/>
                  </a:lnTo>
                  <a:lnTo>
                    <a:pt x="161449" y="49392"/>
                  </a:lnTo>
                  <a:lnTo>
                    <a:pt x="161449" y="49419"/>
                  </a:lnTo>
                  <a:lnTo>
                    <a:pt x="161422" y="49419"/>
                  </a:lnTo>
                  <a:lnTo>
                    <a:pt x="161422" y="49445"/>
                  </a:lnTo>
                  <a:lnTo>
                    <a:pt x="161382" y="49445"/>
                  </a:lnTo>
                  <a:lnTo>
                    <a:pt x="161382" y="49459"/>
                  </a:lnTo>
                  <a:lnTo>
                    <a:pt x="161355" y="49459"/>
                  </a:lnTo>
                  <a:lnTo>
                    <a:pt x="161355" y="49485"/>
                  </a:lnTo>
                  <a:lnTo>
                    <a:pt x="161342" y="49485"/>
                  </a:lnTo>
                  <a:lnTo>
                    <a:pt x="161342" y="49512"/>
                  </a:lnTo>
                  <a:lnTo>
                    <a:pt x="161315" y="49512"/>
                  </a:lnTo>
                  <a:lnTo>
                    <a:pt x="161315" y="49526"/>
                  </a:lnTo>
                  <a:lnTo>
                    <a:pt x="161275" y="49526"/>
                  </a:lnTo>
                  <a:lnTo>
                    <a:pt x="161275" y="49552"/>
                  </a:lnTo>
                  <a:lnTo>
                    <a:pt x="161248" y="49552"/>
                  </a:lnTo>
                  <a:lnTo>
                    <a:pt x="161248" y="49579"/>
                  </a:lnTo>
                  <a:lnTo>
                    <a:pt x="161221" y="49579"/>
                  </a:lnTo>
                  <a:lnTo>
                    <a:pt x="161221" y="49592"/>
                  </a:lnTo>
                  <a:lnTo>
                    <a:pt x="161181" y="49592"/>
                  </a:lnTo>
                  <a:lnTo>
                    <a:pt x="161181" y="49619"/>
                  </a:lnTo>
                  <a:lnTo>
                    <a:pt x="161154" y="49619"/>
                  </a:lnTo>
                  <a:lnTo>
                    <a:pt x="161154" y="49646"/>
                  </a:lnTo>
                  <a:lnTo>
                    <a:pt x="161141" y="49646"/>
                  </a:lnTo>
                  <a:lnTo>
                    <a:pt x="161141" y="49659"/>
                  </a:lnTo>
                  <a:lnTo>
                    <a:pt x="161087" y="49659"/>
                  </a:lnTo>
                  <a:lnTo>
                    <a:pt x="161087" y="49686"/>
                  </a:lnTo>
                  <a:lnTo>
                    <a:pt x="161074" y="49686"/>
                  </a:lnTo>
                  <a:lnTo>
                    <a:pt x="161074" y="49713"/>
                  </a:lnTo>
                  <a:lnTo>
                    <a:pt x="161047" y="49713"/>
                  </a:lnTo>
                  <a:lnTo>
                    <a:pt x="161047" y="49726"/>
                  </a:lnTo>
                  <a:lnTo>
                    <a:pt x="161020" y="49726"/>
                  </a:lnTo>
                  <a:lnTo>
                    <a:pt x="161020" y="49753"/>
                  </a:lnTo>
                  <a:lnTo>
                    <a:pt x="160980" y="49753"/>
                  </a:lnTo>
                  <a:lnTo>
                    <a:pt x="160980" y="49780"/>
                  </a:lnTo>
                  <a:lnTo>
                    <a:pt x="160954" y="49780"/>
                  </a:lnTo>
                  <a:lnTo>
                    <a:pt x="160954" y="49793"/>
                  </a:lnTo>
                  <a:lnTo>
                    <a:pt x="160940" y="49793"/>
                  </a:lnTo>
                  <a:lnTo>
                    <a:pt x="160940" y="49820"/>
                  </a:lnTo>
                  <a:lnTo>
                    <a:pt x="160887" y="49820"/>
                  </a:lnTo>
                  <a:lnTo>
                    <a:pt x="160887" y="49847"/>
                  </a:lnTo>
                  <a:lnTo>
                    <a:pt x="160873" y="49847"/>
                  </a:lnTo>
                  <a:lnTo>
                    <a:pt x="160873" y="49860"/>
                  </a:lnTo>
                  <a:lnTo>
                    <a:pt x="160846" y="49860"/>
                  </a:lnTo>
                  <a:lnTo>
                    <a:pt x="160846" y="49887"/>
                  </a:lnTo>
                  <a:lnTo>
                    <a:pt x="160806" y="49887"/>
                  </a:lnTo>
                  <a:lnTo>
                    <a:pt x="160806" y="49914"/>
                  </a:lnTo>
                  <a:lnTo>
                    <a:pt x="160780" y="49914"/>
                  </a:lnTo>
                  <a:lnTo>
                    <a:pt x="160780" y="49927"/>
                  </a:lnTo>
                  <a:lnTo>
                    <a:pt x="160753" y="49927"/>
                  </a:lnTo>
                  <a:lnTo>
                    <a:pt x="160753" y="49954"/>
                  </a:lnTo>
                  <a:lnTo>
                    <a:pt x="160739" y="49954"/>
                  </a:lnTo>
                  <a:lnTo>
                    <a:pt x="160739" y="49981"/>
                  </a:lnTo>
                  <a:lnTo>
                    <a:pt x="160686" y="49981"/>
                  </a:lnTo>
                  <a:lnTo>
                    <a:pt x="160686" y="49994"/>
                  </a:lnTo>
                  <a:lnTo>
                    <a:pt x="160672" y="49994"/>
                  </a:lnTo>
                  <a:lnTo>
                    <a:pt x="160672" y="50021"/>
                  </a:lnTo>
                  <a:lnTo>
                    <a:pt x="160646" y="50021"/>
                  </a:lnTo>
                  <a:lnTo>
                    <a:pt x="160646" y="50047"/>
                  </a:lnTo>
                  <a:lnTo>
                    <a:pt x="160606" y="50047"/>
                  </a:lnTo>
                  <a:lnTo>
                    <a:pt x="160606" y="50061"/>
                  </a:lnTo>
                  <a:lnTo>
                    <a:pt x="160579" y="50061"/>
                  </a:lnTo>
                  <a:lnTo>
                    <a:pt x="160579" y="50088"/>
                  </a:lnTo>
                  <a:lnTo>
                    <a:pt x="160552" y="50088"/>
                  </a:lnTo>
                  <a:lnTo>
                    <a:pt x="160552" y="50114"/>
                  </a:lnTo>
                  <a:lnTo>
                    <a:pt x="160512" y="50114"/>
                  </a:lnTo>
                  <a:lnTo>
                    <a:pt x="160512" y="50128"/>
                  </a:lnTo>
                  <a:lnTo>
                    <a:pt x="160485" y="50128"/>
                  </a:lnTo>
                  <a:lnTo>
                    <a:pt x="160485" y="50155"/>
                  </a:lnTo>
                  <a:lnTo>
                    <a:pt x="160472" y="50155"/>
                  </a:lnTo>
                  <a:lnTo>
                    <a:pt x="160472" y="50181"/>
                  </a:lnTo>
                  <a:lnTo>
                    <a:pt x="160418" y="50181"/>
                  </a:lnTo>
                  <a:lnTo>
                    <a:pt x="160418" y="50195"/>
                  </a:lnTo>
                  <a:lnTo>
                    <a:pt x="160405" y="50195"/>
                  </a:lnTo>
                  <a:lnTo>
                    <a:pt x="160405" y="50221"/>
                  </a:lnTo>
                  <a:lnTo>
                    <a:pt x="160378" y="50221"/>
                  </a:lnTo>
                  <a:lnTo>
                    <a:pt x="160378" y="50248"/>
                  </a:lnTo>
                  <a:lnTo>
                    <a:pt x="160351" y="50248"/>
                  </a:lnTo>
                  <a:lnTo>
                    <a:pt x="160351" y="50262"/>
                  </a:lnTo>
                  <a:lnTo>
                    <a:pt x="160311" y="50262"/>
                  </a:lnTo>
                  <a:lnTo>
                    <a:pt x="160311" y="50288"/>
                  </a:lnTo>
                  <a:lnTo>
                    <a:pt x="160284" y="50288"/>
                  </a:lnTo>
                  <a:lnTo>
                    <a:pt x="160284" y="50315"/>
                  </a:lnTo>
                  <a:lnTo>
                    <a:pt x="160271" y="50315"/>
                  </a:lnTo>
                  <a:lnTo>
                    <a:pt x="160271" y="50328"/>
                  </a:lnTo>
                  <a:lnTo>
                    <a:pt x="160218" y="50328"/>
                  </a:lnTo>
                  <a:lnTo>
                    <a:pt x="160218" y="50355"/>
                  </a:lnTo>
                  <a:lnTo>
                    <a:pt x="160204" y="50355"/>
                  </a:lnTo>
                  <a:lnTo>
                    <a:pt x="160204" y="50382"/>
                  </a:lnTo>
                  <a:lnTo>
                    <a:pt x="160177" y="50382"/>
                  </a:lnTo>
                  <a:lnTo>
                    <a:pt x="160177" y="50395"/>
                  </a:lnTo>
                  <a:lnTo>
                    <a:pt x="160137" y="50395"/>
                  </a:lnTo>
                  <a:lnTo>
                    <a:pt x="160137" y="50422"/>
                  </a:lnTo>
                  <a:lnTo>
                    <a:pt x="160110" y="50422"/>
                  </a:lnTo>
                  <a:lnTo>
                    <a:pt x="160110" y="50449"/>
                  </a:lnTo>
                  <a:lnTo>
                    <a:pt x="160084" y="50449"/>
                  </a:lnTo>
                  <a:lnTo>
                    <a:pt x="160084" y="50462"/>
                  </a:lnTo>
                  <a:lnTo>
                    <a:pt x="160070" y="50462"/>
                  </a:lnTo>
                  <a:lnTo>
                    <a:pt x="160070" y="50489"/>
                  </a:lnTo>
                  <a:lnTo>
                    <a:pt x="160017" y="50489"/>
                  </a:lnTo>
                  <a:lnTo>
                    <a:pt x="160017" y="50516"/>
                  </a:lnTo>
                  <a:lnTo>
                    <a:pt x="160003" y="50516"/>
                  </a:lnTo>
                  <a:lnTo>
                    <a:pt x="160003" y="50529"/>
                  </a:lnTo>
                  <a:lnTo>
                    <a:pt x="159977" y="50529"/>
                  </a:lnTo>
                  <a:lnTo>
                    <a:pt x="159977" y="50556"/>
                  </a:lnTo>
                  <a:lnTo>
                    <a:pt x="159937" y="50556"/>
                  </a:lnTo>
                  <a:lnTo>
                    <a:pt x="159937" y="50583"/>
                  </a:lnTo>
                  <a:lnTo>
                    <a:pt x="159910" y="50583"/>
                  </a:lnTo>
                  <a:lnTo>
                    <a:pt x="159910" y="50596"/>
                  </a:lnTo>
                  <a:lnTo>
                    <a:pt x="159883" y="50596"/>
                  </a:lnTo>
                  <a:lnTo>
                    <a:pt x="159883" y="50623"/>
                  </a:lnTo>
                  <a:lnTo>
                    <a:pt x="159843" y="50623"/>
                  </a:lnTo>
                  <a:lnTo>
                    <a:pt x="159843" y="50650"/>
                  </a:lnTo>
                  <a:lnTo>
                    <a:pt x="159816" y="50650"/>
                  </a:lnTo>
                  <a:lnTo>
                    <a:pt x="159816" y="50663"/>
                  </a:lnTo>
                  <a:lnTo>
                    <a:pt x="159803" y="50663"/>
                  </a:lnTo>
                  <a:lnTo>
                    <a:pt x="159803" y="50690"/>
                  </a:lnTo>
                  <a:lnTo>
                    <a:pt x="159749" y="50690"/>
                  </a:lnTo>
                  <a:lnTo>
                    <a:pt x="159749" y="50717"/>
                  </a:lnTo>
                  <a:lnTo>
                    <a:pt x="159736" y="50717"/>
                  </a:lnTo>
                  <a:lnTo>
                    <a:pt x="159736" y="50730"/>
                  </a:lnTo>
                  <a:lnTo>
                    <a:pt x="159709" y="50730"/>
                  </a:lnTo>
                  <a:lnTo>
                    <a:pt x="159709" y="50757"/>
                  </a:lnTo>
                  <a:lnTo>
                    <a:pt x="159682" y="50757"/>
                  </a:lnTo>
                  <a:lnTo>
                    <a:pt x="159682" y="50783"/>
                  </a:lnTo>
                  <a:lnTo>
                    <a:pt x="159642" y="50783"/>
                  </a:lnTo>
                  <a:lnTo>
                    <a:pt x="159642" y="50797"/>
                  </a:lnTo>
                  <a:lnTo>
                    <a:pt x="159615" y="50797"/>
                  </a:lnTo>
                  <a:lnTo>
                    <a:pt x="159615" y="50824"/>
                  </a:lnTo>
                  <a:lnTo>
                    <a:pt x="159602" y="50824"/>
                  </a:lnTo>
                  <a:lnTo>
                    <a:pt x="159602" y="50850"/>
                  </a:lnTo>
                  <a:lnTo>
                    <a:pt x="159548" y="50850"/>
                  </a:lnTo>
                  <a:lnTo>
                    <a:pt x="159548" y="50864"/>
                  </a:lnTo>
                  <a:lnTo>
                    <a:pt x="159535" y="50864"/>
                  </a:lnTo>
                  <a:lnTo>
                    <a:pt x="159535" y="50890"/>
                  </a:lnTo>
                  <a:lnTo>
                    <a:pt x="159508" y="50890"/>
                  </a:lnTo>
                  <a:lnTo>
                    <a:pt x="159508" y="50917"/>
                  </a:lnTo>
                  <a:lnTo>
                    <a:pt x="159468" y="50917"/>
                  </a:lnTo>
                  <a:lnTo>
                    <a:pt x="159468" y="50931"/>
                  </a:lnTo>
                  <a:lnTo>
                    <a:pt x="159441" y="50931"/>
                  </a:lnTo>
                  <a:lnTo>
                    <a:pt x="159441" y="50957"/>
                  </a:lnTo>
                  <a:lnTo>
                    <a:pt x="159415" y="50957"/>
                  </a:lnTo>
                  <a:lnTo>
                    <a:pt x="159415" y="50984"/>
                  </a:lnTo>
                  <a:lnTo>
                    <a:pt x="159401" y="50984"/>
                  </a:lnTo>
                  <a:lnTo>
                    <a:pt x="159401" y="50998"/>
                  </a:lnTo>
                  <a:lnTo>
                    <a:pt x="159348" y="50998"/>
                  </a:lnTo>
                  <a:lnTo>
                    <a:pt x="159348" y="51024"/>
                  </a:lnTo>
                  <a:lnTo>
                    <a:pt x="159334" y="51024"/>
                  </a:lnTo>
                  <a:lnTo>
                    <a:pt x="159334" y="51051"/>
                  </a:lnTo>
                  <a:lnTo>
                    <a:pt x="159308" y="51051"/>
                  </a:lnTo>
                  <a:lnTo>
                    <a:pt x="159308" y="51064"/>
                  </a:lnTo>
                  <a:lnTo>
                    <a:pt x="159267" y="51064"/>
                  </a:lnTo>
                  <a:lnTo>
                    <a:pt x="159267" y="51091"/>
                  </a:lnTo>
                  <a:lnTo>
                    <a:pt x="159241" y="51091"/>
                  </a:lnTo>
                  <a:lnTo>
                    <a:pt x="159241" y="51118"/>
                  </a:lnTo>
                  <a:lnTo>
                    <a:pt x="159214" y="51118"/>
                  </a:lnTo>
                  <a:lnTo>
                    <a:pt x="159214" y="51131"/>
                  </a:lnTo>
                  <a:lnTo>
                    <a:pt x="159174" y="51131"/>
                  </a:lnTo>
                  <a:lnTo>
                    <a:pt x="159174" y="51158"/>
                  </a:lnTo>
                  <a:lnTo>
                    <a:pt x="159147" y="51158"/>
                  </a:lnTo>
                  <a:lnTo>
                    <a:pt x="159147" y="51185"/>
                  </a:lnTo>
                  <a:lnTo>
                    <a:pt x="159134" y="51185"/>
                  </a:lnTo>
                  <a:lnTo>
                    <a:pt x="159134" y="51198"/>
                  </a:lnTo>
                  <a:lnTo>
                    <a:pt x="159107" y="51198"/>
                  </a:lnTo>
                  <a:lnTo>
                    <a:pt x="159107" y="51225"/>
                  </a:lnTo>
                  <a:lnTo>
                    <a:pt x="159067" y="51225"/>
                  </a:lnTo>
                  <a:lnTo>
                    <a:pt x="159067" y="51252"/>
                  </a:lnTo>
                  <a:lnTo>
                    <a:pt x="159040" y="51252"/>
                  </a:lnTo>
                  <a:lnTo>
                    <a:pt x="159040" y="51265"/>
                  </a:lnTo>
                  <a:lnTo>
                    <a:pt x="159013" y="51265"/>
                  </a:lnTo>
                  <a:lnTo>
                    <a:pt x="159013" y="51292"/>
                  </a:lnTo>
                  <a:lnTo>
                    <a:pt x="158973" y="51292"/>
                  </a:lnTo>
                  <a:lnTo>
                    <a:pt x="158973" y="51319"/>
                  </a:lnTo>
                  <a:lnTo>
                    <a:pt x="158946" y="51319"/>
                  </a:lnTo>
                  <a:lnTo>
                    <a:pt x="158946" y="51332"/>
                  </a:lnTo>
                  <a:lnTo>
                    <a:pt x="158933" y="51332"/>
                  </a:lnTo>
                  <a:lnTo>
                    <a:pt x="158933" y="51359"/>
                  </a:lnTo>
                  <a:lnTo>
                    <a:pt x="158879" y="51359"/>
                  </a:lnTo>
                  <a:lnTo>
                    <a:pt x="158879" y="51386"/>
                  </a:lnTo>
                  <a:lnTo>
                    <a:pt x="158866" y="51386"/>
                  </a:lnTo>
                  <a:lnTo>
                    <a:pt x="158866" y="51399"/>
                  </a:lnTo>
                  <a:lnTo>
                    <a:pt x="158839" y="51399"/>
                  </a:lnTo>
                  <a:lnTo>
                    <a:pt x="158839" y="51426"/>
                  </a:lnTo>
                  <a:lnTo>
                    <a:pt x="158799" y="51426"/>
                  </a:lnTo>
                  <a:lnTo>
                    <a:pt x="158799" y="51453"/>
                  </a:lnTo>
                  <a:lnTo>
                    <a:pt x="158772" y="51453"/>
                  </a:lnTo>
                  <a:lnTo>
                    <a:pt x="158772" y="51466"/>
                  </a:lnTo>
                  <a:lnTo>
                    <a:pt x="158746" y="51466"/>
                  </a:lnTo>
                  <a:lnTo>
                    <a:pt x="158746" y="51493"/>
                  </a:lnTo>
                  <a:lnTo>
                    <a:pt x="158732" y="51493"/>
                  </a:lnTo>
                  <a:lnTo>
                    <a:pt x="158732" y="51519"/>
                  </a:lnTo>
                  <a:lnTo>
                    <a:pt x="158679" y="51519"/>
                  </a:lnTo>
                  <a:lnTo>
                    <a:pt x="158679" y="51533"/>
                  </a:lnTo>
                  <a:lnTo>
                    <a:pt x="158665" y="51533"/>
                  </a:lnTo>
                  <a:lnTo>
                    <a:pt x="158665" y="51560"/>
                  </a:lnTo>
                  <a:lnTo>
                    <a:pt x="158638" y="51560"/>
                  </a:lnTo>
                  <a:lnTo>
                    <a:pt x="158638" y="51586"/>
                  </a:lnTo>
                  <a:lnTo>
                    <a:pt x="158598" y="51586"/>
                  </a:lnTo>
                  <a:lnTo>
                    <a:pt x="158598" y="51600"/>
                  </a:lnTo>
                  <a:lnTo>
                    <a:pt x="158572" y="51600"/>
                  </a:lnTo>
                  <a:lnTo>
                    <a:pt x="158572" y="51626"/>
                  </a:lnTo>
                  <a:lnTo>
                    <a:pt x="158545" y="51626"/>
                  </a:lnTo>
                  <a:lnTo>
                    <a:pt x="158545" y="51653"/>
                  </a:lnTo>
                  <a:lnTo>
                    <a:pt x="158505" y="51653"/>
                  </a:lnTo>
                  <a:lnTo>
                    <a:pt x="158505" y="51667"/>
                  </a:lnTo>
                  <a:lnTo>
                    <a:pt x="158478" y="51667"/>
                  </a:lnTo>
                  <a:lnTo>
                    <a:pt x="158478" y="51693"/>
                  </a:lnTo>
                  <a:lnTo>
                    <a:pt x="158465" y="51693"/>
                  </a:lnTo>
                  <a:lnTo>
                    <a:pt x="158465" y="51720"/>
                  </a:lnTo>
                  <a:lnTo>
                    <a:pt x="158438" y="51720"/>
                  </a:lnTo>
                  <a:lnTo>
                    <a:pt x="158438" y="51734"/>
                  </a:lnTo>
                  <a:lnTo>
                    <a:pt x="158398" y="51734"/>
                  </a:lnTo>
                  <a:lnTo>
                    <a:pt x="158398" y="51760"/>
                  </a:lnTo>
                  <a:lnTo>
                    <a:pt x="158371" y="51760"/>
                  </a:lnTo>
                  <a:lnTo>
                    <a:pt x="158371" y="51787"/>
                  </a:lnTo>
                  <a:lnTo>
                    <a:pt x="158344" y="51787"/>
                  </a:lnTo>
                  <a:lnTo>
                    <a:pt x="158344" y="51800"/>
                  </a:lnTo>
                  <a:lnTo>
                    <a:pt x="158304" y="51800"/>
                  </a:lnTo>
                  <a:lnTo>
                    <a:pt x="158304" y="51827"/>
                  </a:lnTo>
                  <a:lnTo>
                    <a:pt x="158277" y="51827"/>
                  </a:lnTo>
                  <a:lnTo>
                    <a:pt x="158277" y="51854"/>
                  </a:lnTo>
                  <a:lnTo>
                    <a:pt x="158264" y="51854"/>
                  </a:lnTo>
                  <a:lnTo>
                    <a:pt x="158264" y="51867"/>
                  </a:lnTo>
                  <a:lnTo>
                    <a:pt x="158210" y="51867"/>
                  </a:lnTo>
                  <a:lnTo>
                    <a:pt x="158210" y="51894"/>
                  </a:lnTo>
                  <a:lnTo>
                    <a:pt x="158197" y="51894"/>
                  </a:lnTo>
                  <a:lnTo>
                    <a:pt x="158197" y="51921"/>
                  </a:lnTo>
                  <a:lnTo>
                    <a:pt x="158170" y="51921"/>
                  </a:lnTo>
                  <a:lnTo>
                    <a:pt x="158170" y="51934"/>
                  </a:lnTo>
                  <a:lnTo>
                    <a:pt x="158143" y="51934"/>
                  </a:lnTo>
                  <a:lnTo>
                    <a:pt x="158143" y="51961"/>
                  </a:lnTo>
                  <a:lnTo>
                    <a:pt x="158103" y="51961"/>
                  </a:lnTo>
                  <a:lnTo>
                    <a:pt x="158103" y="51988"/>
                  </a:lnTo>
                  <a:lnTo>
                    <a:pt x="158076" y="51988"/>
                  </a:lnTo>
                  <a:lnTo>
                    <a:pt x="158076" y="52001"/>
                  </a:lnTo>
                  <a:lnTo>
                    <a:pt x="158063" y="52001"/>
                  </a:lnTo>
                  <a:lnTo>
                    <a:pt x="158063" y="52028"/>
                  </a:lnTo>
                  <a:lnTo>
                    <a:pt x="158010" y="52028"/>
                  </a:lnTo>
                  <a:lnTo>
                    <a:pt x="158010" y="52055"/>
                  </a:lnTo>
                  <a:lnTo>
                    <a:pt x="157996" y="52055"/>
                  </a:lnTo>
                  <a:lnTo>
                    <a:pt x="157996" y="52068"/>
                  </a:lnTo>
                  <a:lnTo>
                    <a:pt x="157969" y="52068"/>
                  </a:lnTo>
                  <a:lnTo>
                    <a:pt x="157969" y="52095"/>
                  </a:lnTo>
                  <a:lnTo>
                    <a:pt x="157929" y="52095"/>
                  </a:lnTo>
                  <a:lnTo>
                    <a:pt x="157929" y="52122"/>
                  </a:lnTo>
                  <a:lnTo>
                    <a:pt x="157903" y="52122"/>
                  </a:lnTo>
                  <a:lnTo>
                    <a:pt x="157903" y="52135"/>
                  </a:lnTo>
                  <a:lnTo>
                    <a:pt x="157876" y="52135"/>
                  </a:lnTo>
                  <a:lnTo>
                    <a:pt x="157876" y="52162"/>
                  </a:lnTo>
                  <a:lnTo>
                    <a:pt x="157836" y="52162"/>
                  </a:lnTo>
                  <a:lnTo>
                    <a:pt x="157836" y="52189"/>
                  </a:lnTo>
                  <a:lnTo>
                    <a:pt x="157809" y="52189"/>
                  </a:lnTo>
                  <a:lnTo>
                    <a:pt x="157809" y="52202"/>
                  </a:lnTo>
                  <a:lnTo>
                    <a:pt x="157795" y="52202"/>
                  </a:lnTo>
                  <a:lnTo>
                    <a:pt x="157795" y="52229"/>
                  </a:lnTo>
                  <a:lnTo>
                    <a:pt x="157769" y="52229"/>
                  </a:lnTo>
                  <a:lnTo>
                    <a:pt x="157769" y="52255"/>
                  </a:lnTo>
                  <a:lnTo>
                    <a:pt x="157729" y="52255"/>
                  </a:lnTo>
                  <a:lnTo>
                    <a:pt x="157729" y="52269"/>
                  </a:lnTo>
                  <a:lnTo>
                    <a:pt x="157702" y="52269"/>
                  </a:lnTo>
                  <a:lnTo>
                    <a:pt x="157702" y="52296"/>
                  </a:lnTo>
                  <a:lnTo>
                    <a:pt x="157675" y="52296"/>
                  </a:lnTo>
                  <a:lnTo>
                    <a:pt x="157675" y="52322"/>
                  </a:lnTo>
                  <a:lnTo>
                    <a:pt x="157635" y="52322"/>
                  </a:lnTo>
                  <a:lnTo>
                    <a:pt x="157635" y="52336"/>
                  </a:lnTo>
                  <a:lnTo>
                    <a:pt x="157608" y="52336"/>
                  </a:lnTo>
                  <a:lnTo>
                    <a:pt x="157608" y="52362"/>
                  </a:lnTo>
                  <a:lnTo>
                    <a:pt x="157595" y="52362"/>
                  </a:lnTo>
                  <a:lnTo>
                    <a:pt x="157595" y="52389"/>
                  </a:lnTo>
                  <a:lnTo>
                    <a:pt x="157541" y="52389"/>
                  </a:lnTo>
                  <a:lnTo>
                    <a:pt x="157541" y="52403"/>
                  </a:lnTo>
                  <a:lnTo>
                    <a:pt x="157528" y="52403"/>
                  </a:lnTo>
                  <a:lnTo>
                    <a:pt x="157528" y="52429"/>
                  </a:lnTo>
                  <a:lnTo>
                    <a:pt x="157501" y="52429"/>
                  </a:lnTo>
                  <a:lnTo>
                    <a:pt x="157501" y="52456"/>
                  </a:lnTo>
                  <a:lnTo>
                    <a:pt x="157474" y="52456"/>
                  </a:lnTo>
                  <a:lnTo>
                    <a:pt x="157474" y="52470"/>
                  </a:lnTo>
                  <a:lnTo>
                    <a:pt x="157434" y="52470"/>
                  </a:lnTo>
                  <a:lnTo>
                    <a:pt x="157434" y="52496"/>
                  </a:lnTo>
                  <a:lnTo>
                    <a:pt x="157407" y="52496"/>
                  </a:lnTo>
                  <a:lnTo>
                    <a:pt x="157407" y="52523"/>
                  </a:lnTo>
                  <a:lnTo>
                    <a:pt x="157394" y="52523"/>
                  </a:lnTo>
                  <a:lnTo>
                    <a:pt x="157394" y="52536"/>
                  </a:lnTo>
                  <a:lnTo>
                    <a:pt x="157340" y="52536"/>
                  </a:lnTo>
                  <a:lnTo>
                    <a:pt x="157340" y="52563"/>
                  </a:lnTo>
                  <a:lnTo>
                    <a:pt x="157327" y="52563"/>
                  </a:lnTo>
                  <a:lnTo>
                    <a:pt x="157327" y="52590"/>
                  </a:lnTo>
                  <a:lnTo>
                    <a:pt x="157300" y="52590"/>
                  </a:lnTo>
                  <a:lnTo>
                    <a:pt x="157300" y="52603"/>
                  </a:lnTo>
                  <a:lnTo>
                    <a:pt x="157260" y="52603"/>
                  </a:lnTo>
                  <a:lnTo>
                    <a:pt x="157260" y="52630"/>
                  </a:lnTo>
                  <a:lnTo>
                    <a:pt x="157233" y="52630"/>
                  </a:lnTo>
                  <a:lnTo>
                    <a:pt x="157233" y="52657"/>
                  </a:lnTo>
                  <a:lnTo>
                    <a:pt x="157207" y="52657"/>
                  </a:lnTo>
                  <a:lnTo>
                    <a:pt x="157207" y="52670"/>
                  </a:lnTo>
                  <a:lnTo>
                    <a:pt x="157193" y="52670"/>
                  </a:lnTo>
                  <a:lnTo>
                    <a:pt x="157193" y="52697"/>
                  </a:lnTo>
                  <a:lnTo>
                    <a:pt x="157140" y="52697"/>
                  </a:lnTo>
                  <a:lnTo>
                    <a:pt x="157140" y="52724"/>
                  </a:lnTo>
                  <a:lnTo>
                    <a:pt x="157126" y="52724"/>
                  </a:lnTo>
                  <a:lnTo>
                    <a:pt x="157126" y="52737"/>
                  </a:lnTo>
                  <a:lnTo>
                    <a:pt x="157100" y="52737"/>
                  </a:lnTo>
                  <a:lnTo>
                    <a:pt x="157100" y="52764"/>
                  </a:lnTo>
                  <a:lnTo>
                    <a:pt x="157059" y="52764"/>
                  </a:lnTo>
                  <a:lnTo>
                    <a:pt x="157059" y="52791"/>
                  </a:lnTo>
                  <a:lnTo>
                    <a:pt x="157033" y="52791"/>
                  </a:lnTo>
                  <a:lnTo>
                    <a:pt x="157033" y="52804"/>
                  </a:lnTo>
                  <a:lnTo>
                    <a:pt x="157006" y="52804"/>
                  </a:lnTo>
                  <a:lnTo>
                    <a:pt x="157006" y="52831"/>
                  </a:lnTo>
                  <a:lnTo>
                    <a:pt x="156966" y="52831"/>
                  </a:lnTo>
                  <a:lnTo>
                    <a:pt x="156966" y="52858"/>
                  </a:lnTo>
                  <a:lnTo>
                    <a:pt x="156939" y="52858"/>
                  </a:lnTo>
                  <a:lnTo>
                    <a:pt x="156939" y="52871"/>
                  </a:lnTo>
                  <a:lnTo>
                    <a:pt x="156926" y="52871"/>
                  </a:lnTo>
                  <a:lnTo>
                    <a:pt x="156926" y="52898"/>
                  </a:lnTo>
                  <a:lnTo>
                    <a:pt x="156872" y="52898"/>
                  </a:lnTo>
                  <a:lnTo>
                    <a:pt x="156872" y="52924"/>
                  </a:lnTo>
                  <a:lnTo>
                    <a:pt x="156859" y="52924"/>
                  </a:lnTo>
                  <a:lnTo>
                    <a:pt x="156859" y="52938"/>
                  </a:lnTo>
                  <a:lnTo>
                    <a:pt x="156832" y="52938"/>
                  </a:lnTo>
                  <a:lnTo>
                    <a:pt x="156832" y="52965"/>
                  </a:lnTo>
                  <a:lnTo>
                    <a:pt x="156805" y="52965"/>
                  </a:lnTo>
                  <a:lnTo>
                    <a:pt x="156805" y="52991"/>
                  </a:lnTo>
                  <a:lnTo>
                    <a:pt x="156765" y="52991"/>
                  </a:lnTo>
                  <a:lnTo>
                    <a:pt x="156765" y="53005"/>
                  </a:lnTo>
                  <a:lnTo>
                    <a:pt x="156738" y="53005"/>
                  </a:lnTo>
                  <a:lnTo>
                    <a:pt x="156738" y="53032"/>
                  </a:lnTo>
                  <a:lnTo>
                    <a:pt x="156725" y="53032"/>
                  </a:lnTo>
                  <a:lnTo>
                    <a:pt x="156725" y="53058"/>
                  </a:lnTo>
                  <a:lnTo>
                    <a:pt x="156671" y="53058"/>
                  </a:lnTo>
                  <a:lnTo>
                    <a:pt x="156671" y="53072"/>
                  </a:lnTo>
                  <a:lnTo>
                    <a:pt x="156658" y="53072"/>
                  </a:lnTo>
                  <a:lnTo>
                    <a:pt x="156658" y="53098"/>
                  </a:lnTo>
                  <a:lnTo>
                    <a:pt x="156631" y="53098"/>
                  </a:lnTo>
                  <a:lnTo>
                    <a:pt x="156631" y="53125"/>
                  </a:lnTo>
                  <a:lnTo>
                    <a:pt x="156591" y="53125"/>
                  </a:lnTo>
                  <a:lnTo>
                    <a:pt x="156591" y="53139"/>
                  </a:lnTo>
                  <a:lnTo>
                    <a:pt x="156564" y="53139"/>
                  </a:lnTo>
                  <a:lnTo>
                    <a:pt x="156564" y="53165"/>
                  </a:lnTo>
                  <a:lnTo>
                    <a:pt x="156538" y="53165"/>
                  </a:lnTo>
                  <a:lnTo>
                    <a:pt x="156538" y="53192"/>
                  </a:lnTo>
                  <a:lnTo>
                    <a:pt x="156497" y="53192"/>
                  </a:lnTo>
                  <a:lnTo>
                    <a:pt x="156497" y="53205"/>
                  </a:lnTo>
                  <a:lnTo>
                    <a:pt x="156471" y="53205"/>
                  </a:lnTo>
                  <a:lnTo>
                    <a:pt x="156471" y="53232"/>
                  </a:lnTo>
                  <a:lnTo>
                    <a:pt x="156457" y="53232"/>
                  </a:lnTo>
                  <a:lnTo>
                    <a:pt x="156457" y="53259"/>
                  </a:lnTo>
                  <a:lnTo>
                    <a:pt x="156404" y="53259"/>
                  </a:lnTo>
                  <a:lnTo>
                    <a:pt x="156404" y="53272"/>
                  </a:lnTo>
                  <a:lnTo>
                    <a:pt x="156390" y="53272"/>
                  </a:lnTo>
                  <a:lnTo>
                    <a:pt x="156390" y="53299"/>
                  </a:lnTo>
                  <a:lnTo>
                    <a:pt x="156337" y="53299"/>
                  </a:lnTo>
                  <a:lnTo>
                    <a:pt x="156337" y="53326"/>
                  </a:lnTo>
                  <a:lnTo>
                    <a:pt x="156323" y="53326"/>
                  </a:lnTo>
                  <a:lnTo>
                    <a:pt x="156323" y="53339"/>
                  </a:lnTo>
                  <a:lnTo>
                    <a:pt x="156270" y="53339"/>
                  </a:lnTo>
                  <a:lnTo>
                    <a:pt x="156270" y="53366"/>
                  </a:lnTo>
                  <a:lnTo>
                    <a:pt x="156257" y="53366"/>
                  </a:lnTo>
                  <a:lnTo>
                    <a:pt x="156257" y="53393"/>
                  </a:lnTo>
                  <a:lnTo>
                    <a:pt x="156203" y="53393"/>
                  </a:lnTo>
                  <a:lnTo>
                    <a:pt x="156203" y="53406"/>
                  </a:lnTo>
                  <a:lnTo>
                    <a:pt x="156190" y="53406"/>
                  </a:lnTo>
                  <a:lnTo>
                    <a:pt x="156190" y="53433"/>
                  </a:lnTo>
                  <a:lnTo>
                    <a:pt x="156163" y="53433"/>
                  </a:lnTo>
                  <a:lnTo>
                    <a:pt x="156163" y="53460"/>
                  </a:lnTo>
                  <a:lnTo>
                    <a:pt x="156123" y="53460"/>
                  </a:lnTo>
                  <a:lnTo>
                    <a:pt x="156123" y="53473"/>
                  </a:lnTo>
                  <a:lnTo>
                    <a:pt x="156096" y="53473"/>
                  </a:lnTo>
                  <a:lnTo>
                    <a:pt x="156096" y="53500"/>
                  </a:lnTo>
                  <a:lnTo>
                    <a:pt x="156056" y="53500"/>
                  </a:lnTo>
                  <a:lnTo>
                    <a:pt x="156056" y="53527"/>
                  </a:lnTo>
                  <a:lnTo>
                    <a:pt x="156029" y="53527"/>
                  </a:lnTo>
                  <a:lnTo>
                    <a:pt x="156029" y="53540"/>
                  </a:lnTo>
                  <a:lnTo>
                    <a:pt x="155989" y="53540"/>
                  </a:lnTo>
                  <a:lnTo>
                    <a:pt x="155989" y="53567"/>
                  </a:lnTo>
                  <a:lnTo>
                    <a:pt x="155962" y="53567"/>
                  </a:lnTo>
                  <a:lnTo>
                    <a:pt x="155962" y="53594"/>
                  </a:lnTo>
                  <a:lnTo>
                    <a:pt x="155922" y="53594"/>
                  </a:lnTo>
                  <a:lnTo>
                    <a:pt x="155922" y="53607"/>
                  </a:lnTo>
                  <a:lnTo>
                    <a:pt x="155895" y="53607"/>
                  </a:lnTo>
                  <a:lnTo>
                    <a:pt x="155895" y="53634"/>
                  </a:lnTo>
                  <a:lnTo>
                    <a:pt x="155869" y="53634"/>
                  </a:lnTo>
                  <a:lnTo>
                    <a:pt x="155869" y="53660"/>
                  </a:lnTo>
                  <a:lnTo>
                    <a:pt x="155828" y="53660"/>
                  </a:lnTo>
                  <a:lnTo>
                    <a:pt x="155828" y="53674"/>
                  </a:lnTo>
                  <a:lnTo>
                    <a:pt x="155802" y="53674"/>
                  </a:lnTo>
                  <a:lnTo>
                    <a:pt x="155802" y="53701"/>
                  </a:lnTo>
                  <a:lnTo>
                    <a:pt x="155761" y="53701"/>
                  </a:lnTo>
                  <a:lnTo>
                    <a:pt x="155761" y="53727"/>
                  </a:lnTo>
                  <a:lnTo>
                    <a:pt x="155735" y="53727"/>
                  </a:lnTo>
                  <a:lnTo>
                    <a:pt x="155735" y="53741"/>
                  </a:lnTo>
                  <a:lnTo>
                    <a:pt x="155695" y="53741"/>
                  </a:lnTo>
                  <a:lnTo>
                    <a:pt x="155695" y="53768"/>
                  </a:lnTo>
                  <a:lnTo>
                    <a:pt x="155668" y="53768"/>
                  </a:lnTo>
                  <a:lnTo>
                    <a:pt x="155668" y="53794"/>
                  </a:lnTo>
                  <a:lnTo>
                    <a:pt x="155628" y="53794"/>
                  </a:lnTo>
                  <a:lnTo>
                    <a:pt x="155628" y="53808"/>
                  </a:lnTo>
                  <a:lnTo>
                    <a:pt x="155601" y="53808"/>
                  </a:lnTo>
                  <a:lnTo>
                    <a:pt x="155601" y="53834"/>
                  </a:lnTo>
                  <a:lnTo>
                    <a:pt x="155587" y="53834"/>
                  </a:lnTo>
                  <a:lnTo>
                    <a:pt x="155587" y="53861"/>
                  </a:lnTo>
                  <a:lnTo>
                    <a:pt x="155534" y="53861"/>
                  </a:lnTo>
                  <a:lnTo>
                    <a:pt x="155534" y="53875"/>
                  </a:lnTo>
                  <a:lnTo>
                    <a:pt x="155521" y="53875"/>
                  </a:lnTo>
                  <a:lnTo>
                    <a:pt x="155521" y="53901"/>
                  </a:lnTo>
                  <a:lnTo>
                    <a:pt x="155467" y="53901"/>
                  </a:lnTo>
                  <a:lnTo>
                    <a:pt x="155467" y="53928"/>
                  </a:lnTo>
                  <a:lnTo>
                    <a:pt x="155454" y="53928"/>
                  </a:lnTo>
                  <a:lnTo>
                    <a:pt x="155454" y="53941"/>
                  </a:lnTo>
                  <a:lnTo>
                    <a:pt x="155400" y="53941"/>
                  </a:lnTo>
                  <a:lnTo>
                    <a:pt x="155400" y="53968"/>
                  </a:lnTo>
                  <a:lnTo>
                    <a:pt x="155387" y="53968"/>
                  </a:lnTo>
                  <a:lnTo>
                    <a:pt x="155387" y="53995"/>
                  </a:lnTo>
                  <a:lnTo>
                    <a:pt x="155333" y="53995"/>
                  </a:lnTo>
                  <a:lnTo>
                    <a:pt x="155333" y="54008"/>
                  </a:lnTo>
                  <a:lnTo>
                    <a:pt x="155320" y="54008"/>
                  </a:lnTo>
                  <a:lnTo>
                    <a:pt x="155320" y="54035"/>
                  </a:lnTo>
                  <a:lnTo>
                    <a:pt x="155293" y="54035"/>
                  </a:lnTo>
                  <a:lnTo>
                    <a:pt x="155293" y="54062"/>
                  </a:lnTo>
                  <a:lnTo>
                    <a:pt x="155253" y="54062"/>
                  </a:lnTo>
                  <a:lnTo>
                    <a:pt x="155253" y="54075"/>
                  </a:lnTo>
                  <a:lnTo>
                    <a:pt x="155226" y="54075"/>
                  </a:lnTo>
                  <a:lnTo>
                    <a:pt x="155226" y="54102"/>
                  </a:lnTo>
                  <a:lnTo>
                    <a:pt x="155186" y="54102"/>
                  </a:lnTo>
                  <a:lnTo>
                    <a:pt x="155186" y="54129"/>
                  </a:lnTo>
                  <a:lnTo>
                    <a:pt x="155159" y="54129"/>
                  </a:lnTo>
                  <a:lnTo>
                    <a:pt x="155159" y="54142"/>
                  </a:lnTo>
                  <a:lnTo>
                    <a:pt x="155119" y="54142"/>
                  </a:lnTo>
                  <a:lnTo>
                    <a:pt x="155119" y="54169"/>
                  </a:lnTo>
                  <a:lnTo>
                    <a:pt x="155092" y="54169"/>
                  </a:lnTo>
                  <a:lnTo>
                    <a:pt x="155092" y="54196"/>
                  </a:lnTo>
                  <a:lnTo>
                    <a:pt x="155066" y="54196"/>
                  </a:lnTo>
                  <a:lnTo>
                    <a:pt x="155066" y="54209"/>
                  </a:lnTo>
                  <a:lnTo>
                    <a:pt x="155025" y="54209"/>
                  </a:lnTo>
                  <a:lnTo>
                    <a:pt x="155025" y="54236"/>
                  </a:lnTo>
                  <a:lnTo>
                    <a:pt x="154999" y="54236"/>
                  </a:lnTo>
                  <a:lnTo>
                    <a:pt x="154999" y="54263"/>
                  </a:lnTo>
                  <a:lnTo>
                    <a:pt x="154959" y="54263"/>
                  </a:lnTo>
                  <a:lnTo>
                    <a:pt x="154959" y="54276"/>
                  </a:lnTo>
                  <a:lnTo>
                    <a:pt x="154932" y="54276"/>
                  </a:lnTo>
                  <a:lnTo>
                    <a:pt x="154932" y="54303"/>
                  </a:lnTo>
                  <a:lnTo>
                    <a:pt x="154892" y="54303"/>
                  </a:lnTo>
                  <a:lnTo>
                    <a:pt x="154892" y="54330"/>
                  </a:lnTo>
                  <a:lnTo>
                    <a:pt x="154865" y="54330"/>
                  </a:lnTo>
                  <a:lnTo>
                    <a:pt x="154865" y="54343"/>
                  </a:lnTo>
                  <a:lnTo>
                    <a:pt x="154825" y="54343"/>
                  </a:lnTo>
                  <a:lnTo>
                    <a:pt x="154825" y="54370"/>
                  </a:lnTo>
                  <a:lnTo>
                    <a:pt x="154798" y="54370"/>
                  </a:lnTo>
                  <a:lnTo>
                    <a:pt x="154798" y="54396"/>
                  </a:lnTo>
                  <a:lnTo>
                    <a:pt x="154785" y="54396"/>
                  </a:lnTo>
                  <a:lnTo>
                    <a:pt x="154785" y="54410"/>
                  </a:lnTo>
                  <a:lnTo>
                    <a:pt x="154731" y="54410"/>
                  </a:lnTo>
                  <a:lnTo>
                    <a:pt x="154731" y="54437"/>
                  </a:lnTo>
                  <a:lnTo>
                    <a:pt x="154718" y="54437"/>
                  </a:lnTo>
                  <a:lnTo>
                    <a:pt x="154718" y="54463"/>
                  </a:lnTo>
                  <a:lnTo>
                    <a:pt x="154664" y="54463"/>
                  </a:lnTo>
                  <a:lnTo>
                    <a:pt x="154664" y="54477"/>
                  </a:lnTo>
                  <a:lnTo>
                    <a:pt x="154651" y="54477"/>
                  </a:lnTo>
                  <a:lnTo>
                    <a:pt x="154651" y="54504"/>
                  </a:lnTo>
                  <a:lnTo>
                    <a:pt x="154597" y="54504"/>
                  </a:lnTo>
                  <a:lnTo>
                    <a:pt x="154597" y="54530"/>
                  </a:lnTo>
                  <a:lnTo>
                    <a:pt x="154584" y="54530"/>
                  </a:lnTo>
                  <a:lnTo>
                    <a:pt x="154584" y="54544"/>
                  </a:lnTo>
                  <a:lnTo>
                    <a:pt x="154530" y="54544"/>
                  </a:lnTo>
                  <a:lnTo>
                    <a:pt x="154530" y="54570"/>
                  </a:lnTo>
                  <a:lnTo>
                    <a:pt x="154517" y="54570"/>
                  </a:lnTo>
                  <a:lnTo>
                    <a:pt x="154517" y="54597"/>
                  </a:lnTo>
                  <a:lnTo>
                    <a:pt x="154490" y="54597"/>
                  </a:lnTo>
                  <a:lnTo>
                    <a:pt x="154490" y="54611"/>
                  </a:lnTo>
                  <a:lnTo>
                    <a:pt x="154450" y="54611"/>
                  </a:lnTo>
                  <a:lnTo>
                    <a:pt x="154450" y="54637"/>
                  </a:lnTo>
                  <a:lnTo>
                    <a:pt x="154423" y="54637"/>
                  </a:lnTo>
                  <a:lnTo>
                    <a:pt x="154423" y="54664"/>
                  </a:lnTo>
                  <a:lnTo>
                    <a:pt x="154383" y="54664"/>
                  </a:lnTo>
                  <a:lnTo>
                    <a:pt x="154383" y="54677"/>
                  </a:lnTo>
                  <a:lnTo>
                    <a:pt x="154356" y="54677"/>
                  </a:lnTo>
                  <a:lnTo>
                    <a:pt x="154356" y="54704"/>
                  </a:lnTo>
                  <a:lnTo>
                    <a:pt x="154316" y="54704"/>
                  </a:lnTo>
                  <a:lnTo>
                    <a:pt x="154316" y="54731"/>
                  </a:lnTo>
                  <a:lnTo>
                    <a:pt x="154289" y="54731"/>
                  </a:lnTo>
                  <a:lnTo>
                    <a:pt x="154289" y="54744"/>
                  </a:lnTo>
                  <a:lnTo>
                    <a:pt x="154249" y="54744"/>
                  </a:lnTo>
                  <a:lnTo>
                    <a:pt x="154249" y="54771"/>
                  </a:lnTo>
                  <a:lnTo>
                    <a:pt x="154223" y="54771"/>
                  </a:lnTo>
                  <a:lnTo>
                    <a:pt x="154223" y="54798"/>
                  </a:lnTo>
                  <a:lnTo>
                    <a:pt x="154196" y="54798"/>
                  </a:lnTo>
                  <a:lnTo>
                    <a:pt x="154196" y="54811"/>
                  </a:lnTo>
                  <a:lnTo>
                    <a:pt x="154156" y="54811"/>
                  </a:lnTo>
                  <a:lnTo>
                    <a:pt x="154156" y="54838"/>
                  </a:lnTo>
                  <a:lnTo>
                    <a:pt x="154129" y="54838"/>
                  </a:lnTo>
                  <a:lnTo>
                    <a:pt x="154129" y="54865"/>
                  </a:lnTo>
                  <a:lnTo>
                    <a:pt x="154089" y="54865"/>
                  </a:lnTo>
                  <a:lnTo>
                    <a:pt x="154089" y="54878"/>
                  </a:lnTo>
                  <a:lnTo>
                    <a:pt x="154062" y="54878"/>
                  </a:lnTo>
                  <a:lnTo>
                    <a:pt x="154062" y="54905"/>
                  </a:lnTo>
                  <a:lnTo>
                    <a:pt x="154022" y="54905"/>
                  </a:lnTo>
                  <a:lnTo>
                    <a:pt x="154022" y="54932"/>
                  </a:lnTo>
                  <a:lnTo>
                    <a:pt x="153995" y="54932"/>
                  </a:lnTo>
                  <a:lnTo>
                    <a:pt x="153995" y="54945"/>
                  </a:lnTo>
                  <a:lnTo>
                    <a:pt x="153955" y="54945"/>
                  </a:lnTo>
                  <a:lnTo>
                    <a:pt x="153955" y="54972"/>
                  </a:lnTo>
                  <a:lnTo>
                    <a:pt x="153928" y="54972"/>
                  </a:lnTo>
                  <a:lnTo>
                    <a:pt x="153928" y="54999"/>
                  </a:lnTo>
                  <a:lnTo>
                    <a:pt x="153915" y="54999"/>
                  </a:lnTo>
                  <a:lnTo>
                    <a:pt x="153915" y="55012"/>
                  </a:lnTo>
                  <a:lnTo>
                    <a:pt x="153861" y="55012"/>
                  </a:lnTo>
                  <a:lnTo>
                    <a:pt x="153861" y="55039"/>
                  </a:lnTo>
                  <a:lnTo>
                    <a:pt x="153821" y="55039"/>
                  </a:lnTo>
                  <a:lnTo>
                    <a:pt x="153821" y="55066"/>
                  </a:lnTo>
                  <a:lnTo>
                    <a:pt x="153794" y="55066"/>
                  </a:lnTo>
                  <a:lnTo>
                    <a:pt x="153794" y="55079"/>
                  </a:lnTo>
                  <a:lnTo>
                    <a:pt x="153754" y="55079"/>
                  </a:lnTo>
                  <a:lnTo>
                    <a:pt x="153754" y="55106"/>
                  </a:lnTo>
                  <a:lnTo>
                    <a:pt x="153714" y="55106"/>
                  </a:lnTo>
                  <a:lnTo>
                    <a:pt x="153714" y="55132"/>
                  </a:lnTo>
                  <a:lnTo>
                    <a:pt x="153661" y="55132"/>
                  </a:lnTo>
                  <a:lnTo>
                    <a:pt x="153661" y="55146"/>
                  </a:lnTo>
                  <a:lnTo>
                    <a:pt x="153647" y="55146"/>
                  </a:lnTo>
                  <a:lnTo>
                    <a:pt x="153647" y="55173"/>
                  </a:lnTo>
                  <a:lnTo>
                    <a:pt x="153594" y="55173"/>
                  </a:lnTo>
                  <a:lnTo>
                    <a:pt x="153594" y="55199"/>
                  </a:lnTo>
                  <a:lnTo>
                    <a:pt x="153553" y="55199"/>
                  </a:lnTo>
                  <a:lnTo>
                    <a:pt x="153553" y="55213"/>
                  </a:lnTo>
                  <a:lnTo>
                    <a:pt x="153513" y="55213"/>
                  </a:lnTo>
                  <a:lnTo>
                    <a:pt x="153513" y="55239"/>
                  </a:lnTo>
                  <a:lnTo>
                    <a:pt x="153487" y="55239"/>
                  </a:lnTo>
                  <a:lnTo>
                    <a:pt x="153487" y="55266"/>
                  </a:lnTo>
                  <a:lnTo>
                    <a:pt x="153446" y="55266"/>
                  </a:lnTo>
                  <a:lnTo>
                    <a:pt x="153446" y="55280"/>
                  </a:lnTo>
                  <a:lnTo>
                    <a:pt x="153393" y="55280"/>
                  </a:lnTo>
                  <a:lnTo>
                    <a:pt x="153393" y="55306"/>
                  </a:lnTo>
                  <a:lnTo>
                    <a:pt x="153353" y="55306"/>
                  </a:lnTo>
                  <a:lnTo>
                    <a:pt x="153353" y="55333"/>
                  </a:lnTo>
                  <a:lnTo>
                    <a:pt x="153326" y="55333"/>
                  </a:lnTo>
                  <a:lnTo>
                    <a:pt x="153326" y="55347"/>
                  </a:lnTo>
                  <a:lnTo>
                    <a:pt x="153286" y="55347"/>
                  </a:lnTo>
                  <a:lnTo>
                    <a:pt x="153286" y="55373"/>
                  </a:lnTo>
                  <a:lnTo>
                    <a:pt x="153246" y="55373"/>
                  </a:lnTo>
                  <a:lnTo>
                    <a:pt x="153246" y="55400"/>
                  </a:lnTo>
                  <a:lnTo>
                    <a:pt x="153192" y="55400"/>
                  </a:lnTo>
                  <a:lnTo>
                    <a:pt x="153192" y="55413"/>
                  </a:lnTo>
                  <a:lnTo>
                    <a:pt x="153179" y="55413"/>
                  </a:lnTo>
                  <a:lnTo>
                    <a:pt x="153179" y="55440"/>
                  </a:lnTo>
                  <a:lnTo>
                    <a:pt x="153125" y="55440"/>
                  </a:lnTo>
                  <a:lnTo>
                    <a:pt x="153125" y="55467"/>
                  </a:lnTo>
                  <a:lnTo>
                    <a:pt x="153085" y="55467"/>
                  </a:lnTo>
                  <a:lnTo>
                    <a:pt x="153085" y="55480"/>
                  </a:lnTo>
                  <a:lnTo>
                    <a:pt x="153045" y="55480"/>
                  </a:lnTo>
                  <a:lnTo>
                    <a:pt x="153045" y="55507"/>
                  </a:lnTo>
                  <a:lnTo>
                    <a:pt x="153018" y="55507"/>
                  </a:lnTo>
                  <a:lnTo>
                    <a:pt x="153018" y="55534"/>
                  </a:lnTo>
                  <a:lnTo>
                    <a:pt x="152978" y="55534"/>
                  </a:lnTo>
                  <a:lnTo>
                    <a:pt x="152978" y="55547"/>
                  </a:lnTo>
                  <a:lnTo>
                    <a:pt x="152925" y="55547"/>
                  </a:lnTo>
                  <a:lnTo>
                    <a:pt x="152925" y="55574"/>
                  </a:lnTo>
                  <a:lnTo>
                    <a:pt x="152884" y="55574"/>
                  </a:lnTo>
                  <a:lnTo>
                    <a:pt x="152884" y="55601"/>
                  </a:lnTo>
                  <a:lnTo>
                    <a:pt x="152858" y="55601"/>
                  </a:lnTo>
                  <a:lnTo>
                    <a:pt x="152858" y="55614"/>
                  </a:lnTo>
                  <a:lnTo>
                    <a:pt x="152818" y="55614"/>
                  </a:lnTo>
                  <a:lnTo>
                    <a:pt x="152818" y="55641"/>
                  </a:lnTo>
                  <a:lnTo>
                    <a:pt x="152777" y="55641"/>
                  </a:lnTo>
                  <a:lnTo>
                    <a:pt x="152777" y="55668"/>
                  </a:lnTo>
                  <a:lnTo>
                    <a:pt x="152724" y="55668"/>
                  </a:lnTo>
                  <a:lnTo>
                    <a:pt x="152724" y="55681"/>
                  </a:lnTo>
                  <a:lnTo>
                    <a:pt x="152710" y="55681"/>
                  </a:lnTo>
                  <a:lnTo>
                    <a:pt x="152710" y="55708"/>
                  </a:lnTo>
                  <a:lnTo>
                    <a:pt x="152657" y="55708"/>
                  </a:lnTo>
                  <a:lnTo>
                    <a:pt x="152657" y="55735"/>
                  </a:lnTo>
                  <a:lnTo>
                    <a:pt x="152617" y="55735"/>
                  </a:lnTo>
                  <a:lnTo>
                    <a:pt x="152617" y="55748"/>
                  </a:lnTo>
                  <a:lnTo>
                    <a:pt x="152577" y="55748"/>
                  </a:lnTo>
                  <a:lnTo>
                    <a:pt x="152577" y="55775"/>
                  </a:lnTo>
                  <a:lnTo>
                    <a:pt x="152550" y="55775"/>
                  </a:lnTo>
                  <a:lnTo>
                    <a:pt x="152550" y="55802"/>
                  </a:lnTo>
                  <a:lnTo>
                    <a:pt x="152510" y="55802"/>
                  </a:lnTo>
                  <a:lnTo>
                    <a:pt x="152510" y="55815"/>
                  </a:lnTo>
                  <a:lnTo>
                    <a:pt x="152456" y="55815"/>
                  </a:lnTo>
                  <a:lnTo>
                    <a:pt x="152456" y="55842"/>
                  </a:lnTo>
                  <a:lnTo>
                    <a:pt x="152416" y="55842"/>
                  </a:lnTo>
                  <a:lnTo>
                    <a:pt x="152416" y="55868"/>
                  </a:lnTo>
                  <a:lnTo>
                    <a:pt x="152389" y="55868"/>
                  </a:lnTo>
                  <a:lnTo>
                    <a:pt x="152389" y="55882"/>
                  </a:lnTo>
                  <a:lnTo>
                    <a:pt x="152349" y="55882"/>
                  </a:lnTo>
                  <a:lnTo>
                    <a:pt x="152349" y="55909"/>
                  </a:lnTo>
                  <a:lnTo>
                    <a:pt x="152309" y="55909"/>
                  </a:lnTo>
                  <a:lnTo>
                    <a:pt x="152309" y="55935"/>
                  </a:lnTo>
                  <a:lnTo>
                    <a:pt x="152255" y="55935"/>
                  </a:lnTo>
                  <a:lnTo>
                    <a:pt x="152255" y="55949"/>
                  </a:lnTo>
                  <a:lnTo>
                    <a:pt x="152242" y="55949"/>
                  </a:lnTo>
                  <a:lnTo>
                    <a:pt x="152242" y="55975"/>
                  </a:lnTo>
                  <a:lnTo>
                    <a:pt x="152189" y="55975"/>
                  </a:lnTo>
                  <a:lnTo>
                    <a:pt x="152189" y="56002"/>
                  </a:lnTo>
                  <a:lnTo>
                    <a:pt x="152148" y="56002"/>
                  </a:lnTo>
                  <a:lnTo>
                    <a:pt x="152148" y="56016"/>
                  </a:lnTo>
                  <a:lnTo>
                    <a:pt x="152122" y="56016"/>
                  </a:lnTo>
                  <a:lnTo>
                    <a:pt x="152122" y="56042"/>
                  </a:lnTo>
                  <a:lnTo>
                    <a:pt x="152082" y="56042"/>
                  </a:lnTo>
                  <a:lnTo>
                    <a:pt x="152082" y="56069"/>
                  </a:lnTo>
                  <a:lnTo>
                    <a:pt x="152041" y="56069"/>
                  </a:lnTo>
                  <a:lnTo>
                    <a:pt x="152041" y="56083"/>
                  </a:lnTo>
                  <a:lnTo>
                    <a:pt x="151988" y="56083"/>
                  </a:lnTo>
                  <a:lnTo>
                    <a:pt x="151988" y="56109"/>
                  </a:lnTo>
                  <a:lnTo>
                    <a:pt x="151974" y="56109"/>
                  </a:lnTo>
                  <a:lnTo>
                    <a:pt x="151974" y="56136"/>
                  </a:lnTo>
                  <a:lnTo>
                    <a:pt x="151921" y="56136"/>
                  </a:lnTo>
                  <a:lnTo>
                    <a:pt x="151921" y="56149"/>
                  </a:lnTo>
                  <a:lnTo>
                    <a:pt x="151881" y="56149"/>
                  </a:lnTo>
                  <a:lnTo>
                    <a:pt x="151881" y="56176"/>
                  </a:lnTo>
                  <a:lnTo>
                    <a:pt x="151841" y="56176"/>
                  </a:lnTo>
                  <a:lnTo>
                    <a:pt x="151841" y="56203"/>
                  </a:lnTo>
                  <a:lnTo>
                    <a:pt x="151814" y="56203"/>
                  </a:lnTo>
                  <a:lnTo>
                    <a:pt x="151814" y="56216"/>
                  </a:lnTo>
                  <a:lnTo>
                    <a:pt x="151774" y="56216"/>
                  </a:lnTo>
                  <a:lnTo>
                    <a:pt x="151774" y="56243"/>
                  </a:lnTo>
                  <a:lnTo>
                    <a:pt x="151720" y="56243"/>
                  </a:lnTo>
                  <a:lnTo>
                    <a:pt x="151720" y="56270"/>
                  </a:lnTo>
                  <a:lnTo>
                    <a:pt x="151680" y="56270"/>
                  </a:lnTo>
                  <a:lnTo>
                    <a:pt x="151680" y="56283"/>
                  </a:lnTo>
                  <a:lnTo>
                    <a:pt x="151653" y="56283"/>
                  </a:lnTo>
                  <a:lnTo>
                    <a:pt x="151653" y="56310"/>
                  </a:lnTo>
                  <a:lnTo>
                    <a:pt x="151613" y="56310"/>
                  </a:lnTo>
                  <a:lnTo>
                    <a:pt x="151613" y="56337"/>
                  </a:lnTo>
                  <a:lnTo>
                    <a:pt x="151573" y="56337"/>
                  </a:lnTo>
                  <a:lnTo>
                    <a:pt x="151573" y="56350"/>
                  </a:lnTo>
                  <a:lnTo>
                    <a:pt x="151520" y="56350"/>
                  </a:lnTo>
                  <a:lnTo>
                    <a:pt x="151520" y="56377"/>
                  </a:lnTo>
                  <a:lnTo>
                    <a:pt x="151506" y="56377"/>
                  </a:lnTo>
                  <a:lnTo>
                    <a:pt x="151506" y="56404"/>
                  </a:lnTo>
                  <a:lnTo>
                    <a:pt x="151453" y="56404"/>
                  </a:lnTo>
                  <a:lnTo>
                    <a:pt x="151453" y="56417"/>
                  </a:lnTo>
                  <a:lnTo>
                    <a:pt x="151412" y="56417"/>
                  </a:lnTo>
                  <a:lnTo>
                    <a:pt x="151412" y="56444"/>
                  </a:lnTo>
                  <a:lnTo>
                    <a:pt x="151372" y="56444"/>
                  </a:lnTo>
                  <a:lnTo>
                    <a:pt x="151372" y="56471"/>
                  </a:lnTo>
                  <a:lnTo>
                    <a:pt x="151346" y="56471"/>
                  </a:lnTo>
                  <a:lnTo>
                    <a:pt x="151346" y="56484"/>
                  </a:lnTo>
                  <a:lnTo>
                    <a:pt x="151305" y="56484"/>
                  </a:lnTo>
                  <a:lnTo>
                    <a:pt x="151305" y="56511"/>
                  </a:lnTo>
                  <a:lnTo>
                    <a:pt x="151252" y="56511"/>
                  </a:lnTo>
                  <a:lnTo>
                    <a:pt x="151252" y="56537"/>
                  </a:lnTo>
                  <a:lnTo>
                    <a:pt x="151212" y="56537"/>
                  </a:lnTo>
                  <a:lnTo>
                    <a:pt x="151212" y="56551"/>
                  </a:lnTo>
                  <a:lnTo>
                    <a:pt x="151185" y="56551"/>
                  </a:lnTo>
                  <a:lnTo>
                    <a:pt x="151185" y="56578"/>
                  </a:lnTo>
                  <a:lnTo>
                    <a:pt x="151145" y="56578"/>
                  </a:lnTo>
                  <a:lnTo>
                    <a:pt x="151145" y="56604"/>
                  </a:lnTo>
                  <a:lnTo>
                    <a:pt x="151105" y="56604"/>
                  </a:lnTo>
                  <a:lnTo>
                    <a:pt x="151105" y="56618"/>
                  </a:lnTo>
                  <a:lnTo>
                    <a:pt x="151051" y="56618"/>
                  </a:lnTo>
                  <a:lnTo>
                    <a:pt x="151051" y="56645"/>
                  </a:lnTo>
                  <a:lnTo>
                    <a:pt x="151038" y="56645"/>
                  </a:lnTo>
                  <a:lnTo>
                    <a:pt x="151038" y="56671"/>
                  </a:lnTo>
                  <a:lnTo>
                    <a:pt x="150984" y="56671"/>
                  </a:lnTo>
                  <a:lnTo>
                    <a:pt x="150984" y="56685"/>
                  </a:lnTo>
                  <a:lnTo>
                    <a:pt x="150944" y="56685"/>
                  </a:lnTo>
                  <a:lnTo>
                    <a:pt x="150944" y="56711"/>
                  </a:lnTo>
                  <a:lnTo>
                    <a:pt x="150904" y="56711"/>
                  </a:lnTo>
                  <a:lnTo>
                    <a:pt x="150904" y="56738"/>
                  </a:lnTo>
                  <a:lnTo>
                    <a:pt x="150877" y="56738"/>
                  </a:lnTo>
                  <a:lnTo>
                    <a:pt x="150877" y="56752"/>
                  </a:lnTo>
                  <a:lnTo>
                    <a:pt x="150837" y="56752"/>
                  </a:lnTo>
                  <a:lnTo>
                    <a:pt x="150837" y="56778"/>
                  </a:lnTo>
                  <a:lnTo>
                    <a:pt x="150784" y="56778"/>
                  </a:lnTo>
                  <a:lnTo>
                    <a:pt x="150784" y="56805"/>
                  </a:lnTo>
                  <a:lnTo>
                    <a:pt x="150717" y="56805"/>
                  </a:lnTo>
                  <a:lnTo>
                    <a:pt x="150717" y="56819"/>
                  </a:lnTo>
                  <a:lnTo>
                    <a:pt x="150676" y="56819"/>
                  </a:lnTo>
                  <a:lnTo>
                    <a:pt x="150676" y="56845"/>
                  </a:lnTo>
                  <a:lnTo>
                    <a:pt x="150636" y="56845"/>
                  </a:lnTo>
                  <a:lnTo>
                    <a:pt x="150636" y="56872"/>
                  </a:lnTo>
                  <a:lnTo>
                    <a:pt x="150583" y="56872"/>
                  </a:lnTo>
                  <a:lnTo>
                    <a:pt x="150583" y="56885"/>
                  </a:lnTo>
                  <a:lnTo>
                    <a:pt x="150543" y="56885"/>
                  </a:lnTo>
                  <a:lnTo>
                    <a:pt x="150543" y="56912"/>
                  </a:lnTo>
                  <a:lnTo>
                    <a:pt x="150503" y="56912"/>
                  </a:lnTo>
                  <a:lnTo>
                    <a:pt x="150503" y="56939"/>
                  </a:lnTo>
                  <a:lnTo>
                    <a:pt x="150449" y="56939"/>
                  </a:lnTo>
                  <a:lnTo>
                    <a:pt x="150449" y="56952"/>
                  </a:lnTo>
                  <a:lnTo>
                    <a:pt x="150409" y="56952"/>
                  </a:lnTo>
                  <a:lnTo>
                    <a:pt x="150409" y="56979"/>
                  </a:lnTo>
                  <a:lnTo>
                    <a:pt x="150369" y="56979"/>
                  </a:lnTo>
                  <a:lnTo>
                    <a:pt x="150369" y="57006"/>
                  </a:lnTo>
                  <a:lnTo>
                    <a:pt x="150315" y="57006"/>
                  </a:lnTo>
                  <a:lnTo>
                    <a:pt x="150315" y="57019"/>
                  </a:lnTo>
                  <a:lnTo>
                    <a:pt x="150248" y="57019"/>
                  </a:lnTo>
                  <a:lnTo>
                    <a:pt x="150248" y="57046"/>
                  </a:lnTo>
                  <a:lnTo>
                    <a:pt x="150208" y="57046"/>
                  </a:lnTo>
                  <a:lnTo>
                    <a:pt x="150208" y="57073"/>
                  </a:lnTo>
                  <a:lnTo>
                    <a:pt x="150168" y="57073"/>
                  </a:lnTo>
                  <a:lnTo>
                    <a:pt x="150168" y="57086"/>
                  </a:lnTo>
                  <a:lnTo>
                    <a:pt x="150114" y="57086"/>
                  </a:lnTo>
                  <a:lnTo>
                    <a:pt x="150114" y="57113"/>
                  </a:lnTo>
                  <a:lnTo>
                    <a:pt x="150074" y="57113"/>
                  </a:lnTo>
                  <a:lnTo>
                    <a:pt x="150074" y="57140"/>
                  </a:lnTo>
                  <a:lnTo>
                    <a:pt x="150034" y="57140"/>
                  </a:lnTo>
                  <a:lnTo>
                    <a:pt x="150034" y="57153"/>
                  </a:lnTo>
                  <a:lnTo>
                    <a:pt x="149981" y="57153"/>
                  </a:lnTo>
                  <a:lnTo>
                    <a:pt x="149981" y="57180"/>
                  </a:lnTo>
                  <a:lnTo>
                    <a:pt x="149940" y="57180"/>
                  </a:lnTo>
                  <a:lnTo>
                    <a:pt x="149940" y="57207"/>
                  </a:lnTo>
                  <a:lnTo>
                    <a:pt x="149900" y="57207"/>
                  </a:lnTo>
                  <a:lnTo>
                    <a:pt x="149900" y="57220"/>
                  </a:lnTo>
                  <a:lnTo>
                    <a:pt x="149847" y="57220"/>
                  </a:lnTo>
                  <a:lnTo>
                    <a:pt x="149847" y="57247"/>
                  </a:lnTo>
                  <a:lnTo>
                    <a:pt x="149807" y="57247"/>
                  </a:lnTo>
                  <a:lnTo>
                    <a:pt x="149807" y="57273"/>
                  </a:lnTo>
                  <a:lnTo>
                    <a:pt x="149740" y="57273"/>
                  </a:lnTo>
                  <a:lnTo>
                    <a:pt x="149740" y="57287"/>
                  </a:lnTo>
                  <a:lnTo>
                    <a:pt x="149700" y="57287"/>
                  </a:lnTo>
                  <a:lnTo>
                    <a:pt x="149700" y="57314"/>
                  </a:lnTo>
                  <a:lnTo>
                    <a:pt x="149646" y="57314"/>
                  </a:lnTo>
                  <a:lnTo>
                    <a:pt x="149646" y="57340"/>
                  </a:lnTo>
                  <a:lnTo>
                    <a:pt x="149606" y="57340"/>
                  </a:lnTo>
                  <a:lnTo>
                    <a:pt x="149606" y="57354"/>
                  </a:lnTo>
                  <a:lnTo>
                    <a:pt x="149566" y="57354"/>
                  </a:lnTo>
                  <a:lnTo>
                    <a:pt x="149566" y="57381"/>
                  </a:lnTo>
                  <a:lnTo>
                    <a:pt x="149512" y="57381"/>
                  </a:lnTo>
                  <a:lnTo>
                    <a:pt x="149512" y="57407"/>
                  </a:lnTo>
                  <a:lnTo>
                    <a:pt x="149472" y="57407"/>
                  </a:lnTo>
                  <a:lnTo>
                    <a:pt x="149472" y="57421"/>
                  </a:lnTo>
                  <a:lnTo>
                    <a:pt x="149432" y="57421"/>
                  </a:lnTo>
                  <a:lnTo>
                    <a:pt x="149432" y="57447"/>
                  </a:lnTo>
                  <a:lnTo>
                    <a:pt x="149378" y="57447"/>
                  </a:lnTo>
                  <a:lnTo>
                    <a:pt x="149378" y="57474"/>
                  </a:lnTo>
                  <a:lnTo>
                    <a:pt x="149338" y="57474"/>
                  </a:lnTo>
                  <a:lnTo>
                    <a:pt x="149338" y="57488"/>
                  </a:lnTo>
                  <a:lnTo>
                    <a:pt x="149298" y="57488"/>
                  </a:lnTo>
                  <a:lnTo>
                    <a:pt x="149298" y="57514"/>
                  </a:lnTo>
                  <a:lnTo>
                    <a:pt x="149231" y="57514"/>
                  </a:lnTo>
                  <a:lnTo>
                    <a:pt x="149231" y="57541"/>
                  </a:lnTo>
                  <a:lnTo>
                    <a:pt x="149178" y="57541"/>
                  </a:lnTo>
                  <a:lnTo>
                    <a:pt x="149178" y="57554"/>
                  </a:lnTo>
                  <a:lnTo>
                    <a:pt x="149138" y="57554"/>
                  </a:lnTo>
                  <a:lnTo>
                    <a:pt x="149138" y="57581"/>
                  </a:lnTo>
                  <a:lnTo>
                    <a:pt x="149097" y="57581"/>
                  </a:lnTo>
                  <a:lnTo>
                    <a:pt x="149097" y="57608"/>
                  </a:lnTo>
                  <a:lnTo>
                    <a:pt x="149044" y="57608"/>
                  </a:lnTo>
                  <a:lnTo>
                    <a:pt x="149044" y="57621"/>
                  </a:lnTo>
                  <a:lnTo>
                    <a:pt x="149004" y="57621"/>
                  </a:lnTo>
                  <a:lnTo>
                    <a:pt x="149004" y="57648"/>
                  </a:lnTo>
                  <a:lnTo>
                    <a:pt x="148964" y="57648"/>
                  </a:lnTo>
                  <a:lnTo>
                    <a:pt x="148964" y="57675"/>
                  </a:lnTo>
                  <a:lnTo>
                    <a:pt x="148910" y="57675"/>
                  </a:lnTo>
                  <a:lnTo>
                    <a:pt x="148910" y="57688"/>
                  </a:lnTo>
                  <a:lnTo>
                    <a:pt x="148870" y="57688"/>
                  </a:lnTo>
                  <a:lnTo>
                    <a:pt x="148870" y="57715"/>
                  </a:lnTo>
                  <a:lnTo>
                    <a:pt x="148830" y="57715"/>
                  </a:lnTo>
                  <a:lnTo>
                    <a:pt x="148830" y="57742"/>
                  </a:lnTo>
                  <a:lnTo>
                    <a:pt x="148776" y="57742"/>
                  </a:lnTo>
                  <a:lnTo>
                    <a:pt x="148776" y="57755"/>
                  </a:lnTo>
                  <a:lnTo>
                    <a:pt x="148709" y="57755"/>
                  </a:lnTo>
                  <a:lnTo>
                    <a:pt x="148709" y="57782"/>
                  </a:lnTo>
                  <a:lnTo>
                    <a:pt x="148669" y="57782"/>
                  </a:lnTo>
                  <a:lnTo>
                    <a:pt x="148669" y="57809"/>
                  </a:lnTo>
                  <a:lnTo>
                    <a:pt x="148629" y="57809"/>
                  </a:lnTo>
                  <a:lnTo>
                    <a:pt x="148629" y="57822"/>
                  </a:lnTo>
                  <a:lnTo>
                    <a:pt x="148576" y="57822"/>
                  </a:lnTo>
                  <a:lnTo>
                    <a:pt x="148576" y="57849"/>
                  </a:lnTo>
                  <a:lnTo>
                    <a:pt x="148535" y="57849"/>
                  </a:lnTo>
                  <a:lnTo>
                    <a:pt x="148535" y="57876"/>
                  </a:lnTo>
                  <a:lnTo>
                    <a:pt x="148495" y="57876"/>
                  </a:lnTo>
                  <a:lnTo>
                    <a:pt x="148495" y="57889"/>
                  </a:lnTo>
                  <a:lnTo>
                    <a:pt x="148442" y="57889"/>
                  </a:lnTo>
                  <a:lnTo>
                    <a:pt x="148442" y="57916"/>
                  </a:lnTo>
                  <a:lnTo>
                    <a:pt x="148402" y="57916"/>
                  </a:lnTo>
                  <a:lnTo>
                    <a:pt x="148402" y="57943"/>
                  </a:lnTo>
                  <a:lnTo>
                    <a:pt x="148361" y="57943"/>
                  </a:lnTo>
                  <a:lnTo>
                    <a:pt x="148361" y="57956"/>
                  </a:lnTo>
                  <a:lnTo>
                    <a:pt x="148308" y="57956"/>
                  </a:lnTo>
                  <a:lnTo>
                    <a:pt x="148308" y="57983"/>
                  </a:lnTo>
                  <a:lnTo>
                    <a:pt x="148268" y="57983"/>
                  </a:lnTo>
                  <a:lnTo>
                    <a:pt x="148268" y="58009"/>
                  </a:lnTo>
                  <a:lnTo>
                    <a:pt x="148201" y="58009"/>
                  </a:lnTo>
                  <a:lnTo>
                    <a:pt x="148201" y="58023"/>
                  </a:lnTo>
                  <a:lnTo>
                    <a:pt x="148161" y="58023"/>
                  </a:lnTo>
                  <a:lnTo>
                    <a:pt x="148161" y="58050"/>
                  </a:lnTo>
                  <a:lnTo>
                    <a:pt x="148107" y="58050"/>
                  </a:lnTo>
                  <a:lnTo>
                    <a:pt x="148107" y="58076"/>
                  </a:lnTo>
                  <a:lnTo>
                    <a:pt x="148067" y="58076"/>
                  </a:lnTo>
                  <a:lnTo>
                    <a:pt x="148067" y="58090"/>
                  </a:lnTo>
                  <a:lnTo>
                    <a:pt x="148027" y="58090"/>
                  </a:lnTo>
                  <a:lnTo>
                    <a:pt x="148027" y="58117"/>
                  </a:lnTo>
                  <a:lnTo>
                    <a:pt x="147973" y="58117"/>
                  </a:lnTo>
                  <a:lnTo>
                    <a:pt x="147973" y="58143"/>
                  </a:lnTo>
                  <a:lnTo>
                    <a:pt x="147933" y="58143"/>
                  </a:lnTo>
                  <a:lnTo>
                    <a:pt x="147933" y="58157"/>
                  </a:lnTo>
                  <a:lnTo>
                    <a:pt x="147893" y="58157"/>
                  </a:lnTo>
                  <a:lnTo>
                    <a:pt x="147893" y="58183"/>
                  </a:lnTo>
                  <a:lnTo>
                    <a:pt x="147840" y="58183"/>
                  </a:lnTo>
                  <a:lnTo>
                    <a:pt x="147840" y="58210"/>
                  </a:lnTo>
                  <a:lnTo>
                    <a:pt x="147799" y="58210"/>
                  </a:lnTo>
                  <a:lnTo>
                    <a:pt x="147799" y="58224"/>
                  </a:lnTo>
                  <a:lnTo>
                    <a:pt x="147759" y="58224"/>
                  </a:lnTo>
                  <a:lnTo>
                    <a:pt x="147759" y="58250"/>
                  </a:lnTo>
                  <a:lnTo>
                    <a:pt x="147692" y="58250"/>
                  </a:lnTo>
                  <a:lnTo>
                    <a:pt x="147692" y="58277"/>
                  </a:lnTo>
                  <a:lnTo>
                    <a:pt x="147639" y="58277"/>
                  </a:lnTo>
                  <a:lnTo>
                    <a:pt x="147639" y="58290"/>
                  </a:lnTo>
                  <a:lnTo>
                    <a:pt x="147599" y="58290"/>
                  </a:lnTo>
                  <a:lnTo>
                    <a:pt x="147599" y="58317"/>
                  </a:lnTo>
                  <a:lnTo>
                    <a:pt x="147559" y="58317"/>
                  </a:lnTo>
                  <a:lnTo>
                    <a:pt x="147559" y="58344"/>
                  </a:lnTo>
                  <a:lnTo>
                    <a:pt x="147505" y="58344"/>
                  </a:lnTo>
                  <a:lnTo>
                    <a:pt x="147505" y="58357"/>
                  </a:lnTo>
                  <a:lnTo>
                    <a:pt x="147465" y="58357"/>
                  </a:lnTo>
                  <a:lnTo>
                    <a:pt x="147465" y="58384"/>
                  </a:lnTo>
                  <a:lnTo>
                    <a:pt x="147398" y="58384"/>
                  </a:lnTo>
                  <a:lnTo>
                    <a:pt x="147398" y="58411"/>
                  </a:lnTo>
                  <a:lnTo>
                    <a:pt x="147358" y="58411"/>
                  </a:lnTo>
                  <a:lnTo>
                    <a:pt x="147358" y="58424"/>
                  </a:lnTo>
                  <a:lnTo>
                    <a:pt x="147291" y="58424"/>
                  </a:lnTo>
                  <a:lnTo>
                    <a:pt x="147291" y="58451"/>
                  </a:lnTo>
                  <a:lnTo>
                    <a:pt x="147237" y="58451"/>
                  </a:lnTo>
                  <a:lnTo>
                    <a:pt x="147237" y="58478"/>
                  </a:lnTo>
                  <a:lnTo>
                    <a:pt x="147170" y="58478"/>
                  </a:lnTo>
                  <a:lnTo>
                    <a:pt x="147170" y="58491"/>
                  </a:lnTo>
                  <a:lnTo>
                    <a:pt x="147130" y="58491"/>
                  </a:lnTo>
                  <a:lnTo>
                    <a:pt x="147130" y="58518"/>
                  </a:lnTo>
                  <a:lnTo>
                    <a:pt x="147063" y="58518"/>
                  </a:lnTo>
                  <a:lnTo>
                    <a:pt x="147063" y="58545"/>
                  </a:lnTo>
                  <a:lnTo>
                    <a:pt x="147023" y="58545"/>
                  </a:lnTo>
                  <a:lnTo>
                    <a:pt x="147023" y="58558"/>
                  </a:lnTo>
                  <a:lnTo>
                    <a:pt x="146956" y="58558"/>
                  </a:lnTo>
                  <a:lnTo>
                    <a:pt x="146956" y="58585"/>
                  </a:lnTo>
                  <a:lnTo>
                    <a:pt x="146903" y="58585"/>
                  </a:lnTo>
                  <a:lnTo>
                    <a:pt x="146903" y="58612"/>
                  </a:lnTo>
                  <a:lnTo>
                    <a:pt x="146836" y="58612"/>
                  </a:lnTo>
                  <a:lnTo>
                    <a:pt x="146836" y="58625"/>
                  </a:lnTo>
                  <a:lnTo>
                    <a:pt x="146796" y="58625"/>
                  </a:lnTo>
                  <a:lnTo>
                    <a:pt x="146796" y="58652"/>
                  </a:lnTo>
                  <a:lnTo>
                    <a:pt x="146729" y="58652"/>
                  </a:lnTo>
                  <a:lnTo>
                    <a:pt x="146729" y="58679"/>
                  </a:lnTo>
                  <a:lnTo>
                    <a:pt x="146689" y="58679"/>
                  </a:lnTo>
                  <a:lnTo>
                    <a:pt x="146689" y="58692"/>
                  </a:lnTo>
                  <a:lnTo>
                    <a:pt x="146622" y="58692"/>
                  </a:lnTo>
                  <a:lnTo>
                    <a:pt x="146622" y="58719"/>
                  </a:lnTo>
                  <a:lnTo>
                    <a:pt x="146568" y="58719"/>
                  </a:lnTo>
                  <a:lnTo>
                    <a:pt x="146568" y="58745"/>
                  </a:lnTo>
                  <a:lnTo>
                    <a:pt x="146501" y="58745"/>
                  </a:lnTo>
                  <a:lnTo>
                    <a:pt x="146501" y="58759"/>
                  </a:lnTo>
                  <a:lnTo>
                    <a:pt x="146461" y="58759"/>
                  </a:lnTo>
                  <a:lnTo>
                    <a:pt x="146461" y="58786"/>
                  </a:lnTo>
                  <a:lnTo>
                    <a:pt x="146394" y="58786"/>
                  </a:lnTo>
                  <a:lnTo>
                    <a:pt x="146394" y="58812"/>
                  </a:lnTo>
                  <a:lnTo>
                    <a:pt x="146354" y="58812"/>
                  </a:lnTo>
                  <a:lnTo>
                    <a:pt x="146354" y="58826"/>
                  </a:lnTo>
                  <a:lnTo>
                    <a:pt x="146287" y="58826"/>
                  </a:lnTo>
                  <a:lnTo>
                    <a:pt x="146287" y="58853"/>
                  </a:lnTo>
                  <a:lnTo>
                    <a:pt x="146234" y="58853"/>
                  </a:lnTo>
                  <a:lnTo>
                    <a:pt x="146234" y="58879"/>
                  </a:lnTo>
                  <a:lnTo>
                    <a:pt x="146167" y="58879"/>
                  </a:lnTo>
                  <a:lnTo>
                    <a:pt x="146167" y="58893"/>
                  </a:lnTo>
                  <a:lnTo>
                    <a:pt x="146127" y="58893"/>
                  </a:lnTo>
                  <a:lnTo>
                    <a:pt x="146127" y="58919"/>
                  </a:lnTo>
                  <a:lnTo>
                    <a:pt x="146060" y="58919"/>
                  </a:lnTo>
                  <a:lnTo>
                    <a:pt x="146060" y="58946"/>
                  </a:lnTo>
                  <a:lnTo>
                    <a:pt x="146020" y="58946"/>
                  </a:lnTo>
                  <a:lnTo>
                    <a:pt x="146020" y="58960"/>
                  </a:lnTo>
                  <a:lnTo>
                    <a:pt x="145953" y="58960"/>
                  </a:lnTo>
                  <a:lnTo>
                    <a:pt x="145953" y="58986"/>
                  </a:lnTo>
                  <a:lnTo>
                    <a:pt x="145899" y="58986"/>
                  </a:lnTo>
                  <a:lnTo>
                    <a:pt x="145899" y="59013"/>
                  </a:lnTo>
                  <a:lnTo>
                    <a:pt x="145832" y="59013"/>
                  </a:lnTo>
                  <a:lnTo>
                    <a:pt x="145832" y="59026"/>
                  </a:lnTo>
                  <a:lnTo>
                    <a:pt x="145792" y="59026"/>
                  </a:lnTo>
                  <a:lnTo>
                    <a:pt x="145792" y="59053"/>
                  </a:lnTo>
                  <a:lnTo>
                    <a:pt x="145725" y="59053"/>
                  </a:lnTo>
                  <a:lnTo>
                    <a:pt x="145725" y="59080"/>
                  </a:lnTo>
                  <a:lnTo>
                    <a:pt x="145685" y="59080"/>
                  </a:lnTo>
                  <a:lnTo>
                    <a:pt x="145685" y="59093"/>
                  </a:lnTo>
                  <a:lnTo>
                    <a:pt x="145618" y="59093"/>
                  </a:lnTo>
                  <a:lnTo>
                    <a:pt x="145618" y="59120"/>
                  </a:lnTo>
                  <a:lnTo>
                    <a:pt x="145565" y="59120"/>
                  </a:lnTo>
                  <a:lnTo>
                    <a:pt x="145565" y="59147"/>
                  </a:lnTo>
                  <a:lnTo>
                    <a:pt x="145498" y="59147"/>
                  </a:lnTo>
                  <a:lnTo>
                    <a:pt x="145498" y="59160"/>
                  </a:lnTo>
                  <a:lnTo>
                    <a:pt x="145458" y="59160"/>
                  </a:lnTo>
                  <a:lnTo>
                    <a:pt x="145458" y="59187"/>
                  </a:lnTo>
                  <a:lnTo>
                    <a:pt x="145391" y="59187"/>
                  </a:lnTo>
                  <a:lnTo>
                    <a:pt x="145391" y="59214"/>
                  </a:lnTo>
                  <a:lnTo>
                    <a:pt x="145351" y="59214"/>
                  </a:lnTo>
                  <a:lnTo>
                    <a:pt x="145351" y="59227"/>
                  </a:lnTo>
                  <a:lnTo>
                    <a:pt x="145284" y="59227"/>
                  </a:lnTo>
                  <a:lnTo>
                    <a:pt x="145284" y="59254"/>
                  </a:lnTo>
                  <a:lnTo>
                    <a:pt x="145230" y="59254"/>
                  </a:lnTo>
                  <a:lnTo>
                    <a:pt x="145230" y="59281"/>
                  </a:lnTo>
                  <a:lnTo>
                    <a:pt x="145163" y="59281"/>
                  </a:lnTo>
                  <a:lnTo>
                    <a:pt x="145163" y="59294"/>
                  </a:lnTo>
                  <a:lnTo>
                    <a:pt x="145123" y="59294"/>
                  </a:lnTo>
                  <a:lnTo>
                    <a:pt x="145123" y="59321"/>
                  </a:lnTo>
                  <a:lnTo>
                    <a:pt x="145056" y="59321"/>
                  </a:lnTo>
                  <a:lnTo>
                    <a:pt x="145056" y="59348"/>
                  </a:lnTo>
                  <a:lnTo>
                    <a:pt x="145016" y="59348"/>
                  </a:lnTo>
                  <a:lnTo>
                    <a:pt x="145016" y="59361"/>
                  </a:lnTo>
                  <a:lnTo>
                    <a:pt x="144949" y="59361"/>
                  </a:lnTo>
                  <a:lnTo>
                    <a:pt x="144949" y="59388"/>
                  </a:lnTo>
                  <a:lnTo>
                    <a:pt x="144896" y="59388"/>
                  </a:lnTo>
                  <a:lnTo>
                    <a:pt x="144896" y="59415"/>
                  </a:lnTo>
                  <a:lnTo>
                    <a:pt x="144829" y="59415"/>
                  </a:lnTo>
                  <a:lnTo>
                    <a:pt x="144829" y="59428"/>
                  </a:lnTo>
                  <a:lnTo>
                    <a:pt x="144789" y="59428"/>
                  </a:lnTo>
                  <a:lnTo>
                    <a:pt x="144789" y="59455"/>
                  </a:lnTo>
                  <a:lnTo>
                    <a:pt x="144722" y="59455"/>
                  </a:lnTo>
                  <a:lnTo>
                    <a:pt x="144722" y="59481"/>
                  </a:lnTo>
                  <a:lnTo>
                    <a:pt x="144682" y="59481"/>
                  </a:lnTo>
                  <a:lnTo>
                    <a:pt x="144682" y="59495"/>
                  </a:lnTo>
                  <a:lnTo>
                    <a:pt x="144615" y="59495"/>
                  </a:lnTo>
                  <a:lnTo>
                    <a:pt x="144615" y="59522"/>
                  </a:lnTo>
                  <a:lnTo>
                    <a:pt x="144561" y="59522"/>
                  </a:lnTo>
                  <a:lnTo>
                    <a:pt x="144561" y="59548"/>
                  </a:lnTo>
                  <a:lnTo>
                    <a:pt x="144494" y="59548"/>
                  </a:lnTo>
                  <a:lnTo>
                    <a:pt x="144494" y="59562"/>
                  </a:lnTo>
                  <a:lnTo>
                    <a:pt x="144454" y="59562"/>
                  </a:lnTo>
                  <a:lnTo>
                    <a:pt x="144454" y="59588"/>
                  </a:lnTo>
                  <a:lnTo>
                    <a:pt x="144387" y="59588"/>
                  </a:lnTo>
                  <a:lnTo>
                    <a:pt x="144387" y="59615"/>
                  </a:lnTo>
                  <a:lnTo>
                    <a:pt x="144347" y="59615"/>
                  </a:lnTo>
                  <a:lnTo>
                    <a:pt x="144347" y="59629"/>
                  </a:lnTo>
                  <a:lnTo>
                    <a:pt x="144280" y="59629"/>
                  </a:lnTo>
                  <a:lnTo>
                    <a:pt x="144280" y="59655"/>
                  </a:lnTo>
                  <a:lnTo>
                    <a:pt x="144227" y="59655"/>
                  </a:lnTo>
                  <a:lnTo>
                    <a:pt x="144227" y="59682"/>
                  </a:lnTo>
                  <a:lnTo>
                    <a:pt x="144160" y="59682"/>
                  </a:lnTo>
                  <a:lnTo>
                    <a:pt x="144160" y="59696"/>
                  </a:lnTo>
                  <a:lnTo>
                    <a:pt x="144119" y="59696"/>
                  </a:lnTo>
                  <a:lnTo>
                    <a:pt x="144119" y="59722"/>
                  </a:lnTo>
                  <a:lnTo>
                    <a:pt x="144053" y="59722"/>
                  </a:lnTo>
                  <a:lnTo>
                    <a:pt x="144053" y="59749"/>
                  </a:lnTo>
                  <a:lnTo>
                    <a:pt x="144012" y="59749"/>
                  </a:lnTo>
                  <a:lnTo>
                    <a:pt x="144012" y="59762"/>
                  </a:lnTo>
                  <a:lnTo>
                    <a:pt x="143946" y="59762"/>
                  </a:lnTo>
                  <a:lnTo>
                    <a:pt x="143946" y="59789"/>
                  </a:lnTo>
                  <a:lnTo>
                    <a:pt x="143892" y="59789"/>
                  </a:lnTo>
                  <a:lnTo>
                    <a:pt x="143892" y="59816"/>
                  </a:lnTo>
                  <a:lnTo>
                    <a:pt x="143825" y="59816"/>
                  </a:lnTo>
                  <a:lnTo>
                    <a:pt x="143825" y="59829"/>
                  </a:lnTo>
                  <a:lnTo>
                    <a:pt x="143758" y="59829"/>
                  </a:lnTo>
                  <a:lnTo>
                    <a:pt x="143758" y="59856"/>
                  </a:lnTo>
                  <a:lnTo>
                    <a:pt x="143691" y="59856"/>
                  </a:lnTo>
                  <a:lnTo>
                    <a:pt x="143691" y="59883"/>
                  </a:lnTo>
                  <a:lnTo>
                    <a:pt x="143624" y="59883"/>
                  </a:lnTo>
                  <a:lnTo>
                    <a:pt x="143624" y="59896"/>
                  </a:lnTo>
                  <a:lnTo>
                    <a:pt x="143557" y="59896"/>
                  </a:lnTo>
                  <a:lnTo>
                    <a:pt x="143557" y="59923"/>
                  </a:lnTo>
                  <a:lnTo>
                    <a:pt x="143491" y="59923"/>
                  </a:lnTo>
                  <a:lnTo>
                    <a:pt x="143491" y="59950"/>
                  </a:lnTo>
                  <a:lnTo>
                    <a:pt x="143424" y="59950"/>
                  </a:lnTo>
                  <a:lnTo>
                    <a:pt x="143424" y="59963"/>
                  </a:lnTo>
                  <a:lnTo>
                    <a:pt x="143357" y="59963"/>
                  </a:lnTo>
                  <a:lnTo>
                    <a:pt x="143357" y="59990"/>
                  </a:lnTo>
                  <a:lnTo>
                    <a:pt x="143290" y="59990"/>
                  </a:lnTo>
                  <a:lnTo>
                    <a:pt x="143290" y="60017"/>
                  </a:lnTo>
                  <a:lnTo>
                    <a:pt x="143223" y="60017"/>
                  </a:lnTo>
                  <a:lnTo>
                    <a:pt x="143223" y="60030"/>
                  </a:lnTo>
                  <a:lnTo>
                    <a:pt x="143156" y="60030"/>
                  </a:lnTo>
                  <a:lnTo>
                    <a:pt x="143156" y="60057"/>
                  </a:lnTo>
                  <a:lnTo>
                    <a:pt x="143089" y="60057"/>
                  </a:lnTo>
                  <a:lnTo>
                    <a:pt x="143089" y="60084"/>
                  </a:lnTo>
                  <a:lnTo>
                    <a:pt x="143022" y="60084"/>
                  </a:lnTo>
                  <a:lnTo>
                    <a:pt x="143022" y="60097"/>
                  </a:lnTo>
                  <a:lnTo>
                    <a:pt x="142955" y="60097"/>
                  </a:lnTo>
                  <a:lnTo>
                    <a:pt x="142955" y="60124"/>
                  </a:lnTo>
                  <a:lnTo>
                    <a:pt x="142888" y="60124"/>
                  </a:lnTo>
                  <a:lnTo>
                    <a:pt x="142888" y="60151"/>
                  </a:lnTo>
                  <a:lnTo>
                    <a:pt x="142821" y="60151"/>
                  </a:lnTo>
                  <a:lnTo>
                    <a:pt x="142821" y="60164"/>
                  </a:lnTo>
                  <a:lnTo>
                    <a:pt x="142755" y="60164"/>
                  </a:lnTo>
                  <a:lnTo>
                    <a:pt x="142755" y="60191"/>
                  </a:lnTo>
                  <a:lnTo>
                    <a:pt x="142688" y="60191"/>
                  </a:lnTo>
                  <a:lnTo>
                    <a:pt x="142688" y="60217"/>
                  </a:lnTo>
                  <a:lnTo>
                    <a:pt x="142621" y="60217"/>
                  </a:lnTo>
                  <a:lnTo>
                    <a:pt x="142621" y="60231"/>
                  </a:lnTo>
                  <a:lnTo>
                    <a:pt x="142554" y="60231"/>
                  </a:lnTo>
                  <a:lnTo>
                    <a:pt x="142554" y="60258"/>
                  </a:lnTo>
                  <a:lnTo>
                    <a:pt x="142487" y="60258"/>
                  </a:lnTo>
                  <a:lnTo>
                    <a:pt x="142487" y="60284"/>
                  </a:lnTo>
                  <a:lnTo>
                    <a:pt x="142420" y="60284"/>
                  </a:lnTo>
                  <a:lnTo>
                    <a:pt x="142420" y="60298"/>
                  </a:lnTo>
                  <a:lnTo>
                    <a:pt x="142353" y="60298"/>
                  </a:lnTo>
                  <a:lnTo>
                    <a:pt x="142353" y="60324"/>
                  </a:lnTo>
                  <a:lnTo>
                    <a:pt x="142286" y="60324"/>
                  </a:lnTo>
                  <a:lnTo>
                    <a:pt x="142286" y="60351"/>
                  </a:lnTo>
                  <a:lnTo>
                    <a:pt x="142219" y="60351"/>
                  </a:lnTo>
                  <a:lnTo>
                    <a:pt x="142219" y="60365"/>
                  </a:lnTo>
                  <a:lnTo>
                    <a:pt x="142152" y="60365"/>
                  </a:lnTo>
                  <a:lnTo>
                    <a:pt x="142152" y="60391"/>
                  </a:lnTo>
                  <a:lnTo>
                    <a:pt x="142085" y="60391"/>
                  </a:lnTo>
                  <a:lnTo>
                    <a:pt x="142085" y="60418"/>
                  </a:lnTo>
                  <a:lnTo>
                    <a:pt x="142019" y="60418"/>
                  </a:lnTo>
                  <a:lnTo>
                    <a:pt x="142019" y="60432"/>
                  </a:lnTo>
                  <a:lnTo>
                    <a:pt x="141952" y="60432"/>
                  </a:lnTo>
                  <a:lnTo>
                    <a:pt x="141952" y="60458"/>
                  </a:lnTo>
                  <a:lnTo>
                    <a:pt x="141885" y="60458"/>
                  </a:lnTo>
                  <a:lnTo>
                    <a:pt x="141885" y="60485"/>
                  </a:lnTo>
                  <a:lnTo>
                    <a:pt x="141818" y="60485"/>
                  </a:lnTo>
                  <a:lnTo>
                    <a:pt x="141818" y="60498"/>
                  </a:lnTo>
                  <a:lnTo>
                    <a:pt x="141751" y="60498"/>
                  </a:lnTo>
                  <a:lnTo>
                    <a:pt x="141751" y="60525"/>
                  </a:lnTo>
                  <a:lnTo>
                    <a:pt x="141684" y="60525"/>
                  </a:lnTo>
                  <a:lnTo>
                    <a:pt x="141684" y="60552"/>
                  </a:lnTo>
                  <a:lnTo>
                    <a:pt x="141617" y="60552"/>
                  </a:lnTo>
                  <a:lnTo>
                    <a:pt x="141617" y="60565"/>
                  </a:lnTo>
                  <a:lnTo>
                    <a:pt x="141550" y="60565"/>
                  </a:lnTo>
                  <a:lnTo>
                    <a:pt x="141550" y="60592"/>
                  </a:lnTo>
                  <a:lnTo>
                    <a:pt x="141483" y="60592"/>
                  </a:lnTo>
                  <a:lnTo>
                    <a:pt x="141483" y="60619"/>
                  </a:lnTo>
                  <a:lnTo>
                    <a:pt x="141416" y="60619"/>
                  </a:lnTo>
                  <a:lnTo>
                    <a:pt x="141416" y="60632"/>
                  </a:lnTo>
                  <a:lnTo>
                    <a:pt x="141350" y="60632"/>
                  </a:lnTo>
                  <a:lnTo>
                    <a:pt x="141350" y="60659"/>
                  </a:lnTo>
                  <a:lnTo>
                    <a:pt x="141283" y="60659"/>
                  </a:lnTo>
                  <a:lnTo>
                    <a:pt x="141283" y="60686"/>
                  </a:lnTo>
                  <a:lnTo>
                    <a:pt x="141216" y="60686"/>
                  </a:lnTo>
                  <a:lnTo>
                    <a:pt x="141216" y="60699"/>
                  </a:lnTo>
                  <a:lnTo>
                    <a:pt x="141149" y="60699"/>
                  </a:lnTo>
                  <a:lnTo>
                    <a:pt x="141149" y="60726"/>
                  </a:lnTo>
                  <a:lnTo>
                    <a:pt x="141082" y="60726"/>
                  </a:lnTo>
                  <a:lnTo>
                    <a:pt x="141082" y="60753"/>
                  </a:lnTo>
                  <a:lnTo>
                    <a:pt x="141015" y="60753"/>
                  </a:lnTo>
                  <a:lnTo>
                    <a:pt x="141015" y="60766"/>
                  </a:lnTo>
                  <a:lnTo>
                    <a:pt x="140948" y="60766"/>
                  </a:lnTo>
                  <a:lnTo>
                    <a:pt x="140948" y="60793"/>
                  </a:lnTo>
                  <a:lnTo>
                    <a:pt x="140881" y="60793"/>
                  </a:lnTo>
                  <a:lnTo>
                    <a:pt x="140881" y="60820"/>
                  </a:lnTo>
                  <a:lnTo>
                    <a:pt x="140814" y="60820"/>
                  </a:lnTo>
                  <a:lnTo>
                    <a:pt x="140814" y="60833"/>
                  </a:lnTo>
                  <a:lnTo>
                    <a:pt x="140747" y="60833"/>
                  </a:lnTo>
                  <a:lnTo>
                    <a:pt x="140747" y="60860"/>
                  </a:lnTo>
                  <a:lnTo>
                    <a:pt x="140680" y="60860"/>
                  </a:lnTo>
                  <a:lnTo>
                    <a:pt x="140680" y="60886"/>
                  </a:lnTo>
                  <a:lnTo>
                    <a:pt x="140614" y="60886"/>
                  </a:lnTo>
                  <a:lnTo>
                    <a:pt x="140614" y="60900"/>
                  </a:lnTo>
                  <a:lnTo>
                    <a:pt x="140547" y="60900"/>
                  </a:lnTo>
                  <a:lnTo>
                    <a:pt x="140547" y="60927"/>
                  </a:lnTo>
                  <a:lnTo>
                    <a:pt x="140480" y="60927"/>
                  </a:lnTo>
                  <a:lnTo>
                    <a:pt x="140480" y="60953"/>
                  </a:lnTo>
                  <a:lnTo>
                    <a:pt x="140413" y="60953"/>
                  </a:lnTo>
                  <a:lnTo>
                    <a:pt x="140413" y="60967"/>
                  </a:lnTo>
                  <a:lnTo>
                    <a:pt x="140346" y="60967"/>
                  </a:lnTo>
                  <a:lnTo>
                    <a:pt x="140346" y="60994"/>
                  </a:lnTo>
                  <a:lnTo>
                    <a:pt x="140279" y="60994"/>
                  </a:lnTo>
                  <a:lnTo>
                    <a:pt x="140279" y="61020"/>
                  </a:lnTo>
                  <a:lnTo>
                    <a:pt x="140212" y="61020"/>
                  </a:lnTo>
                  <a:lnTo>
                    <a:pt x="140212" y="61034"/>
                  </a:lnTo>
                  <a:lnTo>
                    <a:pt x="140145" y="61034"/>
                  </a:lnTo>
                  <a:lnTo>
                    <a:pt x="140145" y="61060"/>
                  </a:lnTo>
                  <a:lnTo>
                    <a:pt x="140078" y="61060"/>
                  </a:lnTo>
                  <a:lnTo>
                    <a:pt x="140078" y="61087"/>
                  </a:lnTo>
                  <a:lnTo>
                    <a:pt x="140011" y="61087"/>
                  </a:lnTo>
                  <a:lnTo>
                    <a:pt x="140011" y="61101"/>
                  </a:lnTo>
                  <a:lnTo>
                    <a:pt x="139944" y="61101"/>
                  </a:lnTo>
                  <a:lnTo>
                    <a:pt x="139944" y="61127"/>
                  </a:lnTo>
                  <a:lnTo>
                    <a:pt x="139864" y="61127"/>
                  </a:lnTo>
                  <a:lnTo>
                    <a:pt x="139864" y="61154"/>
                  </a:lnTo>
                  <a:lnTo>
                    <a:pt x="139770" y="61154"/>
                  </a:lnTo>
                  <a:lnTo>
                    <a:pt x="139770" y="61168"/>
                  </a:lnTo>
                  <a:lnTo>
                    <a:pt x="139704" y="61168"/>
                  </a:lnTo>
                  <a:lnTo>
                    <a:pt x="139704" y="61194"/>
                  </a:lnTo>
                  <a:lnTo>
                    <a:pt x="139610" y="61194"/>
                  </a:lnTo>
                  <a:lnTo>
                    <a:pt x="139610" y="61221"/>
                  </a:lnTo>
                  <a:lnTo>
                    <a:pt x="139530" y="61221"/>
                  </a:lnTo>
                  <a:lnTo>
                    <a:pt x="139530" y="61234"/>
                  </a:lnTo>
                  <a:lnTo>
                    <a:pt x="139463" y="61234"/>
                  </a:lnTo>
                  <a:lnTo>
                    <a:pt x="139463" y="61261"/>
                  </a:lnTo>
                  <a:lnTo>
                    <a:pt x="139369" y="61261"/>
                  </a:lnTo>
                  <a:lnTo>
                    <a:pt x="139369" y="61288"/>
                  </a:lnTo>
                  <a:lnTo>
                    <a:pt x="139302" y="61288"/>
                  </a:lnTo>
                  <a:lnTo>
                    <a:pt x="139302" y="61301"/>
                  </a:lnTo>
                  <a:lnTo>
                    <a:pt x="139208" y="61301"/>
                  </a:lnTo>
                  <a:lnTo>
                    <a:pt x="139208" y="61328"/>
                  </a:lnTo>
                  <a:lnTo>
                    <a:pt x="139128" y="61328"/>
                  </a:lnTo>
                  <a:lnTo>
                    <a:pt x="139128" y="61355"/>
                  </a:lnTo>
                  <a:lnTo>
                    <a:pt x="139061" y="61355"/>
                  </a:lnTo>
                  <a:lnTo>
                    <a:pt x="139061" y="61368"/>
                  </a:lnTo>
                  <a:lnTo>
                    <a:pt x="138968" y="61368"/>
                  </a:lnTo>
                  <a:lnTo>
                    <a:pt x="138968" y="61395"/>
                  </a:lnTo>
                  <a:lnTo>
                    <a:pt x="138874" y="61395"/>
                  </a:lnTo>
                  <a:lnTo>
                    <a:pt x="138874" y="61422"/>
                  </a:lnTo>
                  <a:lnTo>
                    <a:pt x="138807" y="61422"/>
                  </a:lnTo>
                  <a:lnTo>
                    <a:pt x="138807" y="61435"/>
                  </a:lnTo>
                  <a:lnTo>
                    <a:pt x="138727" y="61435"/>
                  </a:lnTo>
                  <a:lnTo>
                    <a:pt x="138727" y="61462"/>
                  </a:lnTo>
                  <a:lnTo>
                    <a:pt x="138633" y="61462"/>
                  </a:lnTo>
                  <a:lnTo>
                    <a:pt x="138633" y="61489"/>
                  </a:lnTo>
                  <a:lnTo>
                    <a:pt x="138566" y="61489"/>
                  </a:lnTo>
                  <a:lnTo>
                    <a:pt x="138566" y="61502"/>
                  </a:lnTo>
                  <a:lnTo>
                    <a:pt x="138472" y="61502"/>
                  </a:lnTo>
                  <a:lnTo>
                    <a:pt x="138472" y="61529"/>
                  </a:lnTo>
                  <a:lnTo>
                    <a:pt x="138392" y="61529"/>
                  </a:lnTo>
                  <a:lnTo>
                    <a:pt x="138392" y="61556"/>
                  </a:lnTo>
                  <a:lnTo>
                    <a:pt x="138325" y="61556"/>
                  </a:lnTo>
                  <a:lnTo>
                    <a:pt x="138325" y="61569"/>
                  </a:lnTo>
                  <a:lnTo>
                    <a:pt x="138232" y="61569"/>
                  </a:lnTo>
                  <a:lnTo>
                    <a:pt x="138232" y="61596"/>
                  </a:lnTo>
                  <a:lnTo>
                    <a:pt x="138165" y="61596"/>
                  </a:lnTo>
                  <a:lnTo>
                    <a:pt x="138165" y="61622"/>
                  </a:lnTo>
                  <a:lnTo>
                    <a:pt x="138071" y="61622"/>
                  </a:lnTo>
                  <a:lnTo>
                    <a:pt x="138071" y="61636"/>
                  </a:lnTo>
                  <a:lnTo>
                    <a:pt x="137991" y="61636"/>
                  </a:lnTo>
                  <a:lnTo>
                    <a:pt x="137991" y="61663"/>
                  </a:lnTo>
                  <a:lnTo>
                    <a:pt x="137924" y="61663"/>
                  </a:lnTo>
                  <a:lnTo>
                    <a:pt x="137924" y="61689"/>
                  </a:lnTo>
                  <a:lnTo>
                    <a:pt x="137830" y="61689"/>
                  </a:lnTo>
                  <a:lnTo>
                    <a:pt x="137830" y="61703"/>
                  </a:lnTo>
                  <a:lnTo>
                    <a:pt x="137736" y="61703"/>
                  </a:lnTo>
                  <a:lnTo>
                    <a:pt x="137736" y="61730"/>
                  </a:lnTo>
                  <a:lnTo>
                    <a:pt x="137670" y="61730"/>
                  </a:lnTo>
                  <a:lnTo>
                    <a:pt x="137670" y="61756"/>
                  </a:lnTo>
                  <a:lnTo>
                    <a:pt x="137589" y="61756"/>
                  </a:lnTo>
                  <a:lnTo>
                    <a:pt x="137589" y="61770"/>
                  </a:lnTo>
                  <a:lnTo>
                    <a:pt x="137496" y="61770"/>
                  </a:lnTo>
                  <a:lnTo>
                    <a:pt x="137496" y="61796"/>
                  </a:lnTo>
                  <a:lnTo>
                    <a:pt x="137429" y="61796"/>
                  </a:lnTo>
                  <a:lnTo>
                    <a:pt x="137429" y="61823"/>
                  </a:lnTo>
                  <a:lnTo>
                    <a:pt x="137335" y="61823"/>
                  </a:lnTo>
                  <a:lnTo>
                    <a:pt x="137335" y="61837"/>
                  </a:lnTo>
                  <a:lnTo>
                    <a:pt x="137268" y="61837"/>
                  </a:lnTo>
                  <a:lnTo>
                    <a:pt x="137268" y="61863"/>
                  </a:lnTo>
                  <a:lnTo>
                    <a:pt x="137188" y="61863"/>
                  </a:lnTo>
                  <a:lnTo>
                    <a:pt x="137188" y="61890"/>
                  </a:lnTo>
                  <a:lnTo>
                    <a:pt x="137094" y="61890"/>
                  </a:lnTo>
                  <a:lnTo>
                    <a:pt x="137094" y="61903"/>
                  </a:lnTo>
                  <a:lnTo>
                    <a:pt x="137027" y="61903"/>
                  </a:lnTo>
                  <a:lnTo>
                    <a:pt x="137027" y="61930"/>
                  </a:lnTo>
                  <a:lnTo>
                    <a:pt x="136934" y="61930"/>
                  </a:lnTo>
                  <a:lnTo>
                    <a:pt x="136934" y="61957"/>
                  </a:lnTo>
                  <a:lnTo>
                    <a:pt x="136853" y="61957"/>
                  </a:lnTo>
                  <a:lnTo>
                    <a:pt x="136853" y="61970"/>
                  </a:lnTo>
                  <a:lnTo>
                    <a:pt x="136786" y="61970"/>
                  </a:lnTo>
                  <a:lnTo>
                    <a:pt x="136786" y="61997"/>
                  </a:lnTo>
                  <a:lnTo>
                    <a:pt x="136693" y="61997"/>
                  </a:lnTo>
                  <a:lnTo>
                    <a:pt x="136693" y="62024"/>
                  </a:lnTo>
                  <a:lnTo>
                    <a:pt x="136599" y="62024"/>
                  </a:lnTo>
                  <a:lnTo>
                    <a:pt x="136599" y="62037"/>
                  </a:lnTo>
                  <a:lnTo>
                    <a:pt x="136532" y="62037"/>
                  </a:lnTo>
                  <a:lnTo>
                    <a:pt x="136532" y="62064"/>
                  </a:lnTo>
                  <a:lnTo>
                    <a:pt x="136452" y="62064"/>
                  </a:lnTo>
                  <a:lnTo>
                    <a:pt x="136452" y="62091"/>
                  </a:lnTo>
                  <a:lnTo>
                    <a:pt x="136358" y="62091"/>
                  </a:lnTo>
                  <a:lnTo>
                    <a:pt x="136358" y="62104"/>
                  </a:lnTo>
                  <a:lnTo>
                    <a:pt x="136291" y="62104"/>
                  </a:lnTo>
                  <a:lnTo>
                    <a:pt x="136291" y="62131"/>
                  </a:lnTo>
                  <a:lnTo>
                    <a:pt x="136198" y="62131"/>
                  </a:lnTo>
                  <a:lnTo>
                    <a:pt x="136198" y="62158"/>
                  </a:lnTo>
                  <a:lnTo>
                    <a:pt x="136131" y="62158"/>
                  </a:lnTo>
                  <a:lnTo>
                    <a:pt x="136131" y="62171"/>
                  </a:lnTo>
                  <a:lnTo>
                    <a:pt x="136050" y="62171"/>
                  </a:lnTo>
                  <a:lnTo>
                    <a:pt x="136050" y="62198"/>
                  </a:lnTo>
                  <a:lnTo>
                    <a:pt x="135957" y="62198"/>
                  </a:lnTo>
                  <a:lnTo>
                    <a:pt x="135957" y="62225"/>
                  </a:lnTo>
                  <a:lnTo>
                    <a:pt x="135890" y="62225"/>
                  </a:lnTo>
                  <a:lnTo>
                    <a:pt x="135890" y="62238"/>
                  </a:lnTo>
                  <a:lnTo>
                    <a:pt x="135796" y="62238"/>
                  </a:lnTo>
                  <a:lnTo>
                    <a:pt x="135796" y="62265"/>
                  </a:lnTo>
                  <a:lnTo>
                    <a:pt x="135689" y="62265"/>
                  </a:lnTo>
                  <a:lnTo>
                    <a:pt x="135689" y="62292"/>
                  </a:lnTo>
                  <a:lnTo>
                    <a:pt x="135595" y="62292"/>
                  </a:lnTo>
                  <a:lnTo>
                    <a:pt x="135595" y="62305"/>
                  </a:lnTo>
                  <a:lnTo>
                    <a:pt x="135488" y="62305"/>
                  </a:lnTo>
                  <a:lnTo>
                    <a:pt x="135488" y="62332"/>
                  </a:lnTo>
                  <a:lnTo>
                    <a:pt x="135395" y="62332"/>
                  </a:lnTo>
                  <a:lnTo>
                    <a:pt x="135395" y="62358"/>
                  </a:lnTo>
                  <a:lnTo>
                    <a:pt x="135288" y="62358"/>
                  </a:lnTo>
                  <a:lnTo>
                    <a:pt x="135288" y="62372"/>
                  </a:lnTo>
                  <a:lnTo>
                    <a:pt x="135194" y="62372"/>
                  </a:lnTo>
                  <a:lnTo>
                    <a:pt x="135194" y="62399"/>
                  </a:lnTo>
                  <a:lnTo>
                    <a:pt x="135087" y="62399"/>
                  </a:lnTo>
                  <a:lnTo>
                    <a:pt x="135087" y="62425"/>
                  </a:lnTo>
                  <a:lnTo>
                    <a:pt x="134993" y="62425"/>
                  </a:lnTo>
                  <a:lnTo>
                    <a:pt x="134993" y="62439"/>
                  </a:lnTo>
                  <a:lnTo>
                    <a:pt x="134886" y="62439"/>
                  </a:lnTo>
                  <a:lnTo>
                    <a:pt x="134886" y="62466"/>
                  </a:lnTo>
                  <a:lnTo>
                    <a:pt x="134793" y="62466"/>
                  </a:lnTo>
                  <a:lnTo>
                    <a:pt x="134793" y="62492"/>
                  </a:lnTo>
                  <a:lnTo>
                    <a:pt x="134685" y="62492"/>
                  </a:lnTo>
                  <a:lnTo>
                    <a:pt x="134685" y="62506"/>
                  </a:lnTo>
                  <a:lnTo>
                    <a:pt x="134592" y="62506"/>
                  </a:lnTo>
                  <a:lnTo>
                    <a:pt x="134592" y="62532"/>
                  </a:lnTo>
                  <a:lnTo>
                    <a:pt x="134485" y="62532"/>
                  </a:lnTo>
                  <a:lnTo>
                    <a:pt x="134485" y="62559"/>
                  </a:lnTo>
                  <a:lnTo>
                    <a:pt x="134391" y="62559"/>
                  </a:lnTo>
                  <a:lnTo>
                    <a:pt x="134391" y="62573"/>
                  </a:lnTo>
                  <a:lnTo>
                    <a:pt x="134284" y="62573"/>
                  </a:lnTo>
                  <a:lnTo>
                    <a:pt x="134284" y="62599"/>
                  </a:lnTo>
                  <a:lnTo>
                    <a:pt x="134190" y="62599"/>
                  </a:lnTo>
                  <a:lnTo>
                    <a:pt x="134190" y="62626"/>
                  </a:lnTo>
                  <a:lnTo>
                    <a:pt x="134083" y="62626"/>
                  </a:lnTo>
                  <a:lnTo>
                    <a:pt x="134083" y="62639"/>
                  </a:lnTo>
                  <a:lnTo>
                    <a:pt x="133990" y="62639"/>
                  </a:lnTo>
                  <a:lnTo>
                    <a:pt x="133990" y="62666"/>
                  </a:lnTo>
                  <a:lnTo>
                    <a:pt x="133883" y="62666"/>
                  </a:lnTo>
                  <a:lnTo>
                    <a:pt x="133883" y="62693"/>
                  </a:lnTo>
                  <a:lnTo>
                    <a:pt x="133789" y="62693"/>
                  </a:lnTo>
                  <a:lnTo>
                    <a:pt x="133789" y="62706"/>
                  </a:lnTo>
                  <a:lnTo>
                    <a:pt x="133682" y="62706"/>
                  </a:lnTo>
                  <a:lnTo>
                    <a:pt x="133682" y="62733"/>
                  </a:lnTo>
                  <a:lnTo>
                    <a:pt x="133588" y="62733"/>
                  </a:lnTo>
                  <a:lnTo>
                    <a:pt x="133588" y="62760"/>
                  </a:lnTo>
                  <a:lnTo>
                    <a:pt x="133481" y="62760"/>
                  </a:lnTo>
                  <a:lnTo>
                    <a:pt x="133481" y="62773"/>
                  </a:lnTo>
                  <a:lnTo>
                    <a:pt x="133374" y="62773"/>
                  </a:lnTo>
                  <a:lnTo>
                    <a:pt x="133374" y="62800"/>
                  </a:lnTo>
                  <a:lnTo>
                    <a:pt x="133280" y="62800"/>
                  </a:lnTo>
                  <a:lnTo>
                    <a:pt x="133280" y="62827"/>
                  </a:lnTo>
                  <a:lnTo>
                    <a:pt x="133173" y="62827"/>
                  </a:lnTo>
                  <a:lnTo>
                    <a:pt x="133173" y="62840"/>
                  </a:lnTo>
                  <a:lnTo>
                    <a:pt x="133080" y="62840"/>
                  </a:lnTo>
                  <a:lnTo>
                    <a:pt x="133080" y="62867"/>
                  </a:lnTo>
                  <a:lnTo>
                    <a:pt x="132973" y="62867"/>
                  </a:lnTo>
                  <a:lnTo>
                    <a:pt x="132973" y="62894"/>
                  </a:lnTo>
                  <a:lnTo>
                    <a:pt x="132879" y="62894"/>
                  </a:lnTo>
                  <a:lnTo>
                    <a:pt x="132879" y="62907"/>
                  </a:lnTo>
                  <a:lnTo>
                    <a:pt x="132772" y="62907"/>
                  </a:lnTo>
                  <a:lnTo>
                    <a:pt x="132772" y="62934"/>
                  </a:lnTo>
                  <a:lnTo>
                    <a:pt x="132678" y="62934"/>
                  </a:lnTo>
                  <a:lnTo>
                    <a:pt x="132678" y="62961"/>
                  </a:lnTo>
                  <a:lnTo>
                    <a:pt x="132571" y="62961"/>
                  </a:lnTo>
                  <a:lnTo>
                    <a:pt x="132571" y="62974"/>
                  </a:lnTo>
                  <a:lnTo>
                    <a:pt x="132478" y="62974"/>
                  </a:lnTo>
                  <a:lnTo>
                    <a:pt x="132478" y="63001"/>
                  </a:lnTo>
                  <a:lnTo>
                    <a:pt x="132370" y="63001"/>
                  </a:lnTo>
                  <a:lnTo>
                    <a:pt x="132370" y="63028"/>
                  </a:lnTo>
                  <a:lnTo>
                    <a:pt x="132277" y="63028"/>
                  </a:lnTo>
                  <a:lnTo>
                    <a:pt x="132277" y="63041"/>
                  </a:lnTo>
                  <a:lnTo>
                    <a:pt x="132170" y="63041"/>
                  </a:lnTo>
                  <a:lnTo>
                    <a:pt x="132170" y="63068"/>
                  </a:lnTo>
                  <a:lnTo>
                    <a:pt x="132076" y="63068"/>
                  </a:lnTo>
                  <a:lnTo>
                    <a:pt x="132076" y="63094"/>
                  </a:lnTo>
                  <a:lnTo>
                    <a:pt x="131969" y="63094"/>
                  </a:lnTo>
                  <a:lnTo>
                    <a:pt x="131969" y="63108"/>
                  </a:lnTo>
                  <a:lnTo>
                    <a:pt x="131875" y="63108"/>
                  </a:lnTo>
                  <a:lnTo>
                    <a:pt x="131875" y="63135"/>
                  </a:lnTo>
                  <a:lnTo>
                    <a:pt x="131768" y="63135"/>
                  </a:lnTo>
                  <a:lnTo>
                    <a:pt x="131768" y="63161"/>
                  </a:lnTo>
                  <a:lnTo>
                    <a:pt x="131675" y="63161"/>
                  </a:lnTo>
                  <a:lnTo>
                    <a:pt x="131675" y="63175"/>
                  </a:lnTo>
                  <a:lnTo>
                    <a:pt x="131568" y="63175"/>
                  </a:lnTo>
                  <a:lnTo>
                    <a:pt x="131568" y="63202"/>
                  </a:lnTo>
                  <a:lnTo>
                    <a:pt x="131474" y="63202"/>
                  </a:lnTo>
                  <a:lnTo>
                    <a:pt x="131474" y="63228"/>
                  </a:lnTo>
                  <a:lnTo>
                    <a:pt x="131340" y="63228"/>
                  </a:lnTo>
                  <a:lnTo>
                    <a:pt x="131340" y="63242"/>
                  </a:lnTo>
                  <a:lnTo>
                    <a:pt x="131206" y="63242"/>
                  </a:lnTo>
                  <a:lnTo>
                    <a:pt x="131206" y="63268"/>
                  </a:lnTo>
                  <a:lnTo>
                    <a:pt x="131072" y="63268"/>
                  </a:lnTo>
                  <a:lnTo>
                    <a:pt x="131072" y="63295"/>
                  </a:lnTo>
                  <a:lnTo>
                    <a:pt x="130939" y="63295"/>
                  </a:lnTo>
                  <a:lnTo>
                    <a:pt x="130939" y="63309"/>
                  </a:lnTo>
                  <a:lnTo>
                    <a:pt x="130832" y="63309"/>
                  </a:lnTo>
                  <a:lnTo>
                    <a:pt x="130832" y="63335"/>
                  </a:lnTo>
                  <a:lnTo>
                    <a:pt x="130698" y="63335"/>
                  </a:lnTo>
                  <a:lnTo>
                    <a:pt x="130698" y="63362"/>
                  </a:lnTo>
                  <a:lnTo>
                    <a:pt x="130564" y="63362"/>
                  </a:lnTo>
                  <a:lnTo>
                    <a:pt x="130564" y="63375"/>
                  </a:lnTo>
                  <a:lnTo>
                    <a:pt x="130430" y="63375"/>
                  </a:lnTo>
                  <a:lnTo>
                    <a:pt x="130430" y="63402"/>
                  </a:lnTo>
                  <a:lnTo>
                    <a:pt x="130296" y="63402"/>
                  </a:lnTo>
                  <a:lnTo>
                    <a:pt x="130296" y="63429"/>
                  </a:lnTo>
                  <a:lnTo>
                    <a:pt x="130163" y="63429"/>
                  </a:lnTo>
                  <a:lnTo>
                    <a:pt x="130163" y="63442"/>
                  </a:lnTo>
                  <a:lnTo>
                    <a:pt x="130042" y="63442"/>
                  </a:lnTo>
                  <a:lnTo>
                    <a:pt x="130042" y="63469"/>
                  </a:lnTo>
                  <a:lnTo>
                    <a:pt x="129908" y="63469"/>
                  </a:lnTo>
                  <a:lnTo>
                    <a:pt x="129908" y="63496"/>
                  </a:lnTo>
                  <a:lnTo>
                    <a:pt x="129774" y="63496"/>
                  </a:lnTo>
                  <a:lnTo>
                    <a:pt x="129774" y="63509"/>
                  </a:lnTo>
                  <a:lnTo>
                    <a:pt x="129641" y="63509"/>
                  </a:lnTo>
                  <a:lnTo>
                    <a:pt x="129641" y="63536"/>
                  </a:lnTo>
                  <a:lnTo>
                    <a:pt x="129507" y="63536"/>
                  </a:lnTo>
                  <a:lnTo>
                    <a:pt x="129507" y="63563"/>
                  </a:lnTo>
                  <a:lnTo>
                    <a:pt x="129400" y="63563"/>
                  </a:lnTo>
                  <a:lnTo>
                    <a:pt x="129400" y="63576"/>
                  </a:lnTo>
                  <a:lnTo>
                    <a:pt x="129266" y="63576"/>
                  </a:lnTo>
                  <a:lnTo>
                    <a:pt x="129266" y="63603"/>
                  </a:lnTo>
                  <a:lnTo>
                    <a:pt x="129132" y="63603"/>
                  </a:lnTo>
                  <a:lnTo>
                    <a:pt x="129132" y="63630"/>
                  </a:lnTo>
                  <a:lnTo>
                    <a:pt x="128998" y="63630"/>
                  </a:lnTo>
                  <a:lnTo>
                    <a:pt x="128998" y="63643"/>
                  </a:lnTo>
                  <a:lnTo>
                    <a:pt x="128865" y="63643"/>
                  </a:lnTo>
                  <a:lnTo>
                    <a:pt x="128865" y="63670"/>
                  </a:lnTo>
                  <a:lnTo>
                    <a:pt x="128731" y="63670"/>
                  </a:lnTo>
                  <a:lnTo>
                    <a:pt x="128731" y="63697"/>
                  </a:lnTo>
                  <a:lnTo>
                    <a:pt x="128624" y="63697"/>
                  </a:lnTo>
                  <a:lnTo>
                    <a:pt x="128624" y="63710"/>
                  </a:lnTo>
                  <a:lnTo>
                    <a:pt x="128490" y="63710"/>
                  </a:lnTo>
                  <a:lnTo>
                    <a:pt x="128490" y="63737"/>
                  </a:lnTo>
                  <a:lnTo>
                    <a:pt x="128356" y="63737"/>
                  </a:lnTo>
                  <a:lnTo>
                    <a:pt x="128356" y="63764"/>
                  </a:lnTo>
                  <a:lnTo>
                    <a:pt x="128222" y="63764"/>
                  </a:lnTo>
                  <a:lnTo>
                    <a:pt x="128222" y="63777"/>
                  </a:lnTo>
                  <a:lnTo>
                    <a:pt x="128088" y="63777"/>
                  </a:lnTo>
                  <a:lnTo>
                    <a:pt x="128088" y="63804"/>
                  </a:lnTo>
                  <a:lnTo>
                    <a:pt x="127968" y="63804"/>
                  </a:lnTo>
                  <a:lnTo>
                    <a:pt x="127968" y="63830"/>
                  </a:lnTo>
                  <a:lnTo>
                    <a:pt x="127834" y="63830"/>
                  </a:lnTo>
                  <a:lnTo>
                    <a:pt x="127834" y="63844"/>
                  </a:lnTo>
                  <a:lnTo>
                    <a:pt x="127700" y="63844"/>
                  </a:lnTo>
                  <a:lnTo>
                    <a:pt x="127700" y="63871"/>
                  </a:lnTo>
                  <a:lnTo>
                    <a:pt x="127566" y="63871"/>
                  </a:lnTo>
                  <a:lnTo>
                    <a:pt x="127566" y="63897"/>
                  </a:lnTo>
                  <a:lnTo>
                    <a:pt x="127433" y="63897"/>
                  </a:lnTo>
                  <a:lnTo>
                    <a:pt x="127433" y="63911"/>
                  </a:lnTo>
                  <a:lnTo>
                    <a:pt x="127299" y="63911"/>
                  </a:lnTo>
                  <a:lnTo>
                    <a:pt x="127299" y="63937"/>
                  </a:lnTo>
                  <a:lnTo>
                    <a:pt x="127192" y="63937"/>
                  </a:lnTo>
                  <a:lnTo>
                    <a:pt x="127192" y="63964"/>
                  </a:lnTo>
                  <a:lnTo>
                    <a:pt x="127058" y="63964"/>
                  </a:lnTo>
                  <a:lnTo>
                    <a:pt x="127058" y="63978"/>
                  </a:lnTo>
                  <a:lnTo>
                    <a:pt x="126897" y="63978"/>
                  </a:lnTo>
                  <a:lnTo>
                    <a:pt x="126897" y="64004"/>
                  </a:lnTo>
                  <a:lnTo>
                    <a:pt x="126723" y="64004"/>
                  </a:lnTo>
                  <a:lnTo>
                    <a:pt x="126723" y="64031"/>
                  </a:lnTo>
                  <a:lnTo>
                    <a:pt x="126549" y="64031"/>
                  </a:lnTo>
                  <a:lnTo>
                    <a:pt x="126549" y="64045"/>
                  </a:lnTo>
                  <a:lnTo>
                    <a:pt x="126362" y="64045"/>
                  </a:lnTo>
                  <a:lnTo>
                    <a:pt x="126362" y="64071"/>
                  </a:lnTo>
                  <a:lnTo>
                    <a:pt x="126188" y="64071"/>
                  </a:lnTo>
                  <a:lnTo>
                    <a:pt x="126188" y="64098"/>
                  </a:lnTo>
                  <a:lnTo>
                    <a:pt x="126014" y="64098"/>
                  </a:lnTo>
                  <a:lnTo>
                    <a:pt x="126014" y="64111"/>
                  </a:lnTo>
                  <a:lnTo>
                    <a:pt x="125827" y="64111"/>
                  </a:lnTo>
                  <a:lnTo>
                    <a:pt x="125827" y="64138"/>
                  </a:lnTo>
                  <a:lnTo>
                    <a:pt x="125653" y="64138"/>
                  </a:lnTo>
                  <a:lnTo>
                    <a:pt x="125653" y="64165"/>
                  </a:lnTo>
                  <a:lnTo>
                    <a:pt x="125479" y="64165"/>
                  </a:lnTo>
                  <a:lnTo>
                    <a:pt x="125479" y="64178"/>
                  </a:lnTo>
                  <a:lnTo>
                    <a:pt x="125292" y="64178"/>
                  </a:lnTo>
                  <a:lnTo>
                    <a:pt x="125292" y="64205"/>
                  </a:lnTo>
                  <a:lnTo>
                    <a:pt x="125118" y="64205"/>
                  </a:lnTo>
                  <a:lnTo>
                    <a:pt x="125118" y="64232"/>
                  </a:lnTo>
                  <a:lnTo>
                    <a:pt x="124944" y="64232"/>
                  </a:lnTo>
                  <a:lnTo>
                    <a:pt x="124944" y="64245"/>
                  </a:lnTo>
                  <a:lnTo>
                    <a:pt x="124756" y="64245"/>
                  </a:lnTo>
                  <a:lnTo>
                    <a:pt x="124756" y="64272"/>
                  </a:lnTo>
                  <a:lnTo>
                    <a:pt x="124556" y="64272"/>
                  </a:lnTo>
                  <a:lnTo>
                    <a:pt x="124556" y="64299"/>
                  </a:lnTo>
                  <a:lnTo>
                    <a:pt x="124382" y="64299"/>
                  </a:lnTo>
                  <a:lnTo>
                    <a:pt x="124382" y="64312"/>
                  </a:lnTo>
                  <a:lnTo>
                    <a:pt x="124208" y="64312"/>
                  </a:lnTo>
                  <a:lnTo>
                    <a:pt x="124208" y="64339"/>
                  </a:lnTo>
                  <a:lnTo>
                    <a:pt x="124020" y="64339"/>
                  </a:lnTo>
                  <a:lnTo>
                    <a:pt x="124020" y="64366"/>
                  </a:lnTo>
                  <a:lnTo>
                    <a:pt x="123846" y="64366"/>
                  </a:lnTo>
                  <a:lnTo>
                    <a:pt x="123846" y="64379"/>
                  </a:lnTo>
                  <a:lnTo>
                    <a:pt x="123672" y="64379"/>
                  </a:lnTo>
                  <a:lnTo>
                    <a:pt x="123672" y="64406"/>
                  </a:lnTo>
                  <a:lnTo>
                    <a:pt x="123485" y="64406"/>
                  </a:lnTo>
                  <a:lnTo>
                    <a:pt x="123485" y="64433"/>
                  </a:lnTo>
                  <a:lnTo>
                    <a:pt x="123311" y="64433"/>
                  </a:lnTo>
                  <a:lnTo>
                    <a:pt x="123311" y="64446"/>
                  </a:lnTo>
                  <a:lnTo>
                    <a:pt x="123137" y="64446"/>
                  </a:lnTo>
                  <a:lnTo>
                    <a:pt x="123137" y="64473"/>
                  </a:lnTo>
                  <a:lnTo>
                    <a:pt x="122950" y="64473"/>
                  </a:lnTo>
                  <a:lnTo>
                    <a:pt x="122950" y="64500"/>
                  </a:lnTo>
                  <a:lnTo>
                    <a:pt x="122776" y="64500"/>
                  </a:lnTo>
                  <a:lnTo>
                    <a:pt x="122776" y="64513"/>
                  </a:lnTo>
                  <a:lnTo>
                    <a:pt x="122602" y="64513"/>
                  </a:lnTo>
                  <a:lnTo>
                    <a:pt x="122602" y="64540"/>
                  </a:lnTo>
                  <a:lnTo>
                    <a:pt x="122415" y="64540"/>
                  </a:lnTo>
                  <a:lnTo>
                    <a:pt x="122415" y="64566"/>
                  </a:lnTo>
                  <a:lnTo>
                    <a:pt x="122147" y="64566"/>
                  </a:lnTo>
                  <a:lnTo>
                    <a:pt x="122147" y="64580"/>
                  </a:lnTo>
                  <a:lnTo>
                    <a:pt x="121866" y="64580"/>
                  </a:lnTo>
                  <a:lnTo>
                    <a:pt x="121866" y="64607"/>
                  </a:lnTo>
                  <a:lnTo>
                    <a:pt x="121572" y="64607"/>
                  </a:lnTo>
                  <a:lnTo>
                    <a:pt x="121572" y="64633"/>
                  </a:lnTo>
                  <a:lnTo>
                    <a:pt x="121277" y="64633"/>
                  </a:lnTo>
                  <a:lnTo>
                    <a:pt x="121277" y="64647"/>
                  </a:lnTo>
                  <a:lnTo>
                    <a:pt x="120996" y="64647"/>
                  </a:lnTo>
                  <a:lnTo>
                    <a:pt x="120996" y="64673"/>
                  </a:lnTo>
                  <a:lnTo>
                    <a:pt x="120702" y="64673"/>
                  </a:lnTo>
                  <a:lnTo>
                    <a:pt x="120702" y="64700"/>
                  </a:lnTo>
                  <a:lnTo>
                    <a:pt x="120434" y="64700"/>
                  </a:lnTo>
                  <a:lnTo>
                    <a:pt x="120434" y="64714"/>
                  </a:lnTo>
                  <a:lnTo>
                    <a:pt x="120140" y="64714"/>
                  </a:lnTo>
                  <a:lnTo>
                    <a:pt x="120140" y="64740"/>
                  </a:lnTo>
                  <a:lnTo>
                    <a:pt x="119859" y="64740"/>
                  </a:lnTo>
                  <a:lnTo>
                    <a:pt x="119859" y="64767"/>
                  </a:lnTo>
                  <a:lnTo>
                    <a:pt x="119564" y="64767"/>
                  </a:lnTo>
                  <a:lnTo>
                    <a:pt x="119564" y="64781"/>
                  </a:lnTo>
                  <a:lnTo>
                    <a:pt x="119270" y="64781"/>
                  </a:lnTo>
                  <a:lnTo>
                    <a:pt x="119270" y="64807"/>
                  </a:lnTo>
                  <a:lnTo>
                    <a:pt x="118989" y="64807"/>
                  </a:lnTo>
                  <a:lnTo>
                    <a:pt x="118989" y="64834"/>
                  </a:lnTo>
                  <a:lnTo>
                    <a:pt x="118695" y="64834"/>
                  </a:lnTo>
                  <a:lnTo>
                    <a:pt x="118695" y="64847"/>
                  </a:lnTo>
                  <a:lnTo>
                    <a:pt x="118400" y="64847"/>
                  </a:lnTo>
                  <a:lnTo>
                    <a:pt x="118400" y="64874"/>
                  </a:lnTo>
                  <a:lnTo>
                    <a:pt x="118132" y="64874"/>
                  </a:lnTo>
                  <a:lnTo>
                    <a:pt x="118132" y="64901"/>
                  </a:lnTo>
                  <a:lnTo>
                    <a:pt x="117851" y="64901"/>
                  </a:lnTo>
                  <a:lnTo>
                    <a:pt x="117851" y="64914"/>
                  </a:lnTo>
                  <a:lnTo>
                    <a:pt x="117249" y="64914"/>
                  </a:lnTo>
                  <a:lnTo>
                    <a:pt x="117249" y="64941"/>
                  </a:lnTo>
                  <a:lnTo>
                    <a:pt x="116527" y="64941"/>
                  </a:lnTo>
                  <a:lnTo>
                    <a:pt x="116527" y="64968"/>
                  </a:lnTo>
                  <a:lnTo>
                    <a:pt x="115791" y="64968"/>
                  </a:lnTo>
                  <a:lnTo>
                    <a:pt x="115791" y="64981"/>
                  </a:lnTo>
                  <a:lnTo>
                    <a:pt x="115081" y="64981"/>
                  </a:lnTo>
                  <a:lnTo>
                    <a:pt x="115081" y="65008"/>
                  </a:lnTo>
                  <a:lnTo>
                    <a:pt x="114372" y="65008"/>
                  </a:lnTo>
                  <a:lnTo>
                    <a:pt x="114372" y="65035"/>
                  </a:lnTo>
                  <a:lnTo>
                    <a:pt x="113650" y="65035"/>
                  </a:lnTo>
                  <a:lnTo>
                    <a:pt x="113650" y="65048"/>
                  </a:lnTo>
                  <a:lnTo>
                    <a:pt x="112178" y="65048"/>
                  </a:lnTo>
                  <a:lnTo>
                    <a:pt x="112178" y="65035"/>
                  </a:lnTo>
                  <a:lnTo>
                    <a:pt x="110866" y="65035"/>
                  </a:lnTo>
                  <a:lnTo>
                    <a:pt x="110866" y="65008"/>
                  </a:lnTo>
                  <a:lnTo>
                    <a:pt x="109568" y="65008"/>
                  </a:lnTo>
                  <a:lnTo>
                    <a:pt x="109568" y="64981"/>
                  </a:lnTo>
                  <a:lnTo>
                    <a:pt x="108484" y="64981"/>
                  </a:lnTo>
                  <a:lnTo>
                    <a:pt x="108484" y="64968"/>
                  </a:lnTo>
                  <a:lnTo>
                    <a:pt x="108150" y="64968"/>
                  </a:lnTo>
                  <a:lnTo>
                    <a:pt x="108150" y="64941"/>
                  </a:lnTo>
                  <a:lnTo>
                    <a:pt x="107815" y="64941"/>
                  </a:lnTo>
                  <a:lnTo>
                    <a:pt x="107815" y="64914"/>
                  </a:lnTo>
                  <a:lnTo>
                    <a:pt x="107481" y="64914"/>
                  </a:lnTo>
                  <a:lnTo>
                    <a:pt x="107481" y="64901"/>
                  </a:lnTo>
                  <a:lnTo>
                    <a:pt x="107160" y="64901"/>
                  </a:lnTo>
                  <a:lnTo>
                    <a:pt x="107160" y="64874"/>
                  </a:lnTo>
                  <a:lnTo>
                    <a:pt x="106825" y="64874"/>
                  </a:lnTo>
                  <a:lnTo>
                    <a:pt x="106825" y="64847"/>
                  </a:lnTo>
                  <a:lnTo>
                    <a:pt x="106491" y="64847"/>
                  </a:lnTo>
                  <a:lnTo>
                    <a:pt x="106491" y="64834"/>
                  </a:lnTo>
                  <a:lnTo>
                    <a:pt x="106183" y="64834"/>
                  </a:lnTo>
                  <a:lnTo>
                    <a:pt x="106183" y="64807"/>
                  </a:lnTo>
                  <a:lnTo>
                    <a:pt x="105848" y="64807"/>
                  </a:lnTo>
                  <a:lnTo>
                    <a:pt x="105848" y="64781"/>
                  </a:lnTo>
                  <a:lnTo>
                    <a:pt x="105514" y="64781"/>
                  </a:lnTo>
                  <a:lnTo>
                    <a:pt x="105514" y="64767"/>
                  </a:lnTo>
                  <a:lnTo>
                    <a:pt x="105179" y="64767"/>
                  </a:lnTo>
                  <a:lnTo>
                    <a:pt x="105179" y="64740"/>
                  </a:lnTo>
                  <a:lnTo>
                    <a:pt x="104871" y="64740"/>
                  </a:lnTo>
                  <a:lnTo>
                    <a:pt x="104871" y="64714"/>
                  </a:lnTo>
                  <a:lnTo>
                    <a:pt x="104537" y="64714"/>
                  </a:lnTo>
                  <a:lnTo>
                    <a:pt x="104537" y="64700"/>
                  </a:lnTo>
                  <a:lnTo>
                    <a:pt x="104202" y="64700"/>
                  </a:lnTo>
                  <a:lnTo>
                    <a:pt x="104202" y="64673"/>
                  </a:lnTo>
                  <a:lnTo>
                    <a:pt x="103948" y="64673"/>
                  </a:lnTo>
                  <a:lnTo>
                    <a:pt x="103948" y="64647"/>
                  </a:lnTo>
                  <a:lnTo>
                    <a:pt x="103774" y="64647"/>
                  </a:lnTo>
                  <a:lnTo>
                    <a:pt x="103774" y="64633"/>
                  </a:lnTo>
                  <a:lnTo>
                    <a:pt x="103600" y="64633"/>
                  </a:lnTo>
                  <a:lnTo>
                    <a:pt x="103600" y="64607"/>
                  </a:lnTo>
                  <a:lnTo>
                    <a:pt x="103413" y="64607"/>
                  </a:lnTo>
                  <a:lnTo>
                    <a:pt x="103413" y="64580"/>
                  </a:lnTo>
                  <a:lnTo>
                    <a:pt x="103239" y="64580"/>
                  </a:lnTo>
                  <a:lnTo>
                    <a:pt x="103239" y="64566"/>
                  </a:lnTo>
                  <a:lnTo>
                    <a:pt x="103065" y="64566"/>
                  </a:lnTo>
                  <a:lnTo>
                    <a:pt x="103065" y="64540"/>
                  </a:lnTo>
                  <a:lnTo>
                    <a:pt x="102877" y="64540"/>
                  </a:lnTo>
                  <a:lnTo>
                    <a:pt x="102877" y="64513"/>
                  </a:lnTo>
                  <a:lnTo>
                    <a:pt x="102677" y="64513"/>
                  </a:lnTo>
                  <a:lnTo>
                    <a:pt x="102677" y="64500"/>
                  </a:lnTo>
                  <a:lnTo>
                    <a:pt x="102503" y="64500"/>
                  </a:lnTo>
                  <a:lnTo>
                    <a:pt x="102503" y="64473"/>
                  </a:lnTo>
                  <a:lnTo>
                    <a:pt x="102329" y="64473"/>
                  </a:lnTo>
                  <a:lnTo>
                    <a:pt x="102329" y="64446"/>
                  </a:lnTo>
                  <a:lnTo>
                    <a:pt x="102142" y="64446"/>
                  </a:lnTo>
                  <a:lnTo>
                    <a:pt x="102142" y="64433"/>
                  </a:lnTo>
                  <a:lnTo>
                    <a:pt x="101968" y="64433"/>
                  </a:lnTo>
                  <a:lnTo>
                    <a:pt x="101968" y="64406"/>
                  </a:lnTo>
                  <a:lnTo>
                    <a:pt x="101794" y="64406"/>
                  </a:lnTo>
                  <a:lnTo>
                    <a:pt x="101794" y="64379"/>
                  </a:lnTo>
                  <a:lnTo>
                    <a:pt x="101606" y="64379"/>
                  </a:lnTo>
                  <a:lnTo>
                    <a:pt x="101606" y="64366"/>
                  </a:lnTo>
                  <a:lnTo>
                    <a:pt x="101432" y="64366"/>
                  </a:lnTo>
                  <a:lnTo>
                    <a:pt x="101432" y="64339"/>
                  </a:lnTo>
                  <a:lnTo>
                    <a:pt x="101232" y="64339"/>
                  </a:lnTo>
                  <a:lnTo>
                    <a:pt x="101232" y="64312"/>
                  </a:lnTo>
                  <a:lnTo>
                    <a:pt x="101058" y="64312"/>
                  </a:lnTo>
                  <a:lnTo>
                    <a:pt x="101058" y="64299"/>
                  </a:lnTo>
                  <a:lnTo>
                    <a:pt x="100870" y="64299"/>
                  </a:lnTo>
                  <a:lnTo>
                    <a:pt x="100870" y="64272"/>
                  </a:lnTo>
                  <a:lnTo>
                    <a:pt x="100696" y="64272"/>
                  </a:lnTo>
                  <a:lnTo>
                    <a:pt x="100696" y="64245"/>
                  </a:lnTo>
                  <a:lnTo>
                    <a:pt x="100522" y="64245"/>
                  </a:lnTo>
                  <a:lnTo>
                    <a:pt x="100522" y="64232"/>
                  </a:lnTo>
                  <a:lnTo>
                    <a:pt x="100335" y="64232"/>
                  </a:lnTo>
                  <a:lnTo>
                    <a:pt x="100335" y="64205"/>
                  </a:lnTo>
                  <a:lnTo>
                    <a:pt x="100161" y="64205"/>
                  </a:lnTo>
                  <a:lnTo>
                    <a:pt x="100161" y="64178"/>
                  </a:lnTo>
                  <a:lnTo>
                    <a:pt x="99960" y="64178"/>
                  </a:lnTo>
                  <a:lnTo>
                    <a:pt x="99960" y="64165"/>
                  </a:lnTo>
                  <a:lnTo>
                    <a:pt x="99786" y="64165"/>
                  </a:lnTo>
                  <a:lnTo>
                    <a:pt x="99786" y="64138"/>
                  </a:lnTo>
                  <a:lnTo>
                    <a:pt x="99653" y="64138"/>
                  </a:lnTo>
                  <a:lnTo>
                    <a:pt x="99653" y="64111"/>
                  </a:lnTo>
                  <a:lnTo>
                    <a:pt x="99532" y="64111"/>
                  </a:lnTo>
                  <a:lnTo>
                    <a:pt x="99532" y="64098"/>
                  </a:lnTo>
                  <a:lnTo>
                    <a:pt x="99425" y="64098"/>
                  </a:lnTo>
                  <a:lnTo>
                    <a:pt x="99425" y="64071"/>
                  </a:lnTo>
                  <a:lnTo>
                    <a:pt x="99291" y="64071"/>
                  </a:lnTo>
                  <a:lnTo>
                    <a:pt x="99291" y="64045"/>
                  </a:lnTo>
                  <a:lnTo>
                    <a:pt x="99184" y="64045"/>
                  </a:lnTo>
                  <a:lnTo>
                    <a:pt x="99184" y="64031"/>
                  </a:lnTo>
                  <a:lnTo>
                    <a:pt x="99050" y="64031"/>
                  </a:lnTo>
                  <a:lnTo>
                    <a:pt x="99050" y="64004"/>
                  </a:lnTo>
                  <a:lnTo>
                    <a:pt x="98930" y="64004"/>
                  </a:lnTo>
                  <a:lnTo>
                    <a:pt x="98930" y="63978"/>
                  </a:lnTo>
                  <a:lnTo>
                    <a:pt x="98796" y="63978"/>
                  </a:lnTo>
                  <a:lnTo>
                    <a:pt x="98796" y="63964"/>
                  </a:lnTo>
                  <a:lnTo>
                    <a:pt x="98689" y="63964"/>
                  </a:lnTo>
                  <a:lnTo>
                    <a:pt x="98689" y="63937"/>
                  </a:lnTo>
                  <a:lnTo>
                    <a:pt x="98582" y="63937"/>
                  </a:lnTo>
                  <a:lnTo>
                    <a:pt x="98582" y="63911"/>
                  </a:lnTo>
                  <a:lnTo>
                    <a:pt x="98448" y="63911"/>
                  </a:lnTo>
                  <a:lnTo>
                    <a:pt x="98448" y="63897"/>
                  </a:lnTo>
                  <a:lnTo>
                    <a:pt x="98328" y="63897"/>
                  </a:lnTo>
                  <a:lnTo>
                    <a:pt x="98328" y="63871"/>
                  </a:lnTo>
                  <a:lnTo>
                    <a:pt x="98194" y="63871"/>
                  </a:lnTo>
                  <a:lnTo>
                    <a:pt x="98194" y="63844"/>
                  </a:lnTo>
                  <a:lnTo>
                    <a:pt x="98087" y="63844"/>
                  </a:lnTo>
                  <a:lnTo>
                    <a:pt x="98087" y="63830"/>
                  </a:lnTo>
                  <a:lnTo>
                    <a:pt x="97980" y="63830"/>
                  </a:lnTo>
                  <a:lnTo>
                    <a:pt x="97980" y="63804"/>
                  </a:lnTo>
                  <a:lnTo>
                    <a:pt x="97846" y="63804"/>
                  </a:lnTo>
                  <a:lnTo>
                    <a:pt x="97846" y="63777"/>
                  </a:lnTo>
                  <a:lnTo>
                    <a:pt x="97726" y="63777"/>
                  </a:lnTo>
                  <a:lnTo>
                    <a:pt x="97726" y="63764"/>
                  </a:lnTo>
                  <a:lnTo>
                    <a:pt x="97592" y="63764"/>
                  </a:lnTo>
                  <a:lnTo>
                    <a:pt x="97592" y="63737"/>
                  </a:lnTo>
                  <a:lnTo>
                    <a:pt x="97485" y="63737"/>
                  </a:lnTo>
                  <a:lnTo>
                    <a:pt x="97485" y="63710"/>
                  </a:lnTo>
                  <a:lnTo>
                    <a:pt x="97351" y="63710"/>
                  </a:lnTo>
                  <a:lnTo>
                    <a:pt x="97351" y="63697"/>
                  </a:lnTo>
                  <a:lnTo>
                    <a:pt x="97244" y="63697"/>
                  </a:lnTo>
                  <a:lnTo>
                    <a:pt x="97244" y="63670"/>
                  </a:lnTo>
                  <a:lnTo>
                    <a:pt x="97123" y="63670"/>
                  </a:lnTo>
                  <a:lnTo>
                    <a:pt x="97123" y="63643"/>
                  </a:lnTo>
                  <a:lnTo>
                    <a:pt x="96990" y="63643"/>
                  </a:lnTo>
                  <a:lnTo>
                    <a:pt x="96990" y="63630"/>
                  </a:lnTo>
                  <a:lnTo>
                    <a:pt x="96883" y="63630"/>
                  </a:lnTo>
                  <a:lnTo>
                    <a:pt x="96883" y="63603"/>
                  </a:lnTo>
                  <a:lnTo>
                    <a:pt x="96749" y="63603"/>
                  </a:lnTo>
                  <a:lnTo>
                    <a:pt x="96749" y="63576"/>
                  </a:lnTo>
                  <a:lnTo>
                    <a:pt x="96642" y="63576"/>
                  </a:lnTo>
                  <a:lnTo>
                    <a:pt x="96642" y="63563"/>
                  </a:lnTo>
                  <a:lnTo>
                    <a:pt x="96508" y="63563"/>
                  </a:lnTo>
                  <a:lnTo>
                    <a:pt x="96508" y="63536"/>
                  </a:lnTo>
                  <a:lnTo>
                    <a:pt x="96387" y="63536"/>
                  </a:lnTo>
                  <a:lnTo>
                    <a:pt x="96387" y="63509"/>
                  </a:lnTo>
                  <a:lnTo>
                    <a:pt x="96280" y="63509"/>
                  </a:lnTo>
                  <a:lnTo>
                    <a:pt x="96280" y="63496"/>
                  </a:lnTo>
                  <a:lnTo>
                    <a:pt x="96147" y="63496"/>
                  </a:lnTo>
                  <a:lnTo>
                    <a:pt x="96147" y="63469"/>
                  </a:lnTo>
                  <a:lnTo>
                    <a:pt x="96040" y="63469"/>
                  </a:lnTo>
                  <a:lnTo>
                    <a:pt x="96040" y="63442"/>
                  </a:lnTo>
                  <a:lnTo>
                    <a:pt x="95906" y="63442"/>
                  </a:lnTo>
                  <a:lnTo>
                    <a:pt x="95906" y="63429"/>
                  </a:lnTo>
                  <a:lnTo>
                    <a:pt x="95785" y="63429"/>
                  </a:lnTo>
                  <a:lnTo>
                    <a:pt x="95785" y="63402"/>
                  </a:lnTo>
                  <a:lnTo>
                    <a:pt x="95651" y="63402"/>
                  </a:lnTo>
                  <a:lnTo>
                    <a:pt x="95651" y="63375"/>
                  </a:lnTo>
                  <a:lnTo>
                    <a:pt x="95571" y="63375"/>
                  </a:lnTo>
                  <a:lnTo>
                    <a:pt x="95571" y="63362"/>
                  </a:lnTo>
                  <a:lnTo>
                    <a:pt x="95477" y="63362"/>
                  </a:lnTo>
                  <a:lnTo>
                    <a:pt x="95477" y="63335"/>
                  </a:lnTo>
                  <a:lnTo>
                    <a:pt x="95384" y="63335"/>
                  </a:lnTo>
                  <a:lnTo>
                    <a:pt x="95384" y="63309"/>
                  </a:lnTo>
                  <a:lnTo>
                    <a:pt x="95304" y="63309"/>
                  </a:lnTo>
                  <a:lnTo>
                    <a:pt x="95304" y="63295"/>
                  </a:lnTo>
                  <a:lnTo>
                    <a:pt x="95210" y="63295"/>
                  </a:lnTo>
                  <a:lnTo>
                    <a:pt x="95210" y="63268"/>
                  </a:lnTo>
                  <a:lnTo>
                    <a:pt x="95103" y="63268"/>
                  </a:lnTo>
                  <a:lnTo>
                    <a:pt x="95103" y="63242"/>
                  </a:lnTo>
                  <a:lnTo>
                    <a:pt x="95009" y="63242"/>
                  </a:lnTo>
                  <a:lnTo>
                    <a:pt x="95009" y="63228"/>
                  </a:lnTo>
                  <a:lnTo>
                    <a:pt x="94915" y="63228"/>
                  </a:lnTo>
                  <a:lnTo>
                    <a:pt x="94915" y="63202"/>
                  </a:lnTo>
                  <a:lnTo>
                    <a:pt x="94835" y="63202"/>
                  </a:lnTo>
                  <a:lnTo>
                    <a:pt x="94835" y="63175"/>
                  </a:lnTo>
                  <a:lnTo>
                    <a:pt x="94742" y="63175"/>
                  </a:lnTo>
                  <a:lnTo>
                    <a:pt x="94742" y="63161"/>
                  </a:lnTo>
                  <a:lnTo>
                    <a:pt x="94648" y="63161"/>
                  </a:lnTo>
                  <a:lnTo>
                    <a:pt x="94648" y="63135"/>
                  </a:lnTo>
                  <a:lnTo>
                    <a:pt x="94568" y="63135"/>
                  </a:lnTo>
                  <a:lnTo>
                    <a:pt x="94568" y="63108"/>
                  </a:lnTo>
                  <a:lnTo>
                    <a:pt x="94474" y="63108"/>
                  </a:lnTo>
                  <a:lnTo>
                    <a:pt x="94474" y="63094"/>
                  </a:lnTo>
                  <a:lnTo>
                    <a:pt x="94367" y="63094"/>
                  </a:lnTo>
                  <a:lnTo>
                    <a:pt x="94367" y="63068"/>
                  </a:lnTo>
                  <a:lnTo>
                    <a:pt x="94273" y="63068"/>
                  </a:lnTo>
                  <a:lnTo>
                    <a:pt x="94273" y="63041"/>
                  </a:lnTo>
                  <a:lnTo>
                    <a:pt x="94179" y="63041"/>
                  </a:lnTo>
                  <a:lnTo>
                    <a:pt x="94179" y="63028"/>
                  </a:lnTo>
                  <a:lnTo>
                    <a:pt x="94099" y="63028"/>
                  </a:lnTo>
                  <a:lnTo>
                    <a:pt x="94099" y="63001"/>
                  </a:lnTo>
                  <a:lnTo>
                    <a:pt x="94006" y="63001"/>
                  </a:lnTo>
                  <a:lnTo>
                    <a:pt x="94006" y="62974"/>
                  </a:lnTo>
                  <a:lnTo>
                    <a:pt x="93912" y="62974"/>
                  </a:lnTo>
                  <a:lnTo>
                    <a:pt x="93912" y="62961"/>
                  </a:lnTo>
                  <a:lnTo>
                    <a:pt x="93832" y="62961"/>
                  </a:lnTo>
                  <a:lnTo>
                    <a:pt x="93832" y="62934"/>
                  </a:lnTo>
                  <a:lnTo>
                    <a:pt x="93738" y="62934"/>
                  </a:lnTo>
                  <a:lnTo>
                    <a:pt x="93738" y="62907"/>
                  </a:lnTo>
                  <a:lnTo>
                    <a:pt x="93631" y="62907"/>
                  </a:lnTo>
                  <a:lnTo>
                    <a:pt x="93631" y="62894"/>
                  </a:lnTo>
                  <a:lnTo>
                    <a:pt x="93537" y="62894"/>
                  </a:lnTo>
                  <a:lnTo>
                    <a:pt x="93537" y="62867"/>
                  </a:lnTo>
                  <a:lnTo>
                    <a:pt x="93443" y="62867"/>
                  </a:lnTo>
                  <a:lnTo>
                    <a:pt x="93443" y="62840"/>
                  </a:lnTo>
                  <a:lnTo>
                    <a:pt x="93363" y="62840"/>
                  </a:lnTo>
                  <a:lnTo>
                    <a:pt x="93363" y="62827"/>
                  </a:lnTo>
                  <a:lnTo>
                    <a:pt x="93270" y="62827"/>
                  </a:lnTo>
                  <a:lnTo>
                    <a:pt x="93270" y="62800"/>
                  </a:lnTo>
                  <a:lnTo>
                    <a:pt x="93176" y="62800"/>
                  </a:lnTo>
                  <a:lnTo>
                    <a:pt x="93176" y="62773"/>
                  </a:lnTo>
                  <a:lnTo>
                    <a:pt x="93096" y="62773"/>
                  </a:lnTo>
                  <a:lnTo>
                    <a:pt x="93096" y="62760"/>
                  </a:lnTo>
                  <a:lnTo>
                    <a:pt x="93002" y="62760"/>
                  </a:lnTo>
                  <a:lnTo>
                    <a:pt x="93002" y="62733"/>
                  </a:lnTo>
                  <a:lnTo>
                    <a:pt x="92935" y="62733"/>
                  </a:lnTo>
                  <a:lnTo>
                    <a:pt x="92935" y="62706"/>
                  </a:lnTo>
                  <a:lnTo>
                    <a:pt x="92868" y="62706"/>
                  </a:lnTo>
                  <a:lnTo>
                    <a:pt x="92868" y="62693"/>
                  </a:lnTo>
                  <a:lnTo>
                    <a:pt x="92774" y="62693"/>
                  </a:lnTo>
                  <a:lnTo>
                    <a:pt x="92774" y="62666"/>
                  </a:lnTo>
                  <a:lnTo>
                    <a:pt x="92708" y="62666"/>
                  </a:lnTo>
                  <a:lnTo>
                    <a:pt x="92708" y="62639"/>
                  </a:lnTo>
                  <a:lnTo>
                    <a:pt x="92641" y="62639"/>
                  </a:lnTo>
                  <a:lnTo>
                    <a:pt x="92641" y="62626"/>
                  </a:lnTo>
                  <a:lnTo>
                    <a:pt x="92574" y="62626"/>
                  </a:lnTo>
                  <a:lnTo>
                    <a:pt x="92574" y="62599"/>
                  </a:lnTo>
                  <a:lnTo>
                    <a:pt x="92493" y="62599"/>
                  </a:lnTo>
                  <a:lnTo>
                    <a:pt x="92493" y="62573"/>
                  </a:lnTo>
                  <a:lnTo>
                    <a:pt x="92426" y="62573"/>
                  </a:lnTo>
                  <a:lnTo>
                    <a:pt x="92426" y="62559"/>
                  </a:lnTo>
                  <a:lnTo>
                    <a:pt x="92360" y="62559"/>
                  </a:lnTo>
                  <a:lnTo>
                    <a:pt x="92360" y="62532"/>
                  </a:lnTo>
                  <a:lnTo>
                    <a:pt x="92293" y="62532"/>
                  </a:lnTo>
                  <a:lnTo>
                    <a:pt x="92293" y="62506"/>
                  </a:lnTo>
                  <a:lnTo>
                    <a:pt x="92199" y="62506"/>
                  </a:lnTo>
                  <a:lnTo>
                    <a:pt x="92199" y="62492"/>
                  </a:lnTo>
                  <a:lnTo>
                    <a:pt x="92132" y="62492"/>
                  </a:lnTo>
                  <a:lnTo>
                    <a:pt x="92132" y="62466"/>
                  </a:lnTo>
                  <a:lnTo>
                    <a:pt x="92065" y="62466"/>
                  </a:lnTo>
                  <a:lnTo>
                    <a:pt x="92065" y="62439"/>
                  </a:lnTo>
                  <a:lnTo>
                    <a:pt x="91998" y="62439"/>
                  </a:lnTo>
                  <a:lnTo>
                    <a:pt x="91998" y="62425"/>
                  </a:lnTo>
                  <a:lnTo>
                    <a:pt x="91905" y="62425"/>
                  </a:lnTo>
                  <a:lnTo>
                    <a:pt x="91905" y="62399"/>
                  </a:lnTo>
                  <a:lnTo>
                    <a:pt x="91838" y="62399"/>
                  </a:lnTo>
                  <a:lnTo>
                    <a:pt x="91838" y="62372"/>
                  </a:lnTo>
                  <a:lnTo>
                    <a:pt x="91771" y="62372"/>
                  </a:lnTo>
                  <a:lnTo>
                    <a:pt x="91771" y="62358"/>
                  </a:lnTo>
                  <a:lnTo>
                    <a:pt x="91704" y="62358"/>
                  </a:lnTo>
                  <a:lnTo>
                    <a:pt x="91704" y="62332"/>
                  </a:lnTo>
                  <a:lnTo>
                    <a:pt x="91624" y="62332"/>
                  </a:lnTo>
                  <a:lnTo>
                    <a:pt x="91624" y="62305"/>
                  </a:lnTo>
                  <a:lnTo>
                    <a:pt x="91557" y="62305"/>
                  </a:lnTo>
                  <a:lnTo>
                    <a:pt x="91557" y="62292"/>
                  </a:lnTo>
                  <a:lnTo>
                    <a:pt x="91490" y="62292"/>
                  </a:lnTo>
                  <a:lnTo>
                    <a:pt x="91490" y="62265"/>
                  </a:lnTo>
                  <a:lnTo>
                    <a:pt x="91423" y="62265"/>
                  </a:lnTo>
                  <a:lnTo>
                    <a:pt x="91423" y="62238"/>
                  </a:lnTo>
                  <a:lnTo>
                    <a:pt x="91329" y="62238"/>
                  </a:lnTo>
                  <a:lnTo>
                    <a:pt x="91329" y="62225"/>
                  </a:lnTo>
                  <a:lnTo>
                    <a:pt x="91262" y="62225"/>
                  </a:lnTo>
                  <a:lnTo>
                    <a:pt x="91262" y="62198"/>
                  </a:lnTo>
                  <a:lnTo>
                    <a:pt x="91195" y="62198"/>
                  </a:lnTo>
                  <a:lnTo>
                    <a:pt x="91195" y="62171"/>
                  </a:lnTo>
                  <a:lnTo>
                    <a:pt x="91128" y="62171"/>
                  </a:lnTo>
                  <a:lnTo>
                    <a:pt x="91128" y="62158"/>
                  </a:lnTo>
                  <a:lnTo>
                    <a:pt x="91035" y="62158"/>
                  </a:lnTo>
                  <a:lnTo>
                    <a:pt x="91035" y="62131"/>
                  </a:lnTo>
                  <a:lnTo>
                    <a:pt x="90968" y="62131"/>
                  </a:lnTo>
                  <a:lnTo>
                    <a:pt x="90968" y="62104"/>
                  </a:lnTo>
                  <a:lnTo>
                    <a:pt x="90901" y="62104"/>
                  </a:lnTo>
                  <a:lnTo>
                    <a:pt x="90901" y="62091"/>
                  </a:lnTo>
                  <a:lnTo>
                    <a:pt x="90834" y="62091"/>
                  </a:lnTo>
                  <a:lnTo>
                    <a:pt x="90834" y="62064"/>
                  </a:lnTo>
                  <a:lnTo>
                    <a:pt x="90754" y="62064"/>
                  </a:lnTo>
                  <a:lnTo>
                    <a:pt x="90754" y="62037"/>
                  </a:lnTo>
                  <a:lnTo>
                    <a:pt x="90687" y="62037"/>
                  </a:lnTo>
                  <a:lnTo>
                    <a:pt x="90687" y="62024"/>
                  </a:lnTo>
                  <a:lnTo>
                    <a:pt x="90620" y="62024"/>
                  </a:lnTo>
                  <a:lnTo>
                    <a:pt x="90620" y="61997"/>
                  </a:lnTo>
                  <a:lnTo>
                    <a:pt x="90553" y="61997"/>
                  </a:lnTo>
                  <a:lnTo>
                    <a:pt x="90553" y="61970"/>
                  </a:lnTo>
                  <a:lnTo>
                    <a:pt x="90459" y="61970"/>
                  </a:lnTo>
                  <a:lnTo>
                    <a:pt x="90459" y="61957"/>
                  </a:lnTo>
                  <a:lnTo>
                    <a:pt x="90392" y="61957"/>
                  </a:lnTo>
                  <a:lnTo>
                    <a:pt x="90392" y="61930"/>
                  </a:lnTo>
                  <a:lnTo>
                    <a:pt x="90326" y="61930"/>
                  </a:lnTo>
                  <a:lnTo>
                    <a:pt x="90326" y="61903"/>
                  </a:lnTo>
                  <a:lnTo>
                    <a:pt x="90259" y="61903"/>
                  </a:lnTo>
                  <a:lnTo>
                    <a:pt x="90259" y="61890"/>
                  </a:lnTo>
                  <a:lnTo>
                    <a:pt x="90165" y="61890"/>
                  </a:lnTo>
                  <a:lnTo>
                    <a:pt x="90165" y="61863"/>
                  </a:lnTo>
                  <a:lnTo>
                    <a:pt x="90098" y="61863"/>
                  </a:lnTo>
                  <a:lnTo>
                    <a:pt x="90098" y="61837"/>
                  </a:lnTo>
                  <a:lnTo>
                    <a:pt x="90031" y="61837"/>
                  </a:lnTo>
                  <a:lnTo>
                    <a:pt x="90031" y="61823"/>
                  </a:lnTo>
                  <a:lnTo>
                    <a:pt x="89964" y="61823"/>
                  </a:lnTo>
                  <a:lnTo>
                    <a:pt x="89964" y="61796"/>
                  </a:lnTo>
                  <a:lnTo>
                    <a:pt x="89884" y="61796"/>
                  </a:lnTo>
                  <a:lnTo>
                    <a:pt x="89884" y="61770"/>
                  </a:lnTo>
                  <a:lnTo>
                    <a:pt x="89817" y="61770"/>
                  </a:lnTo>
                  <a:lnTo>
                    <a:pt x="89817" y="61756"/>
                  </a:lnTo>
                  <a:lnTo>
                    <a:pt x="89750" y="61756"/>
                  </a:lnTo>
                  <a:lnTo>
                    <a:pt x="89750" y="61730"/>
                  </a:lnTo>
                  <a:lnTo>
                    <a:pt x="89683" y="61730"/>
                  </a:lnTo>
                  <a:lnTo>
                    <a:pt x="89683" y="61703"/>
                  </a:lnTo>
                  <a:lnTo>
                    <a:pt x="89590" y="61703"/>
                  </a:lnTo>
                  <a:lnTo>
                    <a:pt x="89590" y="61689"/>
                  </a:lnTo>
                  <a:lnTo>
                    <a:pt x="89523" y="61689"/>
                  </a:lnTo>
                  <a:lnTo>
                    <a:pt x="89523" y="61663"/>
                  </a:lnTo>
                  <a:lnTo>
                    <a:pt x="89456" y="61663"/>
                  </a:lnTo>
                  <a:lnTo>
                    <a:pt x="89456" y="61636"/>
                  </a:lnTo>
                  <a:lnTo>
                    <a:pt x="89389" y="61636"/>
                  </a:lnTo>
                  <a:lnTo>
                    <a:pt x="89389" y="61622"/>
                  </a:lnTo>
                  <a:lnTo>
                    <a:pt x="89322" y="61622"/>
                  </a:lnTo>
                  <a:lnTo>
                    <a:pt x="89322" y="61596"/>
                  </a:lnTo>
                  <a:lnTo>
                    <a:pt x="89282" y="61596"/>
                  </a:lnTo>
                  <a:lnTo>
                    <a:pt x="89282" y="61569"/>
                  </a:lnTo>
                  <a:lnTo>
                    <a:pt x="89215" y="61569"/>
                  </a:lnTo>
                  <a:lnTo>
                    <a:pt x="89215" y="61556"/>
                  </a:lnTo>
                  <a:lnTo>
                    <a:pt x="89161" y="61556"/>
                  </a:lnTo>
                  <a:lnTo>
                    <a:pt x="89161" y="61529"/>
                  </a:lnTo>
                  <a:lnTo>
                    <a:pt x="89094" y="61529"/>
                  </a:lnTo>
                  <a:lnTo>
                    <a:pt x="89094" y="61502"/>
                  </a:lnTo>
                  <a:lnTo>
                    <a:pt x="89054" y="61502"/>
                  </a:lnTo>
                  <a:lnTo>
                    <a:pt x="89054" y="61489"/>
                  </a:lnTo>
                  <a:lnTo>
                    <a:pt x="88987" y="61489"/>
                  </a:lnTo>
                  <a:lnTo>
                    <a:pt x="88987" y="61462"/>
                  </a:lnTo>
                  <a:lnTo>
                    <a:pt x="88947" y="61462"/>
                  </a:lnTo>
                  <a:lnTo>
                    <a:pt x="88947" y="61435"/>
                  </a:lnTo>
                  <a:lnTo>
                    <a:pt x="88880" y="61435"/>
                  </a:lnTo>
                  <a:lnTo>
                    <a:pt x="88880" y="61422"/>
                  </a:lnTo>
                  <a:lnTo>
                    <a:pt x="88827" y="61422"/>
                  </a:lnTo>
                  <a:lnTo>
                    <a:pt x="88827" y="61395"/>
                  </a:lnTo>
                  <a:lnTo>
                    <a:pt x="88760" y="61395"/>
                  </a:lnTo>
                  <a:lnTo>
                    <a:pt x="88760" y="61368"/>
                  </a:lnTo>
                  <a:lnTo>
                    <a:pt x="88720" y="61368"/>
                  </a:lnTo>
                  <a:lnTo>
                    <a:pt x="88720" y="61355"/>
                  </a:lnTo>
                  <a:lnTo>
                    <a:pt x="88653" y="61355"/>
                  </a:lnTo>
                  <a:lnTo>
                    <a:pt x="88653" y="61328"/>
                  </a:lnTo>
                  <a:lnTo>
                    <a:pt x="88613" y="61328"/>
                  </a:lnTo>
                  <a:lnTo>
                    <a:pt x="88613" y="61301"/>
                  </a:lnTo>
                  <a:lnTo>
                    <a:pt x="88559" y="61301"/>
                  </a:lnTo>
                  <a:lnTo>
                    <a:pt x="88559" y="61288"/>
                  </a:lnTo>
                  <a:lnTo>
                    <a:pt x="88492" y="61288"/>
                  </a:lnTo>
                  <a:lnTo>
                    <a:pt x="88492" y="61261"/>
                  </a:lnTo>
                  <a:lnTo>
                    <a:pt x="88452" y="61261"/>
                  </a:lnTo>
                  <a:lnTo>
                    <a:pt x="88452" y="61234"/>
                  </a:lnTo>
                  <a:lnTo>
                    <a:pt x="88385" y="61234"/>
                  </a:lnTo>
                  <a:lnTo>
                    <a:pt x="88385" y="61221"/>
                  </a:lnTo>
                  <a:lnTo>
                    <a:pt x="88345" y="61221"/>
                  </a:lnTo>
                  <a:lnTo>
                    <a:pt x="88345" y="61194"/>
                  </a:lnTo>
                  <a:lnTo>
                    <a:pt x="88278" y="61194"/>
                  </a:lnTo>
                  <a:lnTo>
                    <a:pt x="88278" y="61168"/>
                  </a:lnTo>
                  <a:lnTo>
                    <a:pt x="88225" y="61168"/>
                  </a:lnTo>
                  <a:lnTo>
                    <a:pt x="88225" y="61154"/>
                  </a:lnTo>
                  <a:lnTo>
                    <a:pt x="88158" y="61154"/>
                  </a:lnTo>
                  <a:lnTo>
                    <a:pt x="88158" y="61127"/>
                  </a:lnTo>
                  <a:lnTo>
                    <a:pt x="88118" y="61127"/>
                  </a:lnTo>
                  <a:lnTo>
                    <a:pt x="88118" y="61101"/>
                  </a:lnTo>
                  <a:lnTo>
                    <a:pt x="88051" y="61101"/>
                  </a:lnTo>
                  <a:lnTo>
                    <a:pt x="88051" y="61087"/>
                  </a:lnTo>
                  <a:lnTo>
                    <a:pt x="88011" y="61087"/>
                  </a:lnTo>
                  <a:lnTo>
                    <a:pt x="88011" y="61060"/>
                  </a:lnTo>
                  <a:lnTo>
                    <a:pt x="87944" y="61060"/>
                  </a:lnTo>
                  <a:lnTo>
                    <a:pt x="87944" y="61034"/>
                  </a:lnTo>
                  <a:lnTo>
                    <a:pt x="87890" y="61034"/>
                  </a:lnTo>
                  <a:lnTo>
                    <a:pt x="87890" y="61020"/>
                  </a:lnTo>
                  <a:lnTo>
                    <a:pt x="87823" y="61020"/>
                  </a:lnTo>
                  <a:lnTo>
                    <a:pt x="87823" y="60994"/>
                  </a:lnTo>
                  <a:lnTo>
                    <a:pt x="87783" y="60994"/>
                  </a:lnTo>
                  <a:lnTo>
                    <a:pt x="87783" y="60967"/>
                  </a:lnTo>
                  <a:lnTo>
                    <a:pt x="87716" y="60967"/>
                  </a:lnTo>
                  <a:lnTo>
                    <a:pt x="87716" y="60953"/>
                  </a:lnTo>
                  <a:lnTo>
                    <a:pt x="87676" y="60953"/>
                  </a:lnTo>
                  <a:lnTo>
                    <a:pt x="87676" y="60927"/>
                  </a:lnTo>
                  <a:lnTo>
                    <a:pt x="87609" y="60927"/>
                  </a:lnTo>
                  <a:lnTo>
                    <a:pt x="87609" y="60900"/>
                  </a:lnTo>
                  <a:lnTo>
                    <a:pt x="87556" y="60900"/>
                  </a:lnTo>
                  <a:lnTo>
                    <a:pt x="87556" y="60886"/>
                  </a:lnTo>
                  <a:lnTo>
                    <a:pt x="87489" y="60886"/>
                  </a:lnTo>
                  <a:lnTo>
                    <a:pt x="87489" y="60860"/>
                  </a:lnTo>
                  <a:lnTo>
                    <a:pt x="87449" y="60860"/>
                  </a:lnTo>
                  <a:lnTo>
                    <a:pt x="87449" y="60833"/>
                  </a:lnTo>
                  <a:lnTo>
                    <a:pt x="87382" y="60833"/>
                  </a:lnTo>
                  <a:lnTo>
                    <a:pt x="87382" y="60820"/>
                  </a:lnTo>
                  <a:lnTo>
                    <a:pt x="87341" y="60820"/>
                  </a:lnTo>
                  <a:lnTo>
                    <a:pt x="87341" y="60793"/>
                  </a:lnTo>
                  <a:lnTo>
                    <a:pt x="87275" y="60793"/>
                  </a:lnTo>
                  <a:lnTo>
                    <a:pt x="87275" y="60766"/>
                  </a:lnTo>
                  <a:lnTo>
                    <a:pt x="87221" y="60766"/>
                  </a:lnTo>
                  <a:lnTo>
                    <a:pt x="87221" y="60753"/>
                  </a:lnTo>
                  <a:lnTo>
                    <a:pt x="87154" y="60753"/>
                  </a:lnTo>
                  <a:lnTo>
                    <a:pt x="87154" y="60726"/>
                  </a:lnTo>
                  <a:lnTo>
                    <a:pt x="87114" y="60726"/>
                  </a:lnTo>
                  <a:lnTo>
                    <a:pt x="87114" y="60699"/>
                  </a:lnTo>
                  <a:lnTo>
                    <a:pt x="87047" y="60699"/>
                  </a:lnTo>
                  <a:lnTo>
                    <a:pt x="87047" y="60686"/>
                  </a:lnTo>
                  <a:lnTo>
                    <a:pt x="87007" y="60686"/>
                  </a:lnTo>
                  <a:lnTo>
                    <a:pt x="87007" y="60659"/>
                  </a:lnTo>
                  <a:lnTo>
                    <a:pt x="86940" y="60659"/>
                  </a:lnTo>
                  <a:lnTo>
                    <a:pt x="86940" y="60632"/>
                  </a:lnTo>
                  <a:lnTo>
                    <a:pt x="86887" y="60632"/>
                  </a:lnTo>
                  <a:lnTo>
                    <a:pt x="86887" y="60619"/>
                  </a:lnTo>
                  <a:lnTo>
                    <a:pt x="86820" y="60619"/>
                  </a:lnTo>
                  <a:lnTo>
                    <a:pt x="86820" y="60592"/>
                  </a:lnTo>
                  <a:lnTo>
                    <a:pt x="86779" y="60592"/>
                  </a:lnTo>
                  <a:lnTo>
                    <a:pt x="86779" y="60565"/>
                  </a:lnTo>
                  <a:lnTo>
                    <a:pt x="86713" y="60565"/>
                  </a:lnTo>
                  <a:lnTo>
                    <a:pt x="86713" y="60552"/>
                  </a:lnTo>
                  <a:lnTo>
                    <a:pt x="86672" y="60552"/>
                  </a:lnTo>
                  <a:lnTo>
                    <a:pt x="86672" y="60525"/>
                  </a:lnTo>
                  <a:lnTo>
                    <a:pt x="86606" y="60525"/>
                  </a:lnTo>
                  <a:lnTo>
                    <a:pt x="86606" y="60498"/>
                  </a:lnTo>
                  <a:lnTo>
                    <a:pt x="86552" y="60498"/>
                  </a:lnTo>
                  <a:lnTo>
                    <a:pt x="86552" y="60485"/>
                  </a:lnTo>
                  <a:lnTo>
                    <a:pt x="86485" y="60485"/>
                  </a:lnTo>
                  <a:lnTo>
                    <a:pt x="86485" y="60458"/>
                  </a:lnTo>
                  <a:lnTo>
                    <a:pt x="86445" y="60458"/>
                  </a:lnTo>
                  <a:lnTo>
                    <a:pt x="86445" y="60432"/>
                  </a:lnTo>
                  <a:lnTo>
                    <a:pt x="86378" y="60432"/>
                  </a:lnTo>
                  <a:lnTo>
                    <a:pt x="86378" y="60418"/>
                  </a:lnTo>
                  <a:lnTo>
                    <a:pt x="86338" y="60418"/>
                  </a:lnTo>
                  <a:lnTo>
                    <a:pt x="86338" y="60391"/>
                  </a:lnTo>
                  <a:lnTo>
                    <a:pt x="86271" y="60391"/>
                  </a:lnTo>
                  <a:lnTo>
                    <a:pt x="86271" y="60365"/>
                  </a:lnTo>
                  <a:lnTo>
                    <a:pt x="86217" y="60365"/>
                  </a:lnTo>
                  <a:lnTo>
                    <a:pt x="86217" y="60351"/>
                  </a:lnTo>
                  <a:lnTo>
                    <a:pt x="86151" y="60351"/>
                  </a:lnTo>
                  <a:lnTo>
                    <a:pt x="86151" y="60324"/>
                  </a:lnTo>
                  <a:lnTo>
                    <a:pt x="86110" y="60324"/>
                  </a:lnTo>
                  <a:lnTo>
                    <a:pt x="86110" y="60298"/>
                  </a:lnTo>
                  <a:lnTo>
                    <a:pt x="86070" y="60298"/>
                  </a:lnTo>
                  <a:lnTo>
                    <a:pt x="86070" y="60284"/>
                  </a:lnTo>
                  <a:lnTo>
                    <a:pt x="86017" y="60284"/>
                  </a:lnTo>
                  <a:lnTo>
                    <a:pt x="86017" y="60258"/>
                  </a:lnTo>
                  <a:lnTo>
                    <a:pt x="85977" y="60258"/>
                  </a:lnTo>
                  <a:lnTo>
                    <a:pt x="85977" y="60231"/>
                  </a:lnTo>
                  <a:lnTo>
                    <a:pt x="85950" y="60231"/>
                  </a:lnTo>
                  <a:lnTo>
                    <a:pt x="85950" y="60217"/>
                  </a:lnTo>
                  <a:lnTo>
                    <a:pt x="85910" y="60217"/>
                  </a:lnTo>
                  <a:lnTo>
                    <a:pt x="85910" y="60191"/>
                  </a:lnTo>
                  <a:lnTo>
                    <a:pt x="85870" y="60191"/>
                  </a:lnTo>
                  <a:lnTo>
                    <a:pt x="85870" y="60164"/>
                  </a:lnTo>
                  <a:lnTo>
                    <a:pt x="85816" y="60164"/>
                  </a:lnTo>
                  <a:lnTo>
                    <a:pt x="85816" y="60151"/>
                  </a:lnTo>
                  <a:lnTo>
                    <a:pt x="85776" y="60151"/>
                  </a:lnTo>
                  <a:lnTo>
                    <a:pt x="85776" y="60124"/>
                  </a:lnTo>
                  <a:lnTo>
                    <a:pt x="85736" y="60124"/>
                  </a:lnTo>
                  <a:lnTo>
                    <a:pt x="85736" y="60097"/>
                  </a:lnTo>
                  <a:lnTo>
                    <a:pt x="85682" y="60097"/>
                  </a:lnTo>
                  <a:lnTo>
                    <a:pt x="85682" y="60084"/>
                  </a:lnTo>
                  <a:lnTo>
                    <a:pt x="85642" y="60084"/>
                  </a:lnTo>
                  <a:lnTo>
                    <a:pt x="85642" y="60057"/>
                  </a:lnTo>
                  <a:lnTo>
                    <a:pt x="85602" y="60057"/>
                  </a:lnTo>
                  <a:lnTo>
                    <a:pt x="85602" y="60030"/>
                  </a:lnTo>
                  <a:lnTo>
                    <a:pt x="85548" y="60030"/>
                  </a:lnTo>
                  <a:lnTo>
                    <a:pt x="85548" y="60017"/>
                  </a:lnTo>
                  <a:lnTo>
                    <a:pt x="85508" y="60017"/>
                  </a:lnTo>
                  <a:lnTo>
                    <a:pt x="85508" y="59990"/>
                  </a:lnTo>
                  <a:lnTo>
                    <a:pt x="85468" y="59990"/>
                  </a:lnTo>
                  <a:lnTo>
                    <a:pt x="85468" y="59963"/>
                  </a:lnTo>
                  <a:lnTo>
                    <a:pt x="85441" y="59963"/>
                  </a:lnTo>
                  <a:lnTo>
                    <a:pt x="85441" y="59950"/>
                  </a:lnTo>
                  <a:lnTo>
                    <a:pt x="85401" y="59950"/>
                  </a:lnTo>
                  <a:lnTo>
                    <a:pt x="85401" y="59923"/>
                  </a:lnTo>
                  <a:lnTo>
                    <a:pt x="85348" y="59923"/>
                  </a:lnTo>
                  <a:lnTo>
                    <a:pt x="85348" y="59896"/>
                  </a:lnTo>
                  <a:lnTo>
                    <a:pt x="85307" y="59896"/>
                  </a:lnTo>
                  <a:lnTo>
                    <a:pt x="85307" y="59883"/>
                  </a:lnTo>
                  <a:lnTo>
                    <a:pt x="85267" y="59883"/>
                  </a:lnTo>
                  <a:lnTo>
                    <a:pt x="85267" y="59856"/>
                  </a:lnTo>
                  <a:lnTo>
                    <a:pt x="85214" y="59856"/>
                  </a:lnTo>
                  <a:lnTo>
                    <a:pt x="85214" y="59829"/>
                  </a:lnTo>
                  <a:lnTo>
                    <a:pt x="85174" y="59829"/>
                  </a:lnTo>
                  <a:lnTo>
                    <a:pt x="85174" y="59816"/>
                  </a:lnTo>
                  <a:lnTo>
                    <a:pt x="85134" y="59816"/>
                  </a:lnTo>
                  <a:lnTo>
                    <a:pt x="85134" y="59789"/>
                  </a:lnTo>
                  <a:lnTo>
                    <a:pt x="85080" y="59789"/>
                  </a:lnTo>
                  <a:lnTo>
                    <a:pt x="85080" y="59762"/>
                  </a:lnTo>
                  <a:lnTo>
                    <a:pt x="85040" y="59762"/>
                  </a:lnTo>
                  <a:lnTo>
                    <a:pt x="85040" y="59749"/>
                  </a:lnTo>
                  <a:lnTo>
                    <a:pt x="85000" y="59749"/>
                  </a:lnTo>
                  <a:lnTo>
                    <a:pt x="85000" y="59722"/>
                  </a:lnTo>
                  <a:lnTo>
                    <a:pt x="84946" y="59722"/>
                  </a:lnTo>
                  <a:lnTo>
                    <a:pt x="84946" y="59696"/>
                  </a:lnTo>
                  <a:lnTo>
                    <a:pt x="84906" y="59696"/>
                  </a:lnTo>
                  <a:lnTo>
                    <a:pt x="84906" y="59682"/>
                  </a:lnTo>
                  <a:lnTo>
                    <a:pt x="84879" y="59682"/>
                  </a:lnTo>
                  <a:lnTo>
                    <a:pt x="84879" y="59655"/>
                  </a:lnTo>
                  <a:lnTo>
                    <a:pt x="84839" y="59655"/>
                  </a:lnTo>
                  <a:lnTo>
                    <a:pt x="84839" y="59629"/>
                  </a:lnTo>
                  <a:lnTo>
                    <a:pt x="84799" y="59629"/>
                  </a:lnTo>
                  <a:lnTo>
                    <a:pt x="84799" y="59615"/>
                  </a:lnTo>
                  <a:lnTo>
                    <a:pt x="84745" y="59615"/>
                  </a:lnTo>
                  <a:lnTo>
                    <a:pt x="84745" y="59588"/>
                  </a:lnTo>
                  <a:lnTo>
                    <a:pt x="84705" y="59588"/>
                  </a:lnTo>
                  <a:lnTo>
                    <a:pt x="84705" y="59562"/>
                  </a:lnTo>
                  <a:lnTo>
                    <a:pt x="84665" y="59562"/>
                  </a:lnTo>
                  <a:lnTo>
                    <a:pt x="84665" y="59548"/>
                  </a:lnTo>
                  <a:lnTo>
                    <a:pt x="84612" y="59548"/>
                  </a:lnTo>
                  <a:lnTo>
                    <a:pt x="84612" y="59522"/>
                  </a:lnTo>
                  <a:lnTo>
                    <a:pt x="84572" y="59522"/>
                  </a:lnTo>
                  <a:lnTo>
                    <a:pt x="84572" y="59495"/>
                  </a:lnTo>
                  <a:lnTo>
                    <a:pt x="84531" y="59495"/>
                  </a:lnTo>
                  <a:lnTo>
                    <a:pt x="84531" y="59481"/>
                  </a:lnTo>
                  <a:lnTo>
                    <a:pt x="84478" y="59481"/>
                  </a:lnTo>
                  <a:lnTo>
                    <a:pt x="84478" y="59455"/>
                  </a:lnTo>
                  <a:lnTo>
                    <a:pt x="84438" y="59455"/>
                  </a:lnTo>
                  <a:lnTo>
                    <a:pt x="84438" y="59428"/>
                  </a:lnTo>
                  <a:lnTo>
                    <a:pt x="84398" y="59428"/>
                  </a:lnTo>
                  <a:lnTo>
                    <a:pt x="84398" y="59415"/>
                  </a:lnTo>
                  <a:lnTo>
                    <a:pt x="84344" y="59415"/>
                  </a:lnTo>
                  <a:lnTo>
                    <a:pt x="84344" y="59388"/>
                  </a:lnTo>
                  <a:lnTo>
                    <a:pt x="84331" y="59388"/>
                  </a:lnTo>
                  <a:lnTo>
                    <a:pt x="84331" y="59361"/>
                  </a:lnTo>
                  <a:lnTo>
                    <a:pt x="84277" y="59361"/>
                  </a:lnTo>
                  <a:lnTo>
                    <a:pt x="84277" y="59348"/>
                  </a:lnTo>
                  <a:lnTo>
                    <a:pt x="84237" y="59348"/>
                  </a:lnTo>
                  <a:lnTo>
                    <a:pt x="84237" y="59321"/>
                  </a:lnTo>
                  <a:lnTo>
                    <a:pt x="84197" y="59321"/>
                  </a:lnTo>
                  <a:lnTo>
                    <a:pt x="84197" y="59294"/>
                  </a:lnTo>
                  <a:lnTo>
                    <a:pt x="84143" y="59294"/>
                  </a:lnTo>
                  <a:lnTo>
                    <a:pt x="84143" y="59281"/>
                  </a:lnTo>
                  <a:lnTo>
                    <a:pt x="84103" y="59281"/>
                  </a:lnTo>
                  <a:lnTo>
                    <a:pt x="84103" y="59254"/>
                  </a:lnTo>
                  <a:lnTo>
                    <a:pt x="84063" y="59254"/>
                  </a:lnTo>
                  <a:lnTo>
                    <a:pt x="84063" y="59227"/>
                  </a:lnTo>
                  <a:lnTo>
                    <a:pt x="84009" y="59227"/>
                  </a:lnTo>
                  <a:lnTo>
                    <a:pt x="84009" y="59214"/>
                  </a:lnTo>
                  <a:lnTo>
                    <a:pt x="83969" y="59214"/>
                  </a:lnTo>
                  <a:lnTo>
                    <a:pt x="83969" y="59187"/>
                  </a:lnTo>
                  <a:lnTo>
                    <a:pt x="83929" y="59187"/>
                  </a:lnTo>
                  <a:lnTo>
                    <a:pt x="83929" y="59160"/>
                  </a:lnTo>
                  <a:lnTo>
                    <a:pt x="83876" y="59160"/>
                  </a:lnTo>
                  <a:lnTo>
                    <a:pt x="83876" y="59147"/>
                  </a:lnTo>
                  <a:lnTo>
                    <a:pt x="83836" y="59147"/>
                  </a:lnTo>
                  <a:lnTo>
                    <a:pt x="83836" y="59120"/>
                  </a:lnTo>
                  <a:lnTo>
                    <a:pt x="83809" y="59120"/>
                  </a:lnTo>
                  <a:lnTo>
                    <a:pt x="83809" y="59093"/>
                  </a:lnTo>
                  <a:lnTo>
                    <a:pt x="83769" y="59093"/>
                  </a:lnTo>
                  <a:lnTo>
                    <a:pt x="83769" y="59080"/>
                  </a:lnTo>
                  <a:lnTo>
                    <a:pt x="83728" y="59080"/>
                  </a:lnTo>
                  <a:lnTo>
                    <a:pt x="83728" y="59053"/>
                  </a:lnTo>
                  <a:lnTo>
                    <a:pt x="83675" y="59053"/>
                  </a:lnTo>
                  <a:lnTo>
                    <a:pt x="83675" y="59026"/>
                  </a:lnTo>
                  <a:lnTo>
                    <a:pt x="83635" y="59026"/>
                  </a:lnTo>
                  <a:lnTo>
                    <a:pt x="83635" y="59013"/>
                  </a:lnTo>
                  <a:lnTo>
                    <a:pt x="83595" y="59013"/>
                  </a:lnTo>
                  <a:lnTo>
                    <a:pt x="83595" y="58986"/>
                  </a:lnTo>
                  <a:lnTo>
                    <a:pt x="83541" y="58986"/>
                  </a:lnTo>
                  <a:lnTo>
                    <a:pt x="83541" y="58960"/>
                  </a:lnTo>
                  <a:lnTo>
                    <a:pt x="83501" y="58960"/>
                  </a:lnTo>
                  <a:lnTo>
                    <a:pt x="83501" y="58946"/>
                  </a:lnTo>
                  <a:lnTo>
                    <a:pt x="83461" y="58946"/>
                  </a:lnTo>
                  <a:lnTo>
                    <a:pt x="83461" y="58919"/>
                  </a:lnTo>
                  <a:lnTo>
                    <a:pt x="83407" y="58919"/>
                  </a:lnTo>
                  <a:lnTo>
                    <a:pt x="83407" y="58893"/>
                  </a:lnTo>
                  <a:lnTo>
                    <a:pt x="83367" y="58893"/>
                  </a:lnTo>
                  <a:lnTo>
                    <a:pt x="83367" y="58879"/>
                  </a:lnTo>
                  <a:lnTo>
                    <a:pt x="83340" y="58879"/>
                  </a:lnTo>
                  <a:lnTo>
                    <a:pt x="83340" y="58853"/>
                  </a:lnTo>
                  <a:lnTo>
                    <a:pt x="83300" y="58853"/>
                  </a:lnTo>
                  <a:lnTo>
                    <a:pt x="83300" y="58826"/>
                  </a:lnTo>
                  <a:lnTo>
                    <a:pt x="83274" y="58826"/>
                  </a:lnTo>
                  <a:lnTo>
                    <a:pt x="83274" y="58812"/>
                  </a:lnTo>
                  <a:lnTo>
                    <a:pt x="83233" y="58812"/>
                  </a:lnTo>
                  <a:lnTo>
                    <a:pt x="83233" y="58786"/>
                  </a:lnTo>
                  <a:lnTo>
                    <a:pt x="83207" y="58786"/>
                  </a:lnTo>
                  <a:lnTo>
                    <a:pt x="83207" y="58759"/>
                  </a:lnTo>
                  <a:lnTo>
                    <a:pt x="83166" y="58759"/>
                  </a:lnTo>
                  <a:lnTo>
                    <a:pt x="83166" y="58745"/>
                  </a:lnTo>
                  <a:lnTo>
                    <a:pt x="83140" y="58745"/>
                  </a:lnTo>
                  <a:lnTo>
                    <a:pt x="83140" y="58719"/>
                  </a:lnTo>
                  <a:lnTo>
                    <a:pt x="83100" y="58719"/>
                  </a:lnTo>
                  <a:lnTo>
                    <a:pt x="83100" y="58692"/>
                  </a:lnTo>
                  <a:lnTo>
                    <a:pt x="83073" y="58692"/>
                  </a:lnTo>
                  <a:lnTo>
                    <a:pt x="83073" y="58679"/>
                  </a:lnTo>
                  <a:lnTo>
                    <a:pt x="83033" y="58679"/>
                  </a:lnTo>
                  <a:lnTo>
                    <a:pt x="83033" y="58652"/>
                  </a:lnTo>
                  <a:lnTo>
                    <a:pt x="83006" y="58652"/>
                  </a:lnTo>
                  <a:lnTo>
                    <a:pt x="83006" y="58625"/>
                  </a:lnTo>
                  <a:lnTo>
                    <a:pt x="82966" y="58625"/>
                  </a:lnTo>
                  <a:lnTo>
                    <a:pt x="82966" y="58612"/>
                  </a:lnTo>
                  <a:lnTo>
                    <a:pt x="82939" y="58612"/>
                  </a:lnTo>
                  <a:lnTo>
                    <a:pt x="82939" y="58585"/>
                  </a:lnTo>
                  <a:lnTo>
                    <a:pt x="82899" y="58585"/>
                  </a:lnTo>
                  <a:lnTo>
                    <a:pt x="82899" y="58558"/>
                  </a:lnTo>
                  <a:lnTo>
                    <a:pt x="82872" y="58558"/>
                  </a:lnTo>
                  <a:lnTo>
                    <a:pt x="82872" y="58545"/>
                  </a:lnTo>
                  <a:lnTo>
                    <a:pt x="82859" y="58545"/>
                  </a:lnTo>
                  <a:lnTo>
                    <a:pt x="82859" y="58518"/>
                  </a:lnTo>
                  <a:lnTo>
                    <a:pt x="82805" y="58518"/>
                  </a:lnTo>
                  <a:lnTo>
                    <a:pt x="82805" y="58491"/>
                  </a:lnTo>
                  <a:lnTo>
                    <a:pt x="82792" y="58491"/>
                  </a:lnTo>
                  <a:lnTo>
                    <a:pt x="82792" y="58478"/>
                  </a:lnTo>
                  <a:lnTo>
                    <a:pt x="82738" y="58478"/>
                  </a:lnTo>
                  <a:lnTo>
                    <a:pt x="82738" y="58451"/>
                  </a:lnTo>
                  <a:lnTo>
                    <a:pt x="82725" y="58451"/>
                  </a:lnTo>
                  <a:lnTo>
                    <a:pt x="82725" y="58424"/>
                  </a:lnTo>
                  <a:lnTo>
                    <a:pt x="82671" y="58424"/>
                  </a:lnTo>
                  <a:lnTo>
                    <a:pt x="82671" y="58411"/>
                  </a:lnTo>
                  <a:lnTo>
                    <a:pt x="82658" y="58411"/>
                  </a:lnTo>
                  <a:lnTo>
                    <a:pt x="82658" y="58384"/>
                  </a:lnTo>
                  <a:lnTo>
                    <a:pt x="82604" y="58384"/>
                  </a:lnTo>
                  <a:lnTo>
                    <a:pt x="82604" y="58357"/>
                  </a:lnTo>
                  <a:lnTo>
                    <a:pt x="82591" y="58357"/>
                  </a:lnTo>
                  <a:lnTo>
                    <a:pt x="82591" y="58344"/>
                  </a:lnTo>
                  <a:lnTo>
                    <a:pt x="82538" y="58344"/>
                  </a:lnTo>
                  <a:lnTo>
                    <a:pt x="82538" y="58317"/>
                  </a:lnTo>
                  <a:lnTo>
                    <a:pt x="82524" y="58317"/>
                  </a:lnTo>
                  <a:lnTo>
                    <a:pt x="82524" y="58290"/>
                  </a:lnTo>
                  <a:lnTo>
                    <a:pt x="82471" y="58290"/>
                  </a:lnTo>
                  <a:lnTo>
                    <a:pt x="82471" y="58277"/>
                  </a:lnTo>
                  <a:lnTo>
                    <a:pt x="82457" y="58277"/>
                  </a:lnTo>
                  <a:lnTo>
                    <a:pt x="82457" y="58250"/>
                  </a:lnTo>
                  <a:lnTo>
                    <a:pt x="82404" y="58250"/>
                  </a:lnTo>
                  <a:lnTo>
                    <a:pt x="82404" y="58224"/>
                  </a:lnTo>
                  <a:lnTo>
                    <a:pt x="82390" y="58224"/>
                  </a:lnTo>
                  <a:lnTo>
                    <a:pt x="82390" y="58210"/>
                  </a:lnTo>
                  <a:lnTo>
                    <a:pt x="82337" y="58210"/>
                  </a:lnTo>
                  <a:lnTo>
                    <a:pt x="82337" y="58183"/>
                  </a:lnTo>
                  <a:lnTo>
                    <a:pt x="82323" y="58183"/>
                  </a:lnTo>
                  <a:lnTo>
                    <a:pt x="82323" y="58157"/>
                  </a:lnTo>
                  <a:lnTo>
                    <a:pt x="82270" y="58157"/>
                  </a:lnTo>
                  <a:lnTo>
                    <a:pt x="82270" y="58143"/>
                  </a:lnTo>
                  <a:lnTo>
                    <a:pt x="82257" y="58143"/>
                  </a:lnTo>
                  <a:lnTo>
                    <a:pt x="82257" y="58117"/>
                  </a:lnTo>
                  <a:lnTo>
                    <a:pt x="82203" y="58117"/>
                  </a:lnTo>
                  <a:lnTo>
                    <a:pt x="82203" y="58090"/>
                  </a:lnTo>
                  <a:lnTo>
                    <a:pt x="82190" y="58090"/>
                  </a:lnTo>
                  <a:lnTo>
                    <a:pt x="82190" y="58076"/>
                  </a:lnTo>
                  <a:lnTo>
                    <a:pt x="82163" y="58076"/>
                  </a:lnTo>
                  <a:lnTo>
                    <a:pt x="82163" y="58050"/>
                  </a:lnTo>
                  <a:lnTo>
                    <a:pt x="82123" y="58050"/>
                  </a:lnTo>
                  <a:lnTo>
                    <a:pt x="82123" y="58023"/>
                  </a:lnTo>
                  <a:lnTo>
                    <a:pt x="82096" y="58023"/>
                  </a:lnTo>
                  <a:lnTo>
                    <a:pt x="82096" y="58009"/>
                  </a:lnTo>
                  <a:lnTo>
                    <a:pt x="82056" y="58009"/>
                  </a:lnTo>
                  <a:lnTo>
                    <a:pt x="82056" y="57983"/>
                  </a:lnTo>
                  <a:lnTo>
                    <a:pt x="82029" y="57983"/>
                  </a:lnTo>
                  <a:lnTo>
                    <a:pt x="82029" y="57956"/>
                  </a:lnTo>
                  <a:lnTo>
                    <a:pt x="81989" y="57956"/>
                  </a:lnTo>
                  <a:lnTo>
                    <a:pt x="81989" y="57943"/>
                  </a:lnTo>
                  <a:lnTo>
                    <a:pt x="81962" y="57943"/>
                  </a:lnTo>
                  <a:lnTo>
                    <a:pt x="81962" y="57916"/>
                  </a:lnTo>
                  <a:lnTo>
                    <a:pt x="81922" y="57916"/>
                  </a:lnTo>
                  <a:lnTo>
                    <a:pt x="81922" y="57889"/>
                  </a:lnTo>
                  <a:lnTo>
                    <a:pt x="81895" y="57889"/>
                  </a:lnTo>
                  <a:lnTo>
                    <a:pt x="81895" y="57876"/>
                  </a:lnTo>
                  <a:lnTo>
                    <a:pt x="81855" y="57876"/>
                  </a:lnTo>
                  <a:lnTo>
                    <a:pt x="81855" y="57849"/>
                  </a:lnTo>
                  <a:lnTo>
                    <a:pt x="81828" y="57849"/>
                  </a:lnTo>
                  <a:lnTo>
                    <a:pt x="81828" y="57822"/>
                  </a:lnTo>
                  <a:lnTo>
                    <a:pt x="81788" y="57822"/>
                  </a:lnTo>
                  <a:lnTo>
                    <a:pt x="81788" y="57809"/>
                  </a:lnTo>
                  <a:lnTo>
                    <a:pt x="81761" y="57809"/>
                  </a:lnTo>
                  <a:lnTo>
                    <a:pt x="81761" y="57782"/>
                  </a:lnTo>
                  <a:lnTo>
                    <a:pt x="81721" y="57782"/>
                  </a:lnTo>
                  <a:lnTo>
                    <a:pt x="81721" y="57755"/>
                  </a:lnTo>
                  <a:lnTo>
                    <a:pt x="81694" y="57755"/>
                  </a:lnTo>
                  <a:lnTo>
                    <a:pt x="81694" y="57742"/>
                  </a:lnTo>
                  <a:lnTo>
                    <a:pt x="81654" y="57742"/>
                  </a:lnTo>
                  <a:lnTo>
                    <a:pt x="81654" y="57715"/>
                  </a:lnTo>
                  <a:lnTo>
                    <a:pt x="81628" y="57715"/>
                  </a:lnTo>
                  <a:lnTo>
                    <a:pt x="81628" y="57688"/>
                  </a:lnTo>
                  <a:lnTo>
                    <a:pt x="81587" y="57688"/>
                  </a:lnTo>
                  <a:lnTo>
                    <a:pt x="81587" y="57675"/>
                  </a:lnTo>
                  <a:lnTo>
                    <a:pt x="81561" y="57675"/>
                  </a:lnTo>
                  <a:lnTo>
                    <a:pt x="81561" y="57648"/>
                  </a:lnTo>
                  <a:lnTo>
                    <a:pt x="81521" y="57648"/>
                  </a:lnTo>
                  <a:lnTo>
                    <a:pt x="81521" y="57621"/>
                  </a:lnTo>
                  <a:lnTo>
                    <a:pt x="81494" y="57621"/>
                  </a:lnTo>
                  <a:lnTo>
                    <a:pt x="81494" y="57608"/>
                  </a:lnTo>
                  <a:lnTo>
                    <a:pt x="81454" y="57608"/>
                  </a:lnTo>
                  <a:lnTo>
                    <a:pt x="81454" y="57581"/>
                  </a:lnTo>
                  <a:lnTo>
                    <a:pt x="81427" y="57581"/>
                  </a:lnTo>
                  <a:lnTo>
                    <a:pt x="81427" y="57554"/>
                  </a:lnTo>
                  <a:lnTo>
                    <a:pt x="81400" y="57554"/>
                  </a:lnTo>
                  <a:lnTo>
                    <a:pt x="81400" y="57541"/>
                  </a:lnTo>
                  <a:lnTo>
                    <a:pt x="81360" y="57541"/>
                  </a:lnTo>
                  <a:lnTo>
                    <a:pt x="81360" y="57514"/>
                  </a:lnTo>
                  <a:lnTo>
                    <a:pt x="81333" y="57514"/>
                  </a:lnTo>
                  <a:lnTo>
                    <a:pt x="81333" y="57488"/>
                  </a:lnTo>
                  <a:lnTo>
                    <a:pt x="81293" y="57488"/>
                  </a:lnTo>
                  <a:lnTo>
                    <a:pt x="81293" y="57474"/>
                  </a:lnTo>
                  <a:lnTo>
                    <a:pt x="81266" y="57474"/>
                  </a:lnTo>
                  <a:lnTo>
                    <a:pt x="81266" y="57447"/>
                  </a:lnTo>
                  <a:lnTo>
                    <a:pt x="81226" y="57447"/>
                  </a:lnTo>
                  <a:lnTo>
                    <a:pt x="81226" y="57421"/>
                  </a:lnTo>
                  <a:lnTo>
                    <a:pt x="81199" y="57421"/>
                  </a:lnTo>
                  <a:lnTo>
                    <a:pt x="81199" y="57407"/>
                  </a:lnTo>
                  <a:lnTo>
                    <a:pt x="81159" y="57407"/>
                  </a:lnTo>
                  <a:lnTo>
                    <a:pt x="81159" y="57381"/>
                  </a:lnTo>
                  <a:lnTo>
                    <a:pt x="81132" y="57381"/>
                  </a:lnTo>
                  <a:lnTo>
                    <a:pt x="81132" y="57354"/>
                  </a:lnTo>
                  <a:lnTo>
                    <a:pt x="81092" y="57354"/>
                  </a:lnTo>
                  <a:lnTo>
                    <a:pt x="81092" y="57340"/>
                  </a:lnTo>
                  <a:lnTo>
                    <a:pt x="81066" y="57340"/>
                  </a:lnTo>
                  <a:lnTo>
                    <a:pt x="81066" y="57314"/>
                  </a:lnTo>
                  <a:lnTo>
                    <a:pt x="81052" y="57314"/>
                  </a:lnTo>
                  <a:lnTo>
                    <a:pt x="81052" y="57287"/>
                  </a:lnTo>
                  <a:lnTo>
                    <a:pt x="80999" y="57287"/>
                  </a:lnTo>
                  <a:lnTo>
                    <a:pt x="80999" y="57273"/>
                  </a:lnTo>
                  <a:lnTo>
                    <a:pt x="80985" y="57273"/>
                  </a:lnTo>
                  <a:lnTo>
                    <a:pt x="80985" y="57247"/>
                  </a:lnTo>
                  <a:lnTo>
                    <a:pt x="80958" y="57247"/>
                  </a:lnTo>
                  <a:lnTo>
                    <a:pt x="80958" y="57220"/>
                  </a:lnTo>
                  <a:lnTo>
                    <a:pt x="80932" y="57220"/>
                  </a:lnTo>
                  <a:lnTo>
                    <a:pt x="80932" y="57207"/>
                  </a:lnTo>
                  <a:lnTo>
                    <a:pt x="80918" y="57207"/>
                  </a:lnTo>
                  <a:lnTo>
                    <a:pt x="80918" y="57180"/>
                  </a:lnTo>
                  <a:lnTo>
                    <a:pt x="80892" y="57180"/>
                  </a:lnTo>
                  <a:lnTo>
                    <a:pt x="80892" y="57153"/>
                  </a:lnTo>
                  <a:lnTo>
                    <a:pt x="80865" y="57153"/>
                  </a:lnTo>
                  <a:lnTo>
                    <a:pt x="80865" y="57140"/>
                  </a:lnTo>
                  <a:lnTo>
                    <a:pt x="80851" y="57140"/>
                  </a:lnTo>
                  <a:lnTo>
                    <a:pt x="80851" y="57113"/>
                  </a:lnTo>
                  <a:lnTo>
                    <a:pt x="80825" y="57113"/>
                  </a:lnTo>
                  <a:lnTo>
                    <a:pt x="80825" y="57086"/>
                  </a:lnTo>
                  <a:lnTo>
                    <a:pt x="80785" y="57086"/>
                  </a:lnTo>
                  <a:lnTo>
                    <a:pt x="80785" y="57073"/>
                  </a:lnTo>
                  <a:lnTo>
                    <a:pt x="80758" y="57073"/>
                  </a:lnTo>
                  <a:lnTo>
                    <a:pt x="80758" y="57046"/>
                  </a:lnTo>
                  <a:lnTo>
                    <a:pt x="80731" y="57046"/>
                  </a:lnTo>
                  <a:lnTo>
                    <a:pt x="80731" y="57019"/>
                  </a:lnTo>
                  <a:lnTo>
                    <a:pt x="80718" y="57019"/>
                  </a:lnTo>
                  <a:lnTo>
                    <a:pt x="80718" y="57006"/>
                  </a:lnTo>
                  <a:lnTo>
                    <a:pt x="80691" y="57006"/>
                  </a:lnTo>
                  <a:lnTo>
                    <a:pt x="80691" y="56979"/>
                  </a:lnTo>
                  <a:lnTo>
                    <a:pt x="80664" y="56979"/>
                  </a:lnTo>
                  <a:lnTo>
                    <a:pt x="80664" y="56952"/>
                  </a:lnTo>
                  <a:lnTo>
                    <a:pt x="80651" y="56952"/>
                  </a:lnTo>
                  <a:lnTo>
                    <a:pt x="80651" y="56939"/>
                  </a:lnTo>
                  <a:lnTo>
                    <a:pt x="80624" y="56939"/>
                  </a:lnTo>
                  <a:lnTo>
                    <a:pt x="80624" y="56912"/>
                  </a:lnTo>
                  <a:lnTo>
                    <a:pt x="80597" y="56912"/>
                  </a:lnTo>
                  <a:lnTo>
                    <a:pt x="80597" y="56885"/>
                  </a:lnTo>
                  <a:lnTo>
                    <a:pt x="80557" y="56885"/>
                  </a:lnTo>
                  <a:lnTo>
                    <a:pt x="80557" y="56872"/>
                  </a:lnTo>
                  <a:lnTo>
                    <a:pt x="80530" y="56872"/>
                  </a:lnTo>
                  <a:lnTo>
                    <a:pt x="80530" y="56845"/>
                  </a:lnTo>
                  <a:lnTo>
                    <a:pt x="80517" y="56845"/>
                  </a:lnTo>
                  <a:lnTo>
                    <a:pt x="80517" y="56819"/>
                  </a:lnTo>
                  <a:lnTo>
                    <a:pt x="80490" y="56819"/>
                  </a:lnTo>
                  <a:lnTo>
                    <a:pt x="80490" y="56805"/>
                  </a:lnTo>
                  <a:lnTo>
                    <a:pt x="80463" y="56805"/>
                  </a:lnTo>
                  <a:lnTo>
                    <a:pt x="80463" y="56778"/>
                  </a:lnTo>
                  <a:lnTo>
                    <a:pt x="80450" y="56778"/>
                  </a:lnTo>
                  <a:lnTo>
                    <a:pt x="80450" y="56752"/>
                  </a:lnTo>
                  <a:lnTo>
                    <a:pt x="80423" y="56752"/>
                  </a:lnTo>
                  <a:lnTo>
                    <a:pt x="80423" y="56738"/>
                  </a:lnTo>
                  <a:lnTo>
                    <a:pt x="80396" y="56738"/>
                  </a:lnTo>
                  <a:lnTo>
                    <a:pt x="80396" y="56711"/>
                  </a:lnTo>
                  <a:lnTo>
                    <a:pt x="80383" y="56711"/>
                  </a:lnTo>
                  <a:lnTo>
                    <a:pt x="80383" y="56685"/>
                  </a:lnTo>
                  <a:lnTo>
                    <a:pt x="80330" y="56685"/>
                  </a:lnTo>
                  <a:lnTo>
                    <a:pt x="80330" y="56671"/>
                  </a:lnTo>
                  <a:lnTo>
                    <a:pt x="80316" y="56671"/>
                  </a:lnTo>
                  <a:lnTo>
                    <a:pt x="80316" y="56645"/>
                  </a:lnTo>
                  <a:lnTo>
                    <a:pt x="80289" y="56645"/>
                  </a:lnTo>
                  <a:lnTo>
                    <a:pt x="80289" y="56618"/>
                  </a:lnTo>
                  <a:lnTo>
                    <a:pt x="80263" y="56618"/>
                  </a:lnTo>
                  <a:lnTo>
                    <a:pt x="80263" y="56604"/>
                  </a:lnTo>
                  <a:lnTo>
                    <a:pt x="80249" y="56604"/>
                  </a:lnTo>
                  <a:lnTo>
                    <a:pt x="80249" y="56578"/>
                  </a:lnTo>
                  <a:lnTo>
                    <a:pt x="80223" y="56578"/>
                  </a:lnTo>
                  <a:lnTo>
                    <a:pt x="80223" y="56551"/>
                  </a:lnTo>
                  <a:lnTo>
                    <a:pt x="80196" y="56551"/>
                  </a:lnTo>
                  <a:lnTo>
                    <a:pt x="80196" y="56537"/>
                  </a:lnTo>
                  <a:lnTo>
                    <a:pt x="80182" y="56537"/>
                  </a:lnTo>
                  <a:lnTo>
                    <a:pt x="80182" y="56511"/>
                  </a:lnTo>
                  <a:lnTo>
                    <a:pt x="80156" y="56511"/>
                  </a:lnTo>
                  <a:lnTo>
                    <a:pt x="80156" y="56484"/>
                  </a:lnTo>
                  <a:lnTo>
                    <a:pt x="80115" y="56484"/>
                  </a:lnTo>
                  <a:lnTo>
                    <a:pt x="80115" y="56471"/>
                  </a:lnTo>
                  <a:lnTo>
                    <a:pt x="80089" y="56471"/>
                  </a:lnTo>
                  <a:lnTo>
                    <a:pt x="80089" y="56444"/>
                  </a:lnTo>
                  <a:lnTo>
                    <a:pt x="80062" y="56444"/>
                  </a:lnTo>
                  <a:lnTo>
                    <a:pt x="80062" y="56417"/>
                  </a:lnTo>
                  <a:lnTo>
                    <a:pt x="80049" y="56417"/>
                  </a:lnTo>
                  <a:lnTo>
                    <a:pt x="80049" y="56404"/>
                  </a:lnTo>
                  <a:lnTo>
                    <a:pt x="80022" y="56404"/>
                  </a:lnTo>
                  <a:lnTo>
                    <a:pt x="80022" y="56377"/>
                  </a:lnTo>
                  <a:lnTo>
                    <a:pt x="79995" y="56377"/>
                  </a:lnTo>
                  <a:lnTo>
                    <a:pt x="79995" y="56350"/>
                  </a:lnTo>
                  <a:lnTo>
                    <a:pt x="79982" y="56350"/>
                  </a:lnTo>
                  <a:lnTo>
                    <a:pt x="79982" y="56337"/>
                  </a:lnTo>
                  <a:lnTo>
                    <a:pt x="79955" y="56337"/>
                  </a:lnTo>
                  <a:lnTo>
                    <a:pt x="79955" y="56310"/>
                  </a:lnTo>
                  <a:lnTo>
                    <a:pt x="79928" y="56310"/>
                  </a:lnTo>
                  <a:lnTo>
                    <a:pt x="79928" y="56283"/>
                  </a:lnTo>
                  <a:lnTo>
                    <a:pt x="79888" y="56283"/>
                  </a:lnTo>
                  <a:lnTo>
                    <a:pt x="79888" y="56270"/>
                  </a:lnTo>
                  <a:lnTo>
                    <a:pt x="79861" y="56270"/>
                  </a:lnTo>
                  <a:lnTo>
                    <a:pt x="79861" y="56243"/>
                  </a:lnTo>
                  <a:lnTo>
                    <a:pt x="79848" y="56243"/>
                  </a:lnTo>
                  <a:lnTo>
                    <a:pt x="79848" y="56216"/>
                  </a:lnTo>
                  <a:lnTo>
                    <a:pt x="79821" y="56216"/>
                  </a:lnTo>
                  <a:lnTo>
                    <a:pt x="79821" y="56203"/>
                  </a:lnTo>
                  <a:lnTo>
                    <a:pt x="79794" y="56203"/>
                  </a:lnTo>
                  <a:lnTo>
                    <a:pt x="79794" y="56176"/>
                  </a:lnTo>
                  <a:lnTo>
                    <a:pt x="79781" y="56176"/>
                  </a:lnTo>
                  <a:lnTo>
                    <a:pt x="79781" y="56149"/>
                  </a:lnTo>
                  <a:lnTo>
                    <a:pt x="79754" y="56149"/>
                  </a:lnTo>
                  <a:lnTo>
                    <a:pt x="79754" y="56136"/>
                  </a:lnTo>
                  <a:lnTo>
                    <a:pt x="79727" y="56136"/>
                  </a:lnTo>
                  <a:lnTo>
                    <a:pt x="79727" y="56109"/>
                  </a:lnTo>
                  <a:lnTo>
                    <a:pt x="79714" y="56109"/>
                  </a:lnTo>
                  <a:lnTo>
                    <a:pt x="79714" y="56083"/>
                  </a:lnTo>
                  <a:lnTo>
                    <a:pt x="79660" y="56083"/>
                  </a:lnTo>
                  <a:lnTo>
                    <a:pt x="79660" y="56069"/>
                  </a:lnTo>
                  <a:lnTo>
                    <a:pt x="79647" y="56069"/>
                  </a:lnTo>
                  <a:lnTo>
                    <a:pt x="79647" y="56042"/>
                  </a:lnTo>
                  <a:lnTo>
                    <a:pt x="79620" y="56042"/>
                  </a:lnTo>
                  <a:lnTo>
                    <a:pt x="79620" y="56016"/>
                  </a:lnTo>
                  <a:lnTo>
                    <a:pt x="79594" y="56016"/>
                  </a:lnTo>
                  <a:lnTo>
                    <a:pt x="79594" y="56002"/>
                  </a:lnTo>
                  <a:lnTo>
                    <a:pt x="79580" y="56002"/>
                  </a:lnTo>
                  <a:lnTo>
                    <a:pt x="79580" y="55975"/>
                  </a:lnTo>
                  <a:lnTo>
                    <a:pt x="79553" y="55975"/>
                  </a:lnTo>
                  <a:lnTo>
                    <a:pt x="79553" y="55949"/>
                  </a:lnTo>
                  <a:lnTo>
                    <a:pt x="79527" y="55949"/>
                  </a:lnTo>
                  <a:lnTo>
                    <a:pt x="79527" y="55935"/>
                  </a:lnTo>
                  <a:lnTo>
                    <a:pt x="79513" y="55935"/>
                  </a:lnTo>
                  <a:lnTo>
                    <a:pt x="79513" y="55909"/>
                  </a:lnTo>
                  <a:lnTo>
                    <a:pt x="79460" y="55909"/>
                  </a:lnTo>
                  <a:lnTo>
                    <a:pt x="79460" y="55882"/>
                  </a:lnTo>
                  <a:lnTo>
                    <a:pt x="79446" y="55882"/>
                  </a:lnTo>
                  <a:lnTo>
                    <a:pt x="79446" y="55868"/>
                  </a:lnTo>
                  <a:lnTo>
                    <a:pt x="79420" y="55868"/>
                  </a:lnTo>
                  <a:lnTo>
                    <a:pt x="79420" y="55842"/>
                  </a:lnTo>
                  <a:lnTo>
                    <a:pt x="79393" y="55842"/>
                  </a:lnTo>
                  <a:lnTo>
                    <a:pt x="79393" y="55815"/>
                  </a:lnTo>
                  <a:lnTo>
                    <a:pt x="79379" y="55815"/>
                  </a:lnTo>
                  <a:lnTo>
                    <a:pt x="79379" y="55802"/>
                  </a:lnTo>
                  <a:lnTo>
                    <a:pt x="79353" y="55802"/>
                  </a:lnTo>
                  <a:lnTo>
                    <a:pt x="79353" y="55775"/>
                  </a:lnTo>
                  <a:lnTo>
                    <a:pt x="79326" y="55775"/>
                  </a:lnTo>
                  <a:lnTo>
                    <a:pt x="79326" y="55748"/>
                  </a:lnTo>
                  <a:lnTo>
                    <a:pt x="79313" y="55748"/>
                  </a:lnTo>
                  <a:lnTo>
                    <a:pt x="79313" y="55735"/>
                  </a:lnTo>
                  <a:lnTo>
                    <a:pt x="79286" y="55735"/>
                  </a:lnTo>
                  <a:lnTo>
                    <a:pt x="79286" y="55708"/>
                  </a:lnTo>
                  <a:lnTo>
                    <a:pt x="79246" y="55708"/>
                  </a:lnTo>
                  <a:lnTo>
                    <a:pt x="79246" y="55681"/>
                  </a:lnTo>
                  <a:lnTo>
                    <a:pt x="79219" y="55681"/>
                  </a:lnTo>
                  <a:lnTo>
                    <a:pt x="79219" y="55641"/>
                  </a:lnTo>
                  <a:lnTo>
                    <a:pt x="79192" y="55641"/>
                  </a:lnTo>
                  <a:lnTo>
                    <a:pt x="79192" y="55614"/>
                  </a:lnTo>
                  <a:lnTo>
                    <a:pt x="79179" y="55614"/>
                  </a:lnTo>
                  <a:lnTo>
                    <a:pt x="79179" y="55601"/>
                  </a:lnTo>
                  <a:lnTo>
                    <a:pt x="79152" y="55601"/>
                  </a:lnTo>
                  <a:lnTo>
                    <a:pt x="79152" y="55574"/>
                  </a:lnTo>
                  <a:lnTo>
                    <a:pt x="79125" y="55574"/>
                  </a:lnTo>
                  <a:lnTo>
                    <a:pt x="79125" y="55534"/>
                  </a:lnTo>
                  <a:lnTo>
                    <a:pt x="79112" y="55534"/>
                  </a:lnTo>
                  <a:lnTo>
                    <a:pt x="79112" y="55507"/>
                  </a:lnTo>
                  <a:lnTo>
                    <a:pt x="79085" y="55507"/>
                  </a:lnTo>
                  <a:lnTo>
                    <a:pt x="79085" y="55480"/>
                  </a:lnTo>
                  <a:lnTo>
                    <a:pt x="79058" y="55480"/>
                  </a:lnTo>
                  <a:lnTo>
                    <a:pt x="79058" y="55467"/>
                  </a:lnTo>
                  <a:lnTo>
                    <a:pt x="79045" y="55467"/>
                  </a:lnTo>
                  <a:lnTo>
                    <a:pt x="79045" y="55413"/>
                  </a:lnTo>
                  <a:lnTo>
                    <a:pt x="79018" y="55413"/>
                  </a:lnTo>
                  <a:lnTo>
                    <a:pt x="79018" y="55400"/>
                  </a:lnTo>
                  <a:lnTo>
                    <a:pt x="78991" y="55400"/>
                  </a:lnTo>
                  <a:lnTo>
                    <a:pt x="78991" y="55373"/>
                  </a:lnTo>
                  <a:lnTo>
                    <a:pt x="78978" y="55373"/>
                  </a:lnTo>
                  <a:lnTo>
                    <a:pt x="78978" y="55347"/>
                  </a:lnTo>
                  <a:lnTo>
                    <a:pt x="78951" y="55347"/>
                  </a:lnTo>
                  <a:lnTo>
                    <a:pt x="78951" y="55306"/>
                  </a:lnTo>
                  <a:lnTo>
                    <a:pt x="78924" y="55306"/>
                  </a:lnTo>
                  <a:lnTo>
                    <a:pt x="78924" y="55280"/>
                  </a:lnTo>
                  <a:lnTo>
                    <a:pt x="78911" y="55280"/>
                  </a:lnTo>
                  <a:lnTo>
                    <a:pt x="78911" y="55266"/>
                  </a:lnTo>
                  <a:lnTo>
                    <a:pt x="78884" y="55266"/>
                  </a:lnTo>
                  <a:lnTo>
                    <a:pt x="78884" y="55239"/>
                  </a:lnTo>
                  <a:lnTo>
                    <a:pt x="78858" y="55239"/>
                  </a:lnTo>
                  <a:lnTo>
                    <a:pt x="78858" y="55213"/>
                  </a:lnTo>
                  <a:lnTo>
                    <a:pt x="78844" y="55213"/>
                  </a:lnTo>
                  <a:lnTo>
                    <a:pt x="78844" y="55173"/>
                  </a:lnTo>
                  <a:lnTo>
                    <a:pt x="78817" y="55173"/>
                  </a:lnTo>
                  <a:lnTo>
                    <a:pt x="78817" y="55146"/>
                  </a:lnTo>
                  <a:lnTo>
                    <a:pt x="78791" y="55146"/>
                  </a:lnTo>
                  <a:lnTo>
                    <a:pt x="78791" y="55132"/>
                  </a:lnTo>
                  <a:lnTo>
                    <a:pt x="78777" y="55132"/>
                  </a:lnTo>
                  <a:lnTo>
                    <a:pt x="78777" y="55106"/>
                  </a:lnTo>
                  <a:lnTo>
                    <a:pt x="78751" y="55106"/>
                  </a:lnTo>
                  <a:lnTo>
                    <a:pt x="78751" y="55066"/>
                  </a:lnTo>
                  <a:lnTo>
                    <a:pt x="78724" y="55066"/>
                  </a:lnTo>
                  <a:lnTo>
                    <a:pt x="78724" y="55039"/>
                  </a:lnTo>
                  <a:lnTo>
                    <a:pt x="78710" y="55039"/>
                  </a:lnTo>
                  <a:lnTo>
                    <a:pt x="78710" y="55012"/>
                  </a:lnTo>
                  <a:lnTo>
                    <a:pt x="78684" y="55012"/>
                  </a:lnTo>
                  <a:lnTo>
                    <a:pt x="78684" y="54999"/>
                  </a:lnTo>
                  <a:lnTo>
                    <a:pt x="78657" y="54999"/>
                  </a:lnTo>
                  <a:lnTo>
                    <a:pt x="78657" y="54945"/>
                  </a:lnTo>
                  <a:lnTo>
                    <a:pt x="78643" y="54945"/>
                  </a:lnTo>
                  <a:lnTo>
                    <a:pt x="78643" y="54932"/>
                  </a:lnTo>
                  <a:lnTo>
                    <a:pt x="78617" y="54932"/>
                  </a:lnTo>
                  <a:lnTo>
                    <a:pt x="78617" y="54905"/>
                  </a:lnTo>
                  <a:lnTo>
                    <a:pt x="78590" y="54905"/>
                  </a:lnTo>
                  <a:lnTo>
                    <a:pt x="78590" y="54878"/>
                  </a:lnTo>
                  <a:lnTo>
                    <a:pt x="78577" y="54878"/>
                  </a:lnTo>
                  <a:lnTo>
                    <a:pt x="78577" y="54838"/>
                  </a:lnTo>
                  <a:lnTo>
                    <a:pt x="78550" y="54838"/>
                  </a:lnTo>
                  <a:lnTo>
                    <a:pt x="78550" y="54811"/>
                  </a:lnTo>
                  <a:lnTo>
                    <a:pt x="78523" y="54811"/>
                  </a:lnTo>
                  <a:lnTo>
                    <a:pt x="78523" y="54798"/>
                  </a:lnTo>
                  <a:lnTo>
                    <a:pt x="78510" y="54798"/>
                  </a:lnTo>
                  <a:lnTo>
                    <a:pt x="78510" y="54771"/>
                  </a:lnTo>
                  <a:lnTo>
                    <a:pt x="78483" y="54771"/>
                  </a:lnTo>
                  <a:lnTo>
                    <a:pt x="78483" y="54731"/>
                  </a:lnTo>
                  <a:lnTo>
                    <a:pt x="78456" y="54731"/>
                  </a:lnTo>
                  <a:lnTo>
                    <a:pt x="78456" y="54704"/>
                  </a:lnTo>
                  <a:lnTo>
                    <a:pt x="78443" y="54704"/>
                  </a:lnTo>
                  <a:lnTo>
                    <a:pt x="78443" y="54677"/>
                  </a:lnTo>
                  <a:lnTo>
                    <a:pt x="78416" y="54677"/>
                  </a:lnTo>
                  <a:lnTo>
                    <a:pt x="78416" y="54664"/>
                  </a:lnTo>
                  <a:lnTo>
                    <a:pt x="78389" y="54664"/>
                  </a:lnTo>
                  <a:lnTo>
                    <a:pt x="78389" y="54611"/>
                  </a:lnTo>
                  <a:lnTo>
                    <a:pt x="78376" y="54611"/>
                  </a:lnTo>
                  <a:lnTo>
                    <a:pt x="78376" y="54597"/>
                  </a:lnTo>
                  <a:lnTo>
                    <a:pt x="78349" y="54597"/>
                  </a:lnTo>
                  <a:lnTo>
                    <a:pt x="78349" y="54570"/>
                  </a:lnTo>
                  <a:lnTo>
                    <a:pt x="78322" y="54570"/>
                  </a:lnTo>
                  <a:lnTo>
                    <a:pt x="78322" y="54544"/>
                  </a:lnTo>
                  <a:lnTo>
                    <a:pt x="78309" y="54544"/>
                  </a:lnTo>
                  <a:lnTo>
                    <a:pt x="78309" y="54504"/>
                  </a:lnTo>
                  <a:lnTo>
                    <a:pt x="78282" y="54504"/>
                  </a:lnTo>
                  <a:lnTo>
                    <a:pt x="78282" y="54477"/>
                  </a:lnTo>
                  <a:lnTo>
                    <a:pt x="78255" y="54477"/>
                  </a:lnTo>
                  <a:lnTo>
                    <a:pt x="78255" y="54463"/>
                  </a:lnTo>
                  <a:lnTo>
                    <a:pt x="78242" y="54463"/>
                  </a:lnTo>
                  <a:lnTo>
                    <a:pt x="78242" y="54437"/>
                  </a:lnTo>
                  <a:lnTo>
                    <a:pt x="78215" y="54437"/>
                  </a:lnTo>
                  <a:lnTo>
                    <a:pt x="78215" y="54396"/>
                  </a:lnTo>
                  <a:lnTo>
                    <a:pt x="78189" y="54396"/>
                  </a:lnTo>
                  <a:lnTo>
                    <a:pt x="78189" y="54370"/>
                  </a:lnTo>
                  <a:lnTo>
                    <a:pt x="78175" y="54370"/>
                  </a:lnTo>
                  <a:lnTo>
                    <a:pt x="78175" y="54343"/>
                  </a:lnTo>
                  <a:lnTo>
                    <a:pt x="78148" y="54343"/>
                  </a:lnTo>
                  <a:lnTo>
                    <a:pt x="78148" y="54330"/>
                  </a:lnTo>
                  <a:lnTo>
                    <a:pt x="78122" y="54330"/>
                  </a:lnTo>
                  <a:lnTo>
                    <a:pt x="78122" y="54276"/>
                  </a:lnTo>
                  <a:lnTo>
                    <a:pt x="78108" y="54276"/>
                  </a:lnTo>
                  <a:lnTo>
                    <a:pt x="78108" y="54263"/>
                  </a:lnTo>
                  <a:lnTo>
                    <a:pt x="78081" y="54263"/>
                  </a:lnTo>
                  <a:lnTo>
                    <a:pt x="78081" y="54236"/>
                  </a:lnTo>
                  <a:lnTo>
                    <a:pt x="78055" y="54236"/>
                  </a:lnTo>
                  <a:lnTo>
                    <a:pt x="78055" y="54209"/>
                  </a:lnTo>
                  <a:lnTo>
                    <a:pt x="78041" y="54209"/>
                  </a:lnTo>
                  <a:lnTo>
                    <a:pt x="78041" y="54169"/>
                  </a:lnTo>
                  <a:lnTo>
                    <a:pt x="78015" y="54169"/>
                  </a:lnTo>
                  <a:lnTo>
                    <a:pt x="78015" y="54142"/>
                  </a:lnTo>
                  <a:lnTo>
                    <a:pt x="77988" y="54142"/>
                  </a:lnTo>
                  <a:lnTo>
                    <a:pt x="77988" y="54129"/>
                  </a:lnTo>
                  <a:lnTo>
                    <a:pt x="77974" y="54129"/>
                  </a:lnTo>
                  <a:lnTo>
                    <a:pt x="77974" y="54102"/>
                  </a:lnTo>
                  <a:lnTo>
                    <a:pt x="77948" y="54102"/>
                  </a:lnTo>
                  <a:lnTo>
                    <a:pt x="77948" y="54062"/>
                  </a:lnTo>
                  <a:lnTo>
                    <a:pt x="77921" y="54062"/>
                  </a:lnTo>
                  <a:lnTo>
                    <a:pt x="77921" y="54035"/>
                  </a:lnTo>
                  <a:lnTo>
                    <a:pt x="77907" y="54035"/>
                  </a:lnTo>
                  <a:lnTo>
                    <a:pt x="77907" y="54008"/>
                  </a:lnTo>
                  <a:lnTo>
                    <a:pt x="77881" y="54008"/>
                  </a:lnTo>
                  <a:lnTo>
                    <a:pt x="77881" y="53995"/>
                  </a:lnTo>
                  <a:lnTo>
                    <a:pt x="77854" y="53995"/>
                  </a:lnTo>
                  <a:lnTo>
                    <a:pt x="77854" y="53941"/>
                  </a:lnTo>
                  <a:lnTo>
                    <a:pt x="77841" y="53941"/>
                  </a:lnTo>
                  <a:lnTo>
                    <a:pt x="77841" y="53928"/>
                  </a:lnTo>
                  <a:lnTo>
                    <a:pt x="77814" y="53928"/>
                  </a:lnTo>
                  <a:lnTo>
                    <a:pt x="77814" y="53875"/>
                  </a:lnTo>
                  <a:lnTo>
                    <a:pt x="77787" y="53875"/>
                  </a:lnTo>
                  <a:lnTo>
                    <a:pt x="77787" y="53834"/>
                  </a:lnTo>
                  <a:lnTo>
                    <a:pt x="77774" y="53834"/>
                  </a:lnTo>
                  <a:lnTo>
                    <a:pt x="77774" y="53794"/>
                  </a:lnTo>
                  <a:lnTo>
                    <a:pt x="77747" y="53794"/>
                  </a:lnTo>
                  <a:lnTo>
                    <a:pt x="77747" y="53741"/>
                  </a:lnTo>
                  <a:lnTo>
                    <a:pt x="77720" y="53741"/>
                  </a:lnTo>
                  <a:lnTo>
                    <a:pt x="77720" y="53701"/>
                  </a:lnTo>
                  <a:lnTo>
                    <a:pt x="77707" y="53701"/>
                  </a:lnTo>
                  <a:lnTo>
                    <a:pt x="77707" y="53660"/>
                  </a:lnTo>
                  <a:lnTo>
                    <a:pt x="77680" y="53660"/>
                  </a:lnTo>
                  <a:lnTo>
                    <a:pt x="77680" y="53607"/>
                  </a:lnTo>
                  <a:lnTo>
                    <a:pt x="77653" y="53607"/>
                  </a:lnTo>
                  <a:lnTo>
                    <a:pt x="77653" y="53594"/>
                  </a:lnTo>
                  <a:lnTo>
                    <a:pt x="77640" y="53594"/>
                  </a:lnTo>
                  <a:lnTo>
                    <a:pt x="77640" y="53540"/>
                  </a:lnTo>
                  <a:lnTo>
                    <a:pt x="77613" y="53540"/>
                  </a:lnTo>
                  <a:lnTo>
                    <a:pt x="77613" y="53500"/>
                  </a:lnTo>
                  <a:lnTo>
                    <a:pt x="77586" y="53500"/>
                  </a:lnTo>
                  <a:lnTo>
                    <a:pt x="77586" y="53460"/>
                  </a:lnTo>
                  <a:lnTo>
                    <a:pt x="77573" y="53460"/>
                  </a:lnTo>
                  <a:lnTo>
                    <a:pt x="77573" y="53406"/>
                  </a:lnTo>
                  <a:lnTo>
                    <a:pt x="77546" y="53406"/>
                  </a:lnTo>
                  <a:lnTo>
                    <a:pt x="77546" y="53366"/>
                  </a:lnTo>
                  <a:lnTo>
                    <a:pt x="77519" y="53366"/>
                  </a:lnTo>
                  <a:lnTo>
                    <a:pt x="77519" y="53326"/>
                  </a:lnTo>
                  <a:lnTo>
                    <a:pt x="77506" y="53326"/>
                  </a:lnTo>
                  <a:lnTo>
                    <a:pt x="77506" y="53272"/>
                  </a:lnTo>
                  <a:lnTo>
                    <a:pt x="77479" y="53272"/>
                  </a:lnTo>
                  <a:lnTo>
                    <a:pt x="77479" y="53232"/>
                  </a:lnTo>
                  <a:lnTo>
                    <a:pt x="77453" y="53232"/>
                  </a:lnTo>
                  <a:lnTo>
                    <a:pt x="77453" y="53205"/>
                  </a:lnTo>
                  <a:lnTo>
                    <a:pt x="77439" y="53205"/>
                  </a:lnTo>
                  <a:lnTo>
                    <a:pt x="77439" y="53165"/>
                  </a:lnTo>
                  <a:lnTo>
                    <a:pt x="77412" y="53165"/>
                  </a:lnTo>
                  <a:lnTo>
                    <a:pt x="77412" y="53125"/>
                  </a:lnTo>
                  <a:lnTo>
                    <a:pt x="77386" y="53125"/>
                  </a:lnTo>
                  <a:lnTo>
                    <a:pt x="77386" y="53072"/>
                  </a:lnTo>
                  <a:lnTo>
                    <a:pt x="77372" y="53072"/>
                  </a:lnTo>
                  <a:lnTo>
                    <a:pt x="77372" y="53032"/>
                  </a:lnTo>
                  <a:lnTo>
                    <a:pt x="77345" y="53032"/>
                  </a:lnTo>
                  <a:lnTo>
                    <a:pt x="77345" y="52991"/>
                  </a:lnTo>
                  <a:lnTo>
                    <a:pt x="77319" y="52991"/>
                  </a:lnTo>
                  <a:lnTo>
                    <a:pt x="77319" y="52938"/>
                  </a:lnTo>
                  <a:lnTo>
                    <a:pt x="77305" y="52938"/>
                  </a:lnTo>
                  <a:lnTo>
                    <a:pt x="77305" y="52898"/>
                  </a:lnTo>
                  <a:lnTo>
                    <a:pt x="77279" y="52898"/>
                  </a:lnTo>
                  <a:lnTo>
                    <a:pt x="77279" y="52871"/>
                  </a:lnTo>
                  <a:lnTo>
                    <a:pt x="77252" y="52871"/>
                  </a:lnTo>
                  <a:lnTo>
                    <a:pt x="77252" y="52831"/>
                  </a:lnTo>
                  <a:lnTo>
                    <a:pt x="77238" y="52831"/>
                  </a:lnTo>
                  <a:lnTo>
                    <a:pt x="77238" y="52791"/>
                  </a:lnTo>
                  <a:lnTo>
                    <a:pt x="77212" y="52791"/>
                  </a:lnTo>
                  <a:lnTo>
                    <a:pt x="77212" y="52737"/>
                  </a:lnTo>
                  <a:lnTo>
                    <a:pt x="77185" y="52737"/>
                  </a:lnTo>
                  <a:lnTo>
                    <a:pt x="77185" y="52697"/>
                  </a:lnTo>
                  <a:lnTo>
                    <a:pt x="77172" y="52697"/>
                  </a:lnTo>
                  <a:lnTo>
                    <a:pt x="77172" y="52657"/>
                  </a:lnTo>
                  <a:lnTo>
                    <a:pt x="77145" y="52657"/>
                  </a:lnTo>
                  <a:lnTo>
                    <a:pt x="77145" y="52603"/>
                  </a:lnTo>
                  <a:lnTo>
                    <a:pt x="77118" y="52603"/>
                  </a:lnTo>
                  <a:lnTo>
                    <a:pt x="77118" y="52563"/>
                  </a:lnTo>
                  <a:lnTo>
                    <a:pt x="77105" y="52563"/>
                  </a:lnTo>
                  <a:lnTo>
                    <a:pt x="77105" y="52523"/>
                  </a:lnTo>
                  <a:lnTo>
                    <a:pt x="77078" y="52523"/>
                  </a:lnTo>
                  <a:lnTo>
                    <a:pt x="77078" y="52496"/>
                  </a:lnTo>
                  <a:lnTo>
                    <a:pt x="77051" y="52496"/>
                  </a:lnTo>
                  <a:lnTo>
                    <a:pt x="77051" y="52456"/>
                  </a:lnTo>
                  <a:lnTo>
                    <a:pt x="77038" y="52456"/>
                  </a:lnTo>
                  <a:lnTo>
                    <a:pt x="77038" y="52403"/>
                  </a:lnTo>
                  <a:lnTo>
                    <a:pt x="77011" y="52403"/>
                  </a:lnTo>
                  <a:lnTo>
                    <a:pt x="77011" y="52362"/>
                  </a:lnTo>
                  <a:lnTo>
                    <a:pt x="76984" y="52362"/>
                  </a:lnTo>
                  <a:lnTo>
                    <a:pt x="76984" y="52322"/>
                  </a:lnTo>
                  <a:lnTo>
                    <a:pt x="76971" y="52322"/>
                  </a:lnTo>
                  <a:lnTo>
                    <a:pt x="76971" y="52269"/>
                  </a:lnTo>
                  <a:lnTo>
                    <a:pt x="76944" y="52269"/>
                  </a:lnTo>
                  <a:lnTo>
                    <a:pt x="76944" y="52229"/>
                  </a:lnTo>
                  <a:lnTo>
                    <a:pt x="76917" y="52229"/>
                  </a:lnTo>
                  <a:lnTo>
                    <a:pt x="76917" y="52189"/>
                  </a:lnTo>
                  <a:lnTo>
                    <a:pt x="76904" y="52189"/>
                  </a:lnTo>
                  <a:lnTo>
                    <a:pt x="76904" y="52122"/>
                  </a:lnTo>
                  <a:lnTo>
                    <a:pt x="76877" y="52122"/>
                  </a:lnTo>
                  <a:lnTo>
                    <a:pt x="76877" y="52055"/>
                  </a:lnTo>
                  <a:lnTo>
                    <a:pt x="76850" y="52055"/>
                  </a:lnTo>
                  <a:lnTo>
                    <a:pt x="76850" y="51961"/>
                  </a:lnTo>
                  <a:lnTo>
                    <a:pt x="76837" y="51961"/>
                  </a:lnTo>
                  <a:lnTo>
                    <a:pt x="76837" y="51894"/>
                  </a:lnTo>
                  <a:lnTo>
                    <a:pt x="76810" y="51894"/>
                  </a:lnTo>
                  <a:lnTo>
                    <a:pt x="76810" y="51800"/>
                  </a:lnTo>
                  <a:lnTo>
                    <a:pt x="76783" y="51800"/>
                  </a:lnTo>
                  <a:lnTo>
                    <a:pt x="76783" y="51734"/>
                  </a:lnTo>
                  <a:lnTo>
                    <a:pt x="76770" y="51734"/>
                  </a:lnTo>
                  <a:lnTo>
                    <a:pt x="76770" y="51653"/>
                  </a:lnTo>
                  <a:lnTo>
                    <a:pt x="76743" y="51653"/>
                  </a:lnTo>
                  <a:lnTo>
                    <a:pt x="76743" y="51586"/>
                  </a:lnTo>
                  <a:lnTo>
                    <a:pt x="76717" y="51586"/>
                  </a:lnTo>
                  <a:lnTo>
                    <a:pt x="76717" y="51493"/>
                  </a:lnTo>
                  <a:lnTo>
                    <a:pt x="76703" y="51493"/>
                  </a:lnTo>
                  <a:lnTo>
                    <a:pt x="76703" y="51426"/>
                  </a:lnTo>
                  <a:lnTo>
                    <a:pt x="76676" y="51426"/>
                  </a:lnTo>
                  <a:lnTo>
                    <a:pt x="76676" y="51332"/>
                  </a:lnTo>
                  <a:lnTo>
                    <a:pt x="76650" y="51332"/>
                  </a:lnTo>
                  <a:lnTo>
                    <a:pt x="76650" y="51265"/>
                  </a:lnTo>
                  <a:lnTo>
                    <a:pt x="76636" y="51265"/>
                  </a:lnTo>
                  <a:lnTo>
                    <a:pt x="76636" y="51185"/>
                  </a:lnTo>
                  <a:lnTo>
                    <a:pt x="76609" y="51185"/>
                  </a:lnTo>
                  <a:lnTo>
                    <a:pt x="76609" y="51118"/>
                  </a:lnTo>
                  <a:lnTo>
                    <a:pt x="76583" y="51118"/>
                  </a:lnTo>
                  <a:lnTo>
                    <a:pt x="76583" y="51024"/>
                  </a:lnTo>
                  <a:lnTo>
                    <a:pt x="76569" y="51024"/>
                  </a:lnTo>
                  <a:lnTo>
                    <a:pt x="76569" y="50957"/>
                  </a:lnTo>
                  <a:lnTo>
                    <a:pt x="76543" y="50957"/>
                  </a:lnTo>
                  <a:lnTo>
                    <a:pt x="76543" y="50864"/>
                  </a:lnTo>
                  <a:lnTo>
                    <a:pt x="76516" y="50864"/>
                  </a:lnTo>
                  <a:lnTo>
                    <a:pt x="76516" y="50797"/>
                  </a:lnTo>
                  <a:lnTo>
                    <a:pt x="76502" y="50797"/>
                  </a:lnTo>
                  <a:lnTo>
                    <a:pt x="76502" y="50717"/>
                  </a:lnTo>
                  <a:lnTo>
                    <a:pt x="76476" y="50717"/>
                  </a:lnTo>
                  <a:lnTo>
                    <a:pt x="76476" y="50650"/>
                  </a:lnTo>
                  <a:lnTo>
                    <a:pt x="76449" y="50650"/>
                  </a:lnTo>
                  <a:lnTo>
                    <a:pt x="76449" y="50556"/>
                  </a:lnTo>
                  <a:lnTo>
                    <a:pt x="76436" y="50556"/>
                  </a:lnTo>
                  <a:lnTo>
                    <a:pt x="76436" y="50489"/>
                  </a:lnTo>
                  <a:lnTo>
                    <a:pt x="76409" y="50489"/>
                  </a:lnTo>
                  <a:lnTo>
                    <a:pt x="76409" y="50395"/>
                  </a:lnTo>
                  <a:lnTo>
                    <a:pt x="76382" y="50395"/>
                  </a:lnTo>
                  <a:lnTo>
                    <a:pt x="76382" y="50114"/>
                  </a:lnTo>
                  <a:lnTo>
                    <a:pt x="76369" y="50114"/>
                  </a:lnTo>
                  <a:lnTo>
                    <a:pt x="76369" y="49726"/>
                  </a:lnTo>
                  <a:lnTo>
                    <a:pt x="76342" y="49726"/>
                  </a:lnTo>
                  <a:lnTo>
                    <a:pt x="76342" y="49352"/>
                  </a:lnTo>
                  <a:lnTo>
                    <a:pt x="76315" y="49352"/>
                  </a:lnTo>
                  <a:lnTo>
                    <a:pt x="76315" y="48990"/>
                  </a:lnTo>
                  <a:lnTo>
                    <a:pt x="76302" y="48990"/>
                  </a:lnTo>
                  <a:lnTo>
                    <a:pt x="76302" y="48616"/>
                  </a:lnTo>
                  <a:lnTo>
                    <a:pt x="76275" y="48616"/>
                  </a:lnTo>
                  <a:lnTo>
                    <a:pt x="76275" y="48522"/>
                  </a:lnTo>
                  <a:lnTo>
                    <a:pt x="76302" y="48522"/>
                  </a:lnTo>
                  <a:lnTo>
                    <a:pt x="76302" y="48388"/>
                  </a:lnTo>
                  <a:lnTo>
                    <a:pt x="76315" y="48388"/>
                  </a:lnTo>
                  <a:lnTo>
                    <a:pt x="76315" y="48241"/>
                  </a:lnTo>
                  <a:lnTo>
                    <a:pt x="76342" y="48241"/>
                  </a:lnTo>
                  <a:lnTo>
                    <a:pt x="76342" y="48107"/>
                  </a:lnTo>
                  <a:lnTo>
                    <a:pt x="76369" y="48107"/>
                  </a:lnTo>
                  <a:lnTo>
                    <a:pt x="76369" y="47973"/>
                  </a:lnTo>
                  <a:lnTo>
                    <a:pt x="76382" y="47973"/>
                  </a:lnTo>
                  <a:lnTo>
                    <a:pt x="76382" y="47813"/>
                  </a:lnTo>
                  <a:lnTo>
                    <a:pt x="76409" y="47813"/>
                  </a:lnTo>
                  <a:lnTo>
                    <a:pt x="76409" y="47679"/>
                  </a:lnTo>
                  <a:lnTo>
                    <a:pt x="76436" y="47679"/>
                  </a:lnTo>
                  <a:lnTo>
                    <a:pt x="76436" y="47518"/>
                  </a:lnTo>
                  <a:lnTo>
                    <a:pt x="76449" y="47518"/>
                  </a:lnTo>
                  <a:lnTo>
                    <a:pt x="76449" y="47385"/>
                  </a:lnTo>
                  <a:lnTo>
                    <a:pt x="76476" y="47385"/>
                  </a:lnTo>
                  <a:lnTo>
                    <a:pt x="76476" y="47237"/>
                  </a:lnTo>
                  <a:lnTo>
                    <a:pt x="76502" y="47237"/>
                  </a:lnTo>
                  <a:lnTo>
                    <a:pt x="76502" y="47104"/>
                  </a:lnTo>
                  <a:lnTo>
                    <a:pt x="76516" y="47104"/>
                  </a:lnTo>
                  <a:lnTo>
                    <a:pt x="76516" y="46943"/>
                  </a:lnTo>
                  <a:lnTo>
                    <a:pt x="76543" y="46943"/>
                  </a:lnTo>
                  <a:lnTo>
                    <a:pt x="76543" y="46809"/>
                  </a:lnTo>
                  <a:lnTo>
                    <a:pt x="76569" y="46809"/>
                  </a:lnTo>
                  <a:lnTo>
                    <a:pt x="76569" y="46702"/>
                  </a:lnTo>
                  <a:lnTo>
                    <a:pt x="76583" y="46702"/>
                  </a:lnTo>
                  <a:lnTo>
                    <a:pt x="76583" y="46649"/>
                  </a:lnTo>
                  <a:lnTo>
                    <a:pt x="76609" y="46649"/>
                  </a:lnTo>
                  <a:lnTo>
                    <a:pt x="76609" y="46582"/>
                  </a:lnTo>
                  <a:lnTo>
                    <a:pt x="76636" y="46582"/>
                  </a:lnTo>
                  <a:lnTo>
                    <a:pt x="76636" y="46515"/>
                  </a:lnTo>
                  <a:lnTo>
                    <a:pt x="76650" y="46515"/>
                  </a:lnTo>
                  <a:lnTo>
                    <a:pt x="76650" y="46448"/>
                  </a:lnTo>
                  <a:lnTo>
                    <a:pt x="76676" y="46448"/>
                  </a:lnTo>
                  <a:lnTo>
                    <a:pt x="76676" y="46408"/>
                  </a:lnTo>
                  <a:lnTo>
                    <a:pt x="76703" y="46408"/>
                  </a:lnTo>
                  <a:lnTo>
                    <a:pt x="76703" y="46341"/>
                  </a:lnTo>
                  <a:lnTo>
                    <a:pt x="76717" y="46341"/>
                  </a:lnTo>
                  <a:lnTo>
                    <a:pt x="76717" y="46274"/>
                  </a:lnTo>
                  <a:lnTo>
                    <a:pt x="76743" y="46274"/>
                  </a:lnTo>
                  <a:lnTo>
                    <a:pt x="76743" y="46207"/>
                  </a:lnTo>
                  <a:lnTo>
                    <a:pt x="76770" y="46207"/>
                  </a:lnTo>
                  <a:lnTo>
                    <a:pt x="76770" y="46167"/>
                  </a:lnTo>
                  <a:lnTo>
                    <a:pt x="76783" y="46167"/>
                  </a:lnTo>
                  <a:lnTo>
                    <a:pt x="76783" y="46100"/>
                  </a:lnTo>
                  <a:lnTo>
                    <a:pt x="76810" y="46100"/>
                  </a:lnTo>
                  <a:lnTo>
                    <a:pt x="76810" y="46033"/>
                  </a:lnTo>
                  <a:lnTo>
                    <a:pt x="76837" y="46033"/>
                  </a:lnTo>
                  <a:lnTo>
                    <a:pt x="76837" y="45966"/>
                  </a:lnTo>
                  <a:lnTo>
                    <a:pt x="76850" y="45966"/>
                  </a:lnTo>
                  <a:lnTo>
                    <a:pt x="76850" y="45913"/>
                  </a:lnTo>
                  <a:lnTo>
                    <a:pt x="76877" y="45913"/>
                  </a:lnTo>
                  <a:lnTo>
                    <a:pt x="76877" y="45846"/>
                  </a:lnTo>
                  <a:lnTo>
                    <a:pt x="76904" y="45846"/>
                  </a:lnTo>
                  <a:lnTo>
                    <a:pt x="76904" y="45779"/>
                  </a:lnTo>
                  <a:lnTo>
                    <a:pt x="76917" y="45779"/>
                  </a:lnTo>
                  <a:lnTo>
                    <a:pt x="76917" y="45712"/>
                  </a:lnTo>
                  <a:lnTo>
                    <a:pt x="76944" y="45712"/>
                  </a:lnTo>
                  <a:lnTo>
                    <a:pt x="76944" y="45645"/>
                  </a:lnTo>
                  <a:lnTo>
                    <a:pt x="76971" y="45645"/>
                  </a:lnTo>
                  <a:lnTo>
                    <a:pt x="76971" y="45605"/>
                  </a:lnTo>
                  <a:lnTo>
                    <a:pt x="76984" y="45605"/>
                  </a:lnTo>
                  <a:lnTo>
                    <a:pt x="76984" y="45538"/>
                  </a:lnTo>
                  <a:lnTo>
                    <a:pt x="77011" y="45538"/>
                  </a:lnTo>
                  <a:lnTo>
                    <a:pt x="77011" y="45471"/>
                  </a:lnTo>
                  <a:lnTo>
                    <a:pt x="77038" y="45471"/>
                  </a:lnTo>
                  <a:lnTo>
                    <a:pt x="77038" y="45404"/>
                  </a:lnTo>
                  <a:lnTo>
                    <a:pt x="77051" y="45404"/>
                  </a:lnTo>
                  <a:lnTo>
                    <a:pt x="77051" y="45364"/>
                  </a:lnTo>
                  <a:lnTo>
                    <a:pt x="77078" y="45364"/>
                  </a:lnTo>
                  <a:lnTo>
                    <a:pt x="77078" y="45297"/>
                  </a:lnTo>
                  <a:lnTo>
                    <a:pt x="77105" y="45297"/>
                  </a:lnTo>
                  <a:lnTo>
                    <a:pt x="77105" y="45230"/>
                  </a:lnTo>
                  <a:lnTo>
                    <a:pt x="77118" y="45230"/>
                  </a:lnTo>
                  <a:lnTo>
                    <a:pt x="77118" y="45163"/>
                  </a:lnTo>
                  <a:lnTo>
                    <a:pt x="77145" y="45163"/>
                  </a:lnTo>
                  <a:lnTo>
                    <a:pt x="77145" y="45110"/>
                  </a:lnTo>
                  <a:lnTo>
                    <a:pt x="77172" y="45110"/>
                  </a:lnTo>
                  <a:lnTo>
                    <a:pt x="77172" y="45043"/>
                  </a:lnTo>
                  <a:lnTo>
                    <a:pt x="77185" y="45043"/>
                  </a:lnTo>
                  <a:lnTo>
                    <a:pt x="77185" y="44976"/>
                  </a:lnTo>
                  <a:lnTo>
                    <a:pt x="77212" y="44976"/>
                  </a:lnTo>
                  <a:lnTo>
                    <a:pt x="77212" y="44936"/>
                  </a:lnTo>
                  <a:lnTo>
                    <a:pt x="77238" y="44936"/>
                  </a:lnTo>
                  <a:lnTo>
                    <a:pt x="77238" y="44896"/>
                  </a:lnTo>
                  <a:lnTo>
                    <a:pt x="77252" y="44896"/>
                  </a:lnTo>
                  <a:lnTo>
                    <a:pt x="77252" y="44842"/>
                  </a:lnTo>
                  <a:lnTo>
                    <a:pt x="77279" y="44842"/>
                  </a:lnTo>
                  <a:lnTo>
                    <a:pt x="77279" y="44802"/>
                  </a:lnTo>
                  <a:lnTo>
                    <a:pt x="77305" y="44802"/>
                  </a:lnTo>
                  <a:lnTo>
                    <a:pt x="77305" y="44775"/>
                  </a:lnTo>
                  <a:lnTo>
                    <a:pt x="77319" y="44775"/>
                  </a:lnTo>
                  <a:lnTo>
                    <a:pt x="77319" y="44735"/>
                  </a:lnTo>
                  <a:lnTo>
                    <a:pt x="77345" y="44735"/>
                  </a:lnTo>
                  <a:lnTo>
                    <a:pt x="77345" y="44695"/>
                  </a:lnTo>
                  <a:lnTo>
                    <a:pt x="77372" y="44695"/>
                  </a:lnTo>
                  <a:lnTo>
                    <a:pt x="77372" y="44641"/>
                  </a:lnTo>
                  <a:lnTo>
                    <a:pt x="77386" y="44641"/>
                  </a:lnTo>
                  <a:lnTo>
                    <a:pt x="77386" y="44628"/>
                  </a:lnTo>
                  <a:lnTo>
                    <a:pt x="77412" y="44628"/>
                  </a:lnTo>
                  <a:lnTo>
                    <a:pt x="77412" y="44574"/>
                  </a:lnTo>
                  <a:lnTo>
                    <a:pt x="77439" y="44574"/>
                  </a:lnTo>
                  <a:lnTo>
                    <a:pt x="77439" y="44534"/>
                  </a:lnTo>
                  <a:lnTo>
                    <a:pt x="77453" y="44534"/>
                  </a:lnTo>
                  <a:lnTo>
                    <a:pt x="77453" y="44494"/>
                  </a:lnTo>
                  <a:lnTo>
                    <a:pt x="77479" y="44494"/>
                  </a:lnTo>
                  <a:lnTo>
                    <a:pt x="77479" y="44467"/>
                  </a:lnTo>
                  <a:lnTo>
                    <a:pt x="77506" y="44467"/>
                  </a:lnTo>
                  <a:lnTo>
                    <a:pt x="77506" y="44427"/>
                  </a:lnTo>
                  <a:lnTo>
                    <a:pt x="77519" y="44427"/>
                  </a:lnTo>
                  <a:lnTo>
                    <a:pt x="77519" y="44374"/>
                  </a:lnTo>
                  <a:lnTo>
                    <a:pt x="77546" y="44374"/>
                  </a:lnTo>
                  <a:lnTo>
                    <a:pt x="77546" y="44334"/>
                  </a:lnTo>
                  <a:lnTo>
                    <a:pt x="77573" y="44334"/>
                  </a:lnTo>
                  <a:lnTo>
                    <a:pt x="77573" y="44307"/>
                  </a:lnTo>
                  <a:lnTo>
                    <a:pt x="77586" y="44307"/>
                  </a:lnTo>
                  <a:lnTo>
                    <a:pt x="77586" y="44267"/>
                  </a:lnTo>
                  <a:lnTo>
                    <a:pt x="77613" y="44267"/>
                  </a:lnTo>
                  <a:lnTo>
                    <a:pt x="77613" y="44226"/>
                  </a:lnTo>
                  <a:lnTo>
                    <a:pt x="77640" y="44226"/>
                  </a:lnTo>
                  <a:lnTo>
                    <a:pt x="77640" y="44173"/>
                  </a:lnTo>
                  <a:lnTo>
                    <a:pt x="77653" y="44173"/>
                  </a:lnTo>
                  <a:lnTo>
                    <a:pt x="77653" y="44133"/>
                  </a:lnTo>
                  <a:lnTo>
                    <a:pt x="77680" y="44133"/>
                  </a:lnTo>
                  <a:lnTo>
                    <a:pt x="77680" y="44106"/>
                  </a:lnTo>
                  <a:lnTo>
                    <a:pt x="77707" y="44106"/>
                  </a:lnTo>
                  <a:lnTo>
                    <a:pt x="77707" y="44066"/>
                  </a:lnTo>
                  <a:lnTo>
                    <a:pt x="77720" y="44066"/>
                  </a:lnTo>
                  <a:lnTo>
                    <a:pt x="77720" y="44026"/>
                  </a:lnTo>
                  <a:lnTo>
                    <a:pt x="77747" y="44026"/>
                  </a:lnTo>
                  <a:lnTo>
                    <a:pt x="77747" y="43972"/>
                  </a:lnTo>
                  <a:lnTo>
                    <a:pt x="77774" y="43972"/>
                  </a:lnTo>
                  <a:lnTo>
                    <a:pt x="77774" y="43959"/>
                  </a:lnTo>
                  <a:lnTo>
                    <a:pt x="77787" y="43959"/>
                  </a:lnTo>
                  <a:lnTo>
                    <a:pt x="77787" y="43905"/>
                  </a:lnTo>
                  <a:lnTo>
                    <a:pt x="77814" y="43905"/>
                  </a:lnTo>
                  <a:lnTo>
                    <a:pt x="77814" y="43865"/>
                  </a:lnTo>
                  <a:lnTo>
                    <a:pt x="77841" y="43865"/>
                  </a:lnTo>
                  <a:lnTo>
                    <a:pt x="77841" y="43825"/>
                  </a:lnTo>
                  <a:lnTo>
                    <a:pt x="77854" y="43825"/>
                  </a:lnTo>
                  <a:lnTo>
                    <a:pt x="77854" y="43798"/>
                  </a:lnTo>
                  <a:lnTo>
                    <a:pt x="77881" y="43798"/>
                  </a:lnTo>
                  <a:lnTo>
                    <a:pt x="77881" y="43758"/>
                  </a:lnTo>
                  <a:lnTo>
                    <a:pt x="77907" y="43758"/>
                  </a:lnTo>
                  <a:lnTo>
                    <a:pt x="77907" y="43705"/>
                  </a:lnTo>
                  <a:lnTo>
                    <a:pt x="77921" y="43705"/>
                  </a:lnTo>
                  <a:lnTo>
                    <a:pt x="77921" y="43664"/>
                  </a:lnTo>
                  <a:lnTo>
                    <a:pt x="77948" y="43664"/>
                  </a:lnTo>
                  <a:lnTo>
                    <a:pt x="77948" y="43638"/>
                  </a:lnTo>
                  <a:lnTo>
                    <a:pt x="77974" y="43638"/>
                  </a:lnTo>
                  <a:lnTo>
                    <a:pt x="77974" y="43598"/>
                  </a:lnTo>
                  <a:lnTo>
                    <a:pt x="77988" y="43598"/>
                  </a:lnTo>
                  <a:lnTo>
                    <a:pt x="77988" y="43557"/>
                  </a:lnTo>
                  <a:lnTo>
                    <a:pt x="78015" y="43557"/>
                  </a:lnTo>
                  <a:lnTo>
                    <a:pt x="78015" y="43504"/>
                  </a:lnTo>
                  <a:lnTo>
                    <a:pt x="78041" y="43504"/>
                  </a:lnTo>
                  <a:lnTo>
                    <a:pt x="78041" y="43491"/>
                  </a:lnTo>
                  <a:lnTo>
                    <a:pt x="78055" y="43491"/>
                  </a:lnTo>
                  <a:lnTo>
                    <a:pt x="78055" y="43437"/>
                  </a:lnTo>
                  <a:lnTo>
                    <a:pt x="78081" y="43437"/>
                  </a:lnTo>
                  <a:lnTo>
                    <a:pt x="78081" y="43397"/>
                  </a:lnTo>
                  <a:lnTo>
                    <a:pt x="78108" y="43397"/>
                  </a:lnTo>
                  <a:lnTo>
                    <a:pt x="78108" y="43357"/>
                  </a:lnTo>
                  <a:lnTo>
                    <a:pt x="78122" y="43357"/>
                  </a:lnTo>
                  <a:lnTo>
                    <a:pt x="78122" y="43330"/>
                  </a:lnTo>
                  <a:lnTo>
                    <a:pt x="78148" y="43330"/>
                  </a:lnTo>
                  <a:lnTo>
                    <a:pt x="78148" y="43290"/>
                  </a:lnTo>
                  <a:lnTo>
                    <a:pt x="78175" y="43290"/>
                  </a:lnTo>
                  <a:lnTo>
                    <a:pt x="78175" y="43236"/>
                  </a:lnTo>
                  <a:lnTo>
                    <a:pt x="78189" y="43236"/>
                  </a:lnTo>
                  <a:lnTo>
                    <a:pt x="78189" y="43196"/>
                  </a:lnTo>
                  <a:lnTo>
                    <a:pt x="78215" y="43196"/>
                  </a:lnTo>
                  <a:lnTo>
                    <a:pt x="78215" y="43169"/>
                  </a:lnTo>
                  <a:lnTo>
                    <a:pt x="78242" y="43169"/>
                  </a:lnTo>
                  <a:lnTo>
                    <a:pt x="78242" y="43129"/>
                  </a:lnTo>
                  <a:lnTo>
                    <a:pt x="78255" y="43129"/>
                  </a:lnTo>
                  <a:lnTo>
                    <a:pt x="78255" y="43102"/>
                  </a:lnTo>
                  <a:lnTo>
                    <a:pt x="78282" y="43102"/>
                  </a:lnTo>
                  <a:lnTo>
                    <a:pt x="78282" y="43089"/>
                  </a:lnTo>
                  <a:lnTo>
                    <a:pt x="78309" y="43089"/>
                  </a:lnTo>
                  <a:lnTo>
                    <a:pt x="78309" y="43036"/>
                  </a:lnTo>
                  <a:lnTo>
                    <a:pt x="78322" y="43036"/>
                  </a:lnTo>
                  <a:lnTo>
                    <a:pt x="78322" y="43022"/>
                  </a:lnTo>
                  <a:lnTo>
                    <a:pt x="78349" y="43022"/>
                  </a:lnTo>
                  <a:lnTo>
                    <a:pt x="78349" y="42995"/>
                  </a:lnTo>
                  <a:lnTo>
                    <a:pt x="78376" y="42995"/>
                  </a:lnTo>
                  <a:lnTo>
                    <a:pt x="78376" y="42955"/>
                  </a:lnTo>
                  <a:lnTo>
                    <a:pt x="78389" y="42955"/>
                  </a:lnTo>
                  <a:lnTo>
                    <a:pt x="78389" y="42928"/>
                  </a:lnTo>
                  <a:lnTo>
                    <a:pt x="78416" y="42928"/>
                  </a:lnTo>
                  <a:lnTo>
                    <a:pt x="78416" y="42902"/>
                  </a:lnTo>
                  <a:lnTo>
                    <a:pt x="78443" y="42902"/>
                  </a:lnTo>
                  <a:lnTo>
                    <a:pt x="78443" y="42888"/>
                  </a:lnTo>
                  <a:lnTo>
                    <a:pt x="78456" y="42888"/>
                  </a:lnTo>
                  <a:lnTo>
                    <a:pt x="78456" y="42835"/>
                  </a:lnTo>
                  <a:lnTo>
                    <a:pt x="78483" y="42835"/>
                  </a:lnTo>
                  <a:lnTo>
                    <a:pt x="78483" y="42821"/>
                  </a:lnTo>
                  <a:lnTo>
                    <a:pt x="78510" y="42821"/>
                  </a:lnTo>
                  <a:lnTo>
                    <a:pt x="78510" y="42795"/>
                  </a:lnTo>
                  <a:lnTo>
                    <a:pt x="78523" y="42795"/>
                  </a:lnTo>
                  <a:lnTo>
                    <a:pt x="78523" y="42755"/>
                  </a:lnTo>
                  <a:lnTo>
                    <a:pt x="78550" y="42755"/>
                  </a:lnTo>
                  <a:lnTo>
                    <a:pt x="78550" y="42728"/>
                  </a:lnTo>
                  <a:lnTo>
                    <a:pt x="78577" y="42728"/>
                  </a:lnTo>
                  <a:lnTo>
                    <a:pt x="78577" y="42701"/>
                  </a:lnTo>
                  <a:lnTo>
                    <a:pt x="78590" y="42701"/>
                  </a:lnTo>
                  <a:lnTo>
                    <a:pt x="78590" y="42688"/>
                  </a:lnTo>
                  <a:lnTo>
                    <a:pt x="78617" y="42688"/>
                  </a:lnTo>
                  <a:lnTo>
                    <a:pt x="78617" y="42634"/>
                  </a:lnTo>
                  <a:lnTo>
                    <a:pt x="78643" y="42634"/>
                  </a:lnTo>
                  <a:lnTo>
                    <a:pt x="78643" y="42621"/>
                  </a:lnTo>
                  <a:lnTo>
                    <a:pt x="78657" y="42621"/>
                  </a:lnTo>
                  <a:lnTo>
                    <a:pt x="78657" y="42594"/>
                  </a:lnTo>
                  <a:lnTo>
                    <a:pt x="78684" y="42594"/>
                  </a:lnTo>
                  <a:lnTo>
                    <a:pt x="78684" y="42554"/>
                  </a:lnTo>
                  <a:lnTo>
                    <a:pt x="78710" y="42554"/>
                  </a:lnTo>
                  <a:lnTo>
                    <a:pt x="78710" y="42527"/>
                  </a:lnTo>
                  <a:lnTo>
                    <a:pt x="78724" y="42527"/>
                  </a:lnTo>
                  <a:lnTo>
                    <a:pt x="78724" y="42500"/>
                  </a:lnTo>
                  <a:lnTo>
                    <a:pt x="78751" y="42500"/>
                  </a:lnTo>
                  <a:lnTo>
                    <a:pt x="78751" y="42487"/>
                  </a:lnTo>
                  <a:lnTo>
                    <a:pt x="78777" y="42487"/>
                  </a:lnTo>
                  <a:lnTo>
                    <a:pt x="78777" y="42433"/>
                  </a:lnTo>
                  <a:lnTo>
                    <a:pt x="78791" y="42433"/>
                  </a:lnTo>
                  <a:lnTo>
                    <a:pt x="78791" y="42420"/>
                  </a:lnTo>
                  <a:lnTo>
                    <a:pt x="78817" y="42420"/>
                  </a:lnTo>
                  <a:lnTo>
                    <a:pt x="78817" y="42393"/>
                  </a:lnTo>
                  <a:lnTo>
                    <a:pt x="78844" y="42393"/>
                  </a:lnTo>
                  <a:lnTo>
                    <a:pt x="78844" y="42353"/>
                  </a:lnTo>
                  <a:lnTo>
                    <a:pt x="78858" y="42353"/>
                  </a:lnTo>
                  <a:lnTo>
                    <a:pt x="78858" y="42326"/>
                  </a:lnTo>
                  <a:lnTo>
                    <a:pt x="78884" y="42326"/>
                  </a:lnTo>
                  <a:lnTo>
                    <a:pt x="78884" y="42300"/>
                  </a:lnTo>
                  <a:lnTo>
                    <a:pt x="78911" y="42300"/>
                  </a:lnTo>
                  <a:lnTo>
                    <a:pt x="78911" y="42286"/>
                  </a:lnTo>
                  <a:lnTo>
                    <a:pt x="78924" y="42286"/>
                  </a:lnTo>
                  <a:lnTo>
                    <a:pt x="78924" y="42233"/>
                  </a:lnTo>
                  <a:lnTo>
                    <a:pt x="78951" y="42233"/>
                  </a:lnTo>
                  <a:lnTo>
                    <a:pt x="78951" y="42219"/>
                  </a:lnTo>
                  <a:lnTo>
                    <a:pt x="78978" y="42219"/>
                  </a:lnTo>
                  <a:lnTo>
                    <a:pt x="78978" y="42192"/>
                  </a:lnTo>
                  <a:lnTo>
                    <a:pt x="78991" y="42192"/>
                  </a:lnTo>
                  <a:lnTo>
                    <a:pt x="78991" y="42152"/>
                  </a:lnTo>
                  <a:lnTo>
                    <a:pt x="79018" y="42152"/>
                  </a:lnTo>
                  <a:lnTo>
                    <a:pt x="79018" y="42126"/>
                  </a:lnTo>
                  <a:lnTo>
                    <a:pt x="79045" y="42126"/>
                  </a:lnTo>
                  <a:lnTo>
                    <a:pt x="79045" y="42099"/>
                  </a:lnTo>
                  <a:lnTo>
                    <a:pt x="79058" y="42099"/>
                  </a:lnTo>
                  <a:lnTo>
                    <a:pt x="79058" y="42085"/>
                  </a:lnTo>
                  <a:lnTo>
                    <a:pt x="79085" y="42085"/>
                  </a:lnTo>
                  <a:lnTo>
                    <a:pt x="79085" y="42032"/>
                  </a:lnTo>
                  <a:lnTo>
                    <a:pt x="79112" y="42032"/>
                  </a:lnTo>
                  <a:lnTo>
                    <a:pt x="79112" y="42019"/>
                  </a:lnTo>
                  <a:lnTo>
                    <a:pt x="79125" y="42019"/>
                  </a:lnTo>
                  <a:lnTo>
                    <a:pt x="79125" y="41992"/>
                  </a:lnTo>
                  <a:lnTo>
                    <a:pt x="79152" y="41992"/>
                  </a:lnTo>
                  <a:lnTo>
                    <a:pt x="79152" y="41952"/>
                  </a:lnTo>
                  <a:lnTo>
                    <a:pt x="79179" y="41952"/>
                  </a:lnTo>
                  <a:lnTo>
                    <a:pt x="79179" y="41925"/>
                  </a:lnTo>
                  <a:lnTo>
                    <a:pt x="79192" y="41925"/>
                  </a:lnTo>
                  <a:lnTo>
                    <a:pt x="79192" y="41898"/>
                  </a:lnTo>
                  <a:lnTo>
                    <a:pt x="79219" y="41898"/>
                  </a:lnTo>
                  <a:lnTo>
                    <a:pt x="79219" y="41885"/>
                  </a:lnTo>
                  <a:lnTo>
                    <a:pt x="79246" y="41885"/>
                  </a:lnTo>
                  <a:lnTo>
                    <a:pt x="79246" y="41831"/>
                  </a:lnTo>
                  <a:lnTo>
                    <a:pt x="79259" y="41831"/>
                  </a:lnTo>
                  <a:lnTo>
                    <a:pt x="79259" y="41818"/>
                  </a:lnTo>
                  <a:lnTo>
                    <a:pt x="79286" y="41818"/>
                  </a:lnTo>
                  <a:lnTo>
                    <a:pt x="79286" y="41791"/>
                  </a:lnTo>
                  <a:lnTo>
                    <a:pt x="79313" y="41791"/>
                  </a:lnTo>
                  <a:lnTo>
                    <a:pt x="79313" y="41751"/>
                  </a:lnTo>
                  <a:lnTo>
                    <a:pt x="79326" y="41751"/>
                  </a:lnTo>
                  <a:lnTo>
                    <a:pt x="79326" y="41724"/>
                  </a:lnTo>
                  <a:lnTo>
                    <a:pt x="79353" y="41724"/>
                  </a:lnTo>
                  <a:lnTo>
                    <a:pt x="79353" y="41697"/>
                  </a:lnTo>
                  <a:lnTo>
                    <a:pt x="79379" y="41697"/>
                  </a:lnTo>
                  <a:lnTo>
                    <a:pt x="79379" y="41684"/>
                  </a:lnTo>
                  <a:lnTo>
                    <a:pt x="79393" y="41684"/>
                  </a:lnTo>
                  <a:lnTo>
                    <a:pt x="79393" y="41630"/>
                  </a:lnTo>
                  <a:lnTo>
                    <a:pt x="79420" y="41630"/>
                  </a:lnTo>
                  <a:lnTo>
                    <a:pt x="79420" y="41617"/>
                  </a:lnTo>
                  <a:lnTo>
                    <a:pt x="79446" y="41617"/>
                  </a:lnTo>
                  <a:lnTo>
                    <a:pt x="79446" y="41590"/>
                  </a:lnTo>
                  <a:lnTo>
                    <a:pt x="79460" y="41590"/>
                  </a:lnTo>
                  <a:lnTo>
                    <a:pt x="79460" y="41550"/>
                  </a:lnTo>
                  <a:lnTo>
                    <a:pt x="79487" y="41550"/>
                  </a:lnTo>
                  <a:lnTo>
                    <a:pt x="79487" y="41523"/>
                  </a:lnTo>
                  <a:lnTo>
                    <a:pt x="79513" y="41523"/>
                  </a:lnTo>
                  <a:lnTo>
                    <a:pt x="79513" y="41497"/>
                  </a:lnTo>
                  <a:lnTo>
                    <a:pt x="79527" y="41497"/>
                  </a:lnTo>
                  <a:lnTo>
                    <a:pt x="79527" y="41483"/>
                  </a:lnTo>
                  <a:lnTo>
                    <a:pt x="79553" y="41483"/>
                  </a:lnTo>
                  <a:lnTo>
                    <a:pt x="79553" y="41430"/>
                  </a:lnTo>
                  <a:lnTo>
                    <a:pt x="79580" y="41430"/>
                  </a:lnTo>
                  <a:lnTo>
                    <a:pt x="79580" y="41416"/>
                  </a:lnTo>
                  <a:lnTo>
                    <a:pt x="79594" y="41416"/>
                  </a:lnTo>
                  <a:lnTo>
                    <a:pt x="79594" y="41390"/>
                  </a:lnTo>
                  <a:lnTo>
                    <a:pt x="79620" y="41390"/>
                  </a:lnTo>
                  <a:lnTo>
                    <a:pt x="79620" y="41363"/>
                  </a:lnTo>
                  <a:lnTo>
                    <a:pt x="79647" y="41363"/>
                  </a:lnTo>
                  <a:lnTo>
                    <a:pt x="79647" y="41349"/>
                  </a:lnTo>
                  <a:lnTo>
                    <a:pt x="79660" y="41349"/>
                  </a:lnTo>
                  <a:lnTo>
                    <a:pt x="79660" y="41323"/>
                  </a:lnTo>
                  <a:lnTo>
                    <a:pt x="79687" y="41323"/>
                  </a:lnTo>
                  <a:lnTo>
                    <a:pt x="79687" y="41296"/>
                  </a:lnTo>
                  <a:lnTo>
                    <a:pt x="79714" y="41296"/>
                  </a:lnTo>
                  <a:lnTo>
                    <a:pt x="79714" y="41283"/>
                  </a:lnTo>
                  <a:lnTo>
                    <a:pt x="79727" y="41283"/>
                  </a:lnTo>
                  <a:lnTo>
                    <a:pt x="79727" y="41256"/>
                  </a:lnTo>
                  <a:lnTo>
                    <a:pt x="79754" y="41256"/>
                  </a:lnTo>
                  <a:lnTo>
                    <a:pt x="79754" y="41229"/>
                  </a:lnTo>
                  <a:lnTo>
                    <a:pt x="79781" y="41229"/>
                  </a:lnTo>
                  <a:lnTo>
                    <a:pt x="79781" y="41216"/>
                  </a:lnTo>
                  <a:lnTo>
                    <a:pt x="79794" y="41216"/>
                  </a:lnTo>
                  <a:lnTo>
                    <a:pt x="79794" y="41189"/>
                  </a:lnTo>
                  <a:lnTo>
                    <a:pt x="79821" y="41189"/>
                  </a:lnTo>
                  <a:lnTo>
                    <a:pt x="79821" y="41162"/>
                  </a:lnTo>
                  <a:lnTo>
                    <a:pt x="79848" y="41162"/>
                  </a:lnTo>
                  <a:lnTo>
                    <a:pt x="79848" y="41149"/>
                  </a:lnTo>
                  <a:lnTo>
                    <a:pt x="79861" y="41149"/>
                  </a:lnTo>
                  <a:lnTo>
                    <a:pt x="79861" y="41122"/>
                  </a:lnTo>
                  <a:lnTo>
                    <a:pt x="79888" y="41122"/>
                  </a:lnTo>
                  <a:lnTo>
                    <a:pt x="79888" y="41095"/>
                  </a:lnTo>
                  <a:lnTo>
                    <a:pt x="79915" y="41095"/>
                  </a:lnTo>
                  <a:lnTo>
                    <a:pt x="79915" y="41082"/>
                  </a:lnTo>
                  <a:lnTo>
                    <a:pt x="79928" y="41082"/>
                  </a:lnTo>
                  <a:lnTo>
                    <a:pt x="79928" y="41055"/>
                  </a:lnTo>
                  <a:lnTo>
                    <a:pt x="79955" y="41055"/>
                  </a:lnTo>
                  <a:lnTo>
                    <a:pt x="79955" y="41028"/>
                  </a:lnTo>
                  <a:lnTo>
                    <a:pt x="79982" y="41028"/>
                  </a:lnTo>
                  <a:lnTo>
                    <a:pt x="79982" y="41015"/>
                  </a:lnTo>
                  <a:lnTo>
                    <a:pt x="79995" y="41015"/>
                  </a:lnTo>
                  <a:lnTo>
                    <a:pt x="79995" y="40988"/>
                  </a:lnTo>
                  <a:lnTo>
                    <a:pt x="80022" y="40988"/>
                  </a:lnTo>
                  <a:lnTo>
                    <a:pt x="80022" y="40961"/>
                  </a:lnTo>
                  <a:lnTo>
                    <a:pt x="80049" y="40961"/>
                  </a:lnTo>
                  <a:lnTo>
                    <a:pt x="80049" y="40948"/>
                  </a:lnTo>
                  <a:lnTo>
                    <a:pt x="80062" y="40948"/>
                  </a:lnTo>
                  <a:lnTo>
                    <a:pt x="80062" y="40921"/>
                  </a:lnTo>
                  <a:lnTo>
                    <a:pt x="80089" y="40921"/>
                  </a:lnTo>
                  <a:lnTo>
                    <a:pt x="80089" y="40894"/>
                  </a:lnTo>
                  <a:lnTo>
                    <a:pt x="80115" y="40894"/>
                  </a:lnTo>
                  <a:lnTo>
                    <a:pt x="80115" y="40881"/>
                  </a:lnTo>
                  <a:lnTo>
                    <a:pt x="80129" y="40881"/>
                  </a:lnTo>
                  <a:lnTo>
                    <a:pt x="80129" y="40854"/>
                  </a:lnTo>
                  <a:lnTo>
                    <a:pt x="80156" y="40854"/>
                  </a:lnTo>
                  <a:lnTo>
                    <a:pt x="80156" y="40828"/>
                  </a:lnTo>
                  <a:lnTo>
                    <a:pt x="80182" y="40828"/>
                  </a:lnTo>
                  <a:lnTo>
                    <a:pt x="80182" y="40814"/>
                  </a:lnTo>
                  <a:lnTo>
                    <a:pt x="80196" y="40814"/>
                  </a:lnTo>
                  <a:lnTo>
                    <a:pt x="80196" y="40787"/>
                  </a:lnTo>
                  <a:lnTo>
                    <a:pt x="80223" y="40787"/>
                  </a:lnTo>
                  <a:lnTo>
                    <a:pt x="80223" y="40761"/>
                  </a:lnTo>
                  <a:lnTo>
                    <a:pt x="80249" y="40761"/>
                  </a:lnTo>
                  <a:lnTo>
                    <a:pt x="80249" y="40747"/>
                  </a:lnTo>
                  <a:lnTo>
                    <a:pt x="80263" y="40747"/>
                  </a:lnTo>
                  <a:lnTo>
                    <a:pt x="80263" y="40721"/>
                  </a:lnTo>
                  <a:lnTo>
                    <a:pt x="80289" y="40721"/>
                  </a:lnTo>
                  <a:lnTo>
                    <a:pt x="80289" y="40694"/>
                  </a:lnTo>
                  <a:lnTo>
                    <a:pt x="80316" y="40694"/>
                  </a:lnTo>
                  <a:lnTo>
                    <a:pt x="80316" y="40680"/>
                  </a:lnTo>
                  <a:lnTo>
                    <a:pt x="80330" y="40680"/>
                  </a:lnTo>
                  <a:lnTo>
                    <a:pt x="80330" y="40654"/>
                  </a:lnTo>
                  <a:lnTo>
                    <a:pt x="80356" y="40654"/>
                  </a:lnTo>
                  <a:lnTo>
                    <a:pt x="80356" y="40627"/>
                  </a:lnTo>
                  <a:lnTo>
                    <a:pt x="80383" y="40627"/>
                  </a:lnTo>
                  <a:lnTo>
                    <a:pt x="80383" y="40613"/>
                  </a:lnTo>
                  <a:lnTo>
                    <a:pt x="80396" y="40613"/>
                  </a:lnTo>
                  <a:lnTo>
                    <a:pt x="80396" y="40587"/>
                  </a:lnTo>
                  <a:lnTo>
                    <a:pt x="80423" y="40587"/>
                  </a:lnTo>
                  <a:lnTo>
                    <a:pt x="80423" y="40560"/>
                  </a:lnTo>
                  <a:lnTo>
                    <a:pt x="80450" y="40560"/>
                  </a:lnTo>
                  <a:lnTo>
                    <a:pt x="80450" y="40547"/>
                  </a:lnTo>
                  <a:lnTo>
                    <a:pt x="80463" y="40547"/>
                  </a:lnTo>
                  <a:lnTo>
                    <a:pt x="80463" y="40520"/>
                  </a:lnTo>
                  <a:lnTo>
                    <a:pt x="80490" y="40520"/>
                  </a:lnTo>
                  <a:lnTo>
                    <a:pt x="80490" y="40493"/>
                  </a:lnTo>
                  <a:lnTo>
                    <a:pt x="80517" y="40493"/>
                  </a:lnTo>
                  <a:lnTo>
                    <a:pt x="80517" y="40480"/>
                  </a:lnTo>
                  <a:lnTo>
                    <a:pt x="80530" y="40480"/>
                  </a:lnTo>
                  <a:lnTo>
                    <a:pt x="80530" y="40453"/>
                  </a:lnTo>
                  <a:lnTo>
                    <a:pt x="80557" y="40453"/>
                  </a:lnTo>
                  <a:lnTo>
                    <a:pt x="80557" y="40426"/>
                  </a:lnTo>
                  <a:lnTo>
                    <a:pt x="80584" y="40426"/>
                  </a:lnTo>
                  <a:lnTo>
                    <a:pt x="80584" y="40413"/>
                  </a:lnTo>
                  <a:lnTo>
                    <a:pt x="80597" y="40413"/>
                  </a:lnTo>
                  <a:lnTo>
                    <a:pt x="80597" y="40386"/>
                  </a:lnTo>
                  <a:lnTo>
                    <a:pt x="80624" y="40386"/>
                  </a:lnTo>
                  <a:lnTo>
                    <a:pt x="80624" y="40359"/>
                  </a:lnTo>
                  <a:lnTo>
                    <a:pt x="80651" y="40359"/>
                  </a:lnTo>
                  <a:lnTo>
                    <a:pt x="80651" y="40346"/>
                  </a:lnTo>
                  <a:lnTo>
                    <a:pt x="80664" y="40346"/>
                  </a:lnTo>
                  <a:lnTo>
                    <a:pt x="80664" y="40319"/>
                  </a:lnTo>
                  <a:lnTo>
                    <a:pt x="80691" y="40319"/>
                  </a:lnTo>
                  <a:lnTo>
                    <a:pt x="80691" y="40292"/>
                  </a:lnTo>
                  <a:lnTo>
                    <a:pt x="80718" y="40292"/>
                  </a:lnTo>
                  <a:lnTo>
                    <a:pt x="80718" y="40279"/>
                  </a:lnTo>
                  <a:lnTo>
                    <a:pt x="80731" y="40279"/>
                  </a:lnTo>
                  <a:lnTo>
                    <a:pt x="80731" y="40252"/>
                  </a:lnTo>
                  <a:lnTo>
                    <a:pt x="80758" y="40252"/>
                  </a:lnTo>
                  <a:lnTo>
                    <a:pt x="80758" y="40225"/>
                  </a:lnTo>
                  <a:lnTo>
                    <a:pt x="80785" y="40225"/>
                  </a:lnTo>
                  <a:lnTo>
                    <a:pt x="80785" y="40212"/>
                  </a:lnTo>
                  <a:lnTo>
                    <a:pt x="80798" y="40212"/>
                  </a:lnTo>
                  <a:lnTo>
                    <a:pt x="80798" y="40185"/>
                  </a:lnTo>
                  <a:lnTo>
                    <a:pt x="80825" y="40185"/>
                  </a:lnTo>
                  <a:lnTo>
                    <a:pt x="80825" y="40159"/>
                  </a:lnTo>
                  <a:lnTo>
                    <a:pt x="80851" y="40159"/>
                  </a:lnTo>
                  <a:lnTo>
                    <a:pt x="80851" y="40145"/>
                  </a:lnTo>
                  <a:lnTo>
                    <a:pt x="80865" y="40145"/>
                  </a:lnTo>
                  <a:lnTo>
                    <a:pt x="80865" y="40118"/>
                  </a:lnTo>
                  <a:lnTo>
                    <a:pt x="80892" y="40118"/>
                  </a:lnTo>
                  <a:lnTo>
                    <a:pt x="80892" y="40078"/>
                  </a:lnTo>
                  <a:lnTo>
                    <a:pt x="80918" y="40078"/>
                  </a:lnTo>
                  <a:lnTo>
                    <a:pt x="80918" y="40051"/>
                  </a:lnTo>
                  <a:lnTo>
                    <a:pt x="80932" y="40051"/>
                  </a:lnTo>
                  <a:lnTo>
                    <a:pt x="80932" y="40025"/>
                  </a:lnTo>
                  <a:lnTo>
                    <a:pt x="80958" y="40025"/>
                  </a:lnTo>
                  <a:lnTo>
                    <a:pt x="80958" y="40011"/>
                  </a:lnTo>
                  <a:lnTo>
                    <a:pt x="80985" y="40011"/>
                  </a:lnTo>
                  <a:lnTo>
                    <a:pt x="80985" y="39985"/>
                  </a:lnTo>
                  <a:lnTo>
                    <a:pt x="80999" y="39985"/>
                  </a:lnTo>
                  <a:lnTo>
                    <a:pt x="80999" y="39958"/>
                  </a:lnTo>
                  <a:lnTo>
                    <a:pt x="81025" y="39958"/>
                  </a:lnTo>
                  <a:lnTo>
                    <a:pt x="81025" y="39944"/>
                  </a:lnTo>
                  <a:lnTo>
                    <a:pt x="81052" y="39944"/>
                  </a:lnTo>
                  <a:lnTo>
                    <a:pt x="81052" y="39918"/>
                  </a:lnTo>
                  <a:lnTo>
                    <a:pt x="81066" y="39918"/>
                  </a:lnTo>
                  <a:lnTo>
                    <a:pt x="81066" y="39891"/>
                  </a:lnTo>
                  <a:lnTo>
                    <a:pt x="81092" y="39891"/>
                  </a:lnTo>
                  <a:lnTo>
                    <a:pt x="81092" y="39877"/>
                  </a:lnTo>
                  <a:lnTo>
                    <a:pt x="81119" y="39877"/>
                  </a:lnTo>
                  <a:lnTo>
                    <a:pt x="81119" y="39851"/>
                  </a:lnTo>
                  <a:lnTo>
                    <a:pt x="81132" y="39851"/>
                  </a:lnTo>
                  <a:lnTo>
                    <a:pt x="81132" y="39824"/>
                  </a:lnTo>
                  <a:lnTo>
                    <a:pt x="81159" y="39824"/>
                  </a:lnTo>
                  <a:lnTo>
                    <a:pt x="81159" y="39811"/>
                  </a:lnTo>
                  <a:lnTo>
                    <a:pt x="81186" y="39811"/>
                  </a:lnTo>
                  <a:lnTo>
                    <a:pt x="81186" y="39784"/>
                  </a:lnTo>
                  <a:lnTo>
                    <a:pt x="81199" y="39784"/>
                  </a:lnTo>
                  <a:lnTo>
                    <a:pt x="81199" y="39757"/>
                  </a:lnTo>
                  <a:lnTo>
                    <a:pt x="81226" y="39757"/>
                  </a:lnTo>
                  <a:lnTo>
                    <a:pt x="81226" y="39744"/>
                  </a:lnTo>
                  <a:lnTo>
                    <a:pt x="81253" y="39744"/>
                  </a:lnTo>
                  <a:lnTo>
                    <a:pt x="81253" y="39717"/>
                  </a:lnTo>
                  <a:lnTo>
                    <a:pt x="81293" y="39717"/>
                  </a:lnTo>
                  <a:lnTo>
                    <a:pt x="81293" y="39690"/>
                  </a:lnTo>
                  <a:lnTo>
                    <a:pt x="81320" y="39690"/>
                  </a:lnTo>
                  <a:lnTo>
                    <a:pt x="81320" y="39677"/>
                  </a:lnTo>
                  <a:lnTo>
                    <a:pt x="81333" y="39677"/>
                  </a:lnTo>
                  <a:lnTo>
                    <a:pt x="81333" y="39650"/>
                  </a:lnTo>
                  <a:lnTo>
                    <a:pt x="81360" y="39650"/>
                  </a:lnTo>
                  <a:lnTo>
                    <a:pt x="81360" y="39623"/>
                  </a:lnTo>
                  <a:lnTo>
                    <a:pt x="81387" y="39623"/>
                  </a:lnTo>
                  <a:lnTo>
                    <a:pt x="81387" y="39610"/>
                  </a:lnTo>
                  <a:lnTo>
                    <a:pt x="81427" y="39610"/>
                  </a:lnTo>
                  <a:lnTo>
                    <a:pt x="81427" y="39583"/>
                  </a:lnTo>
                  <a:lnTo>
                    <a:pt x="81454" y="39583"/>
                  </a:lnTo>
                  <a:lnTo>
                    <a:pt x="81454" y="39556"/>
                  </a:lnTo>
                  <a:lnTo>
                    <a:pt x="81467" y="39556"/>
                  </a:lnTo>
                  <a:lnTo>
                    <a:pt x="81467" y="39543"/>
                  </a:lnTo>
                  <a:lnTo>
                    <a:pt x="81494" y="39543"/>
                  </a:lnTo>
                  <a:lnTo>
                    <a:pt x="81494" y="39516"/>
                  </a:lnTo>
                  <a:lnTo>
                    <a:pt x="81534" y="39516"/>
                  </a:lnTo>
                  <a:lnTo>
                    <a:pt x="81534" y="39489"/>
                  </a:lnTo>
                  <a:lnTo>
                    <a:pt x="81561" y="39489"/>
                  </a:lnTo>
                  <a:lnTo>
                    <a:pt x="81561" y="39476"/>
                  </a:lnTo>
                  <a:lnTo>
                    <a:pt x="81587" y="39476"/>
                  </a:lnTo>
                  <a:lnTo>
                    <a:pt x="81587" y="39449"/>
                  </a:lnTo>
                  <a:lnTo>
                    <a:pt x="81601" y="39449"/>
                  </a:lnTo>
                  <a:lnTo>
                    <a:pt x="81601" y="39423"/>
                  </a:lnTo>
                  <a:lnTo>
                    <a:pt x="81628" y="39423"/>
                  </a:lnTo>
                  <a:lnTo>
                    <a:pt x="81628" y="39409"/>
                  </a:lnTo>
                  <a:lnTo>
                    <a:pt x="81668" y="39409"/>
                  </a:lnTo>
                  <a:lnTo>
                    <a:pt x="81668" y="39382"/>
                  </a:lnTo>
                  <a:lnTo>
                    <a:pt x="81694" y="39382"/>
                  </a:lnTo>
                  <a:lnTo>
                    <a:pt x="81694" y="39356"/>
                  </a:lnTo>
                  <a:lnTo>
                    <a:pt x="81721" y="39356"/>
                  </a:lnTo>
                  <a:lnTo>
                    <a:pt x="81721" y="39342"/>
                  </a:lnTo>
                  <a:lnTo>
                    <a:pt x="81735" y="39342"/>
                  </a:lnTo>
                  <a:lnTo>
                    <a:pt x="81735" y="39315"/>
                  </a:lnTo>
                  <a:lnTo>
                    <a:pt x="81761" y="39315"/>
                  </a:lnTo>
                  <a:lnTo>
                    <a:pt x="81761" y="39289"/>
                  </a:lnTo>
                  <a:lnTo>
                    <a:pt x="81802" y="39289"/>
                  </a:lnTo>
                  <a:lnTo>
                    <a:pt x="81802" y="39275"/>
                  </a:lnTo>
                  <a:lnTo>
                    <a:pt x="81828" y="39275"/>
                  </a:lnTo>
                  <a:lnTo>
                    <a:pt x="81828" y="39249"/>
                  </a:lnTo>
                  <a:lnTo>
                    <a:pt x="81855" y="39249"/>
                  </a:lnTo>
                  <a:lnTo>
                    <a:pt x="81855" y="39222"/>
                  </a:lnTo>
                  <a:lnTo>
                    <a:pt x="81868" y="39222"/>
                  </a:lnTo>
                  <a:lnTo>
                    <a:pt x="81868" y="39208"/>
                  </a:lnTo>
                  <a:lnTo>
                    <a:pt x="81922" y="39208"/>
                  </a:lnTo>
                  <a:lnTo>
                    <a:pt x="81922" y="39182"/>
                  </a:lnTo>
                  <a:lnTo>
                    <a:pt x="81935" y="39182"/>
                  </a:lnTo>
                  <a:lnTo>
                    <a:pt x="81935" y="39155"/>
                  </a:lnTo>
                  <a:lnTo>
                    <a:pt x="81962" y="39155"/>
                  </a:lnTo>
                  <a:lnTo>
                    <a:pt x="81962" y="39142"/>
                  </a:lnTo>
                  <a:lnTo>
                    <a:pt x="81989" y="39142"/>
                  </a:lnTo>
                  <a:lnTo>
                    <a:pt x="81989" y="39115"/>
                  </a:lnTo>
                  <a:lnTo>
                    <a:pt x="82002" y="39115"/>
                  </a:lnTo>
                  <a:lnTo>
                    <a:pt x="82002" y="39088"/>
                  </a:lnTo>
                  <a:lnTo>
                    <a:pt x="82056" y="39088"/>
                  </a:lnTo>
                  <a:lnTo>
                    <a:pt x="82056" y="39075"/>
                  </a:lnTo>
                  <a:lnTo>
                    <a:pt x="82069" y="39075"/>
                  </a:lnTo>
                  <a:lnTo>
                    <a:pt x="82069" y="39048"/>
                  </a:lnTo>
                  <a:lnTo>
                    <a:pt x="82096" y="39048"/>
                  </a:lnTo>
                  <a:lnTo>
                    <a:pt x="82096" y="39021"/>
                  </a:lnTo>
                  <a:lnTo>
                    <a:pt x="82123" y="39021"/>
                  </a:lnTo>
                  <a:lnTo>
                    <a:pt x="82123" y="39008"/>
                  </a:lnTo>
                  <a:lnTo>
                    <a:pt x="82136" y="39008"/>
                  </a:lnTo>
                  <a:lnTo>
                    <a:pt x="82136" y="38981"/>
                  </a:lnTo>
                  <a:lnTo>
                    <a:pt x="82190" y="38981"/>
                  </a:lnTo>
                  <a:lnTo>
                    <a:pt x="82190" y="38954"/>
                  </a:lnTo>
                  <a:lnTo>
                    <a:pt x="82203" y="38954"/>
                  </a:lnTo>
                  <a:lnTo>
                    <a:pt x="82203" y="38941"/>
                  </a:lnTo>
                  <a:lnTo>
                    <a:pt x="82230" y="38941"/>
                  </a:lnTo>
                  <a:lnTo>
                    <a:pt x="82230" y="38914"/>
                  </a:lnTo>
                  <a:lnTo>
                    <a:pt x="82257" y="38914"/>
                  </a:lnTo>
                  <a:lnTo>
                    <a:pt x="82257" y="38887"/>
                  </a:lnTo>
                  <a:lnTo>
                    <a:pt x="82297" y="38887"/>
                  </a:lnTo>
                  <a:lnTo>
                    <a:pt x="82297" y="38874"/>
                  </a:lnTo>
                  <a:lnTo>
                    <a:pt x="82323" y="38874"/>
                  </a:lnTo>
                  <a:lnTo>
                    <a:pt x="82323" y="38847"/>
                  </a:lnTo>
                  <a:lnTo>
                    <a:pt x="82337" y="38847"/>
                  </a:lnTo>
                  <a:lnTo>
                    <a:pt x="82337" y="38820"/>
                  </a:lnTo>
                  <a:lnTo>
                    <a:pt x="82364" y="38820"/>
                  </a:lnTo>
                  <a:lnTo>
                    <a:pt x="82364" y="38807"/>
                  </a:lnTo>
                  <a:lnTo>
                    <a:pt x="82390" y="38807"/>
                  </a:lnTo>
                  <a:lnTo>
                    <a:pt x="82390" y="38780"/>
                  </a:lnTo>
                  <a:lnTo>
                    <a:pt x="82430" y="38780"/>
                  </a:lnTo>
                  <a:lnTo>
                    <a:pt x="82430" y="38753"/>
                  </a:lnTo>
                  <a:lnTo>
                    <a:pt x="82457" y="38753"/>
                  </a:lnTo>
                  <a:lnTo>
                    <a:pt x="82457" y="38740"/>
                  </a:lnTo>
                  <a:lnTo>
                    <a:pt x="82471" y="38740"/>
                  </a:lnTo>
                  <a:lnTo>
                    <a:pt x="82471" y="38713"/>
                  </a:lnTo>
                  <a:lnTo>
                    <a:pt x="82497" y="38713"/>
                  </a:lnTo>
                  <a:lnTo>
                    <a:pt x="82497" y="38687"/>
                  </a:lnTo>
                  <a:lnTo>
                    <a:pt x="82524" y="38687"/>
                  </a:lnTo>
                  <a:lnTo>
                    <a:pt x="82524" y="38673"/>
                  </a:lnTo>
                  <a:lnTo>
                    <a:pt x="82564" y="38673"/>
                  </a:lnTo>
                  <a:lnTo>
                    <a:pt x="82564" y="38646"/>
                  </a:lnTo>
                  <a:lnTo>
                    <a:pt x="82591" y="38646"/>
                  </a:lnTo>
                  <a:lnTo>
                    <a:pt x="82591" y="38620"/>
                  </a:lnTo>
                  <a:lnTo>
                    <a:pt x="82604" y="38620"/>
                  </a:lnTo>
                  <a:lnTo>
                    <a:pt x="82604" y="38606"/>
                  </a:lnTo>
                  <a:lnTo>
                    <a:pt x="82631" y="38606"/>
                  </a:lnTo>
                  <a:lnTo>
                    <a:pt x="82631" y="38579"/>
                  </a:lnTo>
                  <a:lnTo>
                    <a:pt x="82671" y="38579"/>
                  </a:lnTo>
                  <a:lnTo>
                    <a:pt x="82671" y="38553"/>
                  </a:lnTo>
                  <a:lnTo>
                    <a:pt x="82698" y="38553"/>
                  </a:lnTo>
                  <a:lnTo>
                    <a:pt x="82698" y="38539"/>
                  </a:lnTo>
                  <a:lnTo>
                    <a:pt x="82725" y="38539"/>
                  </a:lnTo>
                  <a:lnTo>
                    <a:pt x="82725" y="38513"/>
                  </a:lnTo>
                  <a:lnTo>
                    <a:pt x="82738" y="38513"/>
                  </a:lnTo>
                  <a:lnTo>
                    <a:pt x="82738" y="38486"/>
                  </a:lnTo>
                  <a:lnTo>
                    <a:pt x="82765" y="38486"/>
                  </a:lnTo>
                  <a:lnTo>
                    <a:pt x="82765" y="38472"/>
                  </a:lnTo>
                  <a:lnTo>
                    <a:pt x="82805" y="38472"/>
                  </a:lnTo>
                  <a:lnTo>
                    <a:pt x="82805" y="38446"/>
                  </a:lnTo>
                  <a:lnTo>
                    <a:pt x="82832" y="38446"/>
                  </a:lnTo>
                  <a:lnTo>
                    <a:pt x="82832" y="38419"/>
                  </a:lnTo>
                  <a:lnTo>
                    <a:pt x="82859" y="38419"/>
                  </a:lnTo>
                  <a:lnTo>
                    <a:pt x="82859" y="38406"/>
                  </a:lnTo>
                  <a:lnTo>
                    <a:pt x="82872" y="38406"/>
                  </a:lnTo>
                  <a:lnTo>
                    <a:pt x="82872" y="38379"/>
                  </a:lnTo>
                  <a:lnTo>
                    <a:pt x="82899" y="38379"/>
                  </a:lnTo>
                  <a:lnTo>
                    <a:pt x="82899" y="38352"/>
                  </a:lnTo>
                  <a:lnTo>
                    <a:pt x="82939" y="38352"/>
                  </a:lnTo>
                  <a:lnTo>
                    <a:pt x="82939" y="38339"/>
                  </a:lnTo>
                  <a:lnTo>
                    <a:pt x="82966" y="38339"/>
                  </a:lnTo>
                  <a:lnTo>
                    <a:pt x="82966" y="38312"/>
                  </a:lnTo>
                  <a:lnTo>
                    <a:pt x="82992" y="38312"/>
                  </a:lnTo>
                  <a:lnTo>
                    <a:pt x="82992" y="38285"/>
                  </a:lnTo>
                  <a:lnTo>
                    <a:pt x="83006" y="38285"/>
                  </a:lnTo>
                  <a:lnTo>
                    <a:pt x="83006" y="38272"/>
                  </a:lnTo>
                  <a:lnTo>
                    <a:pt x="83059" y="38272"/>
                  </a:lnTo>
                  <a:lnTo>
                    <a:pt x="83059" y="38245"/>
                  </a:lnTo>
                  <a:lnTo>
                    <a:pt x="83073" y="38245"/>
                  </a:lnTo>
                  <a:lnTo>
                    <a:pt x="83073" y="38218"/>
                  </a:lnTo>
                  <a:lnTo>
                    <a:pt x="83100" y="38218"/>
                  </a:lnTo>
                  <a:lnTo>
                    <a:pt x="83100" y="38205"/>
                  </a:lnTo>
                  <a:lnTo>
                    <a:pt x="83126" y="38205"/>
                  </a:lnTo>
                  <a:lnTo>
                    <a:pt x="83126" y="38178"/>
                  </a:lnTo>
                  <a:lnTo>
                    <a:pt x="83140" y="38178"/>
                  </a:lnTo>
                  <a:lnTo>
                    <a:pt x="83140" y="38151"/>
                  </a:lnTo>
                  <a:lnTo>
                    <a:pt x="83193" y="38151"/>
                  </a:lnTo>
                  <a:lnTo>
                    <a:pt x="83193" y="38138"/>
                  </a:lnTo>
                  <a:lnTo>
                    <a:pt x="83207" y="38138"/>
                  </a:lnTo>
                  <a:lnTo>
                    <a:pt x="83207" y="38111"/>
                  </a:lnTo>
                  <a:lnTo>
                    <a:pt x="83233" y="38111"/>
                  </a:lnTo>
                  <a:lnTo>
                    <a:pt x="83233" y="38084"/>
                  </a:lnTo>
                  <a:lnTo>
                    <a:pt x="83260" y="38084"/>
                  </a:lnTo>
                  <a:lnTo>
                    <a:pt x="83260" y="38071"/>
                  </a:lnTo>
                  <a:lnTo>
                    <a:pt x="83300" y="38071"/>
                  </a:lnTo>
                  <a:lnTo>
                    <a:pt x="83300" y="38044"/>
                  </a:lnTo>
                  <a:lnTo>
                    <a:pt x="83327" y="38044"/>
                  </a:lnTo>
                  <a:lnTo>
                    <a:pt x="83327" y="38017"/>
                  </a:lnTo>
                  <a:lnTo>
                    <a:pt x="83367" y="38017"/>
                  </a:lnTo>
                  <a:lnTo>
                    <a:pt x="83367" y="38004"/>
                  </a:lnTo>
                  <a:lnTo>
                    <a:pt x="83394" y="38004"/>
                  </a:lnTo>
                  <a:lnTo>
                    <a:pt x="83394" y="37977"/>
                  </a:lnTo>
                  <a:lnTo>
                    <a:pt x="83434" y="37977"/>
                  </a:lnTo>
                  <a:lnTo>
                    <a:pt x="83434" y="37951"/>
                  </a:lnTo>
                  <a:lnTo>
                    <a:pt x="83461" y="37951"/>
                  </a:lnTo>
                  <a:lnTo>
                    <a:pt x="83461" y="37937"/>
                  </a:lnTo>
                  <a:lnTo>
                    <a:pt x="83501" y="37937"/>
                  </a:lnTo>
                  <a:lnTo>
                    <a:pt x="83501" y="37910"/>
                  </a:lnTo>
                  <a:lnTo>
                    <a:pt x="83528" y="37910"/>
                  </a:lnTo>
                  <a:lnTo>
                    <a:pt x="83528" y="37884"/>
                  </a:lnTo>
                  <a:lnTo>
                    <a:pt x="83568" y="37884"/>
                  </a:lnTo>
                  <a:lnTo>
                    <a:pt x="83568" y="37870"/>
                  </a:lnTo>
                  <a:lnTo>
                    <a:pt x="83595" y="37870"/>
                  </a:lnTo>
                  <a:lnTo>
                    <a:pt x="83595" y="37843"/>
                  </a:lnTo>
                  <a:lnTo>
                    <a:pt x="83608" y="37843"/>
                  </a:lnTo>
                  <a:lnTo>
                    <a:pt x="83608" y="37817"/>
                  </a:lnTo>
                  <a:lnTo>
                    <a:pt x="83662" y="37817"/>
                  </a:lnTo>
                  <a:lnTo>
                    <a:pt x="83662" y="37803"/>
                  </a:lnTo>
                  <a:lnTo>
                    <a:pt x="83675" y="37803"/>
                  </a:lnTo>
                  <a:lnTo>
                    <a:pt x="83675" y="37777"/>
                  </a:lnTo>
                  <a:lnTo>
                    <a:pt x="83728" y="37777"/>
                  </a:lnTo>
                  <a:lnTo>
                    <a:pt x="83728" y="37750"/>
                  </a:lnTo>
                  <a:lnTo>
                    <a:pt x="83742" y="37750"/>
                  </a:lnTo>
                  <a:lnTo>
                    <a:pt x="83742" y="37736"/>
                  </a:lnTo>
                  <a:lnTo>
                    <a:pt x="83795" y="37736"/>
                  </a:lnTo>
                  <a:lnTo>
                    <a:pt x="83795" y="37710"/>
                  </a:lnTo>
                  <a:lnTo>
                    <a:pt x="83809" y="37710"/>
                  </a:lnTo>
                  <a:lnTo>
                    <a:pt x="83809" y="37683"/>
                  </a:lnTo>
                  <a:lnTo>
                    <a:pt x="83862" y="37683"/>
                  </a:lnTo>
                  <a:lnTo>
                    <a:pt x="83862" y="37670"/>
                  </a:lnTo>
                  <a:lnTo>
                    <a:pt x="83876" y="37670"/>
                  </a:lnTo>
                  <a:lnTo>
                    <a:pt x="83876" y="37643"/>
                  </a:lnTo>
                  <a:lnTo>
                    <a:pt x="83929" y="37643"/>
                  </a:lnTo>
                  <a:lnTo>
                    <a:pt x="83929" y="37616"/>
                  </a:lnTo>
                  <a:lnTo>
                    <a:pt x="83943" y="37616"/>
                  </a:lnTo>
                  <a:lnTo>
                    <a:pt x="83943" y="37603"/>
                  </a:lnTo>
                  <a:lnTo>
                    <a:pt x="83996" y="37603"/>
                  </a:lnTo>
                  <a:lnTo>
                    <a:pt x="83996" y="37576"/>
                  </a:lnTo>
                  <a:lnTo>
                    <a:pt x="84009" y="37576"/>
                  </a:lnTo>
                  <a:lnTo>
                    <a:pt x="84009" y="37549"/>
                  </a:lnTo>
                  <a:lnTo>
                    <a:pt x="84036" y="37549"/>
                  </a:lnTo>
                  <a:lnTo>
                    <a:pt x="84036" y="37536"/>
                  </a:lnTo>
                  <a:lnTo>
                    <a:pt x="84076" y="37536"/>
                  </a:lnTo>
                  <a:lnTo>
                    <a:pt x="84076" y="37509"/>
                  </a:lnTo>
                  <a:lnTo>
                    <a:pt x="84103" y="37509"/>
                  </a:lnTo>
                  <a:lnTo>
                    <a:pt x="84103" y="37482"/>
                  </a:lnTo>
                  <a:lnTo>
                    <a:pt x="84143" y="37482"/>
                  </a:lnTo>
                  <a:lnTo>
                    <a:pt x="84143" y="37469"/>
                  </a:lnTo>
                  <a:lnTo>
                    <a:pt x="84170" y="37469"/>
                  </a:lnTo>
                  <a:lnTo>
                    <a:pt x="84170" y="37442"/>
                  </a:lnTo>
                  <a:lnTo>
                    <a:pt x="84210" y="37442"/>
                  </a:lnTo>
                  <a:lnTo>
                    <a:pt x="84210" y="37415"/>
                  </a:lnTo>
                  <a:lnTo>
                    <a:pt x="84237" y="37415"/>
                  </a:lnTo>
                  <a:lnTo>
                    <a:pt x="84237" y="37402"/>
                  </a:lnTo>
                  <a:lnTo>
                    <a:pt x="84277" y="37402"/>
                  </a:lnTo>
                  <a:lnTo>
                    <a:pt x="84277" y="37375"/>
                  </a:lnTo>
                  <a:lnTo>
                    <a:pt x="84304" y="37375"/>
                  </a:lnTo>
                  <a:lnTo>
                    <a:pt x="84304" y="37348"/>
                  </a:lnTo>
                  <a:lnTo>
                    <a:pt x="84344" y="37348"/>
                  </a:lnTo>
                  <a:lnTo>
                    <a:pt x="84344" y="37335"/>
                  </a:lnTo>
                  <a:lnTo>
                    <a:pt x="84371" y="37335"/>
                  </a:lnTo>
                  <a:lnTo>
                    <a:pt x="84371" y="37308"/>
                  </a:lnTo>
                  <a:lnTo>
                    <a:pt x="84398" y="37308"/>
                  </a:lnTo>
                  <a:lnTo>
                    <a:pt x="84398" y="37281"/>
                  </a:lnTo>
                  <a:lnTo>
                    <a:pt x="84438" y="37281"/>
                  </a:lnTo>
                  <a:lnTo>
                    <a:pt x="84438" y="37268"/>
                  </a:lnTo>
                  <a:lnTo>
                    <a:pt x="84464" y="37268"/>
                  </a:lnTo>
                  <a:lnTo>
                    <a:pt x="84464" y="37241"/>
                  </a:lnTo>
                  <a:lnTo>
                    <a:pt x="84505" y="37241"/>
                  </a:lnTo>
                  <a:lnTo>
                    <a:pt x="84505" y="37215"/>
                  </a:lnTo>
                  <a:lnTo>
                    <a:pt x="84531" y="37215"/>
                  </a:lnTo>
                  <a:lnTo>
                    <a:pt x="84531" y="37201"/>
                  </a:lnTo>
                  <a:lnTo>
                    <a:pt x="84572" y="37201"/>
                  </a:lnTo>
                  <a:lnTo>
                    <a:pt x="84572" y="37174"/>
                  </a:lnTo>
                  <a:lnTo>
                    <a:pt x="84598" y="37174"/>
                  </a:lnTo>
                  <a:lnTo>
                    <a:pt x="84598" y="37148"/>
                  </a:lnTo>
                  <a:lnTo>
                    <a:pt x="84638" y="37148"/>
                  </a:lnTo>
                  <a:lnTo>
                    <a:pt x="84638" y="37134"/>
                  </a:lnTo>
                  <a:lnTo>
                    <a:pt x="84665" y="37134"/>
                  </a:lnTo>
                  <a:lnTo>
                    <a:pt x="84665" y="37108"/>
                  </a:lnTo>
                  <a:lnTo>
                    <a:pt x="84705" y="37108"/>
                  </a:lnTo>
                  <a:lnTo>
                    <a:pt x="84705" y="37081"/>
                  </a:lnTo>
                  <a:lnTo>
                    <a:pt x="84732" y="37081"/>
                  </a:lnTo>
                  <a:lnTo>
                    <a:pt x="84732" y="37067"/>
                  </a:lnTo>
                  <a:lnTo>
                    <a:pt x="84745" y="37067"/>
                  </a:lnTo>
                  <a:lnTo>
                    <a:pt x="84745" y="37041"/>
                  </a:lnTo>
                  <a:lnTo>
                    <a:pt x="84799" y="37041"/>
                  </a:lnTo>
                  <a:lnTo>
                    <a:pt x="84799" y="37014"/>
                  </a:lnTo>
                  <a:lnTo>
                    <a:pt x="84812" y="37014"/>
                  </a:lnTo>
                  <a:lnTo>
                    <a:pt x="84812" y="37000"/>
                  </a:lnTo>
                  <a:lnTo>
                    <a:pt x="84866" y="37000"/>
                  </a:lnTo>
                  <a:lnTo>
                    <a:pt x="84866" y="36974"/>
                  </a:lnTo>
                  <a:lnTo>
                    <a:pt x="84879" y="36974"/>
                  </a:lnTo>
                  <a:lnTo>
                    <a:pt x="84879" y="36947"/>
                  </a:lnTo>
                  <a:lnTo>
                    <a:pt x="84933" y="36947"/>
                  </a:lnTo>
                  <a:lnTo>
                    <a:pt x="84933" y="36934"/>
                  </a:lnTo>
                  <a:lnTo>
                    <a:pt x="84946" y="36934"/>
                  </a:lnTo>
                  <a:lnTo>
                    <a:pt x="84946" y="36907"/>
                  </a:lnTo>
                  <a:lnTo>
                    <a:pt x="85000" y="36907"/>
                  </a:lnTo>
                  <a:lnTo>
                    <a:pt x="85000" y="36880"/>
                  </a:lnTo>
                  <a:lnTo>
                    <a:pt x="85013" y="36880"/>
                  </a:lnTo>
                  <a:lnTo>
                    <a:pt x="85013" y="36867"/>
                  </a:lnTo>
                  <a:lnTo>
                    <a:pt x="85067" y="36867"/>
                  </a:lnTo>
                  <a:lnTo>
                    <a:pt x="85067" y="36840"/>
                  </a:lnTo>
                  <a:lnTo>
                    <a:pt x="85080" y="36840"/>
                  </a:lnTo>
                  <a:lnTo>
                    <a:pt x="85080" y="36813"/>
                  </a:lnTo>
                  <a:lnTo>
                    <a:pt x="85107" y="36813"/>
                  </a:lnTo>
                  <a:lnTo>
                    <a:pt x="85107" y="36800"/>
                  </a:lnTo>
                  <a:lnTo>
                    <a:pt x="85147" y="36800"/>
                  </a:lnTo>
                  <a:lnTo>
                    <a:pt x="85147" y="36773"/>
                  </a:lnTo>
                  <a:lnTo>
                    <a:pt x="85174" y="36773"/>
                  </a:lnTo>
                  <a:lnTo>
                    <a:pt x="85174" y="36746"/>
                  </a:lnTo>
                  <a:lnTo>
                    <a:pt x="85214" y="36746"/>
                  </a:lnTo>
                  <a:lnTo>
                    <a:pt x="85214" y="36733"/>
                  </a:lnTo>
                  <a:lnTo>
                    <a:pt x="85241" y="36733"/>
                  </a:lnTo>
                  <a:lnTo>
                    <a:pt x="85241" y="36706"/>
                  </a:lnTo>
                  <a:lnTo>
                    <a:pt x="85281" y="36706"/>
                  </a:lnTo>
                  <a:lnTo>
                    <a:pt x="85281" y="36679"/>
                  </a:lnTo>
                  <a:lnTo>
                    <a:pt x="85307" y="36679"/>
                  </a:lnTo>
                  <a:lnTo>
                    <a:pt x="85307" y="36666"/>
                  </a:lnTo>
                  <a:lnTo>
                    <a:pt x="85348" y="36666"/>
                  </a:lnTo>
                  <a:lnTo>
                    <a:pt x="85348" y="36639"/>
                  </a:lnTo>
                  <a:lnTo>
                    <a:pt x="85374" y="36639"/>
                  </a:lnTo>
                  <a:lnTo>
                    <a:pt x="85374" y="36612"/>
                  </a:lnTo>
                  <a:lnTo>
                    <a:pt x="85415" y="36612"/>
                  </a:lnTo>
                  <a:lnTo>
                    <a:pt x="85415" y="36599"/>
                  </a:lnTo>
                  <a:lnTo>
                    <a:pt x="85441" y="36599"/>
                  </a:lnTo>
                  <a:lnTo>
                    <a:pt x="85441" y="36572"/>
                  </a:lnTo>
                  <a:lnTo>
                    <a:pt x="85468" y="36572"/>
                  </a:lnTo>
                  <a:lnTo>
                    <a:pt x="85468" y="36545"/>
                  </a:lnTo>
                  <a:lnTo>
                    <a:pt x="85508" y="36545"/>
                  </a:lnTo>
                  <a:lnTo>
                    <a:pt x="85508" y="36532"/>
                  </a:lnTo>
                  <a:lnTo>
                    <a:pt x="85535" y="36532"/>
                  </a:lnTo>
                  <a:lnTo>
                    <a:pt x="85535" y="36505"/>
                  </a:lnTo>
                  <a:lnTo>
                    <a:pt x="85575" y="36505"/>
                  </a:lnTo>
                  <a:lnTo>
                    <a:pt x="85575" y="36479"/>
                  </a:lnTo>
                  <a:lnTo>
                    <a:pt x="85615" y="36479"/>
                  </a:lnTo>
                  <a:lnTo>
                    <a:pt x="85615" y="36465"/>
                  </a:lnTo>
                  <a:lnTo>
                    <a:pt x="85642" y="36465"/>
                  </a:lnTo>
                  <a:lnTo>
                    <a:pt x="85642" y="36438"/>
                  </a:lnTo>
                  <a:lnTo>
                    <a:pt x="85682" y="36438"/>
                  </a:lnTo>
                  <a:lnTo>
                    <a:pt x="85682" y="36412"/>
                  </a:lnTo>
                  <a:lnTo>
                    <a:pt x="85736" y="36412"/>
                  </a:lnTo>
                  <a:lnTo>
                    <a:pt x="85736" y="36398"/>
                  </a:lnTo>
                  <a:lnTo>
                    <a:pt x="85749" y="36398"/>
                  </a:lnTo>
                  <a:lnTo>
                    <a:pt x="85749" y="36372"/>
                  </a:lnTo>
                  <a:lnTo>
                    <a:pt x="85803" y="36372"/>
                  </a:lnTo>
                  <a:lnTo>
                    <a:pt x="85803" y="36345"/>
                  </a:lnTo>
                  <a:lnTo>
                    <a:pt x="85843" y="36345"/>
                  </a:lnTo>
                  <a:lnTo>
                    <a:pt x="85843" y="36331"/>
                  </a:lnTo>
                  <a:lnTo>
                    <a:pt x="85870" y="36331"/>
                  </a:lnTo>
                  <a:lnTo>
                    <a:pt x="85870" y="36305"/>
                  </a:lnTo>
                  <a:lnTo>
                    <a:pt x="85910" y="36305"/>
                  </a:lnTo>
                  <a:lnTo>
                    <a:pt x="85910" y="36278"/>
                  </a:lnTo>
                  <a:lnTo>
                    <a:pt x="85950" y="36278"/>
                  </a:lnTo>
                  <a:lnTo>
                    <a:pt x="85950" y="36264"/>
                  </a:lnTo>
                  <a:lnTo>
                    <a:pt x="85977" y="36264"/>
                  </a:lnTo>
                  <a:lnTo>
                    <a:pt x="85977" y="36238"/>
                  </a:lnTo>
                  <a:lnTo>
                    <a:pt x="86017" y="36238"/>
                  </a:lnTo>
                  <a:lnTo>
                    <a:pt x="86017" y="36211"/>
                  </a:lnTo>
                  <a:lnTo>
                    <a:pt x="86070" y="36211"/>
                  </a:lnTo>
                  <a:lnTo>
                    <a:pt x="86070" y="36198"/>
                  </a:lnTo>
                  <a:lnTo>
                    <a:pt x="86110" y="36198"/>
                  </a:lnTo>
                  <a:lnTo>
                    <a:pt x="86110" y="36171"/>
                  </a:lnTo>
                  <a:lnTo>
                    <a:pt x="86137" y="36171"/>
                  </a:lnTo>
                  <a:lnTo>
                    <a:pt x="86137" y="36144"/>
                  </a:lnTo>
                  <a:lnTo>
                    <a:pt x="86177" y="36144"/>
                  </a:lnTo>
                  <a:lnTo>
                    <a:pt x="86177" y="36131"/>
                  </a:lnTo>
                  <a:lnTo>
                    <a:pt x="86217" y="36131"/>
                  </a:lnTo>
                  <a:lnTo>
                    <a:pt x="86217" y="36104"/>
                  </a:lnTo>
                  <a:lnTo>
                    <a:pt x="86244" y="36104"/>
                  </a:lnTo>
                  <a:lnTo>
                    <a:pt x="86244" y="36077"/>
                  </a:lnTo>
                  <a:lnTo>
                    <a:pt x="86284" y="36077"/>
                  </a:lnTo>
                  <a:lnTo>
                    <a:pt x="86284" y="36064"/>
                  </a:lnTo>
                  <a:lnTo>
                    <a:pt x="86338" y="36064"/>
                  </a:lnTo>
                  <a:lnTo>
                    <a:pt x="86338" y="36037"/>
                  </a:lnTo>
                  <a:lnTo>
                    <a:pt x="86351" y="36037"/>
                  </a:lnTo>
                  <a:lnTo>
                    <a:pt x="86351" y="36010"/>
                  </a:lnTo>
                  <a:lnTo>
                    <a:pt x="86405" y="36010"/>
                  </a:lnTo>
                  <a:lnTo>
                    <a:pt x="86405" y="35997"/>
                  </a:lnTo>
                  <a:lnTo>
                    <a:pt x="86445" y="35997"/>
                  </a:lnTo>
                  <a:lnTo>
                    <a:pt x="86445" y="35970"/>
                  </a:lnTo>
                  <a:lnTo>
                    <a:pt x="86472" y="35970"/>
                  </a:lnTo>
                  <a:lnTo>
                    <a:pt x="86472" y="35943"/>
                  </a:lnTo>
                  <a:lnTo>
                    <a:pt x="86512" y="35943"/>
                  </a:lnTo>
                  <a:lnTo>
                    <a:pt x="86512" y="35930"/>
                  </a:lnTo>
                  <a:lnTo>
                    <a:pt x="86552" y="35930"/>
                  </a:lnTo>
                  <a:lnTo>
                    <a:pt x="86552" y="35903"/>
                  </a:lnTo>
                  <a:lnTo>
                    <a:pt x="86579" y="35903"/>
                  </a:lnTo>
                  <a:lnTo>
                    <a:pt x="86579" y="35876"/>
                  </a:lnTo>
                  <a:lnTo>
                    <a:pt x="86619" y="35876"/>
                  </a:lnTo>
                  <a:lnTo>
                    <a:pt x="86619" y="35863"/>
                  </a:lnTo>
                  <a:lnTo>
                    <a:pt x="86672" y="35863"/>
                  </a:lnTo>
                  <a:lnTo>
                    <a:pt x="86672" y="35836"/>
                  </a:lnTo>
                  <a:lnTo>
                    <a:pt x="86686" y="35836"/>
                  </a:lnTo>
                  <a:lnTo>
                    <a:pt x="86686" y="35810"/>
                  </a:lnTo>
                  <a:lnTo>
                    <a:pt x="86739" y="35810"/>
                  </a:lnTo>
                  <a:lnTo>
                    <a:pt x="86739" y="35796"/>
                  </a:lnTo>
                  <a:lnTo>
                    <a:pt x="86779" y="35796"/>
                  </a:lnTo>
                  <a:lnTo>
                    <a:pt x="86779" y="35769"/>
                  </a:lnTo>
                  <a:lnTo>
                    <a:pt x="86806" y="35769"/>
                  </a:lnTo>
                  <a:lnTo>
                    <a:pt x="86806" y="35743"/>
                  </a:lnTo>
                  <a:lnTo>
                    <a:pt x="86846" y="35743"/>
                  </a:lnTo>
                  <a:lnTo>
                    <a:pt x="86846" y="35729"/>
                  </a:lnTo>
                  <a:lnTo>
                    <a:pt x="86887" y="35729"/>
                  </a:lnTo>
                  <a:lnTo>
                    <a:pt x="86887" y="35702"/>
                  </a:lnTo>
                  <a:lnTo>
                    <a:pt x="86913" y="35702"/>
                  </a:lnTo>
                  <a:lnTo>
                    <a:pt x="86913" y="35676"/>
                  </a:lnTo>
                  <a:lnTo>
                    <a:pt x="86953" y="35676"/>
                  </a:lnTo>
                  <a:lnTo>
                    <a:pt x="86953" y="35662"/>
                  </a:lnTo>
                  <a:lnTo>
                    <a:pt x="87007" y="35662"/>
                  </a:lnTo>
                  <a:lnTo>
                    <a:pt x="87007" y="35636"/>
                  </a:lnTo>
                  <a:lnTo>
                    <a:pt x="87020" y="35636"/>
                  </a:lnTo>
                  <a:lnTo>
                    <a:pt x="87020" y="35609"/>
                  </a:lnTo>
                  <a:lnTo>
                    <a:pt x="87074" y="35609"/>
                  </a:lnTo>
                  <a:lnTo>
                    <a:pt x="87074" y="35595"/>
                  </a:lnTo>
                  <a:lnTo>
                    <a:pt x="87114" y="35595"/>
                  </a:lnTo>
                  <a:lnTo>
                    <a:pt x="87114" y="35569"/>
                  </a:lnTo>
                  <a:lnTo>
                    <a:pt x="87141" y="35569"/>
                  </a:lnTo>
                  <a:lnTo>
                    <a:pt x="87141" y="35542"/>
                  </a:lnTo>
                  <a:lnTo>
                    <a:pt x="87181" y="35542"/>
                  </a:lnTo>
                  <a:lnTo>
                    <a:pt x="87181" y="35528"/>
                  </a:lnTo>
                  <a:lnTo>
                    <a:pt x="87221" y="35528"/>
                  </a:lnTo>
                  <a:lnTo>
                    <a:pt x="87221" y="35502"/>
                  </a:lnTo>
                  <a:lnTo>
                    <a:pt x="87275" y="35502"/>
                  </a:lnTo>
                  <a:lnTo>
                    <a:pt x="87275" y="35475"/>
                  </a:lnTo>
                  <a:lnTo>
                    <a:pt x="87288" y="35475"/>
                  </a:lnTo>
                  <a:lnTo>
                    <a:pt x="87288" y="35462"/>
                  </a:lnTo>
                  <a:lnTo>
                    <a:pt x="87341" y="35462"/>
                  </a:lnTo>
                  <a:lnTo>
                    <a:pt x="87341" y="35435"/>
                  </a:lnTo>
                  <a:lnTo>
                    <a:pt x="87382" y="35435"/>
                  </a:lnTo>
                  <a:lnTo>
                    <a:pt x="87382" y="35408"/>
                  </a:lnTo>
                  <a:lnTo>
                    <a:pt x="87422" y="35408"/>
                  </a:lnTo>
                  <a:lnTo>
                    <a:pt x="87422" y="35395"/>
                  </a:lnTo>
                  <a:lnTo>
                    <a:pt x="87475" y="35395"/>
                  </a:lnTo>
                  <a:lnTo>
                    <a:pt x="87475" y="35368"/>
                  </a:lnTo>
                  <a:lnTo>
                    <a:pt x="87515" y="35368"/>
                  </a:lnTo>
                  <a:lnTo>
                    <a:pt x="87515" y="35341"/>
                  </a:lnTo>
                  <a:lnTo>
                    <a:pt x="87556" y="35341"/>
                  </a:lnTo>
                  <a:lnTo>
                    <a:pt x="87556" y="35328"/>
                  </a:lnTo>
                  <a:lnTo>
                    <a:pt x="87609" y="35328"/>
                  </a:lnTo>
                  <a:lnTo>
                    <a:pt x="87609" y="35301"/>
                  </a:lnTo>
                  <a:lnTo>
                    <a:pt x="87649" y="35301"/>
                  </a:lnTo>
                  <a:lnTo>
                    <a:pt x="87649" y="35274"/>
                  </a:lnTo>
                  <a:lnTo>
                    <a:pt x="87689" y="35274"/>
                  </a:lnTo>
                  <a:lnTo>
                    <a:pt x="87689" y="35261"/>
                  </a:lnTo>
                  <a:lnTo>
                    <a:pt x="87743" y="35261"/>
                  </a:lnTo>
                  <a:lnTo>
                    <a:pt x="87743" y="35234"/>
                  </a:lnTo>
                  <a:lnTo>
                    <a:pt x="87756" y="35234"/>
                  </a:lnTo>
                  <a:lnTo>
                    <a:pt x="87756" y="35207"/>
                  </a:lnTo>
                  <a:lnTo>
                    <a:pt x="87810" y="35207"/>
                  </a:lnTo>
                  <a:lnTo>
                    <a:pt x="87810" y="35194"/>
                  </a:lnTo>
                  <a:lnTo>
                    <a:pt x="87850" y="35194"/>
                  </a:lnTo>
                  <a:lnTo>
                    <a:pt x="87850" y="35167"/>
                  </a:lnTo>
                  <a:lnTo>
                    <a:pt x="87890" y="35167"/>
                  </a:lnTo>
                  <a:lnTo>
                    <a:pt x="87890" y="35140"/>
                  </a:lnTo>
                  <a:lnTo>
                    <a:pt x="87944" y="35140"/>
                  </a:lnTo>
                  <a:lnTo>
                    <a:pt x="87944" y="35127"/>
                  </a:lnTo>
                  <a:lnTo>
                    <a:pt x="87984" y="35127"/>
                  </a:lnTo>
                  <a:lnTo>
                    <a:pt x="87984" y="35100"/>
                  </a:lnTo>
                  <a:lnTo>
                    <a:pt x="88024" y="35100"/>
                  </a:lnTo>
                  <a:lnTo>
                    <a:pt x="88024" y="35074"/>
                  </a:lnTo>
                  <a:lnTo>
                    <a:pt x="88077" y="35074"/>
                  </a:lnTo>
                  <a:lnTo>
                    <a:pt x="88077" y="35060"/>
                  </a:lnTo>
                  <a:lnTo>
                    <a:pt x="88118" y="35060"/>
                  </a:lnTo>
                  <a:lnTo>
                    <a:pt x="88118" y="35033"/>
                  </a:lnTo>
                  <a:lnTo>
                    <a:pt x="88158" y="35033"/>
                  </a:lnTo>
                  <a:lnTo>
                    <a:pt x="88158" y="35007"/>
                  </a:lnTo>
                  <a:lnTo>
                    <a:pt x="88211" y="35007"/>
                  </a:lnTo>
                  <a:lnTo>
                    <a:pt x="88211" y="34993"/>
                  </a:lnTo>
                  <a:lnTo>
                    <a:pt x="88225" y="34993"/>
                  </a:lnTo>
                  <a:lnTo>
                    <a:pt x="88225" y="34966"/>
                  </a:lnTo>
                  <a:lnTo>
                    <a:pt x="88278" y="34966"/>
                  </a:lnTo>
                  <a:lnTo>
                    <a:pt x="88278" y="34940"/>
                  </a:lnTo>
                  <a:lnTo>
                    <a:pt x="88318" y="34940"/>
                  </a:lnTo>
                  <a:lnTo>
                    <a:pt x="88318" y="34926"/>
                  </a:lnTo>
                  <a:lnTo>
                    <a:pt x="88358" y="34926"/>
                  </a:lnTo>
                  <a:lnTo>
                    <a:pt x="88358" y="34900"/>
                  </a:lnTo>
                  <a:lnTo>
                    <a:pt x="88412" y="34900"/>
                  </a:lnTo>
                  <a:lnTo>
                    <a:pt x="88412" y="34873"/>
                  </a:lnTo>
                  <a:lnTo>
                    <a:pt x="88452" y="34873"/>
                  </a:lnTo>
                  <a:lnTo>
                    <a:pt x="88452" y="34859"/>
                  </a:lnTo>
                  <a:lnTo>
                    <a:pt x="88492" y="34859"/>
                  </a:lnTo>
                  <a:lnTo>
                    <a:pt x="88492" y="34833"/>
                  </a:lnTo>
                  <a:lnTo>
                    <a:pt x="88546" y="34833"/>
                  </a:lnTo>
                  <a:lnTo>
                    <a:pt x="88546" y="34806"/>
                  </a:lnTo>
                  <a:lnTo>
                    <a:pt x="88586" y="34806"/>
                  </a:lnTo>
                  <a:lnTo>
                    <a:pt x="88586" y="34793"/>
                  </a:lnTo>
                  <a:lnTo>
                    <a:pt x="88626" y="34793"/>
                  </a:lnTo>
                  <a:lnTo>
                    <a:pt x="88626" y="34766"/>
                  </a:lnTo>
                  <a:lnTo>
                    <a:pt x="88653" y="34766"/>
                  </a:lnTo>
                  <a:lnTo>
                    <a:pt x="88653" y="34739"/>
                  </a:lnTo>
                  <a:lnTo>
                    <a:pt x="88693" y="34739"/>
                  </a:lnTo>
                  <a:lnTo>
                    <a:pt x="88693" y="34726"/>
                  </a:lnTo>
                  <a:lnTo>
                    <a:pt x="88747" y="34726"/>
                  </a:lnTo>
                  <a:lnTo>
                    <a:pt x="88747" y="34699"/>
                  </a:lnTo>
                  <a:lnTo>
                    <a:pt x="88787" y="34699"/>
                  </a:lnTo>
                  <a:lnTo>
                    <a:pt x="88787" y="34672"/>
                  </a:lnTo>
                  <a:lnTo>
                    <a:pt x="88827" y="34672"/>
                  </a:lnTo>
                  <a:lnTo>
                    <a:pt x="88827" y="34659"/>
                  </a:lnTo>
                  <a:lnTo>
                    <a:pt x="88880" y="34659"/>
                  </a:lnTo>
                  <a:lnTo>
                    <a:pt x="88880" y="34632"/>
                  </a:lnTo>
                  <a:lnTo>
                    <a:pt x="88921" y="34632"/>
                  </a:lnTo>
                  <a:lnTo>
                    <a:pt x="88921" y="34605"/>
                  </a:lnTo>
                  <a:lnTo>
                    <a:pt x="88961" y="34605"/>
                  </a:lnTo>
                  <a:lnTo>
                    <a:pt x="88961" y="34592"/>
                  </a:lnTo>
                  <a:lnTo>
                    <a:pt x="89014" y="34592"/>
                  </a:lnTo>
                  <a:lnTo>
                    <a:pt x="89014" y="34565"/>
                  </a:lnTo>
                  <a:lnTo>
                    <a:pt x="89054" y="34565"/>
                  </a:lnTo>
                  <a:lnTo>
                    <a:pt x="89054" y="34538"/>
                  </a:lnTo>
                  <a:lnTo>
                    <a:pt x="89094" y="34538"/>
                  </a:lnTo>
                  <a:lnTo>
                    <a:pt x="89094" y="34525"/>
                  </a:lnTo>
                  <a:lnTo>
                    <a:pt x="89121" y="34525"/>
                  </a:lnTo>
                  <a:lnTo>
                    <a:pt x="89121" y="34498"/>
                  </a:lnTo>
                  <a:lnTo>
                    <a:pt x="89161" y="34498"/>
                  </a:lnTo>
                  <a:lnTo>
                    <a:pt x="89161" y="34471"/>
                  </a:lnTo>
                  <a:lnTo>
                    <a:pt x="89215" y="34471"/>
                  </a:lnTo>
                  <a:lnTo>
                    <a:pt x="89215" y="34458"/>
                  </a:lnTo>
                  <a:lnTo>
                    <a:pt x="89255" y="34458"/>
                  </a:lnTo>
                  <a:lnTo>
                    <a:pt x="89255" y="34431"/>
                  </a:lnTo>
                  <a:lnTo>
                    <a:pt x="89295" y="34431"/>
                  </a:lnTo>
                  <a:lnTo>
                    <a:pt x="89295" y="34404"/>
                  </a:lnTo>
                  <a:lnTo>
                    <a:pt x="89349" y="34404"/>
                  </a:lnTo>
                  <a:lnTo>
                    <a:pt x="89349" y="34391"/>
                  </a:lnTo>
                  <a:lnTo>
                    <a:pt x="89389" y="34391"/>
                  </a:lnTo>
                  <a:lnTo>
                    <a:pt x="89389" y="34364"/>
                  </a:lnTo>
                  <a:lnTo>
                    <a:pt x="89429" y="34364"/>
                  </a:lnTo>
                  <a:lnTo>
                    <a:pt x="89429" y="34338"/>
                  </a:lnTo>
                  <a:lnTo>
                    <a:pt x="89483" y="34338"/>
                  </a:lnTo>
                  <a:lnTo>
                    <a:pt x="89483" y="34324"/>
                  </a:lnTo>
                  <a:lnTo>
                    <a:pt x="89523" y="34324"/>
                  </a:lnTo>
                  <a:lnTo>
                    <a:pt x="89523" y="34297"/>
                  </a:lnTo>
                  <a:lnTo>
                    <a:pt x="89563" y="34297"/>
                  </a:lnTo>
                  <a:lnTo>
                    <a:pt x="89563" y="34271"/>
                  </a:lnTo>
                  <a:lnTo>
                    <a:pt x="89590" y="34271"/>
                  </a:lnTo>
                  <a:lnTo>
                    <a:pt x="89590" y="34257"/>
                  </a:lnTo>
                  <a:lnTo>
                    <a:pt x="89630" y="34257"/>
                  </a:lnTo>
                  <a:lnTo>
                    <a:pt x="89630" y="34230"/>
                  </a:lnTo>
                  <a:lnTo>
                    <a:pt x="89683" y="34230"/>
                  </a:lnTo>
                  <a:lnTo>
                    <a:pt x="89683" y="34204"/>
                  </a:lnTo>
                  <a:lnTo>
                    <a:pt x="89723" y="34204"/>
                  </a:lnTo>
                  <a:lnTo>
                    <a:pt x="89723" y="34190"/>
                  </a:lnTo>
                  <a:lnTo>
                    <a:pt x="89764" y="34190"/>
                  </a:lnTo>
                  <a:lnTo>
                    <a:pt x="89764" y="34164"/>
                  </a:lnTo>
                  <a:lnTo>
                    <a:pt x="89817" y="34164"/>
                  </a:lnTo>
                  <a:lnTo>
                    <a:pt x="89817" y="34137"/>
                  </a:lnTo>
                  <a:lnTo>
                    <a:pt x="89857" y="34137"/>
                  </a:lnTo>
                  <a:lnTo>
                    <a:pt x="89857" y="34123"/>
                  </a:lnTo>
                  <a:lnTo>
                    <a:pt x="89897" y="34123"/>
                  </a:lnTo>
                  <a:lnTo>
                    <a:pt x="89897" y="34097"/>
                  </a:lnTo>
                  <a:lnTo>
                    <a:pt x="89951" y="34097"/>
                  </a:lnTo>
                  <a:lnTo>
                    <a:pt x="89951" y="34070"/>
                  </a:lnTo>
                  <a:lnTo>
                    <a:pt x="89991" y="34070"/>
                  </a:lnTo>
                  <a:lnTo>
                    <a:pt x="89991" y="34057"/>
                  </a:lnTo>
                  <a:lnTo>
                    <a:pt x="90031" y="34057"/>
                  </a:lnTo>
                  <a:lnTo>
                    <a:pt x="90031" y="34030"/>
                  </a:lnTo>
                  <a:lnTo>
                    <a:pt x="90085" y="34030"/>
                  </a:lnTo>
                  <a:lnTo>
                    <a:pt x="90085" y="34003"/>
                  </a:lnTo>
                  <a:lnTo>
                    <a:pt x="90125" y="34003"/>
                  </a:lnTo>
                  <a:lnTo>
                    <a:pt x="90125" y="33990"/>
                  </a:lnTo>
                  <a:lnTo>
                    <a:pt x="90165" y="33990"/>
                  </a:lnTo>
                  <a:lnTo>
                    <a:pt x="90165" y="33963"/>
                  </a:lnTo>
                  <a:lnTo>
                    <a:pt x="90219" y="33963"/>
                  </a:lnTo>
                  <a:lnTo>
                    <a:pt x="90219" y="33936"/>
                  </a:lnTo>
                  <a:lnTo>
                    <a:pt x="90259" y="33936"/>
                  </a:lnTo>
                  <a:lnTo>
                    <a:pt x="90259" y="33923"/>
                  </a:lnTo>
                  <a:lnTo>
                    <a:pt x="90299" y="33923"/>
                  </a:lnTo>
                  <a:lnTo>
                    <a:pt x="90299" y="33896"/>
                  </a:lnTo>
                  <a:lnTo>
                    <a:pt x="90352" y="33896"/>
                  </a:lnTo>
                  <a:lnTo>
                    <a:pt x="90352" y="33869"/>
                  </a:lnTo>
                  <a:lnTo>
                    <a:pt x="90392" y="33869"/>
                  </a:lnTo>
                  <a:lnTo>
                    <a:pt x="90392" y="33856"/>
                  </a:lnTo>
                  <a:lnTo>
                    <a:pt x="90433" y="33856"/>
                  </a:lnTo>
                  <a:lnTo>
                    <a:pt x="90433" y="33829"/>
                  </a:lnTo>
                  <a:lnTo>
                    <a:pt x="90486" y="33829"/>
                  </a:lnTo>
                  <a:lnTo>
                    <a:pt x="90486" y="33802"/>
                  </a:lnTo>
                  <a:lnTo>
                    <a:pt x="90526" y="33802"/>
                  </a:lnTo>
                  <a:lnTo>
                    <a:pt x="90526" y="33789"/>
                  </a:lnTo>
                  <a:lnTo>
                    <a:pt x="90566" y="33789"/>
                  </a:lnTo>
                  <a:lnTo>
                    <a:pt x="90566" y="33762"/>
                  </a:lnTo>
                  <a:lnTo>
                    <a:pt x="90620" y="33762"/>
                  </a:lnTo>
                  <a:lnTo>
                    <a:pt x="90620" y="33735"/>
                  </a:lnTo>
                  <a:lnTo>
                    <a:pt x="90660" y="33735"/>
                  </a:lnTo>
                  <a:lnTo>
                    <a:pt x="90660" y="33722"/>
                  </a:lnTo>
                  <a:lnTo>
                    <a:pt x="90727" y="33722"/>
                  </a:lnTo>
                  <a:lnTo>
                    <a:pt x="90727" y="33695"/>
                  </a:lnTo>
                  <a:lnTo>
                    <a:pt x="90767" y="33695"/>
                  </a:lnTo>
                  <a:lnTo>
                    <a:pt x="90767" y="33668"/>
                  </a:lnTo>
                  <a:lnTo>
                    <a:pt x="90821" y="33668"/>
                  </a:lnTo>
                  <a:lnTo>
                    <a:pt x="90821" y="33655"/>
                  </a:lnTo>
                  <a:lnTo>
                    <a:pt x="90861" y="33655"/>
                  </a:lnTo>
                  <a:lnTo>
                    <a:pt x="90861" y="33628"/>
                  </a:lnTo>
                  <a:lnTo>
                    <a:pt x="90901" y="33628"/>
                  </a:lnTo>
                  <a:lnTo>
                    <a:pt x="90901" y="33602"/>
                  </a:lnTo>
                  <a:lnTo>
                    <a:pt x="90955" y="33602"/>
                  </a:lnTo>
                  <a:lnTo>
                    <a:pt x="90955" y="33588"/>
                  </a:lnTo>
                  <a:lnTo>
                    <a:pt x="90995" y="33588"/>
                  </a:lnTo>
                  <a:lnTo>
                    <a:pt x="90995" y="33561"/>
                  </a:lnTo>
                  <a:lnTo>
                    <a:pt x="91035" y="33561"/>
                  </a:lnTo>
                  <a:lnTo>
                    <a:pt x="91035" y="33535"/>
                  </a:lnTo>
                  <a:lnTo>
                    <a:pt x="91088" y="33535"/>
                  </a:lnTo>
                  <a:lnTo>
                    <a:pt x="91088" y="33521"/>
                  </a:lnTo>
                  <a:lnTo>
                    <a:pt x="91128" y="33521"/>
                  </a:lnTo>
                  <a:lnTo>
                    <a:pt x="91128" y="33494"/>
                  </a:lnTo>
                  <a:lnTo>
                    <a:pt x="91169" y="33494"/>
                  </a:lnTo>
                  <a:lnTo>
                    <a:pt x="91169" y="33468"/>
                  </a:lnTo>
                  <a:lnTo>
                    <a:pt x="91222" y="33468"/>
                  </a:lnTo>
                  <a:lnTo>
                    <a:pt x="91222" y="33454"/>
                  </a:lnTo>
                  <a:lnTo>
                    <a:pt x="91262" y="33454"/>
                  </a:lnTo>
                  <a:lnTo>
                    <a:pt x="91262" y="33428"/>
                  </a:lnTo>
                  <a:lnTo>
                    <a:pt x="91302" y="33428"/>
                  </a:lnTo>
                  <a:lnTo>
                    <a:pt x="91302" y="33401"/>
                  </a:lnTo>
                  <a:lnTo>
                    <a:pt x="91356" y="33401"/>
                  </a:lnTo>
                  <a:lnTo>
                    <a:pt x="91356" y="33387"/>
                  </a:lnTo>
                  <a:lnTo>
                    <a:pt x="91396" y="33387"/>
                  </a:lnTo>
                  <a:lnTo>
                    <a:pt x="91396" y="33361"/>
                  </a:lnTo>
                  <a:lnTo>
                    <a:pt x="91436" y="33361"/>
                  </a:lnTo>
                  <a:lnTo>
                    <a:pt x="91436" y="33334"/>
                  </a:lnTo>
                  <a:lnTo>
                    <a:pt x="91490" y="33334"/>
                  </a:lnTo>
                  <a:lnTo>
                    <a:pt x="91490" y="33321"/>
                  </a:lnTo>
                  <a:lnTo>
                    <a:pt x="91557" y="33321"/>
                  </a:lnTo>
                  <a:lnTo>
                    <a:pt x="91557" y="33294"/>
                  </a:lnTo>
                  <a:lnTo>
                    <a:pt x="91597" y="33294"/>
                  </a:lnTo>
                  <a:lnTo>
                    <a:pt x="91597" y="33267"/>
                  </a:lnTo>
                  <a:lnTo>
                    <a:pt x="91637" y="33267"/>
                  </a:lnTo>
                  <a:lnTo>
                    <a:pt x="91637" y="33254"/>
                  </a:lnTo>
                  <a:lnTo>
                    <a:pt x="91691" y="33254"/>
                  </a:lnTo>
                  <a:lnTo>
                    <a:pt x="91691" y="33227"/>
                  </a:lnTo>
                  <a:lnTo>
                    <a:pt x="91731" y="33227"/>
                  </a:lnTo>
                  <a:lnTo>
                    <a:pt x="91731" y="33200"/>
                  </a:lnTo>
                  <a:lnTo>
                    <a:pt x="91771" y="33200"/>
                  </a:lnTo>
                  <a:lnTo>
                    <a:pt x="91771" y="33187"/>
                  </a:lnTo>
                  <a:lnTo>
                    <a:pt x="91824" y="33187"/>
                  </a:lnTo>
                  <a:lnTo>
                    <a:pt x="91824" y="33160"/>
                  </a:lnTo>
                  <a:lnTo>
                    <a:pt x="91864" y="33160"/>
                  </a:lnTo>
                  <a:lnTo>
                    <a:pt x="91864" y="33133"/>
                  </a:lnTo>
                  <a:lnTo>
                    <a:pt x="91905" y="33133"/>
                  </a:lnTo>
                  <a:lnTo>
                    <a:pt x="91905" y="33120"/>
                  </a:lnTo>
                  <a:lnTo>
                    <a:pt x="91958" y="33120"/>
                  </a:lnTo>
                  <a:lnTo>
                    <a:pt x="91958" y="33093"/>
                  </a:lnTo>
                  <a:lnTo>
                    <a:pt x="91998" y="33093"/>
                  </a:lnTo>
                  <a:lnTo>
                    <a:pt x="91998" y="33066"/>
                  </a:lnTo>
                  <a:lnTo>
                    <a:pt x="92038" y="33066"/>
                  </a:lnTo>
                  <a:lnTo>
                    <a:pt x="92038" y="33053"/>
                  </a:lnTo>
                  <a:lnTo>
                    <a:pt x="92092" y="33053"/>
                  </a:lnTo>
                  <a:lnTo>
                    <a:pt x="92092" y="33026"/>
                  </a:lnTo>
                  <a:lnTo>
                    <a:pt x="92132" y="33026"/>
                  </a:lnTo>
                  <a:lnTo>
                    <a:pt x="92132" y="32999"/>
                  </a:lnTo>
                  <a:lnTo>
                    <a:pt x="92172" y="32999"/>
                  </a:lnTo>
                  <a:lnTo>
                    <a:pt x="92172" y="32986"/>
                  </a:lnTo>
                  <a:lnTo>
                    <a:pt x="92226" y="32986"/>
                  </a:lnTo>
                  <a:lnTo>
                    <a:pt x="92226" y="32959"/>
                  </a:lnTo>
                  <a:lnTo>
                    <a:pt x="92266" y="32959"/>
                  </a:lnTo>
                  <a:lnTo>
                    <a:pt x="92266" y="32932"/>
                  </a:lnTo>
                  <a:lnTo>
                    <a:pt x="92333" y="32932"/>
                  </a:lnTo>
                  <a:lnTo>
                    <a:pt x="92333" y="32919"/>
                  </a:lnTo>
                  <a:lnTo>
                    <a:pt x="92373" y="32919"/>
                  </a:lnTo>
                  <a:lnTo>
                    <a:pt x="92373" y="32892"/>
                  </a:lnTo>
                  <a:lnTo>
                    <a:pt x="92426" y="32892"/>
                  </a:lnTo>
                  <a:lnTo>
                    <a:pt x="92426" y="32866"/>
                  </a:lnTo>
                  <a:lnTo>
                    <a:pt x="92467" y="32866"/>
                  </a:lnTo>
                  <a:lnTo>
                    <a:pt x="92467" y="32852"/>
                  </a:lnTo>
                  <a:lnTo>
                    <a:pt x="92507" y="32852"/>
                  </a:lnTo>
                  <a:lnTo>
                    <a:pt x="92507" y="32825"/>
                  </a:lnTo>
                  <a:lnTo>
                    <a:pt x="92560" y="32825"/>
                  </a:lnTo>
                  <a:lnTo>
                    <a:pt x="92560" y="32799"/>
                  </a:lnTo>
                  <a:lnTo>
                    <a:pt x="92600" y="32799"/>
                  </a:lnTo>
                  <a:lnTo>
                    <a:pt x="92600" y="32785"/>
                  </a:lnTo>
                  <a:lnTo>
                    <a:pt x="92641" y="32785"/>
                  </a:lnTo>
                  <a:lnTo>
                    <a:pt x="92641" y="32759"/>
                  </a:lnTo>
                  <a:lnTo>
                    <a:pt x="92694" y="32759"/>
                  </a:lnTo>
                  <a:lnTo>
                    <a:pt x="92694" y="32732"/>
                  </a:lnTo>
                  <a:lnTo>
                    <a:pt x="92734" y="32732"/>
                  </a:lnTo>
                  <a:lnTo>
                    <a:pt x="92734" y="32718"/>
                  </a:lnTo>
                  <a:lnTo>
                    <a:pt x="92774" y="32718"/>
                  </a:lnTo>
                  <a:lnTo>
                    <a:pt x="92774" y="32692"/>
                  </a:lnTo>
                  <a:lnTo>
                    <a:pt x="92828" y="32692"/>
                  </a:lnTo>
                  <a:lnTo>
                    <a:pt x="92828" y="32665"/>
                  </a:lnTo>
                  <a:lnTo>
                    <a:pt x="92868" y="32665"/>
                  </a:lnTo>
                  <a:lnTo>
                    <a:pt x="92868" y="32651"/>
                  </a:lnTo>
                  <a:lnTo>
                    <a:pt x="92908" y="32651"/>
                  </a:lnTo>
                  <a:lnTo>
                    <a:pt x="92908" y="32625"/>
                  </a:lnTo>
                  <a:lnTo>
                    <a:pt x="92962" y="32625"/>
                  </a:lnTo>
                  <a:lnTo>
                    <a:pt x="92962" y="32598"/>
                  </a:lnTo>
                  <a:lnTo>
                    <a:pt x="93002" y="32598"/>
                  </a:lnTo>
                  <a:lnTo>
                    <a:pt x="93002" y="32585"/>
                  </a:lnTo>
                  <a:lnTo>
                    <a:pt x="93042" y="32585"/>
                  </a:lnTo>
                  <a:lnTo>
                    <a:pt x="93042" y="32558"/>
                  </a:lnTo>
                  <a:lnTo>
                    <a:pt x="93109" y="32558"/>
                  </a:lnTo>
                  <a:lnTo>
                    <a:pt x="93109" y="32531"/>
                  </a:lnTo>
                  <a:lnTo>
                    <a:pt x="93162" y="32531"/>
                  </a:lnTo>
                  <a:lnTo>
                    <a:pt x="93162" y="32518"/>
                  </a:lnTo>
                  <a:lnTo>
                    <a:pt x="93203" y="32518"/>
                  </a:lnTo>
                  <a:lnTo>
                    <a:pt x="93203" y="32491"/>
                  </a:lnTo>
                  <a:lnTo>
                    <a:pt x="93243" y="32491"/>
                  </a:lnTo>
                  <a:lnTo>
                    <a:pt x="93243" y="32464"/>
                  </a:lnTo>
                  <a:lnTo>
                    <a:pt x="93296" y="32464"/>
                  </a:lnTo>
                  <a:lnTo>
                    <a:pt x="93296" y="32451"/>
                  </a:lnTo>
                  <a:lnTo>
                    <a:pt x="93336" y="32451"/>
                  </a:lnTo>
                  <a:lnTo>
                    <a:pt x="93336" y="32424"/>
                  </a:lnTo>
                  <a:lnTo>
                    <a:pt x="93377" y="32424"/>
                  </a:lnTo>
                  <a:lnTo>
                    <a:pt x="93377" y="32397"/>
                  </a:lnTo>
                  <a:lnTo>
                    <a:pt x="93430" y="32397"/>
                  </a:lnTo>
                  <a:lnTo>
                    <a:pt x="93430" y="32384"/>
                  </a:lnTo>
                  <a:lnTo>
                    <a:pt x="93470" y="32384"/>
                  </a:lnTo>
                  <a:lnTo>
                    <a:pt x="93470" y="32357"/>
                  </a:lnTo>
                  <a:lnTo>
                    <a:pt x="93510" y="32357"/>
                  </a:lnTo>
                  <a:lnTo>
                    <a:pt x="93510" y="32330"/>
                  </a:lnTo>
                  <a:lnTo>
                    <a:pt x="93564" y="32330"/>
                  </a:lnTo>
                  <a:lnTo>
                    <a:pt x="93564" y="32317"/>
                  </a:lnTo>
                  <a:lnTo>
                    <a:pt x="93604" y="32317"/>
                  </a:lnTo>
                  <a:lnTo>
                    <a:pt x="93604" y="32290"/>
                  </a:lnTo>
                  <a:lnTo>
                    <a:pt x="93644" y="32290"/>
                  </a:lnTo>
                  <a:lnTo>
                    <a:pt x="93644" y="32263"/>
                  </a:lnTo>
                  <a:lnTo>
                    <a:pt x="93698" y="32263"/>
                  </a:lnTo>
                  <a:lnTo>
                    <a:pt x="93698" y="32250"/>
                  </a:lnTo>
                  <a:lnTo>
                    <a:pt x="93738" y="32250"/>
                  </a:lnTo>
                  <a:lnTo>
                    <a:pt x="93738" y="32223"/>
                  </a:lnTo>
                  <a:lnTo>
                    <a:pt x="93778" y="32223"/>
                  </a:lnTo>
                  <a:lnTo>
                    <a:pt x="93778" y="32196"/>
                  </a:lnTo>
                  <a:lnTo>
                    <a:pt x="93832" y="32196"/>
                  </a:lnTo>
                  <a:lnTo>
                    <a:pt x="93832" y="32183"/>
                  </a:lnTo>
                  <a:lnTo>
                    <a:pt x="93872" y="32183"/>
                  </a:lnTo>
                  <a:lnTo>
                    <a:pt x="93872" y="32156"/>
                  </a:lnTo>
                  <a:lnTo>
                    <a:pt x="93939" y="32156"/>
                  </a:lnTo>
                  <a:lnTo>
                    <a:pt x="93939" y="32130"/>
                  </a:lnTo>
                  <a:lnTo>
                    <a:pt x="93979" y="32130"/>
                  </a:lnTo>
                  <a:lnTo>
                    <a:pt x="93979" y="32116"/>
                  </a:lnTo>
                  <a:lnTo>
                    <a:pt x="94032" y="32116"/>
                  </a:lnTo>
                  <a:lnTo>
                    <a:pt x="94032" y="32089"/>
                  </a:lnTo>
                  <a:lnTo>
                    <a:pt x="94072" y="32089"/>
                  </a:lnTo>
                  <a:lnTo>
                    <a:pt x="94072" y="32063"/>
                  </a:lnTo>
                  <a:lnTo>
                    <a:pt x="94113" y="32063"/>
                  </a:lnTo>
                  <a:lnTo>
                    <a:pt x="94113" y="32049"/>
                  </a:lnTo>
                  <a:lnTo>
                    <a:pt x="94166" y="32049"/>
                  </a:lnTo>
                  <a:lnTo>
                    <a:pt x="94166" y="32023"/>
                  </a:lnTo>
                  <a:lnTo>
                    <a:pt x="94206" y="32023"/>
                  </a:lnTo>
                  <a:lnTo>
                    <a:pt x="94206" y="31996"/>
                  </a:lnTo>
                  <a:lnTo>
                    <a:pt x="94246" y="31996"/>
                  </a:lnTo>
                  <a:lnTo>
                    <a:pt x="94246" y="31982"/>
                  </a:lnTo>
                  <a:lnTo>
                    <a:pt x="94300" y="31982"/>
                  </a:lnTo>
                  <a:lnTo>
                    <a:pt x="94300" y="31956"/>
                  </a:lnTo>
                  <a:lnTo>
                    <a:pt x="94340" y="31956"/>
                  </a:lnTo>
                  <a:lnTo>
                    <a:pt x="94340" y="31929"/>
                  </a:lnTo>
                  <a:lnTo>
                    <a:pt x="94380" y="31929"/>
                  </a:lnTo>
                  <a:lnTo>
                    <a:pt x="94380" y="31915"/>
                  </a:lnTo>
                  <a:lnTo>
                    <a:pt x="94434" y="31915"/>
                  </a:lnTo>
                  <a:lnTo>
                    <a:pt x="94434" y="31889"/>
                  </a:lnTo>
                  <a:lnTo>
                    <a:pt x="94474" y="31889"/>
                  </a:lnTo>
                  <a:lnTo>
                    <a:pt x="94474" y="31862"/>
                  </a:lnTo>
                  <a:lnTo>
                    <a:pt x="94514" y="31862"/>
                  </a:lnTo>
                  <a:lnTo>
                    <a:pt x="94514" y="31849"/>
                  </a:lnTo>
                  <a:lnTo>
                    <a:pt x="94568" y="31849"/>
                  </a:lnTo>
                  <a:lnTo>
                    <a:pt x="94568" y="31822"/>
                  </a:lnTo>
                  <a:lnTo>
                    <a:pt x="94608" y="31822"/>
                  </a:lnTo>
                  <a:lnTo>
                    <a:pt x="94608" y="31795"/>
                  </a:lnTo>
                  <a:lnTo>
                    <a:pt x="94648" y="31795"/>
                  </a:lnTo>
                  <a:lnTo>
                    <a:pt x="94648" y="31782"/>
                  </a:lnTo>
                  <a:lnTo>
                    <a:pt x="94715" y="31782"/>
                  </a:lnTo>
                  <a:lnTo>
                    <a:pt x="94715" y="31755"/>
                  </a:lnTo>
                  <a:lnTo>
                    <a:pt x="94768" y="31755"/>
                  </a:lnTo>
                  <a:lnTo>
                    <a:pt x="94768" y="31728"/>
                  </a:lnTo>
                  <a:lnTo>
                    <a:pt x="94808" y="31728"/>
                  </a:lnTo>
                  <a:lnTo>
                    <a:pt x="94808" y="31715"/>
                  </a:lnTo>
                  <a:lnTo>
                    <a:pt x="94849" y="31715"/>
                  </a:lnTo>
                  <a:lnTo>
                    <a:pt x="94849" y="31688"/>
                  </a:lnTo>
                  <a:lnTo>
                    <a:pt x="94902" y="31688"/>
                  </a:lnTo>
                  <a:lnTo>
                    <a:pt x="94902" y="31661"/>
                  </a:lnTo>
                  <a:lnTo>
                    <a:pt x="94942" y="31661"/>
                  </a:lnTo>
                  <a:lnTo>
                    <a:pt x="94942" y="31648"/>
                  </a:lnTo>
                  <a:lnTo>
                    <a:pt x="94982" y="31648"/>
                  </a:lnTo>
                  <a:lnTo>
                    <a:pt x="94982" y="31621"/>
                  </a:lnTo>
                  <a:lnTo>
                    <a:pt x="95036" y="31621"/>
                  </a:lnTo>
                  <a:lnTo>
                    <a:pt x="95036" y="31594"/>
                  </a:lnTo>
                  <a:lnTo>
                    <a:pt x="95076" y="31594"/>
                  </a:lnTo>
                  <a:lnTo>
                    <a:pt x="95076" y="31581"/>
                  </a:lnTo>
                  <a:lnTo>
                    <a:pt x="95116" y="31581"/>
                  </a:lnTo>
                  <a:lnTo>
                    <a:pt x="95116" y="31554"/>
                  </a:lnTo>
                  <a:lnTo>
                    <a:pt x="95170" y="31554"/>
                  </a:lnTo>
                  <a:lnTo>
                    <a:pt x="95170" y="31527"/>
                  </a:lnTo>
                  <a:lnTo>
                    <a:pt x="95210" y="31527"/>
                  </a:lnTo>
                  <a:lnTo>
                    <a:pt x="95210" y="31514"/>
                  </a:lnTo>
                  <a:lnTo>
                    <a:pt x="95250" y="31514"/>
                  </a:lnTo>
                  <a:lnTo>
                    <a:pt x="95250" y="31487"/>
                  </a:lnTo>
                  <a:lnTo>
                    <a:pt x="95304" y="31487"/>
                  </a:lnTo>
                  <a:lnTo>
                    <a:pt x="95304" y="31461"/>
                  </a:lnTo>
                  <a:lnTo>
                    <a:pt x="95344" y="31461"/>
                  </a:lnTo>
                  <a:lnTo>
                    <a:pt x="95344" y="31447"/>
                  </a:lnTo>
                  <a:lnTo>
                    <a:pt x="95384" y="31447"/>
                  </a:lnTo>
                  <a:lnTo>
                    <a:pt x="95384" y="31420"/>
                  </a:lnTo>
                  <a:lnTo>
                    <a:pt x="95437" y="31420"/>
                  </a:lnTo>
                  <a:lnTo>
                    <a:pt x="95437" y="31394"/>
                  </a:lnTo>
                  <a:lnTo>
                    <a:pt x="95504" y="31394"/>
                  </a:lnTo>
                  <a:lnTo>
                    <a:pt x="95504" y="31380"/>
                  </a:lnTo>
                  <a:lnTo>
                    <a:pt x="95544" y="31380"/>
                  </a:lnTo>
                  <a:lnTo>
                    <a:pt x="95544" y="31353"/>
                  </a:lnTo>
                  <a:lnTo>
                    <a:pt x="95585" y="31353"/>
                  </a:lnTo>
                  <a:lnTo>
                    <a:pt x="95585" y="31327"/>
                  </a:lnTo>
                  <a:lnTo>
                    <a:pt x="95638" y="31327"/>
                  </a:lnTo>
                  <a:lnTo>
                    <a:pt x="95638" y="31313"/>
                  </a:lnTo>
                  <a:lnTo>
                    <a:pt x="95678" y="31313"/>
                  </a:lnTo>
                  <a:lnTo>
                    <a:pt x="95678" y="31287"/>
                  </a:lnTo>
                  <a:lnTo>
                    <a:pt x="95718" y="31287"/>
                  </a:lnTo>
                  <a:lnTo>
                    <a:pt x="95718" y="31260"/>
                  </a:lnTo>
                  <a:lnTo>
                    <a:pt x="95772" y="31260"/>
                  </a:lnTo>
                  <a:lnTo>
                    <a:pt x="95772" y="31246"/>
                  </a:lnTo>
                  <a:lnTo>
                    <a:pt x="95812" y="31246"/>
                  </a:lnTo>
                  <a:lnTo>
                    <a:pt x="95812" y="31220"/>
                  </a:lnTo>
                  <a:lnTo>
                    <a:pt x="95852" y="31220"/>
                  </a:lnTo>
                  <a:lnTo>
                    <a:pt x="95852" y="31193"/>
                  </a:lnTo>
                  <a:lnTo>
                    <a:pt x="95906" y="31193"/>
                  </a:lnTo>
                  <a:lnTo>
                    <a:pt x="95906" y="31179"/>
                  </a:lnTo>
                  <a:lnTo>
                    <a:pt x="95946" y="31179"/>
                  </a:lnTo>
                  <a:lnTo>
                    <a:pt x="95946" y="31153"/>
                  </a:lnTo>
                  <a:lnTo>
                    <a:pt x="95986" y="31153"/>
                  </a:lnTo>
                  <a:lnTo>
                    <a:pt x="95986" y="31126"/>
                  </a:lnTo>
                  <a:lnTo>
                    <a:pt x="96040" y="31126"/>
                  </a:lnTo>
                  <a:lnTo>
                    <a:pt x="96040" y="31113"/>
                  </a:lnTo>
                  <a:lnTo>
                    <a:pt x="96080" y="31113"/>
                  </a:lnTo>
                  <a:lnTo>
                    <a:pt x="96080" y="31086"/>
                  </a:lnTo>
                  <a:lnTo>
                    <a:pt x="96120" y="31086"/>
                  </a:lnTo>
                  <a:lnTo>
                    <a:pt x="96120" y="31059"/>
                  </a:lnTo>
                  <a:lnTo>
                    <a:pt x="96173" y="31059"/>
                  </a:lnTo>
                  <a:lnTo>
                    <a:pt x="96173" y="31046"/>
                  </a:lnTo>
                  <a:lnTo>
                    <a:pt x="96213" y="31046"/>
                  </a:lnTo>
                  <a:lnTo>
                    <a:pt x="96213" y="31019"/>
                  </a:lnTo>
                  <a:lnTo>
                    <a:pt x="96254" y="31019"/>
                  </a:lnTo>
                  <a:lnTo>
                    <a:pt x="96254" y="30992"/>
                  </a:lnTo>
                  <a:lnTo>
                    <a:pt x="96321" y="30992"/>
                  </a:lnTo>
                  <a:lnTo>
                    <a:pt x="96321" y="30979"/>
                  </a:lnTo>
                  <a:lnTo>
                    <a:pt x="96374" y="30979"/>
                  </a:lnTo>
                  <a:lnTo>
                    <a:pt x="96374" y="30952"/>
                  </a:lnTo>
                  <a:lnTo>
                    <a:pt x="96414" y="30952"/>
                  </a:lnTo>
                  <a:lnTo>
                    <a:pt x="96414" y="30925"/>
                  </a:lnTo>
                  <a:lnTo>
                    <a:pt x="96454" y="30925"/>
                  </a:lnTo>
                  <a:lnTo>
                    <a:pt x="96454" y="30912"/>
                  </a:lnTo>
                  <a:lnTo>
                    <a:pt x="96508" y="30912"/>
                  </a:lnTo>
                  <a:lnTo>
                    <a:pt x="96508" y="30885"/>
                  </a:lnTo>
                  <a:lnTo>
                    <a:pt x="96548" y="30885"/>
                  </a:lnTo>
                  <a:lnTo>
                    <a:pt x="96548" y="30858"/>
                  </a:lnTo>
                  <a:lnTo>
                    <a:pt x="96588" y="30858"/>
                  </a:lnTo>
                  <a:lnTo>
                    <a:pt x="96588" y="30845"/>
                  </a:lnTo>
                  <a:lnTo>
                    <a:pt x="96642" y="30845"/>
                  </a:lnTo>
                  <a:lnTo>
                    <a:pt x="96642" y="30818"/>
                  </a:lnTo>
                  <a:lnTo>
                    <a:pt x="96682" y="30818"/>
                  </a:lnTo>
                  <a:lnTo>
                    <a:pt x="96682" y="30791"/>
                  </a:lnTo>
                  <a:lnTo>
                    <a:pt x="96722" y="30791"/>
                  </a:lnTo>
                  <a:lnTo>
                    <a:pt x="96722" y="30778"/>
                  </a:lnTo>
                  <a:lnTo>
                    <a:pt x="96776" y="30778"/>
                  </a:lnTo>
                  <a:lnTo>
                    <a:pt x="96776" y="30751"/>
                  </a:lnTo>
                  <a:lnTo>
                    <a:pt x="96816" y="30751"/>
                  </a:lnTo>
                  <a:lnTo>
                    <a:pt x="96816" y="30725"/>
                  </a:lnTo>
                  <a:lnTo>
                    <a:pt x="96856" y="30725"/>
                  </a:lnTo>
                  <a:lnTo>
                    <a:pt x="96856" y="30711"/>
                  </a:lnTo>
                  <a:lnTo>
                    <a:pt x="96909" y="30711"/>
                  </a:lnTo>
                  <a:lnTo>
                    <a:pt x="96909" y="30684"/>
                  </a:lnTo>
                  <a:lnTo>
                    <a:pt x="96949" y="30684"/>
                  </a:lnTo>
                  <a:lnTo>
                    <a:pt x="96949" y="30658"/>
                  </a:lnTo>
                  <a:lnTo>
                    <a:pt x="96990" y="30658"/>
                  </a:lnTo>
                  <a:lnTo>
                    <a:pt x="96990" y="30644"/>
                  </a:lnTo>
                  <a:lnTo>
                    <a:pt x="97043" y="30644"/>
                  </a:lnTo>
                  <a:lnTo>
                    <a:pt x="97043" y="30617"/>
                  </a:lnTo>
                  <a:lnTo>
                    <a:pt x="97110" y="30617"/>
                  </a:lnTo>
                  <a:lnTo>
                    <a:pt x="97110" y="30591"/>
                  </a:lnTo>
                  <a:lnTo>
                    <a:pt x="97150" y="30591"/>
                  </a:lnTo>
                  <a:lnTo>
                    <a:pt x="97150" y="30577"/>
                  </a:lnTo>
                  <a:lnTo>
                    <a:pt x="97190" y="30577"/>
                  </a:lnTo>
                  <a:lnTo>
                    <a:pt x="97190" y="30551"/>
                  </a:lnTo>
                  <a:lnTo>
                    <a:pt x="97244" y="30551"/>
                  </a:lnTo>
                  <a:lnTo>
                    <a:pt x="97244" y="30524"/>
                  </a:lnTo>
                  <a:lnTo>
                    <a:pt x="97284" y="30524"/>
                  </a:lnTo>
                  <a:lnTo>
                    <a:pt x="97284" y="30510"/>
                  </a:lnTo>
                  <a:lnTo>
                    <a:pt x="97324" y="30510"/>
                  </a:lnTo>
                  <a:lnTo>
                    <a:pt x="97324" y="30484"/>
                  </a:lnTo>
                  <a:lnTo>
                    <a:pt x="97378" y="30484"/>
                  </a:lnTo>
                  <a:lnTo>
                    <a:pt x="97378" y="30457"/>
                  </a:lnTo>
                  <a:lnTo>
                    <a:pt x="97418" y="30457"/>
                  </a:lnTo>
                  <a:lnTo>
                    <a:pt x="97418" y="30444"/>
                  </a:lnTo>
                  <a:lnTo>
                    <a:pt x="97458" y="30444"/>
                  </a:lnTo>
                  <a:lnTo>
                    <a:pt x="97458" y="30417"/>
                  </a:lnTo>
                  <a:lnTo>
                    <a:pt x="97511" y="30417"/>
                  </a:lnTo>
                  <a:lnTo>
                    <a:pt x="97511" y="30390"/>
                  </a:lnTo>
                  <a:lnTo>
                    <a:pt x="97552" y="30390"/>
                  </a:lnTo>
                  <a:lnTo>
                    <a:pt x="97552" y="30377"/>
                  </a:lnTo>
                  <a:lnTo>
                    <a:pt x="97592" y="30377"/>
                  </a:lnTo>
                  <a:lnTo>
                    <a:pt x="97592" y="30350"/>
                  </a:lnTo>
                  <a:lnTo>
                    <a:pt x="97645" y="30350"/>
                  </a:lnTo>
                  <a:lnTo>
                    <a:pt x="97645" y="30323"/>
                  </a:lnTo>
                  <a:lnTo>
                    <a:pt x="97685" y="30323"/>
                  </a:lnTo>
                  <a:lnTo>
                    <a:pt x="97685" y="30310"/>
                  </a:lnTo>
                  <a:lnTo>
                    <a:pt x="97726" y="30310"/>
                  </a:lnTo>
                  <a:lnTo>
                    <a:pt x="97726" y="30283"/>
                  </a:lnTo>
                  <a:lnTo>
                    <a:pt x="97779" y="30283"/>
                  </a:lnTo>
                  <a:lnTo>
                    <a:pt x="97779" y="30256"/>
                  </a:lnTo>
                  <a:lnTo>
                    <a:pt x="97819" y="30256"/>
                  </a:lnTo>
                  <a:lnTo>
                    <a:pt x="97819" y="30243"/>
                  </a:lnTo>
                  <a:lnTo>
                    <a:pt x="97886" y="30243"/>
                  </a:lnTo>
                  <a:lnTo>
                    <a:pt x="97886" y="30216"/>
                  </a:lnTo>
                  <a:lnTo>
                    <a:pt x="97926" y="30216"/>
                  </a:lnTo>
                  <a:lnTo>
                    <a:pt x="97926" y="30189"/>
                  </a:lnTo>
                  <a:lnTo>
                    <a:pt x="97980" y="30189"/>
                  </a:lnTo>
                  <a:lnTo>
                    <a:pt x="97980" y="30176"/>
                  </a:lnTo>
                  <a:lnTo>
                    <a:pt x="98020" y="30176"/>
                  </a:lnTo>
                  <a:lnTo>
                    <a:pt x="98020" y="30149"/>
                  </a:lnTo>
                  <a:lnTo>
                    <a:pt x="98060" y="30149"/>
                  </a:lnTo>
                  <a:lnTo>
                    <a:pt x="98060" y="30122"/>
                  </a:lnTo>
                  <a:lnTo>
                    <a:pt x="98114" y="30122"/>
                  </a:lnTo>
                  <a:lnTo>
                    <a:pt x="98114" y="30109"/>
                  </a:lnTo>
                  <a:lnTo>
                    <a:pt x="98154" y="30109"/>
                  </a:lnTo>
                  <a:lnTo>
                    <a:pt x="98154" y="30082"/>
                  </a:lnTo>
                  <a:lnTo>
                    <a:pt x="98194" y="30082"/>
                  </a:lnTo>
                  <a:lnTo>
                    <a:pt x="98194" y="30055"/>
                  </a:lnTo>
                  <a:lnTo>
                    <a:pt x="98247" y="30055"/>
                  </a:lnTo>
                  <a:lnTo>
                    <a:pt x="98247" y="30042"/>
                  </a:lnTo>
                  <a:lnTo>
                    <a:pt x="98288" y="30042"/>
                  </a:lnTo>
                  <a:lnTo>
                    <a:pt x="98288" y="30015"/>
                  </a:lnTo>
                  <a:lnTo>
                    <a:pt x="98328" y="30015"/>
                  </a:lnTo>
                  <a:lnTo>
                    <a:pt x="98328" y="29989"/>
                  </a:lnTo>
                  <a:lnTo>
                    <a:pt x="98381" y="29989"/>
                  </a:lnTo>
                  <a:lnTo>
                    <a:pt x="98381" y="29975"/>
                  </a:lnTo>
                  <a:lnTo>
                    <a:pt x="98421" y="29975"/>
                  </a:lnTo>
                  <a:lnTo>
                    <a:pt x="98421" y="29948"/>
                  </a:lnTo>
                  <a:lnTo>
                    <a:pt x="98462" y="29948"/>
                  </a:lnTo>
                  <a:lnTo>
                    <a:pt x="98462" y="29922"/>
                  </a:lnTo>
                  <a:lnTo>
                    <a:pt x="98515" y="29922"/>
                  </a:lnTo>
                  <a:lnTo>
                    <a:pt x="98515" y="29908"/>
                  </a:lnTo>
                  <a:lnTo>
                    <a:pt x="98555" y="29908"/>
                  </a:lnTo>
                  <a:lnTo>
                    <a:pt x="98555" y="29881"/>
                  </a:lnTo>
                  <a:lnTo>
                    <a:pt x="98595" y="29881"/>
                  </a:lnTo>
                  <a:lnTo>
                    <a:pt x="98595" y="29855"/>
                  </a:lnTo>
                  <a:lnTo>
                    <a:pt x="98662" y="29855"/>
                  </a:lnTo>
                  <a:lnTo>
                    <a:pt x="98662" y="29841"/>
                  </a:lnTo>
                  <a:lnTo>
                    <a:pt x="98689" y="29841"/>
                  </a:lnTo>
                  <a:lnTo>
                    <a:pt x="98689" y="29815"/>
                  </a:lnTo>
                  <a:lnTo>
                    <a:pt x="98729" y="29815"/>
                  </a:lnTo>
                  <a:lnTo>
                    <a:pt x="98729" y="29788"/>
                  </a:lnTo>
                  <a:lnTo>
                    <a:pt x="98783" y="29788"/>
                  </a:lnTo>
                  <a:lnTo>
                    <a:pt x="98783" y="29774"/>
                  </a:lnTo>
                  <a:lnTo>
                    <a:pt x="98823" y="29774"/>
                  </a:lnTo>
                  <a:lnTo>
                    <a:pt x="98823" y="29748"/>
                  </a:lnTo>
                  <a:lnTo>
                    <a:pt x="98863" y="29748"/>
                  </a:lnTo>
                  <a:lnTo>
                    <a:pt x="98863" y="29721"/>
                  </a:lnTo>
                  <a:lnTo>
                    <a:pt x="98917" y="29721"/>
                  </a:lnTo>
                  <a:lnTo>
                    <a:pt x="98917" y="29708"/>
                  </a:lnTo>
                  <a:lnTo>
                    <a:pt x="98957" y="29708"/>
                  </a:lnTo>
                  <a:lnTo>
                    <a:pt x="98957" y="29681"/>
                  </a:lnTo>
                  <a:lnTo>
                    <a:pt x="98997" y="29681"/>
                  </a:lnTo>
                  <a:lnTo>
                    <a:pt x="98997" y="29654"/>
                  </a:lnTo>
                  <a:lnTo>
                    <a:pt x="99050" y="29654"/>
                  </a:lnTo>
                  <a:lnTo>
                    <a:pt x="99050" y="29641"/>
                  </a:lnTo>
                  <a:lnTo>
                    <a:pt x="99091" y="29641"/>
                  </a:lnTo>
                  <a:lnTo>
                    <a:pt x="99091" y="29614"/>
                  </a:lnTo>
                  <a:lnTo>
                    <a:pt x="99117" y="29614"/>
                  </a:lnTo>
                  <a:lnTo>
                    <a:pt x="99117" y="29587"/>
                  </a:lnTo>
                  <a:lnTo>
                    <a:pt x="99157" y="29587"/>
                  </a:lnTo>
                  <a:lnTo>
                    <a:pt x="99157" y="29574"/>
                  </a:lnTo>
                  <a:lnTo>
                    <a:pt x="99198" y="29574"/>
                  </a:lnTo>
                  <a:lnTo>
                    <a:pt x="99198" y="29547"/>
                  </a:lnTo>
                  <a:lnTo>
                    <a:pt x="99251" y="29547"/>
                  </a:lnTo>
                  <a:lnTo>
                    <a:pt x="99251" y="29520"/>
                  </a:lnTo>
                  <a:lnTo>
                    <a:pt x="99291" y="29520"/>
                  </a:lnTo>
                  <a:lnTo>
                    <a:pt x="99291" y="29507"/>
                  </a:lnTo>
                  <a:lnTo>
                    <a:pt x="99331" y="29507"/>
                  </a:lnTo>
                  <a:lnTo>
                    <a:pt x="99331" y="29480"/>
                  </a:lnTo>
                  <a:lnTo>
                    <a:pt x="99385" y="29480"/>
                  </a:lnTo>
                  <a:lnTo>
                    <a:pt x="99385" y="29453"/>
                  </a:lnTo>
                  <a:lnTo>
                    <a:pt x="99398" y="29453"/>
                  </a:lnTo>
                  <a:lnTo>
                    <a:pt x="99398" y="29440"/>
                  </a:lnTo>
                  <a:lnTo>
                    <a:pt x="99452" y="29440"/>
                  </a:lnTo>
                  <a:lnTo>
                    <a:pt x="99452" y="29413"/>
                  </a:lnTo>
                  <a:lnTo>
                    <a:pt x="99492" y="29413"/>
                  </a:lnTo>
                  <a:lnTo>
                    <a:pt x="99492" y="29386"/>
                  </a:lnTo>
                  <a:lnTo>
                    <a:pt x="99519" y="29386"/>
                  </a:lnTo>
                  <a:lnTo>
                    <a:pt x="99519" y="29373"/>
                  </a:lnTo>
                  <a:lnTo>
                    <a:pt x="99559" y="29373"/>
                  </a:lnTo>
                  <a:lnTo>
                    <a:pt x="99559" y="29346"/>
                  </a:lnTo>
                  <a:lnTo>
                    <a:pt x="99586" y="29346"/>
                  </a:lnTo>
                  <a:lnTo>
                    <a:pt x="99586" y="29319"/>
                  </a:lnTo>
                  <a:lnTo>
                    <a:pt x="99626" y="29319"/>
                  </a:lnTo>
                  <a:lnTo>
                    <a:pt x="99626" y="29306"/>
                  </a:lnTo>
                  <a:lnTo>
                    <a:pt x="99666" y="29306"/>
                  </a:lnTo>
                  <a:lnTo>
                    <a:pt x="99666" y="29279"/>
                  </a:lnTo>
                  <a:lnTo>
                    <a:pt x="99693" y="29279"/>
                  </a:lnTo>
                  <a:lnTo>
                    <a:pt x="99693" y="29253"/>
                  </a:lnTo>
                  <a:lnTo>
                    <a:pt x="99733" y="29253"/>
                  </a:lnTo>
                  <a:lnTo>
                    <a:pt x="99733" y="29239"/>
                  </a:lnTo>
                  <a:lnTo>
                    <a:pt x="99760" y="29239"/>
                  </a:lnTo>
                  <a:lnTo>
                    <a:pt x="99760" y="29212"/>
                  </a:lnTo>
                  <a:lnTo>
                    <a:pt x="99800" y="29212"/>
                  </a:lnTo>
                  <a:lnTo>
                    <a:pt x="99800" y="29186"/>
                  </a:lnTo>
                  <a:lnTo>
                    <a:pt x="99853" y="29186"/>
                  </a:lnTo>
                  <a:lnTo>
                    <a:pt x="99853" y="29172"/>
                  </a:lnTo>
                  <a:lnTo>
                    <a:pt x="99867" y="29172"/>
                  </a:lnTo>
                  <a:lnTo>
                    <a:pt x="99867" y="29145"/>
                  </a:lnTo>
                  <a:lnTo>
                    <a:pt x="99920" y="29145"/>
                  </a:lnTo>
                  <a:lnTo>
                    <a:pt x="99920" y="29119"/>
                  </a:lnTo>
                  <a:lnTo>
                    <a:pt x="99934" y="29119"/>
                  </a:lnTo>
                  <a:lnTo>
                    <a:pt x="99934" y="29105"/>
                  </a:lnTo>
                  <a:lnTo>
                    <a:pt x="99987" y="29105"/>
                  </a:lnTo>
                  <a:lnTo>
                    <a:pt x="99987" y="29079"/>
                  </a:lnTo>
                  <a:lnTo>
                    <a:pt x="100000" y="29079"/>
                  </a:lnTo>
                  <a:lnTo>
                    <a:pt x="100000" y="29052"/>
                  </a:lnTo>
                  <a:lnTo>
                    <a:pt x="100054" y="29052"/>
                  </a:lnTo>
                  <a:lnTo>
                    <a:pt x="100054" y="29038"/>
                  </a:lnTo>
                  <a:lnTo>
                    <a:pt x="100067" y="29038"/>
                  </a:lnTo>
                  <a:lnTo>
                    <a:pt x="100067" y="29012"/>
                  </a:lnTo>
                  <a:lnTo>
                    <a:pt x="100094" y="29012"/>
                  </a:lnTo>
                  <a:lnTo>
                    <a:pt x="100094" y="28985"/>
                  </a:lnTo>
                  <a:lnTo>
                    <a:pt x="100134" y="28985"/>
                  </a:lnTo>
                  <a:lnTo>
                    <a:pt x="100134" y="28972"/>
                  </a:lnTo>
                  <a:lnTo>
                    <a:pt x="100161" y="28972"/>
                  </a:lnTo>
                  <a:lnTo>
                    <a:pt x="100161" y="28945"/>
                  </a:lnTo>
                  <a:lnTo>
                    <a:pt x="100188" y="28945"/>
                  </a:lnTo>
                  <a:lnTo>
                    <a:pt x="100188" y="28918"/>
                  </a:lnTo>
                  <a:lnTo>
                    <a:pt x="100228" y="28918"/>
                  </a:lnTo>
                  <a:lnTo>
                    <a:pt x="100228" y="28905"/>
                  </a:lnTo>
                  <a:lnTo>
                    <a:pt x="100255" y="28905"/>
                  </a:lnTo>
                  <a:lnTo>
                    <a:pt x="100255" y="28878"/>
                  </a:lnTo>
                  <a:lnTo>
                    <a:pt x="100268" y="28878"/>
                  </a:lnTo>
                  <a:lnTo>
                    <a:pt x="100268" y="28851"/>
                  </a:lnTo>
                  <a:lnTo>
                    <a:pt x="100322" y="28851"/>
                  </a:lnTo>
                  <a:lnTo>
                    <a:pt x="100322" y="28838"/>
                  </a:lnTo>
                  <a:lnTo>
                    <a:pt x="100335" y="28838"/>
                  </a:lnTo>
                  <a:lnTo>
                    <a:pt x="100335" y="28811"/>
                  </a:lnTo>
                  <a:lnTo>
                    <a:pt x="100362" y="28811"/>
                  </a:lnTo>
                  <a:lnTo>
                    <a:pt x="100362" y="28784"/>
                  </a:lnTo>
                  <a:lnTo>
                    <a:pt x="100402" y="28784"/>
                  </a:lnTo>
                  <a:lnTo>
                    <a:pt x="100402" y="28771"/>
                  </a:lnTo>
                  <a:lnTo>
                    <a:pt x="100429" y="28771"/>
                  </a:lnTo>
                  <a:lnTo>
                    <a:pt x="100429" y="28744"/>
                  </a:lnTo>
                  <a:lnTo>
                    <a:pt x="100455" y="28744"/>
                  </a:lnTo>
                  <a:lnTo>
                    <a:pt x="100455" y="28717"/>
                  </a:lnTo>
                  <a:lnTo>
                    <a:pt x="100496" y="28717"/>
                  </a:lnTo>
                  <a:lnTo>
                    <a:pt x="100496" y="28704"/>
                  </a:lnTo>
                  <a:lnTo>
                    <a:pt x="100522" y="28704"/>
                  </a:lnTo>
                  <a:lnTo>
                    <a:pt x="100522" y="28677"/>
                  </a:lnTo>
                  <a:lnTo>
                    <a:pt x="100536" y="28677"/>
                  </a:lnTo>
                  <a:lnTo>
                    <a:pt x="100536" y="28650"/>
                  </a:lnTo>
                  <a:lnTo>
                    <a:pt x="100562" y="28650"/>
                  </a:lnTo>
                  <a:lnTo>
                    <a:pt x="100562" y="28637"/>
                  </a:lnTo>
                  <a:lnTo>
                    <a:pt x="100589" y="28637"/>
                  </a:lnTo>
                  <a:lnTo>
                    <a:pt x="100589" y="28610"/>
                  </a:lnTo>
                  <a:lnTo>
                    <a:pt x="100603" y="28610"/>
                  </a:lnTo>
                  <a:lnTo>
                    <a:pt x="100603" y="28583"/>
                  </a:lnTo>
                  <a:lnTo>
                    <a:pt x="100629" y="28583"/>
                  </a:lnTo>
                  <a:lnTo>
                    <a:pt x="100629" y="28570"/>
                  </a:lnTo>
                  <a:lnTo>
                    <a:pt x="100656" y="28570"/>
                  </a:lnTo>
                  <a:lnTo>
                    <a:pt x="100656" y="28543"/>
                  </a:lnTo>
                  <a:lnTo>
                    <a:pt x="100670" y="28543"/>
                  </a:lnTo>
                  <a:lnTo>
                    <a:pt x="100670" y="28517"/>
                  </a:lnTo>
                  <a:lnTo>
                    <a:pt x="100723" y="28517"/>
                  </a:lnTo>
                  <a:lnTo>
                    <a:pt x="100723" y="28503"/>
                  </a:lnTo>
                  <a:lnTo>
                    <a:pt x="100736" y="28503"/>
                  </a:lnTo>
                  <a:lnTo>
                    <a:pt x="100736" y="28476"/>
                  </a:lnTo>
                  <a:lnTo>
                    <a:pt x="100763" y="28476"/>
                  </a:lnTo>
                  <a:lnTo>
                    <a:pt x="100763" y="28450"/>
                  </a:lnTo>
                  <a:lnTo>
                    <a:pt x="100790" y="28450"/>
                  </a:lnTo>
                  <a:lnTo>
                    <a:pt x="100790" y="28436"/>
                  </a:lnTo>
                  <a:lnTo>
                    <a:pt x="100803" y="28436"/>
                  </a:lnTo>
                  <a:lnTo>
                    <a:pt x="100803" y="28410"/>
                  </a:lnTo>
                  <a:lnTo>
                    <a:pt x="100830" y="28410"/>
                  </a:lnTo>
                  <a:lnTo>
                    <a:pt x="100830" y="28383"/>
                  </a:lnTo>
                  <a:lnTo>
                    <a:pt x="100857" y="28383"/>
                  </a:lnTo>
                  <a:lnTo>
                    <a:pt x="100857" y="28369"/>
                  </a:lnTo>
                  <a:lnTo>
                    <a:pt x="100870" y="28369"/>
                  </a:lnTo>
                  <a:lnTo>
                    <a:pt x="100870" y="28343"/>
                  </a:lnTo>
                  <a:lnTo>
                    <a:pt x="100897" y="28343"/>
                  </a:lnTo>
                  <a:lnTo>
                    <a:pt x="100897" y="28316"/>
                  </a:lnTo>
                  <a:lnTo>
                    <a:pt x="100924" y="28316"/>
                  </a:lnTo>
                  <a:lnTo>
                    <a:pt x="100924" y="28302"/>
                  </a:lnTo>
                  <a:lnTo>
                    <a:pt x="100937" y="28302"/>
                  </a:lnTo>
                  <a:lnTo>
                    <a:pt x="100937" y="28276"/>
                  </a:lnTo>
                  <a:lnTo>
                    <a:pt x="100964" y="28276"/>
                  </a:lnTo>
                  <a:lnTo>
                    <a:pt x="100964" y="28249"/>
                  </a:lnTo>
                  <a:lnTo>
                    <a:pt x="100991" y="28249"/>
                  </a:lnTo>
                  <a:lnTo>
                    <a:pt x="100991" y="28236"/>
                  </a:lnTo>
                  <a:lnTo>
                    <a:pt x="101004" y="28236"/>
                  </a:lnTo>
                  <a:lnTo>
                    <a:pt x="101004" y="28182"/>
                  </a:lnTo>
                  <a:lnTo>
                    <a:pt x="101031" y="28182"/>
                  </a:lnTo>
                  <a:lnTo>
                    <a:pt x="101031" y="28169"/>
                  </a:lnTo>
                  <a:lnTo>
                    <a:pt x="101058" y="28169"/>
                  </a:lnTo>
                  <a:lnTo>
                    <a:pt x="101058" y="28142"/>
                  </a:lnTo>
                  <a:lnTo>
                    <a:pt x="101071" y="28142"/>
                  </a:lnTo>
                  <a:lnTo>
                    <a:pt x="101071" y="28115"/>
                  </a:lnTo>
                  <a:lnTo>
                    <a:pt x="101098" y="28115"/>
                  </a:lnTo>
                  <a:lnTo>
                    <a:pt x="101098" y="28102"/>
                  </a:lnTo>
                  <a:lnTo>
                    <a:pt x="101125" y="28102"/>
                  </a:lnTo>
                  <a:lnTo>
                    <a:pt x="101125" y="28048"/>
                  </a:lnTo>
                  <a:lnTo>
                    <a:pt x="101138" y="28048"/>
                  </a:lnTo>
                  <a:lnTo>
                    <a:pt x="101138" y="28035"/>
                  </a:lnTo>
                  <a:lnTo>
                    <a:pt x="101165" y="28035"/>
                  </a:lnTo>
                  <a:lnTo>
                    <a:pt x="101165" y="28008"/>
                  </a:lnTo>
                  <a:lnTo>
                    <a:pt x="101191" y="28008"/>
                  </a:lnTo>
                  <a:lnTo>
                    <a:pt x="101191" y="27981"/>
                  </a:lnTo>
                  <a:lnTo>
                    <a:pt x="101205" y="27981"/>
                  </a:lnTo>
                  <a:lnTo>
                    <a:pt x="101205" y="27968"/>
                  </a:lnTo>
                  <a:lnTo>
                    <a:pt x="101232" y="27968"/>
                  </a:lnTo>
                  <a:lnTo>
                    <a:pt x="101232" y="27941"/>
                  </a:lnTo>
                  <a:lnTo>
                    <a:pt x="101258" y="27941"/>
                  </a:lnTo>
                  <a:lnTo>
                    <a:pt x="101258" y="27901"/>
                  </a:lnTo>
                  <a:lnTo>
                    <a:pt x="101272" y="27901"/>
                  </a:lnTo>
                  <a:lnTo>
                    <a:pt x="101272" y="27847"/>
                  </a:lnTo>
                  <a:lnTo>
                    <a:pt x="101298" y="27847"/>
                  </a:lnTo>
                  <a:lnTo>
                    <a:pt x="101298" y="27834"/>
                  </a:lnTo>
                  <a:lnTo>
                    <a:pt x="101325" y="27834"/>
                  </a:lnTo>
                  <a:lnTo>
                    <a:pt x="101325" y="27781"/>
                  </a:lnTo>
                  <a:lnTo>
                    <a:pt x="101339" y="27781"/>
                  </a:lnTo>
                  <a:lnTo>
                    <a:pt x="101339" y="27740"/>
                  </a:lnTo>
                  <a:lnTo>
                    <a:pt x="101365" y="27740"/>
                  </a:lnTo>
                  <a:lnTo>
                    <a:pt x="101365" y="27714"/>
                  </a:lnTo>
                  <a:lnTo>
                    <a:pt x="101392" y="27714"/>
                  </a:lnTo>
                  <a:lnTo>
                    <a:pt x="101392" y="27674"/>
                  </a:lnTo>
                  <a:lnTo>
                    <a:pt x="101406" y="27674"/>
                  </a:lnTo>
                  <a:lnTo>
                    <a:pt x="101406" y="27633"/>
                  </a:lnTo>
                  <a:lnTo>
                    <a:pt x="101432" y="27633"/>
                  </a:lnTo>
                  <a:lnTo>
                    <a:pt x="101432" y="27607"/>
                  </a:lnTo>
                  <a:lnTo>
                    <a:pt x="101459" y="27607"/>
                  </a:lnTo>
                  <a:lnTo>
                    <a:pt x="101459" y="27566"/>
                  </a:lnTo>
                  <a:lnTo>
                    <a:pt x="101472" y="27566"/>
                  </a:lnTo>
                  <a:lnTo>
                    <a:pt x="101472" y="27513"/>
                  </a:lnTo>
                  <a:lnTo>
                    <a:pt x="101499" y="27513"/>
                  </a:lnTo>
                  <a:lnTo>
                    <a:pt x="101499" y="27446"/>
                  </a:lnTo>
                  <a:lnTo>
                    <a:pt x="101526" y="27446"/>
                  </a:lnTo>
                  <a:lnTo>
                    <a:pt x="101526" y="27379"/>
                  </a:lnTo>
                  <a:lnTo>
                    <a:pt x="101539" y="27379"/>
                  </a:lnTo>
                  <a:lnTo>
                    <a:pt x="101539" y="27339"/>
                  </a:lnTo>
                  <a:lnTo>
                    <a:pt x="101566" y="27339"/>
                  </a:lnTo>
                  <a:lnTo>
                    <a:pt x="101566" y="27272"/>
                  </a:lnTo>
                  <a:lnTo>
                    <a:pt x="101593" y="27272"/>
                  </a:lnTo>
                  <a:lnTo>
                    <a:pt x="101593" y="27205"/>
                  </a:lnTo>
                  <a:lnTo>
                    <a:pt x="101606" y="27205"/>
                  </a:lnTo>
                  <a:lnTo>
                    <a:pt x="101606" y="27138"/>
                  </a:lnTo>
                  <a:lnTo>
                    <a:pt x="101633" y="27138"/>
                  </a:lnTo>
                  <a:lnTo>
                    <a:pt x="101633" y="26964"/>
                  </a:lnTo>
                  <a:lnTo>
                    <a:pt x="101660" y="26964"/>
                  </a:lnTo>
                  <a:lnTo>
                    <a:pt x="101660" y="26643"/>
                  </a:lnTo>
                  <a:lnTo>
                    <a:pt x="101633" y="26643"/>
                  </a:lnTo>
                  <a:lnTo>
                    <a:pt x="101633" y="26469"/>
                  </a:lnTo>
                  <a:lnTo>
                    <a:pt x="101606" y="26469"/>
                  </a:lnTo>
                  <a:lnTo>
                    <a:pt x="101606" y="26402"/>
                  </a:lnTo>
                  <a:lnTo>
                    <a:pt x="101593" y="26402"/>
                  </a:lnTo>
                  <a:lnTo>
                    <a:pt x="101593" y="26335"/>
                  </a:lnTo>
                  <a:lnTo>
                    <a:pt x="101566" y="26335"/>
                  </a:lnTo>
                  <a:lnTo>
                    <a:pt x="101566" y="26268"/>
                  </a:lnTo>
                  <a:lnTo>
                    <a:pt x="101539" y="26268"/>
                  </a:lnTo>
                  <a:lnTo>
                    <a:pt x="101539" y="26228"/>
                  </a:lnTo>
                  <a:lnTo>
                    <a:pt x="101526" y="26228"/>
                  </a:lnTo>
                  <a:lnTo>
                    <a:pt x="101526" y="26161"/>
                  </a:lnTo>
                  <a:lnTo>
                    <a:pt x="101499" y="26161"/>
                  </a:lnTo>
                  <a:lnTo>
                    <a:pt x="101499" y="26108"/>
                  </a:lnTo>
                  <a:lnTo>
                    <a:pt x="101472" y="26108"/>
                  </a:lnTo>
                  <a:lnTo>
                    <a:pt x="101472" y="26068"/>
                  </a:lnTo>
                  <a:lnTo>
                    <a:pt x="101459" y="26068"/>
                  </a:lnTo>
                  <a:lnTo>
                    <a:pt x="101459" y="26028"/>
                  </a:lnTo>
                  <a:lnTo>
                    <a:pt x="101432" y="26028"/>
                  </a:lnTo>
                  <a:lnTo>
                    <a:pt x="101432" y="26001"/>
                  </a:lnTo>
                  <a:lnTo>
                    <a:pt x="101406" y="26001"/>
                  </a:lnTo>
                  <a:lnTo>
                    <a:pt x="101406" y="25961"/>
                  </a:lnTo>
                  <a:lnTo>
                    <a:pt x="101392" y="25961"/>
                  </a:lnTo>
                  <a:lnTo>
                    <a:pt x="101392" y="25934"/>
                  </a:lnTo>
                  <a:lnTo>
                    <a:pt x="101365" y="25934"/>
                  </a:lnTo>
                  <a:lnTo>
                    <a:pt x="101365" y="25894"/>
                  </a:lnTo>
                  <a:lnTo>
                    <a:pt x="101339" y="25894"/>
                  </a:lnTo>
                  <a:lnTo>
                    <a:pt x="101339" y="25867"/>
                  </a:lnTo>
                  <a:lnTo>
                    <a:pt x="101325" y="25867"/>
                  </a:lnTo>
                  <a:lnTo>
                    <a:pt x="101325" y="25827"/>
                  </a:lnTo>
                  <a:lnTo>
                    <a:pt x="101298" y="25827"/>
                  </a:lnTo>
                  <a:lnTo>
                    <a:pt x="101298" y="25800"/>
                  </a:lnTo>
                  <a:lnTo>
                    <a:pt x="101272" y="25800"/>
                  </a:lnTo>
                  <a:lnTo>
                    <a:pt x="101272" y="25773"/>
                  </a:lnTo>
                  <a:lnTo>
                    <a:pt x="101258" y="25773"/>
                  </a:lnTo>
                  <a:lnTo>
                    <a:pt x="101258" y="25733"/>
                  </a:lnTo>
                  <a:lnTo>
                    <a:pt x="101232" y="25733"/>
                  </a:lnTo>
                  <a:lnTo>
                    <a:pt x="101232" y="25706"/>
                  </a:lnTo>
                  <a:lnTo>
                    <a:pt x="101205" y="25706"/>
                  </a:lnTo>
                  <a:lnTo>
                    <a:pt x="101205" y="25693"/>
                  </a:lnTo>
                  <a:lnTo>
                    <a:pt x="101191" y="25693"/>
                  </a:lnTo>
                  <a:lnTo>
                    <a:pt x="101191" y="25666"/>
                  </a:lnTo>
                  <a:lnTo>
                    <a:pt x="101165" y="25666"/>
                  </a:lnTo>
                  <a:lnTo>
                    <a:pt x="101165" y="25640"/>
                  </a:lnTo>
                  <a:lnTo>
                    <a:pt x="101138" y="25640"/>
                  </a:lnTo>
                  <a:lnTo>
                    <a:pt x="101138" y="25626"/>
                  </a:lnTo>
                  <a:lnTo>
                    <a:pt x="101125" y="25626"/>
                  </a:lnTo>
                  <a:lnTo>
                    <a:pt x="101125" y="25599"/>
                  </a:lnTo>
                  <a:lnTo>
                    <a:pt x="101098" y="25599"/>
                  </a:lnTo>
                  <a:lnTo>
                    <a:pt x="101098" y="25573"/>
                  </a:lnTo>
                  <a:lnTo>
                    <a:pt x="101071" y="25573"/>
                  </a:lnTo>
                  <a:lnTo>
                    <a:pt x="101071" y="25559"/>
                  </a:lnTo>
                  <a:lnTo>
                    <a:pt x="101058" y="25559"/>
                  </a:lnTo>
                  <a:lnTo>
                    <a:pt x="101058" y="25532"/>
                  </a:lnTo>
                  <a:lnTo>
                    <a:pt x="101031" y="25532"/>
                  </a:lnTo>
                  <a:lnTo>
                    <a:pt x="101031" y="25506"/>
                  </a:lnTo>
                  <a:lnTo>
                    <a:pt x="101004" y="25506"/>
                  </a:lnTo>
                  <a:lnTo>
                    <a:pt x="101004" y="25492"/>
                  </a:lnTo>
                  <a:lnTo>
                    <a:pt x="100991" y="25492"/>
                  </a:lnTo>
                  <a:lnTo>
                    <a:pt x="100991" y="25466"/>
                  </a:lnTo>
                  <a:lnTo>
                    <a:pt x="100964" y="25466"/>
                  </a:lnTo>
                  <a:lnTo>
                    <a:pt x="100964" y="25439"/>
                  </a:lnTo>
                  <a:lnTo>
                    <a:pt x="100937" y="25439"/>
                  </a:lnTo>
                  <a:lnTo>
                    <a:pt x="100937" y="25425"/>
                  </a:lnTo>
                  <a:lnTo>
                    <a:pt x="100897" y="25425"/>
                  </a:lnTo>
                  <a:lnTo>
                    <a:pt x="100897" y="25399"/>
                  </a:lnTo>
                  <a:lnTo>
                    <a:pt x="100870" y="25399"/>
                  </a:lnTo>
                  <a:lnTo>
                    <a:pt x="100870" y="25372"/>
                  </a:lnTo>
                  <a:lnTo>
                    <a:pt x="100857" y="25372"/>
                  </a:lnTo>
                  <a:lnTo>
                    <a:pt x="100857" y="25359"/>
                  </a:lnTo>
                  <a:lnTo>
                    <a:pt x="100803" y="25359"/>
                  </a:lnTo>
                  <a:lnTo>
                    <a:pt x="100803" y="25332"/>
                  </a:lnTo>
                  <a:lnTo>
                    <a:pt x="100790" y="25332"/>
                  </a:lnTo>
                  <a:lnTo>
                    <a:pt x="100790" y="25305"/>
                  </a:lnTo>
                  <a:lnTo>
                    <a:pt x="100763" y="25305"/>
                  </a:lnTo>
                  <a:lnTo>
                    <a:pt x="100763" y="25292"/>
                  </a:lnTo>
                  <a:lnTo>
                    <a:pt x="100723" y="25292"/>
                  </a:lnTo>
                  <a:lnTo>
                    <a:pt x="100723" y="25265"/>
                  </a:lnTo>
                  <a:lnTo>
                    <a:pt x="100696" y="25265"/>
                  </a:lnTo>
                  <a:lnTo>
                    <a:pt x="100696" y="25238"/>
                  </a:lnTo>
                  <a:lnTo>
                    <a:pt x="100670" y="25238"/>
                  </a:lnTo>
                  <a:lnTo>
                    <a:pt x="100670" y="25225"/>
                  </a:lnTo>
                  <a:lnTo>
                    <a:pt x="100629" y="25225"/>
                  </a:lnTo>
                  <a:lnTo>
                    <a:pt x="100629" y="25198"/>
                  </a:lnTo>
                  <a:lnTo>
                    <a:pt x="100603" y="25198"/>
                  </a:lnTo>
                  <a:lnTo>
                    <a:pt x="100603" y="25171"/>
                  </a:lnTo>
                  <a:lnTo>
                    <a:pt x="100589" y="25171"/>
                  </a:lnTo>
                  <a:lnTo>
                    <a:pt x="100589" y="25158"/>
                  </a:lnTo>
                  <a:lnTo>
                    <a:pt x="100536" y="25158"/>
                  </a:lnTo>
                  <a:lnTo>
                    <a:pt x="100536" y="25131"/>
                  </a:lnTo>
                  <a:lnTo>
                    <a:pt x="100496" y="25131"/>
                  </a:lnTo>
                  <a:lnTo>
                    <a:pt x="100496" y="25104"/>
                  </a:lnTo>
                  <a:lnTo>
                    <a:pt x="100469" y="25104"/>
                  </a:lnTo>
                  <a:lnTo>
                    <a:pt x="100469" y="25091"/>
                  </a:lnTo>
                  <a:lnTo>
                    <a:pt x="100429" y="25091"/>
                  </a:lnTo>
                  <a:lnTo>
                    <a:pt x="100429" y="25064"/>
                  </a:lnTo>
                  <a:lnTo>
                    <a:pt x="100389" y="25064"/>
                  </a:lnTo>
                  <a:lnTo>
                    <a:pt x="100389" y="25037"/>
                  </a:lnTo>
                  <a:lnTo>
                    <a:pt x="100335" y="25037"/>
                  </a:lnTo>
                  <a:lnTo>
                    <a:pt x="100335" y="25024"/>
                  </a:lnTo>
                  <a:lnTo>
                    <a:pt x="100322" y="25024"/>
                  </a:lnTo>
                  <a:lnTo>
                    <a:pt x="100322" y="24997"/>
                  </a:lnTo>
                  <a:lnTo>
                    <a:pt x="100268" y="24997"/>
                  </a:lnTo>
                  <a:lnTo>
                    <a:pt x="100268" y="24970"/>
                  </a:lnTo>
                  <a:lnTo>
                    <a:pt x="100228" y="24970"/>
                  </a:lnTo>
                  <a:lnTo>
                    <a:pt x="100228" y="24957"/>
                  </a:lnTo>
                  <a:lnTo>
                    <a:pt x="100188" y="24957"/>
                  </a:lnTo>
                  <a:lnTo>
                    <a:pt x="100188" y="24930"/>
                  </a:lnTo>
                  <a:lnTo>
                    <a:pt x="100161" y="24930"/>
                  </a:lnTo>
                  <a:lnTo>
                    <a:pt x="100161" y="24904"/>
                  </a:lnTo>
                  <a:lnTo>
                    <a:pt x="100121" y="24904"/>
                  </a:lnTo>
                  <a:lnTo>
                    <a:pt x="100121" y="24890"/>
                  </a:lnTo>
                  <a:lnTo>
                    <a:pt x="100067" y="24890"/>
                  </a:lnTo>
                  <a:lnTo>
                    <a:pt x="100067" y="24863"/>
                  </a:lnTo>
                  <a:lnTo>
                    <a:pt x="100027" y="24863"/>
                  </a:lnTo>
                  <a:lnTo>
                    <a:pt x="100027" y="24837"/>
                  </a:lnTo>
                  <a:lnTo>
                    <a:pt x="99987" y="24837"/>
                  </a:lnTo>
                  <a:lnTo>
                    <a:pt x="99987" y="24823"/>
                  </a:lnTo>
                  <a:lnTo>
                    <a:pt x="99920" y="24823"/>
                  </a:lnTo>
                  <a:lnTo>
                    <a:pt x="99920" y="24797"/>
                  </a:lnTo>
                  <a:lnTo>
                    <a:pt x="99867" y="24797"/>
                  </a:lnTo>
                  <a:lnTo>
                    <a:pt x="99867" y="24770"/>
                  </a:lnTo>
                  <a:lnTo>
                    <a:pt x="99827" y="24770"/>
                  </a:lnTo>
                  <a:lnTo>
                    <a:pt x="99827" y="24756"/>
                  </a:lnTo>
                  <a:lnTo>
                    <a:pt x="99786" y="24756"/>
                  </a:lnTo>
                  <a:lnTo>
                    <a:pt x="99786" y="24730"/>
                  </a:lnTo>
                  <a:lnTo>
                    <a:pt x="99719" y="24730"/>
                  </a:lnTo>
                  <a:lnTo>
                    <a:pt x="99719" y="24703"/>
                  </a:lnTo>
                  <a:lnTo>
                    <a:pt x="99666" y="24703"/>
                  </a:lnTo>
                  <a:lnTo>
                    <a:pt x="99666" y="24689"/>
                  </a:lnTo>
                  <a:lnTo>
                    <a:pt x="99626" y="24689"/>
                  </a:lnTo>
                  <a:lnTo>
                    <a:pt x="99626" y="24663"/>
                  </a:lnTo>
                  <a:lnTo>
                    <a:pt x="99586" y="24663"/>
                  </a:lnTo>
                  <a:lnTo>
                    <a:pt x="99586" y="24636"/>
                  </a:lnTo>
                  <a:lnTo>
                    <a:pt x="99519" y="24636"/>
                  </a:lnTo>
                  <a:lnTo>
                    <a:pt x="99519" y="24623"/>
                  </a:lnTo>
                  <a:lnTo>
                    <a:pt x="99465" y="24623"/>
                  </a:lnTo>
                  <a:lnTo>
                    <a:pt x="99465" y="24596"/>
                  </a:lnTo>
                  <a:lnTo>
                    <a:pt x="99398" y="24596"/>
                  </a:lnTo>
                  <a:lnTo>
                    <a:pt x="99398" y="24569"/>
                  </a:lnTo>
                  <a:lnTo>
                    <a:pt x="99331" y="24569"/>
                  </a:lnTo>
                  <a:lnTo>
                    <a:pt x="99331" y="24556"/>
                  </a:lnTo>
                  <a:lnTo>
                    <a:pt x="99264" y="24556"/>
                  </a:lnTo>
                  <a:lnTo>
                    <a:pt x="99264" y="24529"/>
                  </a:lnTo>
                  <a:lnTo>
                    <a:pt x="99224" y="24529"/>
                  </a:lnTo>
                  <a:lnTo>
                    <a:pt x="99224" y="24502"/>
                  </a:lnTo>
                  <a:lnTo>
                    <a:pt x="99157" y="24502"/>
                  </a:lnTo>
                  <a:lnTo>
                    <a:pt x="99157" y="24489"/>
                  </a:lnTo>
                  <a:lnTo>
                    <a:pt x="99091" y="24489"/>
                  </a:lnTo>
                  <a:lnTo>
                    <a:pt x="99091" y="24462"/>
                  </a:lnTo>
                  <a:lnTo>
                    <a:pt x="99024" y="24462"/>
                  </a:lnTo>
                  <a:lnTo>
                    <a:pt x="99024" y="24435"/>
                  </a:lnTo>
                  <a:lnTo>
                    <a:pt x="98957" y="24435"/>
                  </a:lnTo>
                  <a:lnTo>
                    <a:pt x="98957" y="24422"/>
                  </a:lnTo>
                  <a:lnTo>
                    <a:pt x="98863" y="24422"/>
                  </a:lnTo>
                  <a:lnTo>
                    <a:pt x="98863" y="24395"/>
                  </a:lnTo>
                  <a:lnTo>
                    <a:pt x="98796" y="24395"/>
                  </a:lnTo>
                  <a:lnTo>
                    <a:pt x="98796" y="24368"/>
                  </a:lnTo>
                  <a:lnTo>
                    <a:pt x="98716" y="24368"/>
                  </a:lnTo>
                  <a:lnTo>
                    <a:pt x="98716" y="24355"/>
                  </a:lnTo>
                  <a:lnTo>
                    <a:pt x="98649" y="24355"/>
                  </a:lnTo>
                  <a:lnTo>
                    <a:pt x="98649" y="24328"/>
                  </a:lnTo>
                  <a:lnTo>
                    <a:pt x="98555" y="24328"/>
                  </a:lnTo>
                  <a:lnTo>
                    <a:pt x="98555" y="24301"/>
                  </a:lnTo>
                  <a:lnTo>
                    <a:pt x="98488" y="24301"/>
                  </a:lnTo>
                  <a:lnTo>
                    <a:pt x="98488" y="24288"/>
                  </a:lnTo>
                  <a:lnTo>
                    <a:pt x="98421" y="24288"/>
                  </a:lnTo>
                  <a:lnTo>
                    <a:pt x="98421" y="24261"/>
                  </a:lnTo>
                  <a:lnTo>
                    <a:pt x="98314" y="24261"/>
                  </a:lnTo>
                  <a:lnTo>
                    <a:pt x="98314" y="24234"/>
                  </a:lnTo>
                  <a:lnTo>
                    <a:pt x="98154" y="24234"/>
                  </a:lnTo>
                  <a:lnTo>
                    <a:pt x="98154" y="24221"/>
                  </a:lnTo>
                  <a:lnTo>
                    <a:pt x="97993" y="24221"/>
                  </a:lnTo>
                  <a:lnTo>
                    <a:pt x="97993" y="24194"/>
                  </a:lnTo>
                  <a:lnTo>
                    <a:pt x="97859" y="24194"/>
                  </a:lnTo>
                  <a:lnTo>
                    <a:pt x="97859" y="24168"/>
                  </a:lnTo>
                  <a:lnTo>
                    <a:pt x="97712" y="24168"/>
                  </a:lnTo>
                  <a:lnTo>
                    <a:pt x="97712" y="24154"/>
                  </a:lnTo>
                  <a:lnTo>
                    <a:pt x="97552" y="24154"/>
                  </a:lnTo>
                  <a:lnTo>
                    <a:pt x="97552" y="24127"/>
                  </a:lnTo>
                  <a:lnTo>
                    <a:pt x="97391" y="24127"/>
                  </a:lnTo>
                  <a:lnTo>
                    <a:pt x="97391" y="24101"/>
                  </a:lnTo>
                  <a:lnTo>
                    <a:pt x="97244" y="24101"/>
                  </a:lnTo>
                  <a:lnTo>
                    <a:pt x="97244" y="24087"/>
                  </a:lnTo>
                  <a:lnTo>
                    <a:pt x="97083" y="24087"/>
                  </a:lnTo>
                  <a:lnTo>
                    <a:pt x="97083" y="24061"/>
                  </a:lnTo>
                  <a:lnTo>
                    <a:pt x="96923" y="24061"/>
                  </a:lnTo>
                  <a:lnTo>
                    <a:pt x="96923" y="24034"/>
                  </a:lnTo>
                  <a:lnTo>
                    <a:pt x="96776" y="24034"/>
                  </a:lnTo>
                  <a:lnTo>
                    <a:pt x="96776" y="24020"/>
                  </a:lnTo>
                  <a:lnTo>
                    <a:pt x="96615" y="24020"/>
                  </a:lnTo>
                  <a:lnTo>
                    <a:pt x="96615" y="23994"/>
                  </a:lnTo>
                  <a:lnTo>
                    <a:pt x="96481" y="23994"/>
                  </a:lnTo>
                  <a:lnTo>
                    <a:pt x="96481" y="23967"/>
                  </a:lnTo>
                  <a:lnTo>
                    <a:pt x="96321" y="23967"/>
                  </a:lnTo>
                  <a:lnTo>
                    <a:pt x="96321" y="23953"/>
                  </a:lnTo>
                  <a:lnTo>
                    <a:pt x="96173" y="23953"/>
                  </a:lnTo>
                  <a:lnTo>
                    <a:pt x="96173" y="23927"/>
                  </a:lnTo>
                  <a:lnTo>
                    <a:pt x="96013" y="23927"/>
                  </a:lnTo>
                  <a:lnTo>
                    <a:pt x="96013" y="23900"/>
                  </a:lnTo>
                  <a:lnTo>
                    <a:pt x="95852" y="23900"/>
                  </a:lnTo>
                  <a:lnTo>
                    <a:pt x="95852" y="23887"/>
                  </a:lnTo>
                  <a:lnTo>
                    <a:pt x="95705" y="23887"/>
                  </a:lnTo>
                  <a:lnTo>
                    <a:pt x="95705" y="23860"/>
                  </a:lnTo>
                  <a:lnTo>
                    <a:pt x="95544" y="23860"/>
                  </a:lnTo>
                  <a:lnTo>
                    <a:pt x="95544" y="23833"/>
                  </a:lnTo>
                  <a:lnTo>
                    <a:pt x="95384" y="23833"/>
                  </a:lnTo>
                  <a:lnTo>
                    <a:pt x="95384" y="23820"/>
                  </a:lnTo>
                  <a:lnTo>
                    <a:pt x="95250" y="23820"/>
                  </a:lnTo>
                  <a:lnTo>
                    <a:pt x="95250" y="23793"/>
                  </a:lnTo>
                  <a:lnTo>
                    <a:pt x="95103" y="23793"/>
                  </a:lnTo>
                  <a:lnTo>
                    <a:pt x="95103" y="23766"/>
                  </a:lnTo>
                  <a:lnTo>
                    <a:pt x="94942" y="23766"/>
                  </a:lnTo>
                  <a:lnTo>
                    <a:pt x="94942" y="23753"/>
                  </a:lnTo>
                  <a:lnTo>
                    <a:pt x="94782" y="23753"/>
                  </a:lnTo>
                  <a:lnTo>
                    <a:pt x="94782" y="23726"/>
                  </a:lnTo>
                  <a:lnTo>
                    <a:pt x="94634" y="23726"/>
                  </a:lnTo>
                  <a:lnTo>
                    <a:pt x="94634" y="23699"/>
                  </a:lnTo>
                  <a:lnTo>
                    <a:pt x="94474" y="23699"/>
                  </a:lnTo>
                  <a:lnTo>
                    <a:pt x="94474" y="23686"/>
                  </a:lnTo>
                  <a:lnTo>
                    <a:pt x="94313" y="23686"/>
                  </a:lnTo>
                  <a:lnTo>
                    <a:pt x="94313" y="23659"/>
                  </a:lnTo>
                  <a:lnTo>
                    <a:pt x="94166" y="23659"/>
                  </a:lnTo>
                  <a:lnTo>
                    <a:pt x="94166" y="23632"/>
                  </a:lnTo>
                  <a:lnTo>
                    <a:pt x="94006" y="23632"/>
                  </a:lnTo>
                  <a:lnTo>
                    <a:pt x="94006" y="23619"/>
                  </a:lnTo>
                  <a:lnTo>
                    <a:pt x="93872" y="23619"/>
                  </a:lnTo>
                  <a:lnTo>
                    <a:pt x="93872" y="23592"/>
                  </a:lnTo>
                  <a:lnTo>
                    <a:pt x="93711" y="23592"/>
                  </a:lnTo>
                  <a:lnTo>
                    <a:pt x="93711" y="23565"/>
                  </a:lnTo>
                  <a:lnTo>
                    <a:pt x="93564" y="23565"/>
                  </a:lnTo>
                  <a:lnTo>
                    <a:pt x="93564" y="23552"/>
                  </a:lnTo>
                  <a:lnTo>
                    <a:pt x="93403" y="23552"/>
                  </a:lnTo>
                  <a:lnTo>
                    <a:pt x="93403" y="23525"/>
                  </a:lnTo>
                  <a:lnTo>
                    <a:pt x="93243" y="23525"/>
                  </a:lnTo>
                  <a:lnTo>
                    <a:pt x="93243" y="23498"/>
                  </a:lnTo>
                  <a:lnTo>
                    <a:pt x="93096" y="23498"/>
                  </a:lnTo>
                  <a:lnTo>
                    <a:pt x="93096" y="23485"/>
                  </a:lnTo>
                  <a:lnTo>
                    <a:pt x="92935" y="23485"/>
                  </a:lnTo>
                  <a:lnTo>
                    <a:pt x="92935" y="23458"/>
                  </a:lnTo>
                  <a:lnTo>
                    <a:pt x="92774" y="23458"/>
                  </a:lnTo>
                  <a:lnTo>
                    <a:pt x="92774" y="23432"/>
                  </a:lnTo>
                  <a:lnTo>
                    <a:pt x="92641" y="23432"/>
                  </a:lnTo>
                  <a:lnTo>
                    <a:pt x="92641" y="23418"/>
                  </a:lnTo>
                  <a:lnTo>
                    <a:pt x="92493" y="23418"/>
                  </a:lnTo>
                  <a:lnTo>
                    <a:pt x="92493" y="23391"/>
                  </a:lnTo>
                  <a:lnTo>
                    <a:pt x="92333" y="23391"/>
                  </a:lnTo>
                  <a:lnTo>
                    <a:pt x="92333" y="23365"/>
                  </a:lnTo>
                  <a:lnTo>
                    <a:pt x="92172" y="23365"/>
                  </a:lnTo>
                  <a:lnTo>
                    <a:pt x="92172" y="23351"/>
                  </a:lnTo>
                  <a:lnTo>
                    <a:pt x="92025" y="23351"/>
                  </a:lnTo>
                  <a:lnTo>
                    <a:pt x="92025" y="23325"/>
                  </a:lnTo>
                  <a:lnTo>
                    <a:pt x="91864" y="23325"/>
                  </a:lnTo>
                  <a:lnTo>
                    <a:pt x="91864" y="23298"/>
                  </a:lnTo>
                  <a:lnTo>
                    <a:pt x="91704" y="23298"/>
                  </a:lnTo>
                  <a:lnTo>
                    <a:pt x="91704" y="23284"/>
                  </a:lnTo>
                  <a:lnTo>
                    <a:pt x="91557" y="23284"/>
                  </a:lnTo>
                  <a:lnTo>
                    <a:pt x="91557" y="23258"/>
                  </a:lnTo>
                  <a:lnTo>
                    <a:pt x="91396" y="23258"/>
                  </a:lnTo>
                  <a:lnTo>
                    <a:pt x="91396" y="23231"/>
                  </a:lnTo>
                  <a:lnTo>
                    <a:pt x="91262" y="23231"/>
                  </a:lnTo>
                  <a:lnTo>
                    <a:pt x="91262" y="23217"/>
                  </a:lnTo>
                  <a:lnTo>
                    <a:pt x="91102" y="23217"/>
                  </a:lnTo>
                  <a:lnTo>
                    <a:pt x="91102" y="23191"/>
                  </a:lnTo>
                  <a:lnTo>
                    <a:pt x="90955" y="23191"/>
                  </a:lnTo>
                  <a:lnTo>
                    <a:pt x="90955" y="23164"/>
                  </a:lnTo>
                  <a:lnTo>
                    <a:pt x="90794" y="23164"/>
                  </a:lnTo>
                  <a:lnTo>
                    <a:pt x="90794" y="23151"/>
                  </a:lnTo>
                  <a:lnTo>
                    <a:pt x="90633" y="23151"/>
                  </a:lnTo>
                  <a:lnTo>
                    <a:pt x="90633" y="23124"/>
                  </a:lnTo>
                  <a:lnTo>
                    <a:pt x="90486" y="23124"/>
                  </a:lnTo>
                  <a:lnTo>
                    <a:pt x="90486" y="23097"/>
                  </a:lnTo>
                  <a:lnTo>
                    <a:pt x="90326" y="23097"/>
                  </a:lnTo>
                  <a:lnTo>
                    <a:pt x="90326" y="23084"/>
                  </a:lnTo>
                  <a:lnTo>
                    <a:pt x="90165" y="23084"/>
                  </a:lnTo>
                  <a:lnTo>
                    <a:pt x="90165" y="23057"/>
                  </a:lnTo>
                  <a:lnTo>
                    <a:pt x="90018" y="23057"/>
                  </a:lnTo>
                  <a:lnTo>
                    <a:pt x="90018" y="23030"/>
                  </a:lnTo>
                  <a:lnTo>
                    <a:pt x="89884" y="23030"/>
                  </a:lnTo>
                  <a:lnTo>
                    <a:pt x="89884" y="23017"/>
                  </a:lnTo>
                  <a:lnTo>
                    <a:pt x="89723" y="23017"/>
                  </a:lnTo>
                  <a:lnTo>
                    <a:pt x="89723" y="22990"/>
                  </a:lnTo>
                  <a:lnTo>
                    <a:pt x="89563" y="22990"/>
                  </a:lnTo>
                  <a:lnTo>
                    <a:pt x="89563" y="22963"/>
                  </a:lnTo>
                  <a:lnTo>
                    <a:pt x="89416" y="22963"/>
                  </a:lnTo>
                  <a:lnTo>
                    <a:pt x="89416" y="22950"/>
                  </a:lnTo>
                  <a:lnTo>
                    <a:pt x="89255" y="22950"/>
                  </a:lnTo>
                  <a:lnTo>
                    <a:pt x="89255" y="22923"/>
                  </a:lnTo>
                  <a:lnTo>
                    <a:pt x="89094" y="22923"/>
                  </a:lnTo>
                  <a:lnTo>
                    <a:pt x="89094" y="22896"/>
                  </a:lnTo>
                  <a:lnTo>
                    <a:pt x="88947" y="22896"/>
                  </a:lnTo>
                  <a:lnTo>
                    <a:pt x="88947" y="22883"/>
                  </a:lnTo>
                  <a:lnTo>
                    <a:pt x="88787" y="22883"/>
                  </a:lnTo>
                  <a:lnTo>
                    <a:pt x="88787" y="22856"/>
                  </a:lnTo>
                  <a:lnTo>
                    <a:pt x="88653" y="22856"/>
                  </a:lnTo>
                  <a:lnTo>
                    <a:pt x="88653" y="22829"/>
                  </a:lnTo>
                  <a:lnTo>
                    <a:pt x="88492" y="22829"/>
                  </a:lnTo>
                  <a:lnTo>
                    <a:pt x="88492" y="22816"/>
                  </a:lnTo>
                  <a:lnTo>
                    <a:pt x="88345" y="22816"/>
                  </a:lnTo>
                  <a:lnTo>
                    <a:pt x="88345" y="22789"/>
                  </a:lnTo>
                  <a:lnTo>
                    <a:pt x="88185" y="22789"/>
                  </a:lnTo>
                  <a:lnTo>
                    <a:pt x="88185" y="22763"/>
                  </a:lnTo>
                  <a:lnTo>
                    <a:pt x="88024" y="22763"/>
                  </a:lnTo>
                  <a:lnTo>
                    <a:pt x="88024" y="22749"/>
                  </a:lnTo>
                  <a:lnTo>
                    <a:pt x="87877" y="22749"/>
                  </a:lnTo>
                  <a:lnTo>
                    <a:pt x="87877" y="22722"/>
                  </a:lnTo>
                  <a:lnTo>
                    <a:pt x="87716" y="22722"/>
                  </a:lnTo>
                  <a:lnTo>
                    <a:pt x="87716" y="22696"/>
                  </a:lnTo>
                  <a:lnTo>
                    <a:pt x="87556" y="22696"/>
                  </a:lnTo>
                  <a:lnTo>
                    <a:pt x="87556" y="22682"/>
                  </a:lnTo>
                  <a:lnTo>
                    <a:pt x="87408" y="22682"/>
                  </a:lnTo>
                  <a:lnTo>
                    <a:pt x="87408" y="22655"/>
                  </a:lnTo>
                  <a:lnTo>
                    <a:pt x="87275" y="22655"/>
                  </a:lnTo>
                  <a:lnTo>
                    <a:pt x="87275" y="22629"/>
                  </a:lnTo>
                  <a:lnTo>
                    <a:pt x="87114" y="22629"/>
                  </a:lnTo>
                  <a:lnTo>
                    <a:pt x="87114" y="22615"/>
                  </a:lnTo>
                  <a:lnTo>
                    <a:pt x="86953" y="22615"/>
                  </a:lnTo>
                  <a:lnTo>
                    <a:pt x="86953" y="22589"/>
                  </a:lnTo>
                  <a:lnTo>
                    <a:pt x="86806" y="22589"/>
                  </a:lnTo>
                  <a:lnTo>
                    <a:pt x="86806" y="22562"/>
                  </a:lnTo>
                  <a:lnTo>
                    <a:pt x="86646" y="22562"/>
                  </a:lnTo>
                  <a:lnTo>
                    <a:pt x="86646" y="22548"/>
                  </a:lnTo>
                  <a:lnTo>
                    <a:pt x="86485" y="22548"/>
                  </a:lnTo>
                  <a:lnTo>
                    <a:pt x="86485" y="22522"/>
                  </a:lnTo>
                  <a:lnTo>
                    <a:pt x="86338" y="22522"/>
                  </a:lnTo>
                  <a:lnTo>
                    <a:pt x="86338" y="22495"/>
                  </a:lnTo>
                  <a:lnTo>
                    <a:pt x="86177" y="22495"/>
                  </a:lnTo>
                  <a:lnTo>
                    <a:pt x="86177" y="22481"/>
                  </a:lnTo>
                  <a:lnTo>
                    <a:pt x="86017" y="22481"/>
                  </a:lnTo>
                  <a:lnTo>
                    <a:pt x="86017" y="22455"/>
                  </a:lnTo>
                  <a:lnTo>
                    <a:pt x="85883" y="22455"/>
                  </a:lnTo>
                  <a:lnTo>
                    <a:pt x="85883" y="22428"/>
                  </a:lnTo>
                  <a:lnTo>
                    <a:pt x="85736" y="22428"/>
                  </a:lnTo>
                  <a:lnTo>
                    <a:pt x="85736" y="22415"/>
                  </a:lnTo>
                  <a:lnTo>
                    <a:pt x="85575" y="22415"/>
                  </a:lnTo>
                  <a:lnTo>
                    <a:pt x="85575" y="22388"/>
                  </a:lnTo>
                  <a:lnTo>
                    <a:pt x="85415" y="22388"/>
                  </a:lnTo>
                  <a:lnTo>
                    <a:pt x="85415" y="22361"/>
                  </a:lnTo>
                  <a:lnTo>
                    <a:pt x="85267" y="22361"/>
                  </a:lnTo>
                  <a:lnTo>
                    <a:pt x="85267" y="22348"/>
                  </a:lnTo>
                  <a:lnTo>
                    <a:pt x="85107" y="22348"/>
                  </a:lnTo>
                  <a:lnTo>
                    <a:pt x="85107" y="22321"/>
                  </a:lnTo>
                  <a:lnTo>
                    <a:pt x="84946" y="22321"/>
                  </a:lnTo>
                  <a:lnTo>
                    <a:pt x="84946" y="22294"/>
                  </a:lnTo>
                  <a:lnTo>
                    <a:pt x="84799" y="22294"/>
                  </a:lnTo>
                  <a:lnTo>
                    <a:pt x="84799" y="22281"/>
                  </a:lnTo>
                  <a:lnTo>
                    <a:pt x="84665" y="22281"/>
                  </a:lnTo>
                  <a:lnTo>
                    <a:pt x="84665" y="22254"/>
                  </a:lnTo>
                  <a:lnTo>
                    <a:pt x="84505" y="22254"/>
                  </a:lnTo>
                  <a:lnTo>
                    <a:pt x="84505" y="22227"/>
                  </a:lnTo>
                  <a:lnTo>
                    <a:pt x="84344" y="22227"/>
                  </a:lnTo>
                  <a:lnTo>
                    <a:pt x="84344" y="22214"/>
                  </a:lnTo>
                  <a:lnTo>
                    <a:pt x="84197" y="22214"/>
                  </a:lnTo>
                  <a:lnTo>
                    <a:pt x="84197" y="22187"/>
                  </a:lnTo>
                  <a:lnTo>
                    <a:pt x="84036" y="22187"/>
                  </a:lnTo>
                  <a:lnTo>
                    <a:pt x="84036" y="22160"/>
                  </a:lnTo>
                  <a:lnTo>
                    <a:pt x="83876" y="22160"/>
                  </a:lnTo>
                  <a:lnTo>
                    <a:pt x="83876" y="22147"/>
                  </a:lnTo>
                  <a:lnTo>
                    <a:pt x="83728" y="22147"/>
                  </a:lnTo>
                  <a:lnTo>
                    <a:pt x="83728" y="22120"/>
                  </a:lnTo>
                  <a:lnTo>
                    <a:pt x="83568" y="22120"/>
                  </a:lnTo>
                  <a:lnTo>
                    <a:pt x="83568" y="22093"/>
                  </a:lnTo>
                  <a:lnTo>
                    <a:pt x="83407" y="22093"/>
                  </a:lnTo>
                  <a:lnTo>
                    <a:pt x="83407" y="22080"/>
                  </a:lnTo>
                  <a:lnTo>
                    <a:pt x="83274" y="22080"/>
                  </a:lnTo>
                  <a:lnTo>
                    <a:pt x="83274" y="22053"/>
                  </a:lnTo>
                  <a:lnTo>
                    <a:pt x="83126" y="22053"/>
                  </a:lnTo>
                  <a:lnTo>
                    <a:pt x="83126" y="22027"/>
                  </a:lnTo>
                  <a:lnTo>
                    <a:pt x="82966" y="22027"/>
                  </a:lnTo>
                  <a:lnTo>
                    <a:pt x="82966" y="22013"/>
                  </a:lnTo>
                  <a:lnTo>
                    <a:pt x="82805" y="22013"/>
                  </a:lnTo>
                  <a:lnTo>
                    <a:pt x="82805" y="21986"/>
                  </a:lnTo>
                  <a:lnTo>
                    <a:pt x="82658" y="21986"/>
                  </a:lnTo>
                  <a:lnTo>
                    <a:pt x="82658" y="21960"/>
                  </a:lnTo>
                  <a:lnTo>
                    <a:pt x="82497" y="21960"/>
                  </a:lnTo>
                  <a:lnTo>
                    <a:pt x="82497" y="21946"/>
                  </a:lnTo>
                  <a:lnTo>
                    <a:pt x="82337" y="21946"/>
                  </a:lnTo>
                  <a:lnTo>
                    <a:pt x="82337" y="21919"/>
                  </a:lnTo>
                  <a:lnTo>
                    <a:pt x="82190" y="21919"/>
                  </a:lnTo>
                  <a:lnTo>
                    <a:pt x="82190" y="21893"/>
                  </a:lnTo>
                  <a:lnTo>
                    <a:pt x="82056" y="21893"/>
                  </a:lnTo>
                  <a:lnTo>
                    <a:pt x="82056" y="21879"/>
                  </a:lnTo>
                  <a:lnTo>
                    <a:pt x="81895" y="21879"/>
                  </a:lnTo>
                  <a:lnTo>
                    <a:pt x="81895" y="21853"/>
                  </a:lnTo>
                  <a:lnTo>
                    <a:pt x="81735" y="21853"/>
                  </a:lnTo>
                  <a:lnTo>
                    <a:pt x="81735" y="21826"/>
                  </a:lnTo>
                  <a:lnTo>
                    <a:pt x="81587" y="21826"/>
                  </a:lnTo>
                  <a:lnTo>
                    <a:pt x="81587" y="21812"/>
                  </a:lnTo>
                  <a:lnTo>
                    <a:pt x="81427" y="21812"/>
                  </a:lnTo>
                  <a:lnTo>
                    <a:pt x="81427" y="21786"/>
                  </a:lnTo>
                  <a:lnTo>
                    <a:pt x="81266" y="21786"/>
                  </a:lnTo>
                  <a:lnTo>
                    <a:pt x="81266" y="21759"/>
                  </a:lnTo>
                  <a:lnTo>
                    <a:pt x="81119" y="21759"/>
                  </a:lnTo>
                  <a:lnTo>
                    <a:pt x="81119" y="21746"/>
                  </a:lnTo>
                  <a:lnTo>
                    <a:pt x="80958" y="21746"/>
                  </a:lnTo>
                  <a:lnTo>
                    <a:pt x="80958" y="21719"/>
                  </a:lnTo>
                  <a:lnTo>
                    <a:pt x="80798" y="21719"/>
                  </a:lnTo>
                  <a:lnTo>
                    <a:pt x="80798" y="21692"/>
                  </a:lnTo>
                  <a:lnTo>
                    <a:pt x="80664" y="21692"/>
                  </a:lnTo>
                  <a:lnTo>
                    <a:pt x="80664" y="21679"/>
                  </a:lnTo>
                  <a:lnTo>
                    <a:pt x="80517" y="21679"/>
                  </a:lnTo>
                  <a:lnTo>
                    <a:pt x="80517" y="21652"/>
                  </a:lnTo>
                  <a:lnTo>
                    <a:pt x="80356" y="21652"/>
                  </a:lnTo>
                  <a:lnTo>
                    <a:pt x="80356" y="21625"/>
                  </a:lnTo>
                  <a:lnTo>
                    <a:pt x="80196" y="21625"/>
                  </a:lnTo>
                  <a:lnTo>
                    <a:pt x="80196" y="21612"/>
                  </a:lnTo>
                  <a:lnTo>
                    <a:pt x="80049" y="21612"/>
                  </a:lnTo>
                  <a:lnTo>
                    <a:pt x="80049" y="21585"/>
                  </a:lnTo>
                  <a:lnTo>
                    <a:pt x="79888" y="21585"/>
                  </a:lnTo>
                  <a:lnTo>
                    <a:pt x="79888" y="21558"/>
                  </a:lnTo>
                  <a:lnTo>
                    <a:pt x="79727" y="21558"/>
                  </a:lnTo>
                  <a:lnTo>
                    <a:pt x="79727" y="21545"/>
                  </a:lnTo>
                  <a:lnTo>
                    <a:pt x="79580" y="21545"/>
                  </a:lnTo>
                  <a:lnTo>
                    <a:pt x="79580" y="21518"/>
                  </a:lnTo>
                  <a:lnTo>
                    <a:pt x="79420" y="21518"/>
                  </a:lnTo>
                  <a:lnTo>
                    <a:pt x="79420" y="21491"/>
                  </a:lnTo>
                  <a:lnTo>
                    <a:pt x="79286" y="21491"/>
                  </a:lnTo>
                  <a:lnTo>
                    <a:pt x="79286" y="21478"/>
                  </a:lnTo>
                  <a:lnTo>
                    <a:pt x="79125" y="21478"/>
                  </a:lnTo>
                  <a:lnTo>
                    <a:pt x="79125" y="21451"/>
                  </a:lnTo>
                  <a:lnTo>
                    <a:pt x="78978" y="21451"/>
                  </a:lnTo>
                  <a:lnTo>
                    <a:pt x="78978" y="21424"/>
                  </a:lnTo>
                  <a:lnTo>
                    <a:pt x="78817" y="21424"/>
                  </a:lnTo>
                  <a:lnTo>
                    <a:pt x="78817" y="21411"/>
                  </a:lnTo>
                  <a:lnTo>
                    <a:pt x="78657" y="21411"/>
                  </a:lnTo>
                  <a:lnTo>
                    <a:pt x="78657" y="21384"/>
                  </a:lnTo>
                  <a:lnTo>
                    <a:pt x="78510" y="21384"/>
                  </a:lnTo>
                  <a:lnTo>
                    <a:pt x="78510" y="21357"/>
                  </a:lnTo>
                  <a:lnTo>
                    <a:pt x="78349" y="21357"/>
                  </a:lnTo>
                  <a:lnTo>
                    <a:pt x="78349" y="21344"/>
                  </a:lnTo>
                  <a:lnTo>
                    <a:pt x="78189" y="21344"/>
                  </a:lnTo>
                  <a:lnTo>
                    <a:pt x="78189" y="21317"/>
                  </a:lnTo>
                  <a:lnTo>
                    <a:pt x="78055" y="21317"/>
                  </a:lnTo>
                  <a:lnTo>
                    <a:pt x="78055" y="21291"/>
                  </a:lnTo>
                  <a:lnTo>
                    <a:pt x="77907" y="21291"/>
                  </a:lnTo>
                  <a:lnTo>
                    <a:pt x="77907" y="21277"/>
                  </a:lnTo>
                  <a:lnTo>
                    <a:pt x="77747" y="21277"/>
                  </a:lnTo>
                  <a:lnTo>
                    <a:pt x="77747" y="21250"/>
                  </a:lnTo>
                  <a:lnTo>
                    <a:pt x="77586" y="21250"/>
                  </a:lnTo>
                  <a:lnTo>
                    <a:pt x="77586" y="21224"/>
                  </a:lnTo>
                  <a:lnTo>
                    <a:pt x="77439" y="21224"/>
                  </a:lnTo>
                  <a:lnTo>
                    <a:pt x="77439" y="21210"/>
                  </a:lnTo>
                  <a:lnTo>
                    <a:pt x="77279" y="21210"/>
                  </a:lnTo>
                  <a:lnTo>
                    <a:pt x="77279" y="21183"/>
                  </a:lnTo>
                  <a:lnTo>
                    <a:pt x="77118" y="21183"/>
                  </a:lnTo>
                  <a:lnTo>
                    <a:pt x="77118" y="21157"/>
                  </a:lnTo>
                  <a:lnTo>
                    <a:pt x="76971" y="21157"/>
                  </a:lnTo>
                  <a:lnTo>
                    <a:pt x="76971" y="21143"/>
                  </a:lnTo>
                  <a:lnTo>
                    <a:pt x="76810" y="21143"/>
                  </a:lnTo>
                  <a:lnTo>
                    <a:pt x="76810" y="21117"/>
                  </a:lnTo>
                  <a:lnTo>
                    <a:pt x="76676" y="21117"/>
                  </a:lnTo>
                  <a:lnTo>
                    <a:pt x="76676" y="21090"/>
                  </a:lnTo>
                  <a:lnTo>
                    <a:pt x="76516" y="21090"/>
                  </a:lnTo>
                  <a:lnTo>
                    <a:pt x="76516" y="21076"/>
                  </a:lnTo>
                  <a:lnTo>
                    <a:pt x="76369" y="21076"/>
                  </a:lnTo>
                  <a:lnTo>
                    <a:pt x="76369" y="21050"/>
                  </a:lnTo>
                  <a:lnTo>
                    <a:pt x="76208" y="21050"/>
                  </a:lnTo>
                  <a:lnTo>
                    <a:pt x="76208" y="21023"/>
                  </a:lnTo>
                  <a:lnTo>
                    <a:pt x="76047" y="21023"/>
                  </a:lnTo>
                  <a:lnTo>
                    <a:pt x="76047" y="21010"/>
                  </a:lnTo>
                  <a:lnTo>
                    <a:pt x="75900" y="21010"/>
                  </a:lnTo>
                  <a:lnTo>
                    <a:pt x="75900" y="20983"/>
                  </a:lnTo>
                  <a:lnTo>
                    <a:pt x="75740" y="20983"/>
                  </a:lnTo>
                  <a:lnTo>
                    <a:pt x="75740" y="20956"/>
                  </a:lnTo>
                  <a:lnTo>
                    <a:pt x="75579" y="20956"/>
                  </a:lnTo>
                  <a:lnTo>
                    <a:pt x="75579" y="20943"/>
                  </a:lnTo>
                  <a:lnTo>
                    <a:pt x="75445" y="20943"/>
                  </a:lnTo>
                  <a:lnTo>
                    <a:pt x="75445" y="20916"/>
                  </a:lnTo>
                  <a:lnTo>
                    <a:pt x="75298" y="20916"/>
                  </a:lnTo>
                  <a:lnTo>
                    <a:pt x="75298" y="20889"/>
                  </a:lnTo>
                  <a:lnTo>
                    <a:pt x="75138" y="20889"/>
                  </a:lnTo>
                  <a:lnTo>
                    <a:pt x="75138" y="20876"/>
                  </a:lnTo>
                  <a:lnTo>
                    <a:pt x="74977" y="20876"/>
                  </a:lnTo>
                  <a:lnTo>
                    <a:pt x="74977" y="20849"/>
                  </a:lnTo>
                  <a:lnTo>
                    <a:pt x="74830" y="20849"/>
                  </a:lnTo>
                  <a:lnTo>
                    <a:pt x="74830" y="20822"/>
                  </a:lnTo>
                  <a:lnTo>
                    <a:pt x="74669" y="20822"/>
                  </a:lnTo>
                  <a:lnTo>
                    <a:pt x="74669" y="20809"/>
                  </a:lnTo>
                  <a:lnTo>
                    <a:pt x="74509" y="20809"/>
                  </a:lnTo>
                  <a:lnTo>
                    <a:pt x="74509" y="20782"/>
                  </a:lnTo>
                  <a:lnTo>
                    <a:pt x="74361" y="20782"/>
                  </a:lnTo>
                  <a:lnTo>
                    <a:pt x="74361" y="20755"/>
                  </a:lnTo>
                  <a:lnTo>
                    <a:pt x="74201" y="20755"/>
                  </a:lnTo>
                  <a:lnTo>
                    <a:pt x="74201" y="20742"/>
                  </a:lnTo>
                  <a:lnTo>
                    <a:pt x="74067" y="20742"/>
                  </a:lnTo>
                  <a:lnTo>
                    <a:pt x="74067" y="20715"/>
                  </a:lnTo>
                  <a:lnTo>
                    <a:pt x="73906" y="20715"/>
                  </a:lnTo>
                  <a:lnTo>
                    <a:pt x="73906" y="20688"/>
                  </a:lnTo>
                  <a:lnTo>
                    <a:pt x="73759" y="20688"/>
                  </a:lnTo>
                  <a:lnTo>
                    <a:pt x="73759" y="20675"/>
                  </a:lnTo>
                  <a:lnTo>
                    <a:pt x="73599" y="20675"/>
                  </a:lnTo>
                  <a:lnTo>
                    <a:pt x="73599" y="20648"/>
                  </a:lnTo>
                  <a:lnTo>
                    <a:pt x="73438" y="20648"/>
                  </a:lnTo>
                  <a:lnTo>
                    <a:pt x="73438" y="20621"/>
                  </a:lnTo>
                  <a:lnTo>
                    <a:pt x="73291" y="20621"/>
                  </a:lnTo>
                  <a:lnTo>
                    <a:pt x="73291" y="20608"/>
                  </a:lnTo>
                  <a:lnTo>
                    <a:pt x="73130" y="20608"/>
                  </a:lnTo>
                  <a:lnTo>
                    <a:pt x="73130" y="20581"/>
                  </a:lnTo>
                  <a:lnTo>
                    <a:pt x="72970" y="20581"/>
                  </a:lnTo>
                  <a:lnTo>
                    <a:pt x="72970" y="20555"/>
                  </a:lnTo>
                  <a:lnTo>
                    <a:pt x="72822" y="20555"/>
                  </a:lnTo>
                  <a:lnTo>
                    <a:pt x="72822" y="20541"/>
                  </a:lnTo>
                  <a:lnTo>
                    <a:pt x="72689" y="20541"/>
                  </a:lnTo>
                  <a:lnTo>
                    <a:pt x="72689" y="20514"/>
                  </a:lnTo>
                  <a:lnTo>
                    <a:pt x="72528" y="20514"/>
                  </a:lnTo>
                  <a:lnTo>
                    <a:pt x="72528" y="20488"/>
                  </a:lnTo>
                  <a:lnTo>
                    <a:pt x="72368" y="20488"/>
                  </a:lnTo>
                  <a:lnTo>
                    <a:pt x="72368" y="20474"/>
                  </a:lnTo>
                  <a:lnTo>
                    <a:pt x="72220" y="20474"/>
                  </a:lnTo>
                  <a:lnTo>
                    <a:pt x="72220" y="20448"/>
                  </a:lnTo>
                  <a:lnTo>
                    <a:pt x="72060" y="20448"/>
                  </a:lnTo>
                  <a:lnTo>
                    <a:pt x="72060" y="20421"/>
                  </a:lnTo>
                  <a:lnTo>
                    <a:pt x="71899" y="20421"/>
                  </a:lnTo>
                  <a:lnTo>
                    <a:pt x="71899" y="20407"/>
                  </a:lnTo>
                  <a:lnTo>
                    <a:pt x="71752" y="20407"/>
                  </a:lnTo>
                  <a:lnTo>
                    <a:pt x="71752" y="20381"/>
                  </a:lnTo>
                  <a:lnTo>
                    <a:pt x="71591" y="20381"/>
                  </a:lnTo>
                  <a:lnTo>
                    <a:pt x="71591" y="20354"/>
                  </a:lnTo>
                  <a:lnTo>
                    <a:pt x="71458" y="20354"/>
                  </a:lnTo>
                  <a:lnTo>
                    <a:pt x="71458" y="20340"/>
                  </a:lnTo>
                  <a:lnTo>
                    <a:pt x="71297" y="20340"/>
                  </a:lnTo>
                  <a:lnTo>
                    <a:pt x="71297" y="20314"/>
                  </a:lnTo>
                  <a:lnTo>
                    <a:pt x="71150" y="20314"/>
                  </a:lnTo>
                  <a:lnTo>
                    <a:pt x="71150" y="20287"/>
                  </a:lnTo>
                  <a:lnTo>
                    <a:pt x="70989" y="20287"/>
                  </a:lnTo>
                  <a:lnTo>
                    <a:pt x="70989" y="20274"/>
                  </a:lnTo>
                  <a:lnTo>
                    <a:pt x="70829" y="20274"/>
                  </a:lnTo>
                  <a:lnTo>
                    <a:pt x="70829" y="20247"/>
                  </a:lnTo>
                  <a:lnTo>
                    <a:pt x="70681" y="20247"/>
                  </a:lnTo>
                  <a:lnTo>
                    <a:pt x="70681" y="20220"/>
                  </a:lnTo>
                  <a:lnTo>
                    <a:pt x="70521" y="20220"/>
                  </a:lnTo>
                  <a:lnTo>
                    <a:pt x="70521" y="20207"/>
                  </a:lnTo>
                  <a:lnTo>
                    <a:pt x="70360" y="20207"/>
                  </a:lnTo>
                  <a:lnTo>
                    <a:pt x="70360" y="20180"/>
                  </a:lnTo>
                  <a:lnTo>
                    <a:pt x="70213" y="20180"/>
                  </a:lnTo>
                  <a:lnTo>
                    <a:pt x="70213" y="20153"/>
                  </a:lnTo>
                  <a:lnTo>
                    <a:pt x="70079" y="20153"/>
                  </a:lnTo>
                  <a:lnTo>
                    <a:pt x="70079" y="20140"/>
                  </a:lnTo>
                  <a:lnTo>
                    <a:pt x="69919" y="20140"/>
                  </a:lnTo>
                  <a:lnTo>
                    <a:pt x="69919" y="20113"/>
                  </a:lnTo>
                  <a:lnTo>
                    <a:pt x="69758" y="20113"/>
                  </a:lnTo>
                  <a:lnTo>
                    <a:pt x="69758" y="20086"/>
                  </a:lnTo>
                  <a:lnTo>
                    <a:pt x="69611" y="20086"/>
                  </a:lnTo>
                  <a:lnTo>
                    <a:pt x="69611" y="20073"/>
                  </a:lnTo>
                  <a:lnTo>
                    <a:pt x="69450" y="20073"/>
                  </a:lnTo>
                  <a:lnTo>
                    <a:pt x="69450" y="20046"/>
                  </a:lnTo>
                  <a:lnTo>
                    <a:pt x="69290" y="20046"/>
                  </a:lnTo>
                  <a:lnTo>
                    <a:pt x="69290" y="20019"/>
                  </a:lnTo>
                  <a:lnTo>
                    <a:pt x="69143" y="20019"/>
                  </a:lnTo>
                  <a:lnTo>
                    <a:pt x="69143" y="20006"/>
                  </a:lnTo>
                  <a:lnTo>
                    <a:pt x="68982" y="20006"/>
                  </a:lnTo>
                  <a:lnTo>
                    <a:pt x="68982" y="19979"/>
                  </a:lnTo>
                  <a:lnTo>
                    <a:pt x="68848" y="19979"/>
                  </a:lnTo>
                  <a:lnTo>
                    <a:pt x="68848" y="19952"/>
                  </a:lnTo>
                  <a:lnTo>
                    <a:pt x="68688" y="19952"/>
                  </a:lnTo>
                  <a:lnTo>
                    <a:pt x="68688" y="19939"/>
                  </a:lnTo>
                  <a:lnTo>
                    <a:pt x="68540" y="19939"/>
                  </a:lnTo>
                  <a:lnTo>
                    <a:pt x="68540" y="19912"/>
                  </a:lnTo>
                  <a:lnTo>
                    <a:pt x="68380" y="19912"/>
                  </a:lnTo>
                  <a:lnTo>
                    <a:pt x="68380" y="19885"/>
                  </a:lnTo>
                  <a:lnTo>
                    <a:pt x="68219" y="19885"/>
                  </a:lnTo>
                  <a:lnTo>
                    <a:pt x="68219" y="19872"/>
                  </a:lnTo>
                  <a:lnTo>
                    <a:pt x="68072" y="19872"/>
                  </a:lnTo>
                  <a:lnTo>
                    <a:pt x="68072" y="19845"/>
                  </a:lnTo>
                  <a:lnTo>
                    <a:pt x="67911" y="19845"/>
                  </a:lnTo>
                  <a:lnTo>
                    <a:pt x="67911" y="19819"/>
                  </a:lnTo>
                  <a:lnTo>
                    <a:pt x="67751" y="19819"/>
                  </a:lnTo>
                  <a:lnTo>
                    <a:pt x="67751" y="19805"/>
                  </a:lnTo>
                  <a:lnTo>
                    <a:pt x="67604" y="19805"/>
                  </a:lnTo>
                  <a:lnTo>
                    <a:pt x="67604" y="19778"/>
                  </a:lnTo>
                  <a:lnTo>
                    <a:pt x="67470" y="19778"/>
                  </a:lnTo>
                  <a:lnTo>
                    <a:pt x="67470" y="19752"/>
                  </a:lnTo>
                  <a:lnTo>
                    <a:pt x="67309" y="19752"/>
                  </a:lnTo>
                  <a:lnTo>
                    <a:pt x="67309" y="19738"/>
                  </a:lnTo>
                  <a:lnTo>
                    <a:pt x="67149" y="19738"/>
                  </a:lnTo>
                  <a:lnTo>
                    <a:pt x="67149" y="19712"/>
                  </a:lnTo>
                  <a:lnTo>
                    <a:pt x="67002" y="19712"/>
                  </a:lnTo>
                  <a:lnTo>
                    <a:pt x="67002" y="19685"/>
                  </a:lnTo>
                  <a:lnTo>
                    <a:pt x="66841" y="19685"/>
                  </a:lnTo>
                  <a:lnTo>
                    <a:pt x="66841" y="19671"/>
                  </a:lnTo>
                  <a:lnTo>
                    <a:pt x="66680" y="19671"/>
                  </a:lnTo>
                  <a:lnTo>
                    <a:pt x="66680" y="19645"/>
                  </a:lnTo>
                  <a:lnTo>
                    <a:pt x="66533" y="19645"/>
                  </a:lnTo>
                  <a:lnTo>
                    <a:pt x="66533" y="19618"/>
                  </a:lnTo>
                  <a:lnTo>
                    <a:pt x="66373" y="19618"/>
                  </a:lnTo>
                  <a:lnTo>
                    <a:pt x="66373" y="19604"/>
                  </a:lnTo>
                  <a:lnTo>
                    <a:pt x="66212" y="19604"/>
                  </a:lnTo>
                  <a:lnTo>
                    <a:pt x="66212" y="19578"/>
                  </a:lnTo>
                  <a:lnTo>
                    <a:pt x="66078" y="19578"/>
                  </a:lnTo>
                  <a:lnTo>
                    <a:pt x="66078" y="19551"/>
                  </a:lnTo>
                  <a:lnTo>
                    <a:pt x="65931" y="19551"/>
                  </a:lnTo>
                  <a:lnTo>
                    <a:pt x="65931" y="19538"/>
                  </a:lnTo>
                  <a:lnTo>
                    <a:pt x="65770" y="19538"/>
                  </a:lnTo>
                  <a:lnTo>
                    <a:pt x="65770" y="19511"/>
                  </a:lnTo>
                  <a:lnTo>
                    <a:pt x="65610" y="19511"/>
                  </a:lnTo>
                  <a:lnTo>
                    <a:pt x="65610" y="19484"/>
                  </a:lnTo>
                  <a:lnTo>
                    <a:pt x="65463" y="19484"/>
                  </a:lnTo>
                  <a:lnTo>
                    <a:pt x="65463" y="19471"/>
                  </a:lnTo>
                  <a:lnTo>
                    <a:pt x="65302" y="19471"/>
                  </a:lnTo>
                  <a:lnTo>
                    <a:pt x="65302" y="19444"/>
                  </a:lnTo>
                  <a:lnTo>
                    <a:pt x="65141" y="19444"/>
                  </a:lnTo>
                  <a:lnTo>
                    <a:pt x="65141" y="19417"/>
                  </a:lnTo>
                  <a:lnTo>
                    <a:pt x="64994" y="19417"/>
                  </a:lnTo>
                  <a:lnTo>
                    <a:pt x="64994" y="19404"/>
                  </a:lnTo>
                  <a:lnTo>
                    <a:pt x="64860" y="19404"/>
                  </a:lnTo>
                  <a:lnTo>
                    <a:pt x="64860" y="19377"/>
                  </a:lnTo>
                  <a:lnTo>
                    <a:pt x="64700" y="19377"/>
                  </a:lnTo>
                  <a:lnTo>
                    <a:pt x="64700" y="19350"/>
                  </a:lnTo>
                  <a:lnTo>
                    <a:pt x="64539" y="19350"/>
                  </a:lnTo>
                  <a:lnTo>
                    <a:pt x="64539" y="19337"/>
                  </a:lnTo>
                  <a:lnTo>
                    <a:pt x="64392" y="19337"/>
                  </a:lnTo>
                  <a:lnTo>
                    <a:pt x="64392" y="19310"/>
                  </a:lnTo>
                  <a:lnTo>
                    <a:pt x="64232" y="19310"/>
                  </a:lnTo>
                  <a:lnTo>
                    <a:pt x="64232" y="19283"/>
                  </a:lnTo>
                  <a:lnTo>
                    <a:pt x="64071" y="19283"/>
                  </a:lnTo>
                  <a:lnTo>
                    <a:pt x="64071" y="19270"/>
                  </a:lnTo>
                  <a:lnTo>
                    <a:pt x="63924" y="19270"/>
                  </a:lnTo>
                  <a:lnTo>
                    <a:pt x="63924" y="19243"/>
                  </a:lnTo>
                  <a:lnTo>
                    <a:pt x="63763" y="19243"/>
                  </a:lnTo>
                  <a:lnTo>
                    <a:pt x="63763" y="19216"/>
                  </a:lnTo>
                  <a:lnTo>
                    <a:pt x="63603" y="19216"/>
                  </a:lnTo>
                  <a:lnTo>
                    <a:pt x="63603" y="19203"/>
                  </a:lnTo>
                  <a:lnTo>
                    <a:pt x="63469" y="19203"/>
                  </a:lnTo>
                  <a:lnTo>
                    <a:pt x="63469" y="19176"/>
                  </a:lnTo>
                  <a:lnTo>
                    <a:pt x="63322" y="19176"/>
                  </a:lnTo>
                  <a:lnTo>
                    <a:pt x="63322" y="19149"/>
                  </a:lnTo>
                  <a:lnTo>
                    <a:pt x="63161" y="19149"/>
                  </a:lnTo>
                  <a:lnTo>
                    <a:pt x="63161" y="19136"/>
                  </a:lnTo>
                  <a:lnTo>
                    <a:pt x="63000" y="19136"/>
                  </a:lnTo>
                  <a:lnTo>
                    <a:pt x="63000" y="19109"/>
                  </a:lnTo>
                  <a:lnTo>
                    <a:pt x="62853" y="19109"/>
                  </a:lnTo>
                  <a:lnTo>
                    <a:pt x="62853" y="19083"/>
                  </a:lnTo>
                  <a:lnTo>
                    <a:pt x="62693" y="19083"/>
                  </a:lnTo>
                  <a:lnTo>
                    <a:pt x="62693" y="19069"/>
                  </a:lnTo>
                  <a:lnTo>
                    <a:pt x="62532" y="19069"/>
                  </a:lnTo>
                  <a:lnTo>
                    <a:pt x="62532" y="19042"/>
                  </a:lnTo>
                  <a:lnTo>
                    <a:pt x="62385" y="19042"/>
                  </a:lnTo>
                  <a:lnTo>
                    <a:pt x="62385" y="19016"/>
                  </a:lnTo>
                  <a:lnTo>
                    <a:pt x="62224" y="19016"/>
                  </a:lnTo>
                  <a:lnTo>
                    <a:pt x="62224" y="19002"/>
                  </a:lnTo>
                  <a:lnTo>
                    <a:pt x="62090" y="19002"/>
                  </a:lnTo>
                  <a:lnTo>
                    <a:pt x="62090" y="18976"/>
                  </a:lnTo>
                  <a:lnTo>
                    <a:pt x="61930" y="18976"/>
                  </a:lnTo>
                  <a:lnTo>
                    <a:pt x="61930" y="18949"/>
                  </a:lnTo>
                  <a:lnTo>
                    <a:pt x="61783" y="18949"/>
                  </a:lnTo>
                  <a:lnTo>
                    <a:pt x="61783" y="18935"/>
                  </a:lnTo>
                  <a:lnTo>
                    <a:pt x="61622" y="18935"/>
                  </a:lnTo>
                  <a:lnTo>
                    <a:pt x="61622" y="18909"/>
                  </a:lnTo>
                  <a:lnTo>
                    <a:pt x="61462" y="18909"/>
                  </a:lnTo>
                  <a:lnTo>
                    <a:pt x="61462" y="18882"/>
                  </a:lnTo>
                  <a:lnTo>
                    <a:pt x="61314" y="18882"/>
                  </a:lnTo>
                  <a:lnTo>
                    <a:pt x="61314" y="18868"/>
                  </a:lnTo>
                  <a:lnTo>
                    <a:pt x="61154" y="18868"/>
                  </a:lnTo>
                  <a:lnTo>
                    <a:pt x="61154" y="18842"/>
                  </a:lnTo>
                  <a:lnTo>
                    <a:pt x="60993" y="18842"/>
                  </a:lnTo>
                  <a:lnTo>
                    <a:pt x="60993" y="18815"/>
                  </a:lnTo>
                  <a:lnTo>
                    <a:pt x="60859" y="18815"/>
                  </a:lnTo>
                  <a:lnTo>
                    <a:pt x="60859" y="18802"/>
                  </a:lnTo>
                  <a:lnTo>
                    <a:pt x="60712" y="18802"/>
                  </a:lnTo>
                  <a:lnTo>
                    <a:pt x="60712" y="18775"/>
                  </a:lnTo>
                  <a:lnTo>
                    <a:pt x="60552" y="18775"/>
                  </a:lnTo>
                  <a:lnTo>
                    <a:pt x="60552" y="18748"/>
                  </a:lnTo>
                  <a:lnTo>
                    <a:pt x="60391" y="18748"/>
                  </a:lnTo>
                  <a:lnTo>
                    <a:pt x="60391" y="18735"/>
                  </a:lnTo>
                  <a:lnTo>
                    <a:pt x="60244" y="18735"/>
                  </a:lnTo>
                  <a:lnTo>
                    <a:pt x="60244" y="18708"/>
                  </a:lnTo>
                  <a:lnTo>
                    <a:pt x="60083" y="18708"/>
                  </a:lnTo>
                  <a:lnTo>
                    <a:pt x="60083" y="18681"/>
                  </a:lnTo>
                  <a:lnTo>
                    <a:pt x="59923" y="18681"/>
                  </a:lnTo>
                  <a:lnTo>
                    <a:pt x="59923" y="18668"/>
                  </a:lnTo>
                  <a:lnTo>
                    <a:pt x="59775" y="18668"/>
                  </a:lnTo>
                  <a:lnTo>
                    <a:pt x="59775" y="18641"/>
                  </a:lnTo>
                  <a:lnTo>
                    <a:pt x="59615" y="18641"/>
                  </a:lnTo>
                  <a:lnTo>
                    <a:pt x="59615" y="18614"/>
                  </a:lnTo>
                  <a:lnTo>
                    <a:pt x="59481" y="18614"/>
                  </a:lnTo>
                  <a:lnTo>
                    <a:pt x="59481" y="18601"/>
                  </a:lnTo>
                  <a:lnTo>
                    <a:pt x="59320" y="18601"/>
                  </a:lnTo>
                  <a:lnTo>
                    <a:pt x="59320" y="18574"/>
                  </a:lnTo>
                  <a:lnTo>
                    <a:pt x="59173" y="18574"/>
                  </a:lnTo>
                  <a:lnTo>
                    <a:pt x="59173" y="18547"/>
                  </a:lnTo>
                  <a:lnTo>
                    <a:pt x="59013" y="18547"/>
                  </a:lnTo>
                  <a:lnTo>
                    <a:pt x="59013" y="18534"/>
                  </a:lnTo>
                  <a:lnTo>
                    <a:pt x="58852" y="18534"/>
                  </a:lnTo>
                  <a:lnTo>
                    <a:pt x="58852" y="18507"/>
                  </a:lnTo>
                  <a:lnTo>
                    <a:pt x="58705" y="18507"/>
                  </a:lnTo>
                  <a:lnTo>
                    <a:pt x="58705" y="18480"/>
                  </a:lnTo>
                  <a:lnTo>
                    <a:pt x="58544" y="18480"/>
                  </a:lnTo>
                  <a:lnTo>
                    <a:pt x="58544" y="18467"/>
                  </a:lnTo>
                  <a:lnTo>
                    <a:pt x="58384" y="18467"/>
                  </a:lnTo>
                  <a:lnTo>
                    <a:pt x="58384" y="18440"/>
                  </a:lnTo>
                  <a:lnTo>
                    <a:pt x="58237" y="18440"/>
                  </a:lnTo>
                  <a:lnTo>
                    <a:pt x="58237" y="18414"/>
                  </a:lnTo>
                  <a:lnTo>
                    <a:pt x="58103" y="18414"/>
                  </a:lnTo>
                  <a:lnTo>
                    <a:pt x="58103" y="18400"/>
                  </a:lnTo>
                  <a:lnTo>
                    <a:pt x="57942" y="18400"/>
                  </a:lnTo>
                  <a:lnTo>
                    <a:pt x="57942" y="18373"/>
                  </a:lnTo>
                  <a:lnTo>
                    <a:pt x="57782" y="18373"/>
                  </a:lnTo>
                  <a:lnTo>
                    <a:pt x="57782" y="18347"/>
                  </a:lnTo>
                  <a:lnTo>
                    <a:pt x="57634" y="18347"/>
                  </a:lnTo>
                  <a:lnTo>
                    <a:pt x="57634" y="18333"/>
                  </a:lnTo>
                  <a:lnTo>
                    <a:pt x="57474" y="18333"/>
                  </a:lnTo>
                  <a:lnTo>
                    <a:pt x="57474" y="18306"/>
                  </a:lnTo>
                  <a:lnTo>
                    <a:pt x="57313" y="18306"/>
                  </a:lnTo>
                  <a:lnTo>
                    <a:pt x="57313" y="18280"/>
                  </a:lnTo>
                  <a:lnTo>
                    <a:pt x="57166" y="18280"/>
                  </a:lnTo>
                  <a:lnTo>
                    <a:pt x="57166" y="18266"/>
                  </a:lnTo>
                  <a:lnTo>
                    <a:pt x="57005" y="18266"/>
                  </a:lnTo>
                  <a:lnTo>
                    <a:pt x="57005" y="18240"/>
                  </a:lnTo>
                  <a:lnTo>
                    <a:pt x="56872" y="18240"/>
                  </a:lnTo>
                  <a:lnTo>
                    <a:pt x="56872" y="18213"/>
                  </a:lnTo>
                  <a:lnTo>
                    <a:pt x="56711" y="18213"/>
                  </a:lnTo>
                  <a:lnTo>
                    <a:pt x="56711" y="18199"/>
                  </a:lnTo>
                  <a:lnTo>
                    <a:pt x="56564" y="18199"/>
                  </a:lnTo>
                  <a:lnTo>
                    <a:pt x="56564" y="18173"/>
                  </a:lnTo>
                  <a:lnTo>
                    <a:pt x="56403" y="18173"/>
                  </a:lnTo>
                  <a:lnTo>
                    <a:pt x="56403" y="18146"/>
                  </a:lnTo>
                  <a:lnTo>
                    <a:pt x="56243" y="18146"/>
                  </a:lnTo>
                  <a:lnTo>
                    <a:pt x="56243" y="18132"/>
                  </a:lnTo>
                  <a:lnTo>
                    <a:pt x="56096" y="18132"/>
                  </a:lnTo>
                  <a:lnTo>
                    <a:pt x="56096" y="18106"/>
                  </a:lnTo>
                  <a:lnTo>
                    <a:pt x="55935" y="18106"/>
                  </a:lnTo>
                  <a:lnTo>
                    <a:pt x="55935" y="18079"/>
                  </a:lnTo>
                  <a:lnTo>
                    <a:pt x="55774" y="18079"/>
                  </a:lnTo>
                  <a:lnTo>
                    <a:pt x="55774" y="18066"/>
                  </a:lnTo>
                  <a:lnTo>
                    <a:pt x="55627" y="18066"/>
                  </a:lnTo>
                  <a:lnTo>
                    <a:pt x="55627" y="18039"/>
                  </a:lnTo>
                  <a:lnTo>
                    <a:pt x="55493" y="18039"/>
                  </a:lnTo>
                  <a:lnTo>
                    <a:pt x="55493" y="18012"/>
                  </a:lnTo>
                  <a:lnTo>
                    <a:pt x="55333" y="18012"/>
                  </a:lnTo>
                  <a:lnTo>
                    <a:pt x="55333" y="17999"/>
                  </a:lnTo>
                  <a:lnTo>
                    <a:pt x="55172" y="17999"/>
                  </a:lnTo>
                  <a:lnTo>
                    <a:pt x="55172" y="17972"/>
                  </a:lnTo>
                  <a:lnTo>
                    <a:pt x="55025" y="17972"/>
                  </a:lnTo>
                  <a:lnTo>
                    <a:pt x="55025" y="17945"/>
                  </a:lnTo>
                  <a:lnTo>
                    <a:pt x="54864" y="17945"/>
                  </a:lnTo>
                  <a:lnTo>
                    <a:pt x="54864" y="17932"/>
                  </a:lnTo>
                  <a:lnTo>
                    <a:pt x="54704" y="17932"/>
                  </a:lnTo>
                  <a:lnTo>
                    <a:pt x="54704" y="17905"/>
                  </a:lnTo>
                  <a:lnTo>
                    <a:pt x="54557" y="17905"/>
                  </a:lnTo>
                  <a:lnTo>
                    <a:pt x="54557" y="17878"/>
                  </a:lnTo>
                  <a:lnTo>
                    <a:pt x="54396" y="17878"/>
                  </a:lnTo>
                  <a:lnTo>
                    <a:pt x="54396" y="17865"/>
                  </a:lnTo>
                  <a:lnTo>
                    <a:pt x="54262" y="17865"/>
                  </a:lnTo>
                  <a:lnTo>
                    <a:pt x="54262" y="17838"/>
                  </a:lnTo>
                  <a:lnTo>
                    <a:pt x="54102" y="17838"/>
                  </a:lnTo>
                  <a:lnTo>
                    <a:pt x="54102" y="17811"/>
                  </a:lnTo>
                  <a:lnTo>
                    <a:pt x="53954" y="17811"/>
                  </a:lnTo>
                  <a:lnTo>
                    <a:pt x="53954" y="17798"/>
                  </a:lnTo>
                  <a:lnTo>
                    <a:pt x="53794" y="17798"/>
                  </a:lnTo>
                  <a:lnTo>
                    <a:pt x="53794" y="17771"/>
                  </a:lnTo>
                  <a:lnTo>
                    <a:pt x="53633" y="17771"/>
                  </a:lnTo>
                  <a:lnTo>
                    <a:pt x="53633" y="17744"/>
                  </a:lnTo>
                  <a:lnTo>
                    <a:pt x="53486" y="17744"/>
                  </a:lnTo>
                  <a:lnTo>
                    <a:pt x="53486" y="17731"/>
                  </a:lnTo>
                  <a:lnTo>
                    <a:pt x="53326" y="17731"/>
                  </a:lnTo>
                  <a:lnTo>
                    <a:pt x="53326" y="17704"/>
                  </a:lnTo>
                  <a:lnTo>
                    <a:pt x="53165" y="17704"/>
                  </a:lnTo>
                  <a:lnTo>
                    <a:pt x="53165" y="17678"/>
                  </a:lnTo>
                  <a:lnTo>
                    <a:pt x="53018" y="17678"/>
                  </a:lnTo>
                  <a:lnTo>
                    <a:pt x="53018" y="17664"/>
                  </a:lnTo>
                  <a:lnTo>
                    <a:pt x="52884" y="17664"/>
                  </a:lnTo>
                  <a:lnTo>
                    <a:pt x="52884" y="17637"/>
                  </a:lnTo>
                  <a:lnTo>
                    <a:pt x="52723" y="17637"/>
                  </a:lnTo>
                  <a:lnTo>
                    <a:pt x="52723" y="17611"/>
                  </a:lnTo>
                  <a:lnTo>
                    <a:pt x="52563" y="17611"/>
                  </a:lnTo>
                  <a:lnTo>
                    <a:pt x="52563" y="17597"/>
                  </a:lnTo>
                  <a:lnTo>
                    <a:pt x="52416" y="17597"/>
                  </a:lnTo>
                  <a:lnTo>
                    <a:pt x="52416" y="17570"/>
                  </a:lnTo>
                  <a:lnTo>
                    <a:pt x="52255" y="17570"/>
                  </a:lnTo>
                  <a:lnTo>
                    <a:pt x="52255" y="17544"/>
                  </a:lnTo>
                  <a:lnTo>
                    <a:pt x="52094" y="17544"/>
                  </a:lnTo>
                  <a:lnTo>
                    <a:pt x="52094" y="17530"/>
                  </a:lnTo>
                  <a:lnTo>
                    <a:pt x="51947" y="17530"/>
                  </a:lnTo>
                  <a:lnTo>
                    <a:pt x="51947" y="17504"/>
                  </a:lnTo>
                  <a:lnTo>
                    <a:pt x="51787" y="17504"/>
                  </a:lnTo>
                  <a:lnTo>
                    <a:pt x="51787" y="17477"/>
                  </a:lnTo>
                  <a:lnTo>
                    <a:pt x="51653" y="17477"/>
                  </a:lnTo>
                  <a:lnTo>
                    <a:pt x="51653" y="17463"/>
                  </a:lnTo>
                  <a:lnTo>
                    <a:pt x="51492" y="17463"/>
                  </a:lnTo>
                  <a:lnTo>
                    <a:pt x="51492" y="17437"/>
                  </a:lnTo>
                  <a:lnTo>
                    <a:pt x="51345" y="17437"/>
                  </a:lnTo>
                  <a:lnTo>
                    <a:pt x="51345" y="17410"/>
                  </a:lnTo>
                  <a:lnTo>
                    <a:pt x="51184" y="17410"/>
                  </a:lnTo>
                  <a:lnTo>
                    <a:pt x="51184" y="17397"/>
                  </a:lnTo>
                  <a:lnTo>
                    <a:pt x="51024" y="17397"/>
                  </a:lnTo>
                  <a:lnTo>
                    <a:pt x="51024" y="17370"/>
                  </a:lnTo>
                  <a:lnTo>
                    <a:pt x="50877" y="17370"/>
                  </a:lnTo>
                  <a:lnTo>
                    <a:pt x="50877" y="17343"/>
                  </a:lnTo>
                  <a:lnTo>
                    <a:pt x="50716" y="17343"/>
                  </a:lnTo>
                  <a:lnTo>
                    <a:pt x="50716" y="17330"/>
                  </a:lnTo>
                  <a:lnTo>
                    <a:pt x="50556" y="17330"/>
                  </a:lnTo>
                  <a:lnTo>
                    <a:pt x="50556" y="17303"/>
                  </a:lnTo>
                  <a:lnTo>
                    <a:pt x="50408" y="17303"/>
                  </a:lnTo>
                  <a:lnTo>
                    <a:pt x="50408" y="17276"/>
                  </a:lnTo>
                  <a:lnTo>
                    <a:pt x="50275" y="17276"/>
                  </a:lnTo>
                  <a:lnTo>
                    <a:pt x="50275" y="17263"/>
                  </a:lnTo>
                  <a:lnTo>
                    <a:pt x="50114" y="17263"/>
                  </a:lnTo>
                  <a:lnTo>
                    <a:pt x="50114" y="17236"/>
                  </a:lnTo>
                  <a:lnTo>
                    <a:pt x="49953" y="17236"/>
                  </a:lnTo>
                  <a:lnTo>
                    <a:pt x="49953" y="17209"/>
                  </a:lnTo>
                  <a:lnTo>
                    <a:pt x="49806" y="17209"/>
                  </a:lnTo>
                  <a:lnTo>
                    <a:pt x="49806" y="17196"/>
                  </a:lnTo>
                  <a:lnTo>
                    <a:pt x="49646" y="17196"/>
                  </a:lnTo>
                  <a:lnTo>
                    <a:pt x="49646" y="17169"/>
                  </a:lnTo>
                  <a:lnTo>
                    <a:pt x="49485" y="17169"/>
                  </a:lnTo>
                  <a:lnTo>
                    <a:pt x="49485" y="17142"/>
                  </a:lnTo>
                  <a:lnTo>
                    <a:pt x="49338" y="17142"/>
                  </a:lnTo>
                  <a:lnTo>
                    <a:pt x="49338" y="17129"/>
                  </a:lnTo>
                  <a:lnTo>
                    <a:pt x="49177" y="17129"/>
                  </a:lnTo>
                  <a:lnTo>
                    <a:pt x="49177" y="17102"/>
                  </a:lnTo>
                  <a:lnTo>
                    <a:pt x="49017" y="17102"/>
                  </a:lnTo>
                  <a:lnTo>
                    <a:pt x="49017" y="17075"/>
                  </a:lnTo>
                  <a:lnTo>
                    <a:pt x="48883" y="17075"/>
                  </a:lnTo>
                  <a:lnTo>
                    <a:pt x="48883" y="17062"/>
                  </a:lnTo>
                  <a:lnTo>
                    <a:pt x="48736" y="17062"/>
                  </a:lnTo>
                  <a:lnTo>
                    <a:pt x="48736" y="17035"/>
                  </a:lnTo>
                  <a:lnTo>
                    <a:pt x="48575" y="17035"/>
                  </a:lnTo>
                  <a:lnTo>
                    <a:pt x="48575" y="17008"/>
                  </a:lnTo>
                  <a:lnTo>
                    <a:pt x="48415" y="17008"/>
                  </a:lnTo>
                  <a:lnTo>
                    <a:pt x="48415" y="16995"/>
                  </a:lnTo>
                  <a:lnTo>
                    <a:pt x="48267" y="16995"/>
                  </a:lnTo>
                  <a:lnTo>
                    <a:pt x="48267" y="16968"/>
                  </a:lnTo>
                  <a:lnTo>
                    <a:pt x="48107" y="16968"/>
                  </a:lnTo>
                  <a:lnTo>
                    <a:pt x="48107" y="16942"/>
                  </a:lnTo>
                  <a:lnTo>
                    <a:pt x="47946" y="16942"/>
                  </a:lnTo>
                  <a:lnTo>
                    <a:pt x="47946" y="16928"/>
                  </a:lnTo>
                  <a:lnTo>
                    <a:pt x="47799" y="16928"/>
                  </a:lnTo>
                  <a:lnTo>
                    <a:pt x="47799" y="16901"/>
                  </a:lnTo>
                  <a:lnTo>
                    <a:pt x="47665" y="16901"/>
                  </a:lnTo>
                  <a:lnTo>
                    <a:pt x="47665" y="16875"/>
                  </a:lnTo>
                  <a:lnTo>
                    <a:pt x="47505" y="16875"/>
                  </a:lnTo>
                  <a:lnTo>
                    <a:pt x="47505" y="16861"/>
                  </a:lnTo>
                  <a:lnTo>
                    <a:pt x="47344" y="16861"/>
                  </a:lnTo>
                  <a:lnTo>
                    <a:pt x="47344" y="16834"/>
                  </a:lnTo>
                  <a:lnTo>
                    <a:pt x="47197" y="16834"/>
                  </a:lnTo>
                  <a:lnTo>
                    <a:pt x="47197" y="16808"/>
                  </a:lnTo>
                  <a:lnTo>
                    <a:pt x="47036" y="16808"/>
                  </a:lnTo>
                  <a:lnTo>
                    <a:pt x="47036" y="16794"/>
                  </a:lnTo>
                  <a:lnTo>
                    <a:pt x="46876" y="16794"/>
                  </a:lnTo>
                  <a:lnTo>
                    <a:pt x="46876" y="16768"/>
                  </a:lnTo>
                  <a:lnTo>
                    <a:pt x="46728" y="16768"/>
                  </a:lnTo>
                  <a:lnTo>
                    <a:pt x="46728" y="16741"/>
                  </a:lnTo>
                  <a:lnTo>
                    <a:pt x="46568" y="16741"/>
                  </a:lnTo>
                  <a:lnTo>
                    <a:pt x="46568" y="16727"/>
                  </a:lnTo>
                  <a:lnTo>
                    <a:pt x="46407" y="16727"/>
                  </a:lnTo>
                  <a:lnTo>
                    <a:pt x="46407" y="16701"/>
                  </a:lnTo>
                  <a:lnTo>
                    <a:pt x="46273" y="16701"/>
                  </a:lnTo>
                  <a:lnTo>
                    <a:pt x="46273" y="16674"/>
                  </a:lnTo>
                  <a:lnTo>
                    <a:pt x="46126" y="16674"/>
                  </a:lnTo>
                  <a:lnTo>
                    <a:pt x="46126" y="16661"/>
                  </a:lnTo>
                  <a:lnTo>
                    <a:pt x="45966" y="16661"/>
                  </a:lnTo>
                  <a:lnTo>
                    <a:pt x="45966" y="16634"/>
                  </a:lnTo>
                  <a:lnTo>
                    <a:pt x="45805" y="16634"/>
                  </a:lnTo>
                  <a:lnTo>
                    <a:pt x="45805" y="16607"/>
                  </a:lnTo>
                  <a:lnTo>
                    <a:pt x="45658" y="16607"/>
                  </a:lnTo>
                  <a:lnTo>
                    <a:pt x="45658" y="16594"/>
                  </a:lnTo>
                  <a:lnTo>
                    <a:pt x="45497" y="16594"/>
                  </a:lnTo>
                  <a:lnTo>
                    <a:pt x="45497" y="16567"/>
                  </a:lnTo>
                  <a:lnTo>
                    <a:pt x="45337" y="16567"/>
                  </a:lnTo>
                  <a:lnTo>
                    <a:pt x="45337" y="16540"/>
                  </a:lnTo>
                  <a:lnTo>
                    <a:pt x="45190" y="16540"/>
                  </a:lnTo>
                  <a:lnTo>
                    <a:pt x="45190" y="16527"/>
                  </a:lnTo>
                  <a:lnTo>
                    <a:pt x="45056" y="16527"/>
                  </a:lnTo>
                  <a:lnTo>
                    <a:pt x="45056" y="16500"/>
                  </a:lnTo>
                  <a:lnTo>
                    <a:pt x="44895" y="16500"/>
                  </a:lnTo>
                  <a:lnTo>
                    <a:pt x="44895" y="16473"/>
                  </a:lnTo>
                  <a:lnTo>
                    <a:pt x="44735" y="16473"/>
                  </a:lnTo>
                  <a:lnTo>
                    <a:pt x="44735" y="16460"/>
                  </a:lnTo>
                  <a:lnTo>
                    <a:pt x="44587" y="16460"/>
                  </a:lnTo>
                  <a:lnTo>
                    <a:pt x="44587" y="16433"/>
                  </a:lnTo>
                  <a:lnTo>
                    <a:pt x="44427" y="16433"/>
                  </a:lnTo>
                  <a:lnTo>
                    <a:pt x="44427" y="16406"/>
                  </a:lnTo>
                  <a:lnTo>
                    <a:pt x="44266" y="16406"/>
                  </a:lnTo>
                  <a:lnTo>
                    <a:pt x="44266" y="16393"/>
                  </a:lnTo>
                  <a:lnTo>
                    <a:pt x="44119" y="16393"/>
                  </a:lnTo>
                  <a:lnTo>
                    <a:pt x="44119" y="16366"/>
                  </a:lnTo>
                  <a:lnTo>
                    <a:pt x="43958" y="16366"/>
                  </a:lnTo>
                  <a:lnTo>
                    <a:pt x="43958" y="16339"/>
                  </a:lnTo>
                  <a:lnTo>
                    <a:pt x="43798" y="16339"/>
                  </a:lnTo>
                  <a:lnTo>
                    <a:pt x="43798" y="16326"/>
                  </a:lnTo>
                  <a:lnTo>
                    <a:pt x="43664" y="16326"/>
                  </a:lnTo>
                  <a:lnTo>
                    <a:pt x="43664" y="16299"/>
                  </a:lnTo>
                  <a:lnTo>
                    <a:pt x="43517" y="16299"/>
                  </a:lnTo>
                  <a:lnTo>
                    <a:pt x="43517" y="16272"/>
                  </a:lnTo>
                  <a:lnTo>
                    <a:pt x="43356" y="16272"/>
                  </a:lnTo>
                  <a:lnTo>
                    <a:pt x="43356" y="16259"/>
                  </a:lnTo>
                  <a:lnTo>
                    <a:pt x="43196" y="16259"/>
                  </a:lnTo>
                  <a:lnTo>
                    <a:pt x="43196" y="16232"/>
                  </a:lnTo>
                  <a:lnTo>
                    <a:pt x="43049" y="16232"/>
                  </a:lnTo>
                  <a:lnTo>
                    <a:pt x="43049" y="16206"/>
                  </a:lnTo>
                  <a:lnTo>
                    <a:pt x="42888" y="16206"/>
                  </a:lnTo>
                  <a:lnTo>
                    <a:pt x="42888" y="16192"/>
                  </a:lnTo>
                  <a:lnTo>
                    <a:pt x="42727" y="16192"/>
                  </a:lnTo>
                  <a:lnTo>
                    <a:pt x="42727" y="16165"/>
                  </a:lnTo>
                  <a:lnTo>
                    <a:pt x="42580" y="16165"/>
                  </a:lnTo>
                  <a:lnTo>
                    <a:pt x="42580" y="16139"/>
                  </a:lnTo>
                  <a:lnTo>
                    <a:pt x="42420" y="16139"/>
                  </a:lnTo>
                  <a:lnTo>
                    <a:pt x="42420" y="16125"/>
                  </a:lnTo>
                  <a:lnTo>
                    <a:pt x="42286" y="16125"/>
                  </a:lnTo>
                  <a:lnTo>
                    <a:pt x="42286" y="16099"/>
                  </a:lnTo>
                  <a:lnTo>
                    <a:pt x="42125" y="16099"/>
                  </a:lnTo>
                  <a:lnTo>
                    <a:pt x="42125" y="16072"/>
                  </a:lnTo>
                  <a:lnTo>
                    <a:pt x="41978" y="16072"/>
                  </a:lnTo>
                  <a:lnTo>
                    <a:pt x="41978" y="16058"/>
                  </a:lnTo>
                  <a:lnTo>
                    <a:pt x="41817" y="16058"/>
                  </a:lnTo>
                  <a:lnTo>
                    <a:pt x="41817" y="16032"/>
                  </a:lnTo>
                  <a:lnTo>
                    <a:pt x="41657" y="16032"/>
                  </a:lnTo>
                  <a:lnTo>
                    <a:pt x="41657" y="16005"/>
                  </a:lnTo>
                  <a:lnTo>
                    <a:pt x="41510" y="16005"/>
                  </a:lnTo>
                  <a:lnTo>
                    <a:pt x="41510" y="15991"/>
                  </a:lnTo>
                  <a:lnTo>
                    <a:pt x="41349" y="15991"/>
                  </a:lnTo>
                  <a:lnTo>
                    <a:pt x="41349" y="15965"/>
                  </a:lnTo>
                  <a:lnTo>
                    <a:pt x="41188" y="15965"/>
                  </a:lnTo>
                  <a:lnTo>
                    <a:pt x="41188" y="15938"/>
                  </a:lnTo>
                  <a:lnTo>
                    <a:pt x="41055" y="15938"/>
                  </a:lnTo>
                  <a:lnTo>
                    <a:pt x="41055" y="15925"/>
                  </a:lnTo>
                  <a:lnTo>
                    <a:pt x="40907" y="15925"/>
                  </a:lnTo>
                  <a:lnTo>
                    <a:pt x="40907" y="15898"/>
                  </a:lnTo>
                  <a:lnTo>
                    <a:pt x="40747" y="15898"/>
                  </a:lnTo>
                  <a:lnTo>
                    <a:pt x="40747" y="15871"/>
                  </a:lnTo>
                  <a:lnTo>
                    <a:pt x="40586" y="15871"/>
                  </a:lnTo>
                  <a:lnTo>
                    <a:pt x="40586" y="15858"/>
                  </a:lnTo>
                  <a:lnTo>
                    <a:pt x="40439" y="15858"/>
                  </a:lnTo>
                  <a:lnTo>
                    <a:pt x="40439" y="15831"/>
                  </a:lnTo>
                  <a:lnTo>
                    <a:pt x="40279" y="15831"/>
                  </a:lnTo>
                  <a:lnTo>
                    <a:pt x="40279" y="15804"/>
                  </a:lnTo>
                  <a:lnTo>
                    <a:pt x="40118" y="15804"/>
                  </a:lnTo>
                  <a:lnTo>
                    <a:pt x="40118" y="15791"/>
                  </a:lnTo>
                  <a:lnTo>
                    <a:pt x="39971" y="15791"/>
                  </a:lnTo>
                  <a:lnTo>
                    <a:pt x="39971" y="15764"/>
                  </a:lnTo>
                  <a:lnTo>
                    <a:pt x="39810" y="15764"/>
                  </a:lnTo>
                  <a:lnTo>
                    <a:pt x="39810" y="15737"/>
                  </a:lnTo>
                  <a:lnTo>
                    <a:pt x="39676" y="15737"/>
                  </a:lnTo>
                  <a:lnTo>
                    <a:pt x="39676" y="15724"/>
                  </a:lnTo>
                  <a:lnTo>
                    <a:pt x="39516" y="15724"/>
                  </a:lnTo>
                  <a:lnTo>
                    <a:pt x="39516" y="15697"/>
                  </a:lnTo>
                  <a:lnTo>
                    <a:pt x="39369" y="15697"/>
                  </a:lnTo>
                  <a:lnTo>
                    <a:pt x="39369" y="15670"/>
                  </a:lnTo>
                  <a:lnTo>
                    <a:pt x="39208" y="15670"/>
                  </a:lnTo>
                  <a:lnTo>
                    <a:pt x="39208" y="15657"/>
                  </a:lnTo>
                  <a:lnTo>
                    <a:pt x="39047" y="15657"/>
                  </a:lnTo>
                  <a:lnTo>
                    <a:pt x="39047" y="15630"/>
                  </a:lnTo>
                  <a:lnTo>
                    <a:pt x="38900" y="15630"/>
                  </a:lnTo>
                  <a:lnTo>
                    <a:pt x="38900" y="15603"/>
                  </a:lnTo>
                  <a:lnTo>
                    <a:pt x="38740" y="15603"/>
                  </a:lnTo>
                  <a:lnTo>
                    <a:pt x="38740" y="15590"/>
                  </a:lnTo>
                  <a:lnTo>
                    <a:pt x="38579" y="15590"/>
                  </a:lnTo>
                  <a:lnTo>
                    <a:pt x="38579" y="15563"/>
                  </a:lnTo>
                  <a:lnTo>
                    <a:pt x="38432" y="15563"/>
                  </a:lnTo>
                  <a:lnTo>
                    <a:pt x="38432" y="15536"/>
                  </a:lnTo>
                  <a:lnTo>
                    <a:pt x="38298" y="15536"/>
                  </a:lnTo>
                  <a:lnTo>
                    <a:pt x="38298" y="15523"/>
                  </a:lnTo>
                  <a:lnTo>
                    <a:pt x="38137" y="15523"/>
                  </a:lnTo>
                  <a:lnTo>
                    <a:pt x="38137" y="15496"/>
                  </a:lnTo>
                  <a:lnTo>
                    <a:pt x="37977" y="15496"/>
                  </a:lnTo>
                  <a:lnTo>
                    <a:pt x="37977" y="15470"/>
                  </a:lnTo>
                  <a:lnTo>
                    <a:pt x="37830" y="15470"/>
                  </a:lnTo>
                  <a:lnTo>
                    <a:pt x="37830" y="15456"/>
                  </a:lnTo>
                  <a:lnTo>
                    <a:pt x="37669" y="15456"/>
                  </a:lnTo>
                  <a:lnTo>
                    <a:pt x="37669" y="15429"/>
                  </a:lnTo>
                  <a:lnTo>
                    <a:pt x="37509" y="15429"/>
                  </a:lnTo>
                  <a:lnTo>
                    <a:pt x="37509" y="15403"/>
                  </a:lnTo>
                  <a:lnTo>
                    <a:pt x="37361" y="15403"/>
                  </a:lnTo>
                  <a:lnTo>
                    <a:pt x="37361" y="15389"/>
                  </a:lnTo>
                  <a:lnTo>
                    <a:pt x="37201" y="15389"/>
                  </a:lnTo>
                  <a:lnTo>
                    <a:pt x="37201" y="15363"/>
                  </a:lnTo>
                  <a:lnTo>
                    <a:pt x="37067" y="15363"/>
                  </a:lnTo>
                  <a:lnTo>
                    <a:pt x="37067" y="15336"/>
                  </a:lnTo>
                  <a:lnTo>
                    <a:pt x="36906" y="15336"/>
                  </a:lnTo>
                  <a:lnTo>
                    <a:pt x="36906" y="15322"/>
                  </a:lnTo>
                  <a:lnTo>
                    <a:pt x="36759" y="15322"/>
                  </a:lnTo>
                  <a:lnTo>
                    <a:pt x="36759" y="15296"/>
                  </a:lnTo>
                  <a:lnTo>
                    <a:pt x="36599" y="15296"/>
                  </a:lnTo>
                  <a:lnTo>
                    <a:pt x="36599" y="15269"/>
                  </a:lnTo>
                  <a:lnTo>
                    <a:pt x="36438" y="15269"/>
                  </a:lnTo>
                  <a:lnTo>
                    <a:pt x="36438" y="15255"/>
                  </a:lnTo>
                  <a:lnTo>
                    <a:pt x="36291" y="15255"/>
                  </a:lnTo>
                  <a:lnTo>
                    <a:pt x="36291" y="15229"/>
                  </a:lnTo>
                  <a:lnTo>
                    <a:pt x="36130" y="15229"/>
                  </a:lnTo>
                  <a:lnTo>
                    <a:pt x="36130" y="15202"/>
                  </a:lnTo>
                  <a:lnTo>
                    <a:pt x="35970" y="15202"/>
                  </a:lnTo>
                  <a:lnTo>
                    <a:pt x="35970" y="15189"/>
                  </a:lnTo>
                  <a:lnTo>
                    <a:pt x="35822" y="15189"/>
                  </a:lnTo>
                  <a:lnTo>
                    <a:pt x="35822" y="15162"/>
                  </a:lnTo>
                  <a:lnTo>
                    <a:pt x="35689" y="15162"/>
                  </a:lnTo>
                  <a:lnTo>
                    <a:pt x="35689" y="15135"/>
                  </a:lnTo>
                  <a:lnTo>
                    <a:pt x="35528" y="15135"/>
                  </a:lnTo>
                  <a:lnTo>
                    <a:pt x="35528" y="15122"/>
                  </a:lnTo>
                  <a:lnTo>
                    <a:pt x="35367" y="15122"/>
                  </a:lnTo>
                  <a:lnTo>
                    <a:pt x="35367" y="15095"/>
                  </a:lnTo>
                  <a:lnTo>
                    <a:pt x="35220" y="15095"/>
                  </a:lnTo>
                  <a:lnTo>
                    <a:pt x="35220" y="15068"/>
                  </a:lnTo>
                  <a:lnTo>
                    <a:pt x="35060" y="15068"/>
                  </a:lnTo>
                  <a:lnTo>
                    <a:pt x="35060" y="15055"/>
                  </a:lnTo>
                  <a:lnTo>
                    <a:pt x="34899" y="15055"/>
                  </a:lnTo>
                  <a:lnTo>
                    <a:pt x="34899" y="15028"/>
                  </a:lnTo>
                  <a:lnTo>
                    <a:pt x="34752" y="15028"/>
                  </a:lnTo>
                  <a:lnTo>
                    <a:pt x="34752" y="15001"/>
                  </a:lnTo>
                  <a:lnTo>
                    <a:pt x="34591" y="15001"/>
                  </a:lnTo>
                  <a:lnTo>
                    <a:pt x="34591" y="14988"/>
                  </a:lnTo>
                  <a:lnTo>
                    <a:pt x="34458" y="14988"/>
                  </a:lnTo>
                  <a:lnTo>
                    <a:pt x="34458" y="14961"/>
                  </a:lnTo>
                  <a:lnTo>
                    <a:pt x="34297" y="14961"/>
                  </a:lnTo>
                  <a:lnTo>
                    <a:pt x="34297" y="14934"/>
                  </a:lnTo>
                  <a:lnTo>
                    <a:pt x="34150" y="14934"/>
                  </a:lnTo>
                  <a:lnTo>
                    <a:pt x="34150" y="14921"/>
                  </a:lnTo>
                  <a:lnTo>
                    <a:pt x="33989" y="14921"/>
                  </a:lnTo>
                  <a:lnTo>
                    <a:pt x="33989" y="14894"/>
                  </a:lnTo>
                  <a:lnTo>
                    <a:pt x="33829" y="14894"/>
                  </a:lnTo>
                  <a:lnTo>
                    <a:pt x="33829" y="14867"/>
                  </a:lnTo>
                  <a:lnTo>
                    <a:pt x="33681" y="14867"/>
                  </a:lnTo>
                  <a:lnTo>
                    <a:pt x="33681" y="14854"/>
                  </a:lnTo>
                  <a:lnTo>
                    <a:pt x="33521" y="14854"/>
                  </a:lnTo>
                  <a:lnTo>
                    <a:pt x="33521" y="14827"/>
                  </a:lnTo>
                  <a:lnTo>
                    <a:pt x="33360" y="14827"/>
                  </a:lnTo>
                  <a:lnTo>
                    <a:pt x="33360" y="14800"/>
                  </a:lnTo>
                  <a:lnTo>
                    <a:pt x="33213" y="14800"/>
                  </a:lnTo>
                  <a:lnTo>
                    <a:pt x="33213" y="14787"/>
                  </a:lnTo>
                  <a:lnTo>
                    <a:pt x="33079" y="14787"/>
                  </a:lnTo>
                  <a:lnTo>
                    <a:pt x="33079" y="14760"/>
                  </a:lnTo>
                  <a:lnTo>
                    <a:pt x="32919" y="14760"/>
                  </a:lnTo>
                  <a:lnTo>
                    <a:pt x="32919" y="14734"/>
                  </a:lnTo>
                  <a:lnTo>
                    <a:pt x="32758" y="14734"/>
                  </a:lnTo>
                  <a:lnTo>
                    <a:pt x="32758" y="14720"/>
                  </a:lnTo>
                  <a:lnTo>
                    <a:pt x="32611" y="14720"/>
                  </a:lnTo>
                  <a:lnTo>
                    <a:pt x="32611" y="14693"/>
                  </a:lnTo>
                  <a:lnTo>
                    <a:pt x="32450" y="14693"/>
                  </a:lnTo>
                  <a:lnTo>
                    <a:pt x="32450" y="14667"/>
                  </a:lnTo>
                  <a:lnTo>
                    <a:pt x="32290" y="14667"/>
                  </a:lnTo>
                  <a:lnTo>
                    <a:pt x="32290" y="14653"/>
                  </a:lnTo>
                  <a:lnTo>
                    <a:pt x="32143" y="14653"/>
                  </a:lnTo>
                  <a:lnTo>
                    <a:pt x="32143" y="14627"/>
                  </a:lnTo>
                  <a:lnTo>
                    <a:pt x="31982" y="14627"/>
                  </a:lnTo>
                  <a:lnTo>
                    <a:pt x="31982" y="14600"/>
                  </a:lnTo>
                  <a:lnTo>
                    <a:pt x="31821" y="14600"/>
                  </a:lnTo>
                  <a:lnTo>
                    <a:pt x="31821" y="14586"/>
                  </a:lnTo>
                  <a:lnTo>
                    <a:pt x="31688" y="14586"/>
                  </a:lnTo>
                  <a:lnTo>
                    <a:pt x="31688" y="14560"/>
                  </a:lnTo>
                  <a:lnTo>
                    <a:pt x="31540" y="14560"/>
                  </a:lnTo>
                  <a:lnTo>
                    <a:pt x="31540" y="14533"/>
                  </a:lnTo>
                  <a:lnTo>
                    <a:pt x="31380" y="14533"/>
                  </a:lnTo>
                  <a:lnTo>
                    <a:pt x="31380" y="14519"/>
                  </a:lnTo>
                  <a:lnTo>
                    <a:pt x="31219" y="14519"/>
                  </a:lnTo>
                  <a:lnTo>
                    <a:pt x="31219" y="14493"/>
                  </a:lnTo>
                  <a:lnTo>
                    <a:pt x="31072" y="14493"/>
                  </a:lnTo>
                  <a:lnTo>
                    <a:pt x="31072" y="14466"/>
                  </a:lnTo>
                  <a:lnTo>
                    <a:pt x="30911" y="14466"/>
                  </a:lnTo>
                  <a:lnTo>
                    <a:pt x="30911" y="14453"/>
                  </a:lnTo>
                  <a:lnTo>
                    <a:pt x="30751" y="14453"/>
                  </a:lnTo>
                  <a:lnTo>
                    <a:pt x="30751" y="14426"/>
                  </a:lnTo>
                  <a:lnTo>
                    <a:pt x="30604" y="14426"/>
                  </a:lnTo>
                  <a:lnTo>
                    <a:pt x="30604" y="14399"/>
                  </a:lnTo>
                  <a:lnTo>
                    <a:pt x="30470" y="14399"/>
                  </a:lnTo>
                  <a:lnTo>
                    <a:pt x="30470" y="14386"/>
                  </a:lnTo>
                  <a:lnTo>
                    <a:pt x="30309" y="14386"/>
                  </a:lnTo>
                  <a:lnTo>
                    <a:pt x="30309" y="14359"/>
                  </a:lnTo>
                  <a:lnTo>
                    <a:pt x="30149" y="14359"/>
                  </a:lnTo>
                  <a:lnTo>
                    <a:pt x="30149" y="14332"/>
                  </a:lnTo>
                  <a:lnTo>
                    <a:pt x="30001" y="14332"/>
                  </a:lnTo>
                  <a:lnTo>
                    <a:pt x="30001" y="14319"/>
                  </a:lnTo>
                  <a:lnTo>
                    <a:pt x="29841" y="14319"/>
                  </a:lnTo>
                  <a:lnTo>
                    <a:pt x="29841" y="14292"/>
                  </a:lnTo>
                  <a:lnTo>
                    <a:pt x="29680" y="14292"/>
                  </a:lnTo>
                  <a:lnTo>
                    <a:pt x="29680" y="14265"/>
                  </a:lnTo>
                  <a:lnTo>
                    <a:pt x="29533" y="14265"/>
                  </a:lnTo>
                  <a:lnTo>
                    <a:pt x="29533" y="14252"/>
                  </a:lnTo>
                  <a:lnTo>
                    <a:pt x="29373" y="14252"/>
                  </a:lnTo>
                  <a:lnTo>
                    <a:pt x="29373" y="14225"/>
                  </a:lnTo>
                  <a:lnTo>
                    <a:pt x="29212" y="14225"/>
                  </a:lnTo>
                  <a:lnTo>
                    <a:pt x="29212" y="14198"/>
                  </a:lnTo>
                  <a:lnTo>
                    <a:pt x="29078" y="14198"/>
                  </a:lnTo>
                  <a:lnTo>
                    <a:pt x="29078" y="14185"/>
                  </a:lnTo>
                  <a:lnTo>
                    <a:pt x="28931" y="14185"/>
                  </a:lnTo>
                  <a:lnTo>
                    <a:pt x="28931" y="14158"/>
                  </a:lnTo>
                  <a:lnTo>
                    <a:pt x="28770" y="14158"/>
                  </a:lnTo>
                  <a:lnTo>
                    <a:pt x="28770" y="14131"/>
                  </a:lnTo>
                  <a:lnTo>
                    <a:pt x="28610" y="14131"/>
                  </a:lnTo>
                  <a:lnTo>
                    <a:pt x="28610" y="14118"/>
                  </a:lnTo>
                  <a:lnTo>
                    <a:pt x="28463" y="14118"/>
                  </a:lnTo>
                  <a:lnTo>
                    <a:pt x="28463" y="14091"/>
                  </a:lnTo>
                  <a:lnTo>
                    <a:pt x="28302" y="14091"/>
                  </a:lnTo>
                  <a:lnTo>
                    <a:pt x="28302" y="14065"/>
                  </a:lnTo>
                  <a:lnTo>
                    <a:pt x="28141" y="14065"/>
                  </a:lnTo>
                  <a:lnTo>
                    <a:pt x="28141" y="14051"/>
                  </a:lnTo>
                  <a:lnTo>
                    <a:pt x="27994" y="14051"/>
                  </a:lnTo>
                  <a:lnTo>
                    <a:pt x="27994" y="14024"/>
                  </a:lnTo>
                  <a:lnTo>
                    <a:pt x="27860" y="14024"/>
                  </a:lnTo>
                  <a:lnTo>
                    <a:pt x="27860" y="13998"/>
                  </a:lnTo>
                  <a:lnTo>
                    <a:pt x="27700" y="13998"/>
                  </a:lnTo>
                  <a:lnTo>
                    <a:pt x="27700" y="13984"/>
                  </a:lnTo>
                  <a:lnTo>
                    <a:pt x="27539" y="13984"/>
                  </a:lnTo>
                  <a:lnTo>
                    <a:pt x="27539" y="13957"/>
                  </a:lnTo>
                  <a:lnTo>
                    <a:pt x="27392" y="13957"/>
                  </a:lnTo>
                  <a:lnTo>
                    <a:pt x="27392" y="13931"/>
                  </a:lnTo>
                  <a:lnTo>
                    <a:pt x="27231" y="13931"/>
                  </a:lnTo>
                  <a:lnTo>
                    <a:pt x="27231" y="13917"/>
                  </a:lnTo>
                  <a:lnTo>
                    <a:pt x="27071" y="13917"/>
                  </a:lnTo>
                  <a:lnTo>
                    <a:pt x="27071" y="13891"/>
                  </a:lnTo>
                  <a:lnTo>
                    <a:pt x="26924" y="13891"/>
                  </a:lnTo>
                  <a:lnTo>
                    <a:pt x="26924" y="13864"/>
                  </a:lnTo>
                  <a:lnTo>
                    <a:pt x="26763" y="13864"/>
                  </a:lnTo>
                  <a:lnTo>
                    <a:pt x="26763" y="13850"/>
                  </a:lnTo>
                  <a:lnTo>
                    <a:pt x="26603" y="13850"/>
                  </a:lnTo>
                  <a:lnTo>
                    <a:pt x="26603" y="13824"/>
                  </a:lnTo>
                  <a:lnTo>
                    <a:pt x="26469" y="13824"/>
                  </a:lnTo>
                  <a:lnTo>
                    <a:pt x="26469" y="13797"/>
                  </a:lnTo>
                  <a:lnTo>
                    <a:pt x="26322" y="13797"/>
                  </a:lnTo>
                  <a:lnTo>
                    <a:pt x="26322" y="13784"/>
                  </a:lnTo>
                  <a:lnTo>
                    <a:pt x="26161" y="13784"/>
                  </a:lnTo>
                  <a:lnTo>
                    <a:pt x="26161" y="13757"/>
                  </a:lnTo>
                  <a:lnTo>
                    <a:pt x="26000" y="13757"/>
                  </a:lnTo>
                  <a:lnTo>
                    <a:pt x="26000" y="13730"/>
                  </a:lnTo>
                  <a:lnTo>
                    <a:pt x="25853" y="13730"/>
                  </a:lnTo>
                  <a:lnTo>
                    <a:pt x="25853" y="13717"/>
                  </a:lnTo>
                  <a:lnTo>
                    <a:pt x="25693" y="13717"/>
                  </a:lnTo>
                  <a:lnTo>
                    <a:pt x="25693" y="13690"/>
                  </a:lnTo>
                  <a:lnTo>
                    <a:pt x="25532" y="13690"/>
                  </a:lnTo>
                  <a:lnTo>
                    <a:pt x="25532" y="13663"/>
                  </a:lnTo>
                  <a:lnTo>
                    <a:pt x="25385" y="13663"/>
                  </a:lnTo>
                  <a:lnTo>
                    <a:pt x="25385" y="13650"/>
                  </a:lnTo>
                  <a:lnTo>
                    <a:pt x="25224" y="13650"/>
                  </a:lnTo>
                  <a:lnTo>
                    <a:pt x="25224" y="13623"/>
                  </a:lnTo>
                  <a:lnTo>
                    <a:pt x="25090" y="13623"/>
                  </a:lnTo>
                  <a:lnTo>
                    <a:pt x="25090" y="13596"/>
                  </a:lnTo>
                  <a:lnTo>
                    <a:pt x="24930" y="13596"/>
                  </a:lnTo>
                  <a:lnTo>
                    <a:pt x="24930" y="13583"/>
                  </a:lnTo>
                  <a:lnTo>
                    <a:pt x="24783" y="13583"/>
                  </a:lnTo>
                  <a:lnTo>
                    <a:pt x="24783" y="13556"/>
                  </a:lnTo>
                  <a:lnTo>
                    <a:pt x="24622" y="13556"/>
                  </a:lnTo>
                  <a:lnTo>
                    <a:pt x="24622" y="13529"/>
                  </a:lnTo>
                  <a:lnTo>
                    <a:pt x="24462" y="13529"/>
                  </a:lnTo>
                  <a:lnTo>
                    <a:pt x="24462" y="13516"/>
                  </a:lnTo>
                  <a:lnTo>
                    <a:pt x="24314" y="13516"/>
                  </a:lnTo>
                  <a:lnTo>
                    <a:pt x="24314" y="13489"/>
                  </a:lnTo>
                  <a:lnTo>
                    <a:pt x="24154" y="13489"/>
                  </a:lnTo>
                  <a:lnTo>
                    <a:pt x="24154" y="13462"/>
                  </a:lnTo>
                  <a:lnTo>
                    <a:pt x="23993" y="13462"/>
                  </a:lnTo>
                  <a:lnTo>
                    <a:pt x="23993" y="13449"/>
                  </a:lnTo>
                  <a:lnTo>
                    <a:pt x="23859" y="13449"/>
                  </a:lnTo>
                  <a:lnTo>
                    <a:pt x="23859" y="13422"/>
                  </a:lnTo>
                  <a:lnTo>
                    <a:pt x="23712" y="13422"/>
                  </a:lnTo>
                  <a:lnTo>
                    <a:pt x="23712" y="13395"/>
                  </a:lnTo>
                  <a:lnTo>
                    <a:pt x="23552" y="13395"/>
                  </a:lnTo>
                  <a:lnTo>
                    <a:pt x="23552" y="13382"/>
                  </a:lnTo>
                  <a:lnTo>
                    <a:pt x="23391" y="13382"/>
                  </a:lnTo>
                  <a:lnTo>
                    <a:pt x="23391" y="13355"/>
                  </a:lnTo>
                  <a:lnTo>
                    <a:pt x="23244" y="13355"/>
                  </a:lnTo>
                  <a:lnTo>
                    <a:pt x="23244" y="13329"/>
                  </a:lnTo>
                  <a:lnTo>
                    <a:pt x="23083" y="13329"/>
                  </a:lnTo>
                  <a:lnTo>
                    <a:pt x="23083" y="13315"/>
                  </a:lnTo>
                  <a:lnTo>
                    <a:pt x="22923" y="13315"/>
                  </a:lnTo>
                  <a:lnTo>
                    <a:pt x="22923" y="13288"/>
                  </a:lnTo>
                  <a:lnTo>
                    <a:pt x="22775" y="13288"/>
                  </a:lnTo>
                  <a:lnTo>
                    <a:pt x="22775" y="13262"/>
                  </a:lnTo>
                  <a:lnTo>
                    <a:pt x="22615" y="13262"/>
                  </a:lnTo>
                  <a:lnTo>
                    <a:pt x="22615" y="13248"/>
                  </a:lnTo>
                  <a:lnTo>
                    <a:pt x="22481" y="13248"/>
                  </a:lnTo>
                  <a:lnTo>
                    <a:pt x="22481" y="13221"/>
                  </a:lnTo>
                  <a:lnTo>
                    <a:pt x="22320" y="13221"/>
                  </a:lnTo>
                  <a:lnTo>
                    <a:pt x="22320" y="13195"/>
                  </a:lnTo>
                  <a:lnTo>
                    <a:pt x="22173" y="13195"/>
                  </a:lnTo>
                  <a:lnTo>
                    <a:pt x="22173" y="13181"/>
                  </a:lnTo>
                  <a:lnTo>
                    <a:pt x="22013" y="13181"/>
                  </a:lnTo>
                  <a:lnTo>
                    <a:pt x="22013" y="13155"/>
                  </a:lnTo>
                  <a:lnTo>
                    <a:pt x="21852" y="13155"/>
                  </a:lnTo>
                  <a:lnTo>
                    <a:pt x="21852" y="13128"/>
                  </a:lnTo>
                  <a:lnTo>
                    <a:pt x="21705" y="13128"/>
                  </a:lnTo>
                  <a:lnTo>
                    <a:pt x="21705" y="13114"/>
                  </a:lnTo>
                  <a:lnTo>
                    <a:pt x="21544" y="13114"/>
                  </a:lnTo>
                  <a:lnTo>
                    <a:pt x="21544" y="13088"/>
                  </a:lnTo>
                  <a:lnTo>
                    <a:pt x="21384" y="13088"/>
                  </a:lnTo>
                  <a:lnTo>
                    <a:pt x="21384" y="13061"/>
                  </a:lnTo>
                  <a:lnTo>
                    <a:pt x="21250" y="13061"/>
                  </a:lnTo>
                  <a:lnTo>
                    <a:pt x="21250" y="13048"/>
                  </a:lnTo>
                  <a:lnTo>
                    <a:pt x="21103" y="13048"/>
                  </a:lnTo>
                  <a:lnTo>
                    <a:pt x="21103" y="13021"/>
                  </a:lnTo>
                  <a:lnTo>
                    <a:pt x="20942" y="13021"/>
                  </a:lnTo>
                  <a:lnTo>
                    <a:pt x="20942" y="12994"/>
                  </a:lnTo>
                  <a:lnTo>
                    <a:pt x="20782" y="12994"/>
                  </a:lnTo>
                  <a:lnTo>
                    <a:pt x="20782" y="12981"/>
                  </a:lnTo>
                  <a:lnTo>
                    <a:pt x="20634" y="12981"/>
                  </a:lnTo>
                  <a:lnTo>
                    <a:pt x="20634" y="12954"/>
                  </a:lnTo>
                  <a:lnTo>
                    <a:pt x="20474" y="12954"/>
                  </a:lnTo>
                  <a:lnTo>
                    <a:pt x="20474" y="12927"/>
                  </a:lnTo>
                  <a:lnTo>
                    <a:pt x="20313" y="12927"/>
                  </a:lnTo>
                  <a:lnTo>
                    <a:pt x="20313" y="12914"/>
                  </a:lnTo>
                  <a:lnTo>
                    <a:pt x="20166" y="12914"/>
                  </a:lnTo>
                  <a:lnTo>
                    <a:pt x="20166" y="12887"/>
                  </a:lnTo>
                  <a:lnTo>
                    <a:pt x="20005" y="12887"/>
                  </a:lnTo>
                  <a:lnTo>
                    <a:pt x="20005" y="12860"/>
                  </a:lnTo>
                  <a:lnTo>
                    <a:pt x="19872" y="12860"/>
                  </a:lnTo>
                  <a:lnTo>
                    <a:pt x="19872" y="12847"/>
                  </a:lnTo>
                  <a:lnTo>
                    <a:pt x="19711" y="12847"/>
                  </a:lnTo>
                  <a:lnTo>
                    <a:pt x="19711" y="12820"/>
                  </a:lnTo>
                  <a:lnTo>
                    <a:pt x="19564" y="12820"/>
                  </a:lnTo>
                  <a:lnTo>
                    <a:pt x="19564" y="12793"/>
                  </a:lnTo>
                  <a:lnTo>
                    <a:pt x="19403" y="12793"/>
                  </a:lnTo>
                  <a:lnTo>
                    <a:pt x="19403" y="12780"/>
                  </a:lnTo>
                  <a:lnTo>
                    <a:pt x="19243" y="12780"/>
                  </a:lnTo>
                  <a:lnTo>
                    <a:pt x="19243" y="12753"/>
                  </a:lnTo>
                  <a:lnTo>
                    <a:pt x="19095" y="12753"/>
                  </a:lnTo>
                  <a:lnTo>
                    <a:pt x="19095" y="12726"/>
                  </a:lnTo>
                  <a:lnTo>
                    <a:pt x="18935" y="12726"/>
                  </a:lnTo>
                  <a:lnTo>
                    <a:pt x="18935" y="12713"/>
                  </a:lnTo>
                  <a:lnTo>
                    <a:pt x="18774" y="12713"/>
                  </a:lnTo>
                  <a:lnTo>
                    <a:pt x="18774" y="12686"/>
                  </a:lnTo>
                  <a:lnTo>
                    <a:pt x="18627" y="12686"/>
                  </a:lnTo>
                  <a:lnTo>
                    <a:pt x="18627" y="12659"/>
                  </a:lnTo>
                  <a:lnTo>
                    <a:pt x="18493" y="12659"/>
                  </a:lnTo>
                  <a:lnTo>
                    <a:pt x="18493" y="12646"/>
                  </a:lnTo>
                  <a:lnTo>
                    <a:pt x="18333" y="12646"/>
                  </a:lnTo>
                  <a:lnTo>
                    <a:pt x="18333" y="12619"/>
                  </a:lnTo>
                  <a:lnTo>
                    <a:pt x="18172" y="12619"/>
                  </a:lnTo>
                  <a:lnTo>
                    <a:pt x="18172" y="12593"/>
                  </a:lnTo>
                  <a:lnTo>
                    <a:pt x="18025" y="12593"/>
                  </a:lnTo>
                  <a:lnTo>
                    <a:pt x="18025" y="12579"/>
                  </a:lnTo>
                  <a:lnTo>
                    <a:pt x="17864" y="12579"/>
                  </a:lnTo>
                  <a:lnTo>
                    <a:pt x="17864" y="12552"/>
                  </a:lnTo>
                  <a:lnTo>
                    <a:pt x="17704" y="12552"/>
                  </a:lnTo>
                  <a:lnTo>
                    <a:pt x="17704" y="12526"/>
                  </a:lnTo>
                  <a:lnTo>
                    <a:pt x="17557" y="12526"/>
                  </a:lnTo>
                  <a:lnTo>
                    <a:pt x="17557" y="12512"/>
                  </a:lnTo>
                  <a:lnTo>
                    <a:pt x="17396" y="12512"/>
                  </a:lnTo>
                  <a:lnTo>
                    <a:pt x="17396" y="12485"/>
                  </a:lnTo>
                  <a:lnTo>
                    <a:pt x="17262" y="12485"/>
                  </a:lnTo>
                  <a:lnTo>
                    <a:pt x="17262" y="12459"/>
                  </a:lnTo>
                  <a:lnTo>
                    <a:pt x="17102" y="12459"/>
                  </a:lnTo>
                  <a:lnTo>
                    <a:pt x="17102" y="12445"/>
                  </a:lnTo>
                  <a:lnTo>
                    <a:pt x="16954" y="12445"/>
                  </a:lnTo>
                  <a:lnTo>
                    <a:pt x="16954" y="12419"/>
                  </a:lnTo>
                  <a:lnTo>
                    <a:pt x="16794" y="12419"/>
                  </a:lnTo>
                  <a:lnTo>
                    <a:pt x="16794" y="12392"/>
                  </a:lnTo>
                  <a:lnTo>
                    <a:pt x="16633" y="12392"/>
                  </a:lnTo>
                  <a:lnTo>
                    <a:pt x="16633" y="12378"/>
                  </a:lnTo>
                  <a:lnTo>
                    <a:pt x="16486" y="12378"/>
                  </a:lnTo>
                  <a:lnTo>
                    <a:pt x="16486" y="12352"/>
                  </a:lnTo>
                  <a:lnTo>
                    <a:pt x="16326" y="12352"/>
                  </a:lnTo>
                  <a:lnTo>
                    <a:pt x="16326" y="12325"/>
                  </a:lnTo>
                  <a:lnTo>
                    <a:pt x="16165" y="12325"/>
                  </a:lnTo>
                  <a:lnTo>
                    <a:pt x="16165" y="12312"/>
                  </a:lnTo>
                  <a:lnTo>
                    <a:pt x="16018" y="12312"/>
                  </a:lnTo>
                  <a:lnTo>
                    <a:pt x="16018" y="12285"/>
                  </a:lnTo>
                  <a:lnTo>
                    <a:pt x="15884" y="12285"/>
                  </a:lnTo>
                  <a:lnTo>
                    <a:pt x="15884" y="12258"/>
                  </a:lnTo>
                  <a:lnTo>
                    <a:pt x="15723" y="12258"/>
                  </a:lnTo>
                  <a:lnTo>
                    <a:pt x="15723" y="12245"/>
                  </a:lnTo>
                  <a:lnTo>
                    <a:pt x="15563" y="12245"/>
                  </a:lnTo>
                  <a:lnTo>
                    <a:pt x="15563" y="12218"/>
                  </a:lnTo>
                  <a:lnTo>
                    <a:pt x="15416" y="12218"/>
                  </a:lnTo>
                  <a:lnTo>
                    <a:pt x="15416" y="12191"/>
                  </a:lnTo>
                  <a:lnTo>
                    <a:pt x="15255" y="12191"/>
                  </a:lnTo>
                  <a:lnTo>
                    <a:pt x="15255" y="12178"/>
                  </a:lnTo>
                  <a:lnTo>
                    <a:pt x="15094" y="12178"/>
                  </a:lnTo>
                  <a:lnTo>
                    <a:pt x="15094" y="12151"/>
                  </a:lnTo>
                  <a:lnTo>
                    <a:pt x="14947" y="12151"/>
                  </a:lnTo>
                  <a:lnTo>
                    <a:pt x="14947" y="12124"/>
                  </a:lnTo>
                  <a:lnTo>
                    <a:pt x="14787" y="12124"/>
                  </a:lnTo>
                  <a:lnTo>
                    <a:pt x="14787" y="12111"/>
                  </a:lnTo>
                  <a:lnTo>
                    <a:pt x="14626" y="12111"/>
                  </a:lnTo>
                  <a:lnTo>
                    <a:pt x="14626" y="12084"/>
                  </a:lnTo>
                  <a:lnTo>
                    <a:pt x="14492" y="12084"/>
                  </a:lnTo>
                  <a:lnTo>
                    <a:pt x="14492" y="12057"/>
                  </a:lnTo>
                  <a:lnTo>
                    <a:pt x="14345" y="12057"/>
                  </a:lnTo>
                  <a:lnTo>
                    <a:pt x="14345" y="12044"/>
                  </a:lnTo>
                  <a:lnTo>
                    <a:pt x="14184" y="12044"/>
                  </a:lnTo>
                  <a:lnTo>
                    <a:pt x="14184" y="12017"/>
                  </a:lnTo>
                  <a:lnTo>
                    <a:pt x="14024" y="12017"/>
                  </a:lnTo>
                  <a:lnTo>
                    <a:pt x="14024" y="11990"/>
                  </a:lnTo>
                  <a:lnTo>
                    <a:pt x="13877" y="11990"/>
                  </a:lnTo>
                  <a:lnTo>
                    <a:pt x="13877" y="11977"/>
                  </a:lnTo>
                  <a:lnTo>
                    <a:pt x="13716" y="11977"/>
                  </a:lnTo>
                  <a:lnTo>
                    <a:pt x="13716" y="11950"/>
                  </a:lnTo>
                  <a:lnTo>
                    <a:pt x="13556" y="11950"/>
                  </a:lnTo>
                  <a:lnTo>
                    <a:pt x="13556" y="11923"/>
                  </a:lnTo>
                  <a:lnTo>
                    <a:pt x="13408" y="11923"/>
                  </a:lnTo>
                  <a:lnTo>
                    <a:pt x="13408" y="11910"/>
                  </a:lnTo>
                  <a:lnTo>
                    <a:pt x="13275" y="11910"/>
                  </a:lnTo>
                  <a:lnTo>
                    <a:pt x="13275" y="11883"/>
                  </a:lnTo>
                  <a:lnTo>
                    <a:pt x="13114" y="11883"/>
                  </a:lnTo>
                  <a:lnTo>
                    <a:pt x="13114" y="11857"/>
                  </a:lnTo>
                  <a:lnTo>
                    <a:pt x="12953" y="11857"/>
                  </a:lnTo>
                  <a:lnTo>
                    <a:pt x="12953" y="11843"/>
                  </a:lnTo>
                  <a:lnTo>
                    <a:pt x="12806" y="11843"/>
                  </a:lnTo>
                  <a:lnTo>
                    <a:pt x="12806" y="11816"/>
                  </a:lnTo>
                  <a:lnTo>
                    <a:pt x="12646" y="11816"/>
                  </a:lnTo>
                  <a:lnTo>
                    <a:pt x="12646" y="11790"/>
                  </a:lnTo>
                  <a:lnTo>
                    <a:pt x="12485" y="11790"/>
                  </a:lnTo>
                  <a:lnTo>
                    <a:pt x="12485" y="11776"/>
                  </a:lnTo>
                  <a:lnTo>
                    <a:pt x="12338" y="11776"/>
                  </a:lnTo>
                  <a:lnTo>
                    <a:pt x="12338" y="11750"/>
                  </a:lnTo>
                  <a:lnTo>
                    <a:pt x="12177" y="11750"/>
                  </a:lnTo>
                  <a:lnTo>
                    <a:pt x="12177" y="11723"/>
                  </a:lnTo>
                  <a:lnTo>
                    <a:pt x="12017" y="11723"/>
                  </a:lnTo>
                  <a:lnTo>
                    <a:pt x="12017" y="11709"/>
                  </a:lnTo>
                  <a:lnTo>
                    <a:pt x="11883" y="11709"/>
                  </a:lnTo>
                  <a:lnTo>
                    <a:pt x="11883" y="11683"/>
                  </a:lnTo>
                  <a:lnTo>
                    <a:pt x="11736" y="11683"/>
                  </a:lnTo>
                  <a:lnTo>
                    <a:pt x="11736" y="11656"/>
                  </a:lnTo>
                  <a:lnTo>
                    <a:pt x="11575" y="11656"/>
                  </a:lnTo>
                  <a:lnTo>
                    <a:pt x="11575" y="11642"/>
                  </a:lnTo>
                  <a:lnTo>
                    <a:pt x="11414" y="11642"/>
                  </a:lnTo>
                  <a:lnTo>
                    <a:pt x="11414" y="11616"/>
                  </a:lnTo>
                  <a:lnTo>
                    <a:pt x="11267" y="11616"/>
                  </a:lnTo>
                  <a:lnTo>
                    <a:pt x="11267" y="11589"/>
                  </a:lnTo>
                  <a:lnTo>
                    <a:pt x="11107" y="11589"/>
                  </a:lnTo>
                  <a:lnTo>
                    <a:pt x="11107" y="11576"/>
                  </a:lnTo>
                  <a:lnTo>
                    <a:pt x="10946" y="11576"/>
                  </a:lnTo>
                  <a:lnTo>
                    <a:pt x="10946" y="11549"/>
                  </a:lnTo>
                  <a:lnTo>
                    <a:pt x="10799" y="11549"/>
                  </a:lnTo>
                  <a:lnTo>
                    <a:pt x="10799" y="11522"/>
                  </a:lnTo>
                  <a:lnTo>
                    <a:pt x="10665" y="11522"/>
                  </a:lnTo>
                  <a:lnTo>
                    <a:pt x="10665" y="11509"/>
                  </a:lnTo>
                  <a:lnTo>
                    <a:pt x="10505" y="11509"/>
                  </a:lnTo>
                  <a:lnTo>
                    <a:pt x="10505" y="11482"/>
                  </a:lnTo>
                  <a:lnTo>
                    <a:pt x="10344" y="11482"/>
                  </a:lnTo>
                  <a:lnTo>
                    <a:pt x="10344" y="11455"/>
                  </a:lnTo>
                  <a:lnTo>
                    <a:pt x="10197" y="11455"/>
                  </a:lnTo>
                  <a:lnTo>
                    <a:pt x="10197" y="11442"/>
                  </a:lnTo>
                  <a:lnTo>
                    <a:pt x="10036" y="11442"/>
                  </a:lnTo>
                  <a:lnTo>
                    <a:pt x="10036" y="11415"/>
                  </a:lnTo>
                  <a:lnTo>
                    <a:pt x="9876" y="11415"/>
                  </a:lnTo>
                  <a:lnTo>
                    <a:pt x="9876" y="11388"/>
                  </a:lnTo>
                  <a:lnTo>
                    <a:pt x="9728" y="11388"/>
                  </a:lnTo>
                  <a:lnTo>
                    <a:pt x="9728" y="11375"/>
                  </a:lnTo>
                  <a:lnTo>
                    <a:pt x="9568" y="11375"/>
                  </a:lnTo>
                  <a:lnTo>
                    <a:pt x="9568" y="11348"/>
                  </a:lnTo>
                  <a:lnTo>
                    <a:pt x="9407" y="11348"/>
                  </a:lnTo>
                  <a:lnTo>
                    <a:pt x="9407" y="11321"/>
                  </a:lnTo>
                  <a:lnTo>
                    <a:pt x="9273" y="11321"/>
                  </a:lnTo>
                  <a:lnTo>
                    <a:pt x="9273" y="11308"/>
                  </a:lnTo>
                  <a:lnTo>
                    <a:pt x="9126" y="11308"/>
                  </a:lnTo>
                  <a:lnTo>
                    <a:pt x="9126" y="11281"/>
                  </a:lnTo>
                  <a:lnTo>
                    <a:pt x="8966" y="11281"/>
                  </a:lnTo>
                  <a:lnTo>
                    <a:pt x="8966" y="11254"/>
                  </a:lnTo>
                  <a:lnTo>
                    <a:pt x="8805" y="11254"/>
                  </a:lnTo>
                  <a:lnTo>
                    <a:pt x="8805" y="11241"/>
                  </a:lnTo>
                  <a:lnTo>
                    <a:pt x="8658" y="11241"/>
                  </a:lnTo>
                  <a:lnTo>
                    <a:pt x="8658" y="11214"/>
                  </a:lnTo>
                  <a:lnTo>
                    <a:pt x="8497" y="11214"/>
                  </a:lnTo>
                  <a:lnTo>
                    <a:pt x="8497" y="11187"/>
                  </a:lnTo>
                  <a:lnTo>
                    <a:pt x="8337" y="11187"/>
                  </a:lnTo>
                  <a:lnTo>
                    <a:pt x="8337" y="11174"/>
                  </a:lnTo>
                  <a:lnTo>
                    <a:pt x="8190" y="11174"/>
                  </a:lnTo>
                  <a:lnTo>
                    <a:pt x="8190" y="11147"/>
                  </a:lnTo>
                  <a:lnTo>
                    <a:pt x="8029" y="11147"/>
                  </a:lnTo>
                  <a:lnTo>
                    <a:pt x="8029" y="11121"/>
                  </a:lnTo>
                  <a:lnTo>
                    <a:pt x="7895" y="11121"/>
                  </a:lnTo>
                  <a:lnTo>
                    <a:pt x="7895" y="11107"/>
                  </a:lnTo>
                  <a:lnTo>
                    <a:pt x="7735" y="11107"/>
                  </a:lnTo>
                  <a:lnTo>
                    <a:pt x="7735" y="11080"/>
                  </a:lnTo>
                  <a:lnTo>
                    <a:pt x="7587" y="11080"/>
                  </a:lnTo>
                  <a:lnTo>
                    <a:pt x="7587" y="11054"/>
                  </a:lnTo>
                  <a:lnTo>
                    <a:pt x="7427" y="11054"/>
                  </a:lnTo>
                  <a:lnTo>
                    <a:pt x="7427" y="11040"/>
                  </a:lnTo>
                  <a:lnTo>
                    <a:pt x="7266" y="11040"/>
                  </a:lnTo>
                  <a:lnTo>
                    <a:pt x="7266" y="11014"/>
                  </a:lnTo>
                  <a:lnTo>
                    <a:pt x="7119" y="11014"/>
                  </a:lnTo>
                  <a:lnTo>
                    <a:pt x="7119" y="10987"/>
                  </a:lnTo>
                  <a:lnTo>
                    <a:pt x="6958" y="10987"/>
                  </a:lnTo>
                  <a:lnTo>
                    <a:pt x="6958" y="10973"/>
                  </a:lnTo>
                  <a:lnTo>
                    <a:pt x="6798" y="10973"/>
                  </a:lnTo>
                  <a:lnTo>
                    <a:pt x="6798" y="10947"/>
                  </a:lnTo>
                  <a:lnTo>
                    <a:pt x="6664" y="10947"/>
                  </a:lnTo>
                  <a:lnTo>
                    <a:pt x="6664" y="10920"/>
                  </a:lnTo>
                  <a:lnTo>
                    <a:pt x="6517" y="10920"/>
                  </a:lnTo>
                  <a:lnTo>
                    <a:pt x="6517" y="10906"/>
                  </a:lnTo>
                  <a:lnTo>
                    <a:pt x="6356" y="10906"/>
                  </a:lnTo>
                  <a:lnTo>
                    <a:pt x="6356" y="10880"/>
                  </a:lnTo>
                  <a:lnTo>
                    <a:pt x="6196" y="10880"/>
                  </a:lnTo>
                  <a:lnTo>
                    <a:pt x="6196" y="10853"/>
                  </a:lnTo>
                  <a:lnTo>
                    <a:pt x="6048" y="10853"/>
                  </a:lnTo>
                  <a:lnTo>
                    <a:pt x="6048" y="10840"/>
                  </a:lnTo>
                  <a:lnTo>
                    <a:pt x="5888" y="10840"/>
                  </a:lnTo>
                  <a:lnTo>
                    <a:pt x="5888" y="10813"/>
                  </a:lnTo>
                  <a:lnTo>
                    <a:pt x="5727" y="10813"/>
                  </a:lnTo>
                  <a:lnTo>
                    <a:pt x="5727" y="10786"/>
                  </a:lnTo>
                  <a:lnTo>
                    <a:pt x="5580" y="10786"/>
                  </a:lnTo>
                  <a:lnTo>
                    <a:pt x="5580" y="10773"/>
                  </a:lnTo>
                  <a:lnTo>
                    <a:pt x="5420" y="10773"/>
                  </a:lnTo>
                  <a:lnTo>
                    <a:pt x="5420" y="10746"/>
                  </a:lnTo>
                  <a:lnTo>
                    <a:pt x="5286" y="10746"/>
                  </a:lnTo>
                  <a:lnTo>
                    <a:pt x="5286" y="10719"/>
                  </a:lnTo>
                  <a:lnTo>
                    <a:pt x="5125" y="10719"/>
                  </a:lnTo>
                  <a:lnTo>
                    <a:pt x="5125" y="10706"/>
                  </a:lnTo>
                  <a:lnTo>
                    <a:pt x="4978" y="10706"/>
                  </a:lnTo>
                  <a:lnTo>
                    <a:pt x="4978" y="10679"/>
                  </a:lnTo>
                  <a:lnTo>
                    <a:pt x="4817" y="10679"/>
                  </a:lnTo>
                  <a:lnTo>
                    <a:pt x="4817" y="10652"/>
                  </a:lnTo>
                  <a:lnTo>
                    <a:pt x="4657" y="10652"/>
                  </a:lnTo>
                  <a:lnTo>
                    <a:pt x="4657" y="10639"/>
                  </a:lnTo>
                  <a:lnTo>
                    <a:pt x="4510" y="10639"/>
                  </a:lnTo>
                  <a:lnTo>
                    <a:pt x="4510" y="10612"/>
                  </a:lnTo>
                  <a:lnTo>
                    <a:pt x="4349" y="10612"/>
                  </a:lnTo>
                  <a:lnTo>
                    <a:pt x="4349" y="10585"/>
                  </a:lnTo>
                  <a:lnTo>
                    <a:pt x="4188" y="10585"/>
                  </a:lnTo>
                  <a:lnTo>
                    <a:pt x="4188" y="10572"/>
                  </a:lnTo>
                  <a:lnTo>
                    <a:pt x="4055" y="10572"/>
                  </a:lnTo>
                  <a:lnTo>
                    <a:pt x="4055" y="10545"/>
                  </a:lnTo>
                  <a:lnTo>
                    <a:pt x="3907" y="10545"/>
                  </a:lnTo>
                  <a:lnTo>
                    <a:pt x="3907" y="10518"/>
                  </a:lnTo>
                  <a:lnTo>
                    <a:pt x="3747" y="10518"/>
                  </a:lnTo>
                  <a:lnTo>
                    <a:pt x="3747" y="10505"/>
                  </a:lnTo>
                  <a:lnTo>
                    <a:pt x="3586" y="10505"/>
                  </a:lnTo>
                  <a:lnTo>
                    <a:pt x="3586" y="10478"/>
                  </a:lnTo>
                  <a:lnTo>
                    <a:pt x="3439" y="10478"/>
                  </a:lnTo>
                  <a:lnTo>
                    <a:pt x="3439" y="10451"/>
                  </a:lnTo>
                  <a:lnTo>
                    <a:pt x="3278" y="10451"/>
                  </a:lnTo>
                  <a:lnTo>
                    <a:pt x="3278" y="10438"/>
                  </a:lnTo>
                  <a:lnTo>
                    <a:pt x="3118" y="10438"/>
                  </a:lnTo>
                  <a:lnTo>
                    <a:pt x="3118" y="10411"/>
                  </a:lnTo>
                  <a:lnTo>
                    <a:pt x="2971" y="10411"/>
                  </a:lnTo>
                  <a:lnTo>
                    <a:pt x="2971" y="10385"/>
                  </a:lnTo>
                  <a:lnTo>
                    <a:pt x="2810" y="10385"/>
                  </a:lnTo>
                  <a:lnTo>
                    <a:pt x="2810" y="10371"/>
                  </a:lnTo>
                  <a:lnTo>
                    <a:pt x="2676" y="10371"/>
                  </a:lnTo>
                  <a:lnTo>
                    <a:pt x="2676" y="10344"/>
                  </a:lnTo>
                  <a:lnTo>
                    <a:pt x="2516" y="10344"/>
                  </a:lnTo>
                  <a:lnTo>
                    <a:pt x="2516" y="10318"/>
                  </a:lnTo>
                  <a:lnTo>
                    <a:pt x="2369" y="10318"/>
                  </a:lnTo>
                  <a:lnTo>
                    <a:pt x="2369" y="10304"/>
                  </a:lnTo>
                  <a:lnTo>
                    <a:pt x="2208" y="10304"/>
                  </a:lnTo>
                  <a:lnTo>
                    <a:pt x="2208" y="10278"/>
                  </a:lnTo>
                  <a:lnTo>
                    <a:pt x="2047" y="10278"/>
                  </a:lnTo>
                  <a:lnTo>
                    <a:pt x="2047" y="10251"/>
                  </a:lnTo>
                  <a:lnTo>
                    <a:pt x="1900" y="10251"/>
                  </a:lnTo>
                  <a:lnTo>
                    <a:pt x="1900" y="10237"/>
                  </a:lnTo>
                  <a:lnTo>
                    <a:pt x="1740" y="10237"/>
                  </a:lnTo>
                  <a:lnTo>
                    <a:pt x="1740" y="10211"/>
                  </a:lnTo>
                  <a:lnTo>
                    <a:pt x="1579" y="10211"/>
                  </a:lnTo>
                  <a:lnTo>
                    <a:pt x="1579" y="10184"/>
                  </a:lnTo>
                  <a:lnTo>
                    <a:pt x="1432" y="10184"/>
                  </a:lnTo>
                  <a:lnTo>
                    <a:pt x="1432" y="10170"/>
                  </a:lnTo>
                  <a:lnTo>
                    <a:pt x="1298" y="10170"/>
                  </a:lnTo>
                  <a:lnTo>
                    <a:pt x="1298" y="10144"/>
                  </a:lnTo>
                  <a:lnTo>
                    <a:pt x="1137" y="10144"/>
                  </a:lnTo>
                  <a:lnTo>
                    <a:pt x="1137" y="10117"/>
                  </a:lnTo>
                  <a:lnTo>
                    <a:pt x="977" y="10117"/>
                  </a:lnTo>
                  <a:lnTo>
                    <a:pt x="977" y="10104"/>
                  </a:lnTo>
                  <a:lnTo>
                    <a:pt x="830" y="10104"/>
                  </a:lnTo>
                  <a:lnTo>
                    <a:pt x="830" y="10077"/>
                  </a:lnTo>
                  <a:lnTo>
                    <a:pt x="669" y="10077"/>
                  </a:lnTo>
                  <a:lnTo>
                    <a:pt x="669" y="10050"/>
                  </a:lnTo>
                  <a:lnTo>
                    <a:pt x="509" y="10050"/>
                  </a:lnTo>
                  <a:lnTo>
                    <a:pt x="509" y="10037"/>
                  </a:lnTo>
                  <a:lnTo>
                    <a:pt x="361" y="10037"/>
                  </a:lnTo>
                  <a:lnTo>
                    <a:pt x="361" y="10010"/>
                  </a:lnTo>
                  <a:lnTo>
                    <a:pt x="201" y="10010"/>
                  </a:lnTo>
                  <a:lnTo>
                    <a:pt x="201" y="9983"/>
                  </a:lnTo>
                  <a:lnTo>
                    <a:pt x="67" y="9983"/>
                  </a:lnTo>
                  <a:lnTo>
                    <a:pt x="67" y="9970"/>
                  </a:lnTo>
                  <a:lnTo>
                    <a:pt x="0" y="9970"/>
                  </a:lnTo>
                  <a:lnTo>
                    <a:pt x="0" y="1"/>
                  </a:lnTo>
                  <a:lnTo>
                    <a:pt x="40" y="1"/>
                  </a:lnTo>
                  <a:lnTo>
                    <a:pt x="40" y="14"/>
                  </a:lnTo>
                  <a:lnTo>
                    <a:pt x="201" y="14"/>
                  </a:lnTo>
                  <a:lnTo>
                    <a:pt x="201" y="41"/>
                  </a:lnTo>
                  <a:lnTo>
                    <a:pt x="361" y="41"/>
                  </a:lnTo>
                  <a:lnTo>
                    <a:pt x="361" y="67"/>
                  </a:lnTo>
                  <a:lnTo>
                    <a:pt x="535" y="67"/>
                  </a:lnTo>
                  <a:lnTo>
                    <a:pt x="535" y="81"/>
                  </a:lnTo>
                  <a:lnTo>
                    <a:pt x="696" y="81"/>
                  </a:lnTo>
                  <a:lnTo>
                    <a:pt x="696" y="108"/>
                  </a:lnTo>
                  <a:lnTo>
                    <a:pt x="843" y="108"/>
                  </a:lnTo>
                  <a:lnTo>
                    <a:pt x="843" y="134"/>
                  </a:lnTo>
                  <a:lnTo>
                    <a:pt x="1004" y="134"/>
                  </a:lnTo>
                  <a:lnTo>
                    <a:pt x="1004" y="148"/>
                  </a:lnTo>
                  <a:lnTo>
                    <a:pt x="1164" y="148"/>
                  </a:lnTo>
                  <a:lnTo>
                    <a:pt x="1164" y="174"/>
                  </a:lnTo>
                  <a:lnTo>
                    <a:pt x="1311" y="174"/>
                  </a:lnTo>
                  <a:lnTo>
                    <a:pt x="1311" y="201"/>
                  </a:lnTo>
                  <a:lnTo>
                    <a:pt x="1472" y="201"/>
                  </a:lnTo>
                  <a:lnTo>
                    <a:pt x="1472" y="215"/>
                  </a:lnTo>
                  <a:lnTo>
                    <a:pt x="1633" y="215"/>
                  </a:lnTo>
                  <a:lnTo>
                    <a:pt x="1633" y="241"/>
                  </a:lnTo>
                  <a:lnTo>
                    <a:pt x="1807" y="241"/>
                  </a:lnTo>
                  <a:lnTo>
                    <a:pt x="1807" y="268"/>
                  </a:lnTo>
                  <a:lnTo>
                    <a:pt x="1967" y="268"/>
                  </a:lnTo>
                  <a:lnTo>
                    <a:pt x="1967" y="282"/>
                  </a:lnTo>
                  <a:lnTo>
                    <a:pt x="2114" y="282"/>
                  </a:lnTo>
                  <a:lnTo>
                    <a:pt x="2114" y="308"/>
                  </a:lnTo>
                  <a:lnTo>
                    <a:pt x="2275" y="308"/>
                  </a:lnTo>
                  <a:lnTo>
                    <a:pt x="2275" y="335"/>
                  </a:lnTo>
                  <a:lnTo>
                    <a:pt x="2435" y="335"/>
                  </a:lnTo>
                  <a:lnTo>
                    <a:pt x="2435" y="348"/>
                  </a:lnTo>
                  <a:lnTo>
                    <a:pt x="2583" y="348"/>
                  </a:lnTo>
                  <a:lnTo>
                    <a:pt x="2583" y="375"/>
                  </a:lnTo>
                  <a:lnTo>
                    <a:pt x="2743" y="375"/>
                  </a:lnTo>
                  <a:lnTo>
                    <a:pt x="2743" y="402"/>
                  </a:lnTo>
                  <a:lnTo>
                    <a:pt x="2904" y="402"/>
                  </a:lnTo>
                  <a:lnTo>
                    <a:pt x="2904" y="415"/>
                  </a:lnTo>
                  <a:lnTo>
                    <a:pt x="3051" y="415"/>
                  </a:lnTo>
                  <a:lnTo>
                    <a:pt x="3051" y="442"/>
                  </a:lnTo>
                  <a:lnTo>
                    <a:pt x="3238" y="442"/>
                  </a:lnTo>
                  <a:lnTo>
                    <a:pt x="3238" y="469"/>
                  </a:lnTo>
                  <a:lnTo>
                    <a:pt x="3386" y="469"/>
                  </a:lnTo>
                  <a:lnTo>
                    <a:pt x="3386" y="482"/>
                  </a:lnTo>
                  <a:lnTo>
                    <a:pt x="3546" y="482"/>
                  </a:lnTo>
                  <a:lnTo>
                    <a:pt x="3546" y="509"/>
                  </a:lnTo>
                  <a:lnTo>
                    <a:pt x="3707" y="509"/>
                  </a:lnTo>
                  <a:lnTo>
                    <a:pt x="3707" y="536"/>
                  </a:lnTo>
                  <a:lnTo>
                    <a:pt x="3854" y="536"/>
                  </a:lnTo>
                  <a:lnTo>
                    <a:pt x="3854" y="549"/>
                  </a:lnTo>
                  <a:lnTo>
                    <a:pt x="4014" y="549"/>
                  </a:lnTo>
                  <a:lnTo>
                    <a:pt x="4014" y="576"/>
                  </a:lnTo>
                  <a:lnTo>
                    <a:pt x="4175" y="576"/>
                  </a:lnTo>
                  <a:lnTo>
                    <a:pt x="4175" y="603"/>
                  </a:lnTo>
                  <a:lnTo>
                    <a:pt x="4322" y="603"/>
                  </a:lnTo>
                  <a:lnTo>
                    <a:pt x="4322" y="616"/>
                  </a:lnTo>
                  <a:lnTo>
                    <a:pt x="4510" y="616"/>
                  </a:lnTo>
                  <a:lnTo>
                    <a:pt x="4510" y="643"/>
                  </a:lnTo>
                  <a:lnTo>
                    <a:pt x="4657" y="643"/>
                  </a:lnTo>
                  <a:lnTo>
                    <a:pt x="4657" y="670"/>
                  </a:lnTo>
                  <a:lnTo>
                    <a:pt x="4817" y="670"/>
                  </a:lnTo>
                  <a:lnTo>
                    <a:pt x="4817" y="683"/>
                  </a:lnTo>
                  <a:lnTo>
                    <a:pt x="4978" y="683"/>
                  </a:lnTo>
                  <a:lnTo>
                    <a:pt x="4978" y="710"/>
                  </a:lnTo>
                  <a:lnTo>
                    <a:pt x="5125" y="710"/>
                  </a:lnTo>
                  <a:lnTo>
                    <a:pt x="5125" y="737"/>
                  </a:lnTo>
                  <a:lnTo>
                    <a:pt x="5286" y="737"/>
                  </a:lnTo>
                  <a:lnTo>
                    <a:pt x="5286" y="750"/>
                  </a:lnTo>
                  <a:lnTo>
                    <a:pt x="5446" y="750"/>
                  </a:lnTo>
                  <a:lnTo>
                    <a:pt x="5446" y="777"/>
                  </a:lnTo>
                  <a:lnTo>
                    <a:pt x="5593" y="777"/>
                  </a:lnTo>
                  <a:lnTo>
                    <a:pt x="5593" y="803"/>
                  </a:lnTo>
                  <a:lnTo>
                    <a:pt x="5781" y="803"/>
                  </a:lnTo>
                  <a:lnTo>
                    <a:pt x="5781" y="817"/>
                  </a:lnTo>
                  <a:lnTo>
                    <a:pt x="5928" y="817"/>
                  </a:lnTo>
                  <a:lnTo>
                    <a:pt x="5928" y="844"/>
                  </a:lnTo>
                  <a:lnTo>
                    <a:pt x="6089" y="844"/>
                  </a:lnTo>
                  <a:lnTo>
                    <a:pt x="6089" y="870"/>
                  </a:lnTo>
                  <a:lnTo>
                    <a:pt x="6249" y="870"/>
                  </a:lnTo>
                  <a:lnTo>
                    <a:pt x="6249" y="884"/>
                  </a:lnTo>
                  <a:lnTo>
                    <a:pt x="6396" y="884"/>
                  </a:lnTo>
                  <a:lnTo>
                    <a:pt x="6396" y="910"/>
                  </a:lnTo>
                  <a:lnTo>
                    <a:pt x="6557" y="910"/>
                  </a:lnTo>
                  <a:lnTo>
                    <a:pt x="6557" y="937"/>
                  </a:lnTo>
                  <a:lnTo>
                    <a:pt x="6718" y="937"/>
                  </a:lnTo>
                  <a:lnTo>
                    <a:pt x="6718" y="951"/>
                  </a:lnTo>
                  <a:lnTo>
                    <a:pt x="6865" y="951"/>
                  </a:lnTo>
                  <a:lnTo>
                    <a:pt x="6865" y="977"/>
                  </a:lnTo>
                  <a:lnTo>
                    <a:pt x="7025" y="977"/>
                  </a:lnTo>
                  <a:lnTo>
                    <a:pt x="7025" y="1004"/>
                  </a:lnTo>
                  <a:lnTo>
                    <a:pt x="7199" y="1004"/>
                  </a:lnTo>
                  <a:lnTo>
                    <a:pt x="7199" y="1018"/>
                  </a:lnTo>
                  <a:lnTo>
                    <a:pt x="7360" y="1018"/>
                  </a:lnTo>
                  <a:lnTo>
                    <a:pt x="7360" y="1044"/>
                  </a:lnTo>
                  <a:lnTo>
                    <a:pt x="7520" y="1044"/>
                  </a:lnTo>
                  <a:lnTo>
                    <a:pt x="7520" y="1071"/>
                  </a:lnTo>
                  <a:lnTo>
                    <a:pt x="7668" y="1071"/>
                  </a:lnTo>
                  <a:lnTo>
                    <a:pt x="7668" y="1084"/>
                  </a:lnTo>
                  <a:lnTo>
                    <a:pt x="7828" y="1084"/>
                  </a:lnTo>
                  <a:lnTo>
                    <a:pt x="7828" y="1111"/>
                  </a:lnTo>
                  <a:lnTo>
                    <a:pt x="7989" y="1111"/>
                  </a:lnTo>
                  <a:lnTo>
                    <a:pt x="7989" y="1138"/>
                  </a:lnTo>
                  <a:lnTo>
                    <a:pt x="8136" y="1138"/>
                  </a:lnTo>
                  <a:lnTo>
                    <a:pt x="8136" y="1151"/>
                  </a:lnTo>
                  <a:lnTo>
                    <a:pt x="8297" y="1151"/>
                  </a:lnTo>
                  <a:lnTo>
                    <a:pt x="8297" y="1178"/>
                  </a:lnTo>
                  <a:lnTo>
                    <a:pt x="8471" y="1178"/>
                  </a:lnTo>
                  <a:lnTo>
                    <a:pt x="8471" y="1205"/>
                  </a:lnTo>
                  <a:lnTo>
                    <a:pt x="8631" y="1205"/>
                  </a:lnTo>
                  <a:lnTo>
                    <a:pt x="8631" y="1218"/>
                  </a:lnTo>
                  <a:lnTo>
                    <a:pt x="8792" y="1218"/>
                  </a:lnTo>
                  <a:lnTo>
                    <a:pt x="8792" y="1245"/>
                  </a:lnTo>
                  <a:lnTo>
                    <a:pt x="8939" y="1245"/>
                  </a:lnTo>
                  <a:lnTo>
                    <a:pt x="8939" y="1272"/>
                  </a:lnTo>
                  <a:lnTo>
                    <a:pt x="9099" y="1272"/>
                  </a:lnTo>
                  <a:lnTo>
                    <a:pt x="9099" y="1285"/>
                  </a:lnTo>
                  <a:lnTo>
                    <a:pt x="9260" y="1285"/>
                  </a:lnTo>
                  <a:lnTo>
                    <a:pt x="9260" y="1312"/>
                  </a:lnTo>
                  <a:lnTo>
                    <a:pt x="9407" y="1312"/>
                  </a:lnTo>
                  <a:lnTo>
                    <a:pt x="9407" y="1339"/>
                  </a:lnTo>
                  <a:lnTo>
                    <a:pt x="9568" y="1339"/>
                  </a:lnTo>
                  <a:lnTo>
                    <a:pt x="9568" y="1352"/>
                  </a:lnTo>
                  <a:lnTo>
                    <a:pt x="9742" y="1352"/>
                  </a:lnTo>
                  <a:lnTo>
                    <a:pt x="9742" y="1379"/>
                  </a:lnTo>
                  <a:lnTo>
                    <a:pt x="9902" y="1379"/>
                  </a:lnTo>
                  <a:lnTo>
                    <a:pt x="9902" y="1406"/>
                  </a:lnTo>
                  <a:lnTo>
                    <a:pt x="10063" y="1406"/>
                  </a:lnTo>
                  <a:lnTo>
                    <a:pt x="10063" y="1419"/>
                  </a:lnTo>
                  <a:lnTo>
                    <a:pt x="10210" y="1419"/>
                  </a:lnTo>
                  <a:lnTo>
                    <a:pt x="10210" y="1446"/>
                  </a:lnTo>
                  <a:lnTo>
                    <a:pt x="10371" y="1446"/>
                  </a:lnTo>
                  <a:lnTo>
                    <a:pt x="10371" y="1472"/>
                  </a:lnTo>
                  <a:lnTo>
                    <a:pt x="10531" y="1472"/>
                  </a:lnTo>
                  <a:lnTo>
                    <a:pt x="10531" y="1486"/>
                  </a:lnTo>
                  <a:lnTo>
                    <a:pt x="10678" y="1486"/>
                  </a:lnTo>
                  <a:lnTo>
                    <a:pt x="10678" y="1513"/>
                  </a:lnTo>
                  <a:lnTo>
                    <a:pt x="10839" y="1513"/>
                  </a:lnTo>
                  <a:lnTo>
                    <a:pt x="10839" y="1539"/>
                  </a:lnTo>
                  <a:lnTo>
                    <a:pt x="11000" y="1539"/>
                  </a:lnTo>
                  <a:lnTo>
                    <a:pt x="11000" y="1553"/>
                  </a:lnTo>
                  <a:lnTo>
                    <a:pt x="11174" y="1553"/>
                  </a:lnTo>
                  <a:lnTo>
                    <a:pt x="11174" y="1580"/>
                  </a:lnTo>
                  <a:lnTo>
                    <a:pt x="11334" y="1580"/>
                  </a:lnTo>
                  <a:lnTo>
                    <a:pt x="11334" y="1606"/>
                  </a:lnTo>
                  <a:lnTo>
                    <a:pt x="11481" y="1606"/>
                  </a:lnTo>
                  <a:lnTo>
                    <a:pt x="11481" y="1620"/>
                  </a:lnTo>
                  <a:lnTo>
                    <a:pt x="11642" y="1620"/>
                  </a:lnTo>
                  <a:lnTo>
                    <a:pt x="11642" y="1646"/>
                  </a:lnTo>
                  <a:lnTo>
                    <a:pt x="11803" y="1646"/>
                  </a:lnTo>
                  <a:lnTo>
                    <a:pt x="11803" y="1673"/>
                  </a:lnTo>
                  <a:lnTo>
                    <a:pt x="11950" y="1673"/>
                  </a:lnTo>
                  <a:lnTo>
                    <a:pt x="11950" y="1687"/>
                  </a:lnTo>
                  <a:lnTo>
                    <a:pt x="12110" y="1687"/>
                  </a:lnTo>
                  <a:lnTo>
                    <a:pt x="12110" y="1713"/>
                  </a:lnTo>
                  <a:lnTo>
                    <a:pt x="12271" y="1713"/>
                  </a:lnTo>
                  <a:lnTo>
                    <a:pt x="12271" y="1740"/>
                  </a:lnTo>
                  <a:lnTo>
                    <a:pt x="12445" y="1740"/>
                  </a:lnTo>
                  <a:lnTo>
                    <a:pt x="12445" y="1754"/>
                  </a:lnTo>
                  <a:lnTo>
                    <a:pt x="12605" y="1754"/>
                  </a:lnTo>
                  <a:lnTo>
                    <a:pt x="12605" y="1780"/>
                  </a:lnTo>
                  <a:lnTo>
                    <a:pt x="12753" y="1780"/>
                  </a:lnTo>
                  <a:lnTo>
                    <a:pt x="12753" y="1807"/>
                  </a:lnTo>
                  <a:lnTo>
                    <a:pt x="12913" y="1807"/>
                  </a:lnTo>
                  <a:lnTo>
                    <a:pt x="12913" y="1820"/>
                  </a:lnTo>
                  <a:lnTo>
                    <a:pt x="13074" y="1820"/>
                  </a:lnTo>
                  <a:lnTo>
                    <a:pt x="13074" y="1847"/>
                  </a:lnTo>
                  <a:lnTo>
                    <a:pt x="13221" y="1847"/>
                  </a:lnTo>
                  <a:lnTo>
                    <a:pt x="13221" y="1874"/>
                  </a:lnTo>
                  <a:lnTo>
                    <a:pt x="13382" y="1874"/>
                  </a:lnTo>
                  <a:lnTo>
                    <a:pt x="13382" y="1887"/>
                  </a:lnTo>
                  <a:lnTo>
                    <a:pt x="13542" y="1887"/>
                  </a:lnTo>
                  <a:lnTo>
                    <a:pt x="13542" y="1914"/>
                  </a:lnTo>
                  <a:lnTo>
                    <a:pt x="13716" y="1914"/>
                  </a:lnTo>
                  <a:lnTo>
                    <a:pt x="13716" y="1941"/>
                  </a:lnTo>
                  <a:lnTo>
                    <a:pt x="13877" y="1941"/>
                  </a:lnTo>
                  <a:lnTo>
                    <a:pt x="13877" y="1954"/>
                  </a:lnTo>
                  <a:lnTo>
                    <a:pt x="14024" y="1954"/>
                  </a:lnTo>
                  <a:lnTo>
                    <a:pt x="14024" y="1981"/>
                  </a:lnTo>
                  <a:lnTo>
                    <a:pt x="14184" y="1981"/>
                  </a:lnTo>
                  <a:lnTo>
                    <a:pt x="14184" y="2008"/>
                  </a:lnTo>
                  <a:lnTo>
                    <a:pt x="14345" y="2008"/>
                  </a:lnTo>
                  <a:lnTo>
                    <a:pt x="14345" y="2021"/>
                  </a:lnTo>
                  <a:lnTo>
                    <a:pt x="14492" y="2021"/>
                  </a:lnTo>
                  <a:lnTo>
                    <a:pt x="14492" y="2048"/>
                  </a:lnTo>
                  <a:lnTo>
                    <a:pt x="14653" y="2048"/>
                  </a:lnTo>
                  <a:lnTo>
                    <a:pt x="14653" y="2075"/>
                  </a:lnTo>
                  <a:lnTo>
                    <a:pt x="14813" y="2075"/>
                  </a:lnTo>
                  <a:lnTo>
                    <a:pt x="14813" y="2088"/>
                  </a:lnTo>
                  <a:lnTo>
                    <a:pt x="14961" y="2088"/>
                  </a:lnTo>
                  <a:lnTo>
                    <a:pt x="14961" y="2115"/>
                  </a:lnTo>
                  <a:lnTo>
                    <a:pt x="15148" y="2115"/>
                  </a:lnTo>
                  <a:lnTo>
                    <a:pt x="15148" y="2142"/>
                  </a:lnTo>
                  <a:lnTo>
                    <a:pt x="15295" y="2142"/>
                  </a:lnTo>
                  <a:lnTo>
                    <a:pt x="15295" y="2155"/>
                  </a:lnTo>
                  <a:lnTo>
                    <a:pt x="15456" y="2155"/>
                  </a:lnTo>
                  <a:lnTo>
                    <a:pt x="15456" y="2182"/>
                  </a:lnTo>
                  <a:lnTo>
                    <a:pt x="15616" y="2182"/>
                  </a:lnTo>
                  <a:lnTo>
                    <a:pt x="15616" y="2208"/>
                  </a:lnTo>
                  <a:lnTo>
                    <a:pt x="15763" y="2208"/>
                  </a:lnTo>
                  <a:lnTo>
                    <a:pt x="15763" y="2222"/>
                  </a:lnTo>
                  <a:lnTo>
                    <a:pt x="15924" y="2222"/>
                  </a:lnTo>
                  <a:lnTo>
                    <a:pt x="15924" y="2249"/>
                  </a:lnTo>
                  <a:lnTo>
                    <a:pt x="16085" y="2249"/>
                  </a:lnTo>
                  <a:lnTo>
                    <a:pt x="16085" y="2275"/>
                  </a:lnTo>
                  <a:lnTo>
                    <a:pt x="16232" y="2275"/>
                  </a:lnTo>
                  <a:lnTo>
                    <a:pt x="16232" y="2289"/>
                  </a:lnTo>
                  <a:lnTo>
                    <a:pt x="16419" y="2289"/>
                  </a:lnTo>
                  <a:lnTo>
                    <a:pt x="16419" y="2316"/>
                  </a:lnTo>
                  <a:lnTo>
                    <a:pt x="16566" y="2316"/>
                  </a:lnTo>
                  <a:lnTo>
                    <a:pt x="16566" y="2342"/>
                  </a:lnTo>
                  <a:lnTo>
                    <a:pt x="16727" y="2342"/>
                  </a:lnTo>
                  <a:lnTo>
                    <a:pt x="16727" y="2356"/>
                  </a:lnTo>
                  <a:lnTo>
                    <a:pt x="16888" y="2356"/>
                  </a:lnTo>
                  <a:lnTo>
                    <a:pt x="16888" y="2382"/>
                  </a:lnTo>
                  <a:lnTo>
                    <a:pt x="17035" y="2382"/>
                  </a:lnTo>
                  <a:lnTo>
                    <a:pt x="17035" y="2409"/>
                  </a:lnTo>
                  <a:lnTo>
                    <a:pt x="17195" y="2409"/>
                  </a:lnTo>
                  <a:lnTo>
                    <a:pt x="17195" y="2423"/>
                  </a:lnTo>
                  <a:lnTo>
                    <a:pt x="17356" y="2423"/>
                  </a:lnTo>
                  <a:lnTo>
                    <a:pt x="17356" y="2449"/>
                  </a:lnTo>
                  <a:lnTo>
                    <a:pt x="17503" y="2449"/>
                  </a:lnTo>
                  <a:lnTo>
                    <a:pt x="17503" y="2476"/>
                  </a:lnTo>
                  <a:lnTo>
                    <a:pt x="17690" y="2476"/>
                  </a:lnTo>
                  <a:lnTo>
                    <a:pt x="17690" y="2489"/>
                  </a:lnTo>
                  <a:lnTo>
                    <a:pt x="17838" y="2489"/>
                  </a:lnTo>
                  <a:lnTo>
                    <a:pt x="17838" y="2516"/>
                  </a:lnTo>
                  <a:lnTo>
                    <a:pt x="17998" y="2516"/>
                  </a:lnTo>
                  <a:lnTo>
                    <a:pt x="17998" y="2543"/>
                  </a:lnTo>
                  <a:lnTo>
                    <a:pt x="18159" y="2543"/>
                  </a:lnTo>
                  <a:lnTo>
                    <a:pt x="18159" y="2556"/>
                  </a:lnTo>
                  <a:lnTo>
                    <a:pt x="18306" y="2556"/>
                  </a:lnTo>
                  <a:lnTo>
                    <a:pt x="18306" y="2583"/>
                  </a:lnTo>
                  <a:lnTo>
                    <a:pt x="18467" y="2583"/>
                  </a:lnTo>
                  <a:lnTo>
                    <a:pt x="18467" y="2610"/>
                  </a:lnTo>
                  <a:lnTo>
                    <a:pt x="18627" y="2610"/>
                  </a:lnTo>
                  <a:lnTo>
                    <a:pt x="18627" y="2623"/>
                  </a:lnTo>
                  <a:lnTo>
                    <a:pt x="18774" y="2623"/>
                  </a:lnTo>
                  <a:lnTo>
                    <a:pt x="18774" y="2650"/>
                  </a:lnTo>
                  <a:lnTo>
                    <a:pt x="18935" y="2650"/>
                  </a:lnTo>
                  <a:lnTo>
                    <a:pt x="18935" y="2677"/>
                  </a:lnTo>
                  <a:lnTo>
                    <a:pt x="19109" y="2677"/>
                  </a:lnTo>
                  <a:lnTo>
                    <a:pt x="19109" y="2690"/>
                  </a:lnTo>
                  <a:lnTo>
                    <a:pt x="19269" y="2690"/>
                  </a:lnTo>
                  <a:lnTo>
                    <a:pt x="19269" y="2717"/>
                  </a:lnTo>
                  <a:lnTo>
                    <a:pt x="19430" y="2717"/>
                  </a:lnTo>
                  <a:lnTo>
                    <a:pt x="19430" y="2744"/>
                  </a:lnTo>
                  <a:lnTo>
                    <a:pt x="19577" y="2744"/>
                  </a:lnTo>
                  <a:lnTo>
                    <a:pt x="19577" y="2757"/>
                  </a:lnTo>
                  <a:lnTo>
                    <a:pt x="19738" y="2757"/>
                  </a:lnTo>
                  <a:lnTo>
                    <a:pt x="19738" y="2784"/>
                  </a:lnTo>
                  <a:lnTo>
                    <a:pt x="19898" y="2784"/>
                  </a:lnTo>
                  <a:lnTo>
                    <a:pt x="19898" y="2811"/>
                  </a:lnTo>
                  <a:lnTo>
                    <a:pt x="20046" y="2811"/>
                  </a:lnTo>
                  <a:lnTo>
                    <a:pt x="20046" y="2824"/>
                  </a:lnTo>
                  <a:lnTo>
                    <a:pt x="20206" y="2824"/>
                  </a:lnTo>
                  <a:lnTo>
                    <a:pt x="20206" y="2851"/>
                  </a:lnTo>
                  <a:lnTo>
                    <a:pt x="20380" y="2851"/>
                  </a:lnTo>
                  <a:lnTo>
                    <a:pt x="20380" y="2878"/>
                  </a:lnTo>
                  <a:lnTo>
                    <a:pt x="20541" y="2878"/>
                  </a:lnTo>
                  <a:lnTo>
                    <a:pt x="20541" y="2891"/>
                  </a:lnTo>
                  <a:lnTo>
                    <a:pt x="20701" y="2891"/>
                  </a:lnTo>
                  <a:lnTo>
                    <a:pt x="20701" y="2918"/>
                  </a:lnTo>
                  <a:lnTo>
                    <a:pt x="20848" y="2918"/>
                  </a:lnTo>
                  <a:lnTo>
                    <a:pt x="20848" y="2944"/>
                  </a:lnTo>
                  <a:lnTo>
                    <a:pt x="21009" y="2944"/>
                  </a:lnTo>
                  <a:lnTo>
                    <a:pt x="21009" y="2958"/>
                  </a:lnTo>
                  <a:lnTo>
                    <a:pt x="21170" y="2958"/>
                  </a:lnTo>
                  <a:lnTo>
                    <a:pt x="21170" y="2985"/>
                  </a:lnTo>
                  <a:lnTo>
                    <a:pt x="21317" y="2985"/>
                  </a:lnTo>
                  <a:lnTo>
                    <a:pt x="21317" y="3011"/>
                  </a:lnTo>
                  <a:lnTo>
                    <a:pt x="21477" y="3011"/>
                  </a:lnTo>
                  <a:lnTo>
                    <a:pt x="21477" y="3025"/>
                  </a:lnTo>
                  <a:lnTo>
                    <a:pt x="21651" y="3025"/>
                  </a:lnTo>
                  <a:lnTo>
                    <a:pt x="21651" y="3052"/>
                  </a:lnTo>
                  <a:lnTo>
                    <a:pt x="21812" y="3052"/>
                  </a:lnTo>
                  <a:lnTo>
                    <a:pt x="21812" y="3078"/>
                  </a:lnTo>
                  <a:lnTo>
                    <a:pt x="21973" y="3078"/>
                  </a:lnTo>
                  <a:lnTo>
                    <a:pt x="21973" y="3092"/>
                  </a:lnTo>
                  <a:lnTo>
                    <a:pt x="22120" y="3092"/>
                  </a:lnTo>
                  <a:lnTo>
                    <a:pt x="22120" y="3118"/>
                  </a:lnTo>
                  <a:lnTo>
                    <a:pt x="22280" y="3118"/>
                  </a:lnTo>
                  <a:lnTo>
                    <a:pt x="22280" y="3145"/>
                  </a:lnTo>
                  <a:lnTo>
                    <a:pt x="22441" y="3145"/>
                  </a:lnTo>
                  <a:lnTo>
                    <a:pt x="22441" y="3159"/>
                  </a:lnTo>
                  <a:lnTo>
                    <a:pt x="22588" y="3159"/>
                  </a:lnTo>
                  <a:lnTo>
                    <a:pt x="22588" y="3185"/>
                  </a:lnTo>
                  <a:lnTo>
                    <a:pt x="22749" y="3185"/>
                  </a:lnTo>
                  <a:lnTo>
                    <a:pt x="22749" y="3212"/>
                  </a:lnTo>
                  <a:lnTo>
                    <a:pt x="22909" y="3212"/>
                  </a:lnTo>
                  <a:lnTo>
                    <a:pt x="22909" y="3225"/>
                  </a:lnTo>
                  <a:lnTo>
                    <a:pt x="23083" y="3225"/>
                  </a:lnTo>
                  <a:lnTo>
                    <a:pt x="23083" y="3252"/>
                  </a:lnTo>
                  <a:lnTo>
                    <a:pt x="23244" y="3252"/>
                  </a:lnTo>
                  <a:lnTo>
                    <a:pt x="23244" y="3279"/>
                  </a:lnTo>
                  <a:lnTo>
                    <a:pt x="23391" y="3279"/>
                  </a:lnTo>
                  <a:lnTo>
                    <a:pt x="23391" y="3292"/>
                  </a:lnTo>
                  <a:lnTo>
                    <a:pt x="23552" y="3292"/>
                  </a:lnTo>
                  <a:lnTo>
                    <a:pt x="23552" y="3319"/>
                  </a:lnTo>
                  <a:lnTo>
                    <a:pt x="23712" y="3319"/>
                  </a:lnTo>
                  <a:lnTo>
                    <a:pt x="23712" y="3346"/>
                  </a:lnTo>
                  <a:lnTo>
                    <a:pt x="23859" y="3346"/>
                  </a:lnTo>
                  <a:lnTo>
                    <a:pt x="23859" y="3359"/>
                  </a:lnTo>
                  <a:lnTo>
                    <a:pt x="24020" y="3359"/>
                  </a:lnTo>
                  <a:lnTo>
                    <a:pt x="24020" y="3386"/>
                  </a:lnTo>
                  <a:lnTo>
                    <a:pt x="24180" y="3386"/>
                  </a:lnTo>
                  <a:lnTo>
                    <a:pt x="24180" y="3413"/>
                  </a:lnTo>
                  <a:lnTo>
                    <a:pt x="24354" y="3413"/>
                  </a:lnTo>
                  <a:lnTo>
                    <a:pt x="24354" y="3426"/>
                  </a:lnTo>
                  <a:lnTo>
                    <a:pt x="24515" y="3426"/>
                  </a:lnTo>
                  <a:lnTo>
                    <a:pt x="24515" y="3453"/>
                  </a:lnTo>
                  <a:lnTo>
                    <a:pt x="24662" y="3453"/>
                  </a:lnTo>
                  <a:lnTo>
                    <a:pt x="24662" y="3480"/>
                  </a:lnTo>
                  <a:lnTo>
                    <a:pt x="24823" y="3480"/>
                  </a:lnTo>
                  <a:lnTo>
                    <a:pt x="24823" y="3493"/>
                  </a:lnTo>
                  <a:lnTo>
                    <a:pt x="24983" y="3493"/>
                  </a:lnTo>
                  <a:lnTo>
                    <a:pt x="24983" y="3520"/>
                  </a:lnTo>
                  <a:lnTo>
                    <a:pt x="25131" y="3520"/>
                  </a:lnTo>
                  <a:lnTo>
                    <a:pt x="25131" y="3547"/>
                  </a:lnTo>
                  <a:lnTo>
                    <a:pt x="25291" y="3547"/>
                  </a:lnTo>
                  <a:lnTo>
                    <a:pt x="25291" y="3560"/>
                  </a:lnTo>
                  <a:lnTo>
                    <a:pt x="25452" y="3560"/>
                  </a:lnTo>
                  <a:lnTo>
                    <a:pt x="25452" y="3587"/>
                  </a:lnTo>
                  <a:lnTo>
                    <a:pt x="25626" y="3587"/>
                  </a:lnTo>
                  <a:lnTo>
                    <a:pt x="25626" y="3614"/>
                  </a:lnTo>
                  <a:lnTo>
                    <a:pt x="25786" y="3614"/>
                  </a:lnTo>
                  <a:lnTo>
                    <a:pt x="25786" y="3627"/>
                  </a:lnTo>
                  <a:lnTo>
                    <a:pt x="25933" y="3627"/>
                  </a:lnTo>
                  <a:lnTo>
                    <a:pt x="25933" y="3654"/>
                  </a:lnTo>
                  <a:lnTo>
                    <a:pt x="26094" y="3654"/>
                  </a:lnTo>
                  <a:lnTo>
                    <a:pt x="26094" y="3680"/>
                  </a:lnTo>
                  <a:lnTo>
                    <a:pt x="26255" y="3680"/>
                  </a:lnTo>
                  <a:lnTo>
                    <a:pt x="26255" y="3694"/>
                  </a:lnTo>
                  <a:lnTo>
                    <a:pt x="26402" y="3694"/>
                  </a:lnTo>
                  <a:lnTo>
                    <a:pt x="26402" y="3721"/>
                  </a:lnTo>
                  <a:lnTo>
                    <a:pt x="26562" y="3721"/>
                  </a:lnTo>
                  <a:lnTo>
                    <a:pt x="26562" y="3747"/>
                  </a:lnTo>
                  <a:lnTo>
                    <a:pt x="26723" y="3747"/>
                  </a:lnTo>
                  <a:lnTo>
                    <a:pt x="26723" y="3761"/>
                  </a:lnTo>
                  <a:lnTo>
                    <a:pt x="26870" y="3761"/>
                  </a:lnTo>
                  <a:lnTo>
                    <a:pt x="26870" y="3787"/>
                  </a:lnTo>
                  <a:lnTo>
                    <a:pt x="27058" y="3787"/>
                  </a:lnTo>
                  <a:lnTo>
                    <a:pt x="27058" y="3814"/>
                  </a:lnTo>
                  <a:lnTo>
                    <a:pt x="27205" y="3814"/>
                  </a:lnTo>
                  <a:lnTo>
                    <a:pt x="27205" y="3828"/>
                  </a:lnTo>
                  <a:lnTo>
                    <a:pt x="27365" y="3828"/>
                  </a:lnTo>
                  <a:lnTo>
                    <a:pt x="27365" y="3854"/>
                  </a:lnTo>
                  <a:lnTo>
                    <a:pt x="27526" y="3854"/>
                  </a:lnTo>
                  <a:lnTo>
                    <a:pt x="27526" y="3881"/>
                  </a:lnTo>
                  <a:lnTo>
                    <a:pt x="27673" y="3881"/>
                  </a:lnTo>
                  <a:lnTo>
                    <a:pt x="27673" y="3895"/>
                  </a:lnTo>
                  <a:lnTo>
                    <a:pt x="27834" y="3895"/>
                  </a:lnTo>
                  <a:lnTo>
                    <a:pt x="27834" y="3921"/>
                  </a:lnTo>
                  <a:lnTo>
                    <a:pt x="27994" y="3921"/>
                  </a:lnTo>
                  <a:lnTo>
                    <a:pt x="27994" y="3948"/>
                  </a:lnTo>
                  <a:lnTo>
                    <a:pt x="28141" y="3948"/>
                  </a:lnTo>
                  <a:lnTo>
                    <a:pt x="28141" y="3961"/>
                  </a:lnTo>
                  <a:lnTo>
                    <a:pt x="28329" y="3961"/>
                  </a:lnTo>
                  <a:lnTo>
                    <a:pt x="28329" y="3988"/>
                  </a:lnTo>
                  <a:lnTo>
                    <a:pt x="28476" y="3988"/>
                  </a:lnTo>
                  <a:lnTo>
                    <a:pt x="28476" y="4015"/>
                  </a:lnTo>
                  <a:lnTo>
                    <a:pt x="28637" y="4015"/>
                  </a:lnTo>
                  <a:lnTo>
                    <a:pt x="28637" y="4028"/>
                  </a:lnTo>
                  <a:lnTo>
                    <a:pt x="28797" y="4028"/>
                  </a:lnTo>
                  <a:lnTo>
                    <a:pt x="28797" y="4055"/>
                  </a:lnTo>
                  <a:lnTo>
                    <a:pt x="28944" y="4055"/>
                  </a:lnTo>
                  <a:lnTo>
                    <a:pt x="28944" y="4082"/>
                  </a:lnTo>
                  <a:lnTo>
                    <a:pt x="29105" y="4082"/>
                  </a:lnTo>
                  <a:lnTo>
                    <a:pt x="29105" y="4095"/>
                  </a:lnTo>
                  <a:lnTo>
                    <a:pt x="29265" y="4095"/>
                  </a:lnTo>
                  <a:lnTo>
                    <a:pt x="29265" y="4122"/>
                  </a:lnTo>
                  <a:lnTo>
                    <a:pt x="29413" y="4122"/>
                  </a:lnTo>
                  <a:lnTo>
                    <a:pt x="29413" y="4149"/>
                  </a:lnTo>
                  <a:lnTo>
                    <a:pt x="29600" y="4149"/>
                  </a:lnTo>
                  <a:lnTo>
                    <a:pt x="29600" y="4162"/>
                  </a:lnTo>
                  <a:lnTo>
                    <a:pt x="29747" y="4162"/>
                  </a:lnTo>
                  <a:lnTo>
                    <a:pt x="29747" y="4189"/>
                  </a:lnTo>
                  <a:lnTo>
                    <a:pt x="29908" y="4189"/>
                  </a:lnTo>
                  <a:lnTo>
                    <a:pt x="29908" y="4216"/>
                  </a:lnTo>
                  <a:lnTo>
                    <a:pt x="30068" y="4216"/>
                  </a:lnTo>
                  <a:lnTo>
                    <a:pt x="30068" y="4229"/>
                  </a:lnTo>
                  <a:lnTo>
                    <a:pt x="30216" y="4229"/>
                  </a:lnTo>
                  <a:lnTo>
                    <a:pt x="30216" y="4256"/>
                  </a:lnTo>
                  <a:lnTo>
                    <a:pt x="30376" y="4256"/>
                  </a:lnTo>
                  <a:lnTo>
                    <a:pt x="30376" y="4283"/>
                  </a:lnTo>
                  <a:lnTo>
                    <a:pt x="30537" y="4283"/>
                  </a:lnTo>
                  <a:lnTo>
                    <a:pt x="30537" y="4296"/>
                  </a:lnTo>
                  <a:lnTo>
                    <a:pt x="30684" y="4296"/>
                  </a:lnTo>
                  <a:lnTo>
                    <a:pt x="30684" y="4323"/>
                  </a:lnTo>
                  <a:lnTo>
                    <a:pt x="30845" y="4323"/>
                  </a:lnTo>
                  <a:lnTo>
                    <a:pt x="30845" y="4350"/>
                  </a:lnTo>
                  <a:lnTo>
                    <a:pt x="31018" y="4350"/>
                  </a:lnTo>
                  <a:lnTo>
                    <a:pt x="31018" y="4363"/>
                  </a:lnTo>
                  <a:lnTo>
                    <a:pt x="31179" y="4363"/>
                  </a:lnTo>
                  <a:lnTo>
                    <a:pt x="31179" y="4390"/>
                  </a:lnTo>
                  <a:lnTo>
                    <a:pt x="31340" y="4390"/>
                  </a:lnTo>
                  <a:lnTo>
                    <a:pt x="31340" y="4416"/>
                  </a:lnTo>
                  <a:lnTo>
                    <a:pt x="31487" y="4416"/>
                  </a:lnTo>
                  <a:lnTo>
                    <a:pt x="31487" y="4430"/>
                  </a:lnTo>
                  <a:lnTo>
                    <a:pt x="31647" y="4430"/>
                  </a:lnTo>
                  <a:lnTo>
                    <a:pt x="31647" y="4457"/>
                  </a:lnTo>
                  <a:lnTo>
                    <a:pt x="31808" y="4457"/>
                  </a:lnTo>
                  <a:lnTo>
                    <a:pt x="31808" y="4483"/>
                  </a:lnTo>
                  <a:lnTo>
                    <a:pt x="31955" y="4483"/>
                  </a:lnTo>
                  <a:lnTo>
                    <a:pt x="31955" y="4497"/>
                  </a:lnTo>
                  <a:lnTo>
                    <a:pt x="32116" y="4497"/>
                  </a:lnTo>
                  <a:lnTo>
                    <a:pt x="32116" y="4523"/>
                  </a:lnTo>
                  <a:lnTo>
                    <a:pt x="32290" y="4523"/>
                  </a:lnTo>
                  <a:lnTo>
                    <a:pt x="32290" y="4550"/>
                  </a:lnTo>
                  <a:lnTo>
                    <a:pt x="32450" y="4550"/>
                  </a:lnTo>
                  <a:lnTo>
                    <a:pt x="32450" y="4564"/>
                  </a:lnTo>
                  <a:lnTo>
                    <a:pt x="32611" y="4564"/>
                  </a:lnTo>
                  <a:lnTo>
                    <a:pt x="32611" y="4590"/>
                  </a:lnTo>
                  <a:lnTo>
                    <a:pt x="32758" y="4590"/>
                  </a:lnTo>
                  <a:lnTo>
                    <a:pt x="32758" y="4617"/>
                  </a:lnTo>
                  <a:lnTo>
                    <a:pt x="32919" y="4617"/>
                  </a:lnTo>
                  <a:lnTo>
                    <a:pt x="32919" y="4631"/>
                  </a:lnTo>
                  <a:lnTo>
                    <a:pt x="33079" y="4631"/>
                  </a:lnTo>
                  <a:lnTo>
                    <a:pt x="33079" y="4657"/>
                  </a:lnTo>
                  <a:lnTo>
                    <a:pt x="33226" y="4657"/>
                  </a:lnTo>
                  <a:lnTo>
                    <a:pt x="33226" y="4684"/>
                  </a:lnTo>
                  <a:lnTo>
                    <a:pt x="33387" y="4684"/>
                  </a:lnTo>
                  <a:lnTo>
                    <a:pt x="33387" y="4697"/>
                  </a:lnTo>
                  <a:lnTo>
                    <a:pt x="33561" y="4697"/>
                  </a:lnTo>
                  <a:lnTo>
                    <a:pt x="33561" y="4724"/>
                  </a:lnTo>
                  <a:lnTo>
                    <a:pt x="33722" y="4724"/>
                  </a:lnTo>
                  <a:lnTo>
                    <a:pt x="33722" y="4751"/>
                  </a:lnTo>
                  <a:lnTo>
                    <a:pt x="33882" y="4751"/>
                  </a:lnTo>
                  <a:lnTo>
                    <a:pt x="33882" y="4764"/>
                  </a:lnTo>
                  <a:lnTo>
                    <a:pt x="34029" y="4764"/>
                  </a:lnTo>
                  <a:lnTo>
                    <a:pt x="34029" y="4791"/>
                  </a:lnTo>
                  <a:lnTo>
                    <a:pt x="34190" y="4791"/>
                  </a:lnTo>
                  <a:lnTo>
                    <a:pt x="34190" y="4818"/>
                  </a:lnTo>
                  <a:lnTo>
                    <a:pt x="34350" y="4818"/>
                  </a:lnTo>
                  <a:lnTo>
                    <a:pt x="34350" y="4831"/>
                  </a:lnTo>
                  <a:lnTo>
                    <a:pt x="34498" y="4831"/>
                  </a:lnTo>
                  <a:lnTo>
                    <a:pt x="34498" y="4858"/>
                  </a:lnTo>
                  <a:lnTo>
                    <a:pt x="34658" y="4858"/>
                  </a:lnTo>
                  <a:lnTo>
                    <a:pt x="34658" y="4885"/>
                  </a:lnTo>
                  <a:lnTo>
                    <a:pt x="34819" y="4885"/>
                  </a:lnTo>
                  <a:lnTo>
                    <a:pt x="34819" y="4898"/>
                  </a:lnTo>
                  <a:lnTo>
                    <a:pt x="34993" y="4898"/>
                  </a:lnTo>
                  <a:lnTo>
                    <a:pt x="34993" y="4925"/>
                  </a:lnTo>
                  <a:lnTo>
                    <a:pt x="35153" y="4925"/>
                  </a:lnTo>
                  <a:lnTo>
                    <a:pt x="35153" y="4952"/>
                  </a:lnTo>
                  <a:lnTo>
                    <a:pt x="35301" y="4952"/>
                  </a:lnTo>
                  <a:lnTo>
                    <a:pt x="35301" y="4965"/>
                  </a:lnTo>
                  <a:lnTo>
                    <a:pt x="35461" y="4965"/>
                  </a:lnTo>
                  <a:lnTo>
                    <a:pt x="35461" y="4992"/>
                  </a:lnTo>
                  <a:lnTo>
                    <a:pt x="35622" y="4992"/>
                  </a:lnTo>
                  <a:lnTo>
                    <a:pt x="35622" y="5019"/>
                  </a:lnTo>
                  <a:lnTo>
                    <a:pt x="35769" y="5019"/>
                  </a:lnTo>
                  <a:lnTo>
                    <a:pt x="35769" y="5032"/>
                  </a:lnTo>
                  <a:lnTo>
                    <a:pt x="35930" y="5032"/>
                  </a:lnTo>
                  <a:lnTo>
                    <a:pt x="35930" y="5059"/>
                  </a:lnTo>
                  <a:lnTo>
                    <a:pt x="36090" y="5059"/>
                  </a:lnTo>
                  <a:lnTo>
                    <a:pt x="36090" y="5086"/>
                  </a:lnTo>
                  <a:lnTo>
                    <a:pt x="36264" y="5086"/>
                  </a:lnTo>
                  <a:lnTo>
                    <a:pt x="36264" y="5099"/>
                  </a:lnTo>
                  <a:lnTo>
                    <a:pt x="36425" y="5099"/>
                  </a:lnTo>
                  <a:lnTo>
                    <a:pt x="36425" y="5126"/>
                  </a:lnTo>
                  <a:lnTo>
                    <a:pt x="36572" y="5126"/>
                  </a:lnTo>
                  <a:lnTo>
                    <a:pt x="36572" y="5152"/>
                  </a:lnTo>
                  <a:lnTo>
                    <a:pt x="36732" y="5152"/>
                  </a:lnTo>
                  <a:lnTo>
                    <a:pt x="36732" y="5166"/>
                  </a:lnTo>
                  <a:lnTo>
                    <a:pt x="36893" y="5166"/>
                  </a:lnTo>
                  <a:lnTo>
                    <a:pt x="36893" y="5193"/>
                  </a:lnTo>
                  <a:lnTo>
                    <a:pt x="37040" y="5193"/>
                  </a:lnTo>
                  <a:lnTo>
                    <a:pt x="37040" y="5219"/>
                  </a:lnTo>
                  <a:lnTo>
                    <a:pt x="37201" y="5219"/>
                  </a:lnTo>
                  <a:lnTo>
                    <a:pt x="37201" y="5233"/>
                  </a:lnTo>
                  <a:lnTo>
                    <a:pt x="37361" y="5233"/>
                  </a:lnTo>
                  <a:lnTo>
                    <a:pt x="37361" y="5259"/>
                  </a:lnTo>
                  <a:lnTo>
                    <a:pt x="37535" y="5259"/>
                  </a:lnTo>
                  <a:lnTo>
                    <a:pt x="37535" y="5286"/>
                  </a:lnTo>
                  <a:lnTo>
                    <a:pt x="37696" y="5286"/>
                  </a:lnTo>
                  <a:lnTo>
                    <a:pt x="37696" y="5300"/>
                  </a:lnTo>
                  <a:lnTo>
                    <a:pt x="37843" y="5300"/>
                  </a:lnTo>
                  <a:lnTo>
                    <a:pt x="37843" y="5326"/>
                  </a:lnTo>
                  <a:lnTo>
                    <a:pt x="38004" y="5326"/>
                  </a:lnTo>
                  <a:lnTo>
                    <a:pt x="38004" y="5353"/>
                  </a:lnTo>
                  <a:lnTo>
                    <a:pt x="38164" y="5353"/>
                  </a:lnTo>
                  <a:lnTo>
                    <a:pt x="38164" y="5367"/>
                  </a:lnTo>
                  <a:lnTo>
                    <a:pt x="38311" y="5367"/>
                  </a:lnTo>
                  <a:lnTo>
                    <a:pt x="38311" y="5393"/>
                  </a:lnTo>
                  <a:lnTo>
                    <a:pt x="38472" y="5393"/>
                  </a:lnTo>
                  <a:lnTo>
                    <a:pt x="38472" y="5420"/>
                  </a:lnTo>
                  <a:lnTo>
                    <a:pt x="38633" y="5420"/>
                  </a:lnTo>
                  <a:lnTo>
                    <a:pt x="38633" y="5433"/>
                  </a:lnTo>
                  <a:lnTo>
                    <a:pt x="38780" y="5433"/>
                  </a:lnTo>
                  <a:lnTo>
                    <a:pt x="38780" y="5460"/>
                  </a:lnTo>
                  <a:lnTo>
                    <a:pt x="38967" y="5460"/>
                  </a:lnTo>
                  <a:lnTo>
                    <a:pt x="38967" y="5487"/>
                  </a:lnTo>
                  <a:lnTo>
                    <a:pt x="39114" y="5487"/>
                  </a:lnTo>
                  <a:lnTo>
                    <a:pt x="39114" y="5500"/>
                  </a:lnTo>
                  <a:lnTo>
                    <a:pt x="39275" y="5500"/>
                  </a:lnTo>
                  <a:lnTo>
                    <a:pt x="39275" y="5527"/>
                  </a:lnTo>
                  <a:lnTo>
                    <a:pt x="39435" y="5527"/>
                  </a:lnTo>
                  <a:lnTo>
                    <a:pt x="39435" y="5554"/>
                  </a:lnTo>
                  <a:lnTo>
                    <a:pt x="39583" y="5554"/>
                  </a:lnTo>
                  <a:lnTo>
                    <a:pt x="39583" y="5567"/>
                  </a:lnTo>
                  <a:lnTo>
                    <a:pt x="39743" y="5567"/>
                  </a:lnTo>
                  <a:lnTo>
                    <a:pt x="39743" y="5594"/>
                  </a:lnTo>
                  <a:lnTo>
                    <a:pt x="39904" y="5594"/>
                  </a:lnTo>
                  <a:lnTo>
                    <a:pt x="39904" y="5621"/>
                  </a:lnTo>
                  <a:lnTo>
                    <a:pt x="40051" y="5621"/>
                  </a:lnTo>
                  <a:lnTo>
                    <a:pt x="40051" y="5634"/>
                  </a:lnTo>
                  <a:lnTo>
                    <a:pt x="40238" y="5634"/>
                  </a:lnTo>
                  <a:lnTo>
                    <a:pt x="40238" y="5661"/>
                  </a:lnTo>
                  <a:lnTo>
                    <a:pt x="40386" y="5661"/>
                  </a:lnTo>
                  <a:lnTo>
                    <a:pt x="40386" y="5688"/>
                  </a:lnTo>
                  <a:lnTo>
                    <a:pt x="40546" y="5688"/>
                  </a:lnTo>
                  <a:lnTo>
                    <a:pt x="40546" y="5701"/>
                  </a:lnTo>
                  <a:lnTo>
                    <a:pt x="40707" y="5701"/>
                  </a:lnTo>
                  <a:lnTo>
                    <a:pt x="40707" y="5728"/>
                  </a:lnTo>
                  <a:lnTo>
                    <a:pt x="40854" y="5728"/>
                  </a:lnTo>
                  <a:lnTo>
                    <a:pt x="40854" y="5755"/>
                  </a:lnTo>
                  <a:lnTo>
                    <a:pt x="41015" y="5755"/>
                  </a:lnTo>
                  <a:lnTo>
                    <a:pt x="41015" y="5768"/>
                  </a:lnTo>
                  <a:lnTo>
                    <a:pt x="41175" y="5768"/>
                  </a:lnTo>
                  <a:lnTo>
                    <a:pt x="41175" y="5795"/>
                  </a:lnTo>
                  <a:lnTo>
                    <a:pt x="41322" y="5795"/>
                  </a:lnTo>
                  <a:lnTo>
                    <a:pt x="41322" y="5821"/>
                  </a:lnTo>
                  <a:lnTo>
                    <a:pt x="41510" y="5821"/>
                  </a:lnTo>
                  <a:lnTo>
                    <a:pt x="41510" y="5835"/>
                  </a:lnTo>
                  <a:lnTo>
                    <a:pt x="41657" y="5835"/>
                  </a:lnTo>
                  <a:lnTo>
                    <a:pt x="41657" y="5862"/>
                  </a:lnTo>
                  <a:lnTo>
                    <a:pt x="41817" y="5862"/>
                  </a:lnTo>
                  <a:lnTo>
                    <a:pt x="41817" y="5888"/>
                  </a:lnTo>
                  <a:lnTo>
                    <a:pt x="41978" y="5888"/>
                  </a:lnTo>
                  <a:lnTo>
                    <a:pt x="41978" y="5902"/>
                  </a:lnTo>
                  <a:lnTo>
                    <a:pt x="42125" y="5902"/>
                  </a:lnTo>
                  <a:lnTo>
                    <a:pt x="42125" y="5929"/>
                  </a:lnTo>
                  <a:lnTo>
                    <a:pt x="42286" y="5929"/>
                  </a:lnTo>
                  <a:lnTo>
                    <a:pt x="42286" y="5955"/>
                  </a:lnTo>
                  <a:lnTo>
                    <a:pt x="42446" y="5955"/>
                  </a:lnTo>
                  <a:lnTo>
                    <a:pt x="42446" y="5969"/>
                  </a:lnTo>
                  <a:lnTo>
                    <a:pt x="42594" y="5969"/>
                  </a:lnTo>
                  <a:lnTo>
                    <a:pt x="42594" y="5995"/>
                  </a:lnTo>
                  <a:lnTo>
                    <a:pt x="42754" y="5995"/>
                  </a:lnTo>
                  <a:lnTo>
                    <a:pt x="42754" y="6022"/>
                  </a:lnTo>
                  <a:lnTo>
                    <a:pt x="42928" y="6022"/>
                  </a:lnTo>
                  <a:lnTo>
                    <a:pt x="42928" y="6036"/>
                  </a:lnTo>
                  <a:lnTo>
                    <a:pt x="43089" y="6036"/>
                  </a:lnTo>
                  <a:lnTo>
                    <a:pt x="43089" y="6062"/>
                  </a:lnTo>
                  <a:lnTo>
                    <a:pt x="43249" y="6062"/>
                  </a:lnTo>
                  <a:lnTo>
                    <a:pt x="43249" y="6089"/>
                  </a:lnTo>
                  <a:lnTo>
                    <a:pt x="43396" y="6089"/>
                  </a:lnTo>
                  <a:lnTo>
                    <a:pt x="43396" y="6103"/>
                  </a:lnTo>
                  <a:lnTo>
                    <a:pt x="43557" y="6103"/>
                  </a:lnTo>
                  <a:lnTo>
                    <a:pt x="43557" y="6129"/>
                  </a:lnTo>
                  <a:lnTo>
                    <a:pt x="43718" y="6129"/>
                  </a:lnTo>
                  <a:lnTo>
                    <a:pt x="43718" y="6156"/>
                  </a:lnTo>
                  <a:lnTo>
                    <a:pt x="43865" y="6156"/>
                  </a:lnTo>
                  <a:lnTo>
                    <a:pt x="43865" y="6169"/>
                  </a:lnTo>
                  <a:lnTo>
                    <a:pt x="44025" y="6169"/>
                  </a:lnTo>
                  <a:lnTo>
                    <a:pt x="44025" y="6196"/>
                  </a:lnTo>
                  <a:lnTo>
                    <a:pt x="44199" y="6196"/>
                  </a:lnTo>
                  <a:lnTo>
                    <a:pt x="44199" y="6223"/>
                  </a:lnTo>
                  <a:lnTo>
                    <a:pt x="44360" y="6223"/>
                  </a:lnTo>
                  <a:lnTo>
                    <a:pt x="44360" y="6236"/>
                  </a:lnTo>
                  <a:lnTo>
                    <a:pt x="44520" y="6236"/>
                  </a:lnTo>
                  <a:lnTo>
                    <a:pt x="44520" y="6263"/>
                  </a:lnTo>
                  <a:lnTo>
                    <a:pt x="44668" y="6263"/>
                  </a:lnTo>
                  <a:lnTo>
                    <a:pt x="44668" y="6290"/>
                  </a:lnTo>
                  <a:lnTo>
                    <a:pt x="44828" y="6290"/>
                  </a:lnTo>
                  <a:lnTo>
                    <a:pt x="44828" y="6303"/>
                  </a:lnTo>
                  <a:lnTo>
                    <a:pt x="44989" y="6303"/>
                  </a:lnTo>
                  <a:lnTo>
                    <a:pt x="44989" y="6330"/>
                  </a:lnTo>
                  <a:lnTo>
                    <a:pt x="45136" y="6330"/>
                  </a:lnTo>
                  <a:lnTo>
                    <a:pt x="45136" y="6357"/>
                  </a:lnTo>
                  <a:lnTo>
                    <a:pt x="45297" y="6357"/>
                  </a:lnTo>
                  <a:lnTo>
                    <a:pt x="45297" y="6370"/>
                  </a:lnTo>
                  <a:lnTo>
                    <a:pt x="45471" y="6370"/>
                  </a:lnTo>
                  <a:lnTo>
                    <a:pt x="45471" y="6397"/>
                  </a:lnTo>
                  <a:lnTo>
                    <a:pt x="45631" y="6397"/>
                  </a:lnTo>
                  <a:lnTo>
                    <a:pt x="45631" y="6424"/>
                  </a:lnTo>
                  <a:lnTo>
                    <a:pt x="45792" y="6424"/>
                  </a:lnTo>
                  <a:lnTo>
                    <a:pt x="45792" y="6437"/>
                  </a:lnTo>
                  <a:lnTo>
                    <a:pt x="45939" y="6437"/>
                  </a:lnTo>
                  <a:lnTo>
                    <a:pt x="45939" y="6464"/>
                  </a:lnTo>
                  <a:lnTo>
                    <a:pt x="46100" y="6464"/>
                  </a:lnTo>
                  <a:lnTo>
                    <a:pt x="46100" y="6491"/>
                  </a:lnTo>
                  <a:lnTo>
                    <a:pt x="46260" y="6491"/>
                  </a:lnTo>
                  <a:lnTo>
                    <a:pt x="46260" y="6504"/>
                  </a:lnTo>
                  <a:lnTo>
                    <a:pt x="46407" y="6504"/>
                  </a:lnTo>
                  <a:lnTo>
                    <a:pt x="46407" y="6531"/>
                  </a:lnTo>
                  <a:lnTo>
                    <a:pt x="46568" y="6531"/>
                  </a:lnTo>
                  <a:lnTo>
                    <a:pt x="46568" y="6557"/>
                  </a:lnTo>
                  <a:lnTo>
                    <a:pt x="46728" y="6557"/>
                  </a:lnTo>
                  <a:lnTo>
                    <a:pt x="46728" y="6571"/>
                  </a:lnTo>
                  <a:lnTo>
                    <a:pt x="46902" y="6571"/>
                  </a:lnTo>
                  <a:lnTo>
                    <a:pt x="46902" y="6598"/>
                  </a:lnTo>
                  <a:lnTo>
                    <a:pt x="47063" y="6598"/>
                  </a:lnTo>
                  <a:lnTo>
                    <a:pt x="47063" y="6624"/>
                  </a:lnTo>
                  <a:lnTo>
                    <a:pt x="47210" y="6624"/>
                  </a:lnTo>
                  <a:lnTo>
                    <a:pt x="47210" y="6638"/>
                  </a:lnTo>
                  <a:lnTo>
                    <a:pt x="47371" y="6638"/>
                  </a:lnTo>
                  <a:lnTo>
                    <a:pt x="47371" y="6665"/>
                  </a:lnTo>
                  <a:lnTo>
                    <a:pt x="47531" y="6665"/>
                  </a:lnTo>
                  <a:lnTo>
                    <a:pt x="47531" y="6691"/>
                  </a:lnTo>
                  <a:lnTo>
                    <a:pt x="47679" y="6691"/>
                  </a:lnTo>
                  <a:lnTo>
                    <a:pt x="47679" y="6705"/>
                  </a:lnTo>
                  <a:lnTo>
                    <a:pt x="47839" y="6705"/>
                  </a:lnTo>
                  <a:lnTo>
                    <a:pt x="47839" y="6731"/>
                  </a:lnTo>
                  <a:lnTo>
                    <a:pt x="48000" y="6731"/>
                  </a:lnTo>
                  <a:lnTo>
                    <a:pt x="48000" y="6758"/>
                  </a:lnTo>
                  <a:lnTo>
                    <a:pt x="48174" y="6758"/>
                  </a:lnTo>
                  <a:lnTo>
                    <a:pt x="48174" y="6772"/>
                  </a:lnTo>
                  <a:lnTo>
                    <a:pt x="48334" y="6772"/>
                  </a:lnTo>
                  <a:lnTo>
                    <a:pt x="48334" y="6798"/>
                  </a:lnTo>
                  <a:lnTo>
                    <a:pt x="48481" y="6798"/>
                  </a:lnTo>
                  <a:lnTo>
                    <a:pt x="48481" y="6825"/>
                  </a:lnTo>
                  <a:lnTo>
                    <a:pt x="48642" y="6825"/>
                  </a:lnTo>
                  <a:lnTo>
                    <a:pt x="48642" y="6838"/>
                  </a:lnTo>
                  <a:lnTo>
                    <a:pt x="48803" y="6838"/>
                  </a:lnTo>
                  <a:lnTo>
                    <a:pt x="48803" y="6865"/>
                  </a:lnTo>
                  <a:lnTo>
                    <a:pt x="48950" y="6865"/>
                  </a:lnTo>
                  <a:lnTo>
                    <a:pt x="48950" y="6892"/>
                  </a:lnTo>
                  <a:lnTo>
                    <a:pt x="49110" y="6892"/>
                  </a:lnTo>
                  <a:lnTo>
                    <a:pt x="49110" y="6905"/>
                  </a:lnTo>
                  <a:lnTo>
                    <a:pt x="49271" y="6905"/>
                  </a:lnTo>
                  <a:lnTo>
                    <a:pt x="49271" y="6932"/>
                  </a:lnTo>
                  <a:lnTo>
                    <a:pt x="49445" y="6932"/>
                  </a:lnTo>
                  <a:lnTo>
                    <a:pt x="49445" y="6959"/>
                  </a:lnTo>
                  <a:lnTo>
                    <a:pt x="49605" y="6959"/>
                  </a:lnTo>
                  <a:lnTo>
                    <a:pt x="49605" y="6972"/>
                  </a:lnTo>
                  <a:lnTo>
                    <a:pt x="49753" y="6972"/>
                  </a:lnTo>
                  <a:lnTo>
                    <a:pt x="49753" y="6999"/>
                  </a:lnTo>
                  <a:lnTo>
                    <a:pt x="49913" y="6999"/>
                  </a:lnTo>
                  <a:lnTo>
                    <a:pt x="49913" y="7026"/>
                  </a:lnTo>
                  <a:lnTo>
                    <a:pt x="50074" y="7026"/>
                  </a:lnTo>
                  <a:lnTo>
                    <a:pt x="50074" y="7039"/>
                  </a:lnTo>
                  <a:lnTo>
                    <a:pt x="50221" y="7039"/>
                  </a:lnTo>
                  <a:lnTo>
                    <a:pt x="50221" y="7066"/>
                  </a:lnTo>
                  <a:lnTo>
                    <a:pt x="50382" y="7066"/>
                  </a:lnTo>
                  <a:lnTo>
                    <a:pt x="50382" y="7093"/>
                  </a:lnTo>
                  <a:lnTo>
                    <a:pt x="50542" y="7093"/>
                  </a:lnTo>
                  <a:lnTo>
                    <a:pt x="50542" y="7106"/>
                  </a:lnTo>
                  <a:lnTo>
                    <a:pt x="50689" y="7106"/>
                  </a:lnTo>
                  <a:lnTo>
                    <a:pt x="50689" y="7133"/>
                  </a:lnTo>
                  <a:lnTo>
                    <a:pt x="50877" y="7133"/>
                  </a:lnTo>
                  <a:lnTo>
                    <a:pt x="50877" y="7160"/>
                  </a:lnTo>
                  <a:lnTo>
                    <a:pt x="51024" y="7160"/>
                  </a:lnTo>
                  <a:lnTo>
                    <a:pt x="51024" y="7173"/>
                  </a:lnTo>
                  <a:lnTo>
                    <a:pt x="51184" y="7173"/>
                  </a:lnTo>
                  <a:lnTo>
                    <a:pt x="51184" y="7200"/>
                  </a:lnTo>
                  <a:lnTo>
                    <a:pt x="51345" y="7200"/>
                  </a:lnTo>
                  <a:lnTo>
                    <a:pt x="51345" y="7227"/>
                  </a:lnTo>
                  <a:lnTo>
                    <a:pt x="51492" y="7227"/>
                  </a:lnTo>
                  <a:lnTo>
                    <a:pt x="51492" y="7240"/>
                  </a:lnTo>
                  <a:lnTo>
                    <a:pt x="51653" y="7240"/>
                  </a:lnTo>
                  <a:lnTo>
                    <a:pt x="51653" y="7267"/>
                  </a:lnTo>
                  <a:lnTo>
                    <a:pt x="51813" y="7267"/>
                  </a:lnTo>
                  <a:lnTo>
                    <a:pt x="51813" y="7293"/>
                  </a:lnTo>
                  <a:lnTo>
                    <a:pt x="51961" y="7293"/>
                  </a:lnTo>
                  <a:lnTo>
                    <a:pt x="51961" y="7307"/>
                  </a:lnTo>
                  <a:lnTo>
                    <a:pt x="52148" y="7307"/>
                  </a:lnTo>
                  <a:lnTo>
                    <a:pt x="52148" y="7334"/>
                  </a:lnTo>
                  <a:lnTo>
                    <a:pt x="52295" y="7334"/>
                  </a:lnTo>
                  <a:lnTo>
                    <a:pt x="52295" y="7360"/>
                  </a:lnTo>
                  <a:lnTo>
                    <a:pt x="52456" y="7360"/>
                  </a:lnTo>
                  <a:lnTo>
                    <a:pt x="52456" y="7374"/>
                  </a:lnTo>
                  <a:lnTo>
                    <a:pt x="52616" y="7374"/>
                  </a:lnTo>
                  <a:lnTo>
                    <a:pt x="52616" y="7401"/>
                  </a:lnTo>
                  <a:lnTo>
                    <a:pt x="52764" y="7401"/>
                  </a:lnTo>
                  <a:lnTo>
                    <a:pt x="52764" y="7427"/>
                  </a:lnTo>
                  <a:lnTo>
                    <a:pt x="52924" y="7427"/>
                  </a:lnTo>
                  <a:lnTo>
                    <a:pt x="52924" y="7441"/>
                  </a:lnTo>
                  <a:lnTo>
                    <a:pt x="53085" y="7441"/>
                  </a:lnTo>
                  <a:lnTo>
                    <a:pt x="53085" y="7467"/>
                  </a:lnTo>
                  <a:lnTo>
                    <a:pt x="53232" y="7467"/>
                  </a:lnTo>
                  <a:lnTo>
                    <a:pt x="53232" y="7494"/>
                  </a:lnTo>
                  <a:lnTo>
                    <a:pt x="53419" y="7494"/>
                  </a:lnTo>
                  <a:lnTo>
                    <a:pt x="53419" y="7508"/>
                  </a:lnTo>
                  <a:lnTo>
                    <a:pt x="53566" y="7508"/>
                  </a:lnTo>
                  <a:lnTo>
                    <a:pt x="53566" y="7534"/>
                  </a:lnTo>
                  <a:lnTo>
                    <a:pt x="53727" y="7534"/>
                  </a:lnTo>
                  <a:lnTo>
                    <a:pt x="53727" y="7561"/>
                  </a:lnTo>
                  <a:lnTo>
                    <a:pt x="53888" y="7561"/>
                  </a:lnTo>
                  <a:lnTo>
                    <a:pt x="53888" y="7574"/>
                  </a:lnTo>
                  <a:lnTo>
                    <a:pt x="54035" y="7574"/>
                  </a:lnTo>
                  <a:lnTo>
                    <a:pt x="54035" y="7601"/>
                  </a:lnTo>
                  <a:lnTo>
                    <a:pt x="54195" y="7601"/>
                  </a:lnTo>
                  <a:lnTo>
                    <a:pt x="54195" y="7628"/>
                  </a:lnTo>
                  <a:lnTo>
                    <a:pt x="54356" y="7628"/>
                  </a:lnTo>
                  <a:lnTo>
                    <a:pt x="54356" y="7641"/>
                  </a:lnTo>
                  <a:lnTo>
                    <a:pt x="54503" y="7641"/>
                  </a:lnTo>
                  <a:lnTo>
                    <a:pt x="54503" y="7668"/>
                  </a:lnTo>
                  <a:lnTo>
                    <a:pt x="54664" y="7668"/>
                  </a:lnTo>
                  <a:lnTo>
                    <a:pt x="54664" y="7695"/>
                  </a:lnTo>
                  <a:lnTo>
                    <a:pt x="54838" y="7695"/>
                  </a:lnTo>
                  <a:lnTo>
                    <a:pt x="54838" y="7708"/>
                  </a:lnTo>
                  <a:lnTo>
                    <a:pt x="54998" y="7708"/>
                  </a:lnTo>
                  <a:lnTo>
                    <a:pt x="54998" y="7735"/>
                  </a:lnTo>
                  <a:lnTo>
                    <a:pt x="55159" y="7735"/>
                  </a:lnTo>
                  <a:lnTo>
                    <a:pt x="55159" y="7762"/>
                  </a:lnTo>
                  <a:lnTo>
                    <a:pt x="55306" y="7762"/>
                  </a:lnTo>
                  <a:lnTo>
                    <a:pt x="55306" y="7775"/>
                  </a:lnTo>
                  <a:lnTo>
                    <a:pt x="55467" y="7775"/>
                  </a:lnTo>
                  <a:lnTo>
                    <a:pt x="55467" y="7802"/>
                  </a:lnTo>
                  <a:lnTo>
                    <a:pt x="55627" y="7802"/>
                  </a:lnTo>
                  <a:lnTo>
                    <a:pt x="55627" y="7829"/>
                  </a:lnTo>
                  <a:lnTo>
                    <a:pt x="55774" y="7829"/>
                  </a:lnTo>
                  <a:lnTo>
                    <a:pt x="55774" y="7842"/>
                  </a:lnTo>
                  <a:lnTo>
                    <a:pt x="55935" y="7842"/>
                  </a:lnTo>
                  <a:lnTo>
                    <a:pt x="55935" y="7869"/>
                  </a:lnTo>
                  <a:lnTo>
                    <a:pt x="56109" y="7869"/>
                  </a:lnTo>
                  <a:lnTo>
                    <a:pt x="56109" y="7896"/>
                  </a:lnTo>
                  <a:lnTo>
                    <a:pt x="56269" y="7896"/>
                  </a:lnTo>
                  <a:lnTo>
                    <a:pt x="56269" y="7909"/>
                  </a:lnTo>
                  <a:lnTo>
                    <a:pt x="56430" y="7909"/>
                  </a:lnTo>
                  <a:lnTo>
                    <a:pt x="56430" y="7936"/>
                  </a:lnTo>
                  <a:lnTo>
                    <a:pt x="56577" y="7936"/>
                  </a:lnTo>
                  <a:lnTo>
                    <a:pt x="56577" y="7963"/>
                  </a:lnTo>
                  <a:lnTo>
                    <a:pt x="56738" y="7963"/>
                  </a:lnTo>
                  <a:lnTo>
                    <a:pt x="56738" y="7976"/>
                  </a:lnTo>
                  <a:lnTo>
                    <a:pt x="56898" y="7976"/>
                  </a:lnTo>
                  <a:lnTo>
                    <a:pt x="56898" y="8003"/>
                  </a:lnTo>
                  <a:lnTo>
                    <a:pt x="57046" y="8003"/>
                  </a:lnTo>
                  <a:lnTo>
                    <a:pt x="57046" y="8029"/>
                  </a:lnTo>
                  <a:lnTo>
                    <a:pt x="57206" y="8029"/>
                  </a:lnTo>
                  <a:lnTo>
                    <a:pt x="57206" y="8043"/>
                  </a:lnTo>
                  <a:lnTo>
                    <a:pt x="57380" y="8043"/>
                  </a:lnTo>
                  <a:lnTo>
                    <a:pt x="57380" y="8070"/>
                  </a:lnTo>
                  <a:lnTo>
                    <a:pt x="57541" y="8070"/>
                  </a:lnTo>
                  <a:lnTo>
                    <a:pt x="57541" y="8096"/>
                  </a:lnTo>
                  <a:lnTo>
                    <a:pt x="57701" y="8096"/>
                  </a:lnTo>
                  <a:lnTo>
                    <a:pt x="57701" y="8110"/>
                  </a:lnTo>
                  <a:lnTo>
                    <a:pt x="57849" y="8110"/>
                  </a:lnTo>
                  <a:lnTo>
                    <a:pt x="57849" y="8136"/>
                  </a:lnTo>
                  <a:lnTo>
                    <a:pt x="58009" y="8136"/>
                  </a:lnTo>
                  <a:lnTo>
                    <a:pt x="58009" y="8163"/>
                  </a:lnTo>
                  <a:lnTo>
                    <a:pt x="58170" y="8163"/>
                  </a:lnTo>
                  <a:lnTo>
                    <a:pt x="58170" y="8177"/>
                  </a:lnTo>
                  <a:lnTo>
                    <a:pt x="58317" y="8177"/>
                  </a:lnTo>
                  <a:lnTo>
                    <a:pt x="58317" y="8203"/>
                  </a:lnTo>
                  <a:lnTo>
                    <a:pt x="58477" y="8203"/>
                  </a:lnTo>
                  <a:lnTo>
                    <a:pt x="58477" y="8230"/>
                  </a:lnTo>
                  <a:lnTo>
                    <a:pt x="58638" y="8230"/>
                  </a:lnTo>
                  <a:lnTo>
                    <a:pt x="58638" y="8244"/>
                  </a:lnTo>
                  <a:lnTo>
                    <a:pt x="58812" y="8244"/>
                  </a:lnTo>
                  <a:lnTo>
                    <a:pt x="58812" y="8270"/>
                  </a:lnTo>
                  <a:lnTo>
                    <a:pt x="58973" y="8270"/>
                  </a:lnTo>
                  <a:lnTo>
                    <a:pt x="58973" y="8297"/>
                  </a:lnTo>
                  <a:lnTo>
                    <a:pt x="59120" y="8297"/>
                  </a:lnTo>
                  <a:lnTo>
                    <a:pt x="59120" y="8310"/>
                  </a:lnTo>
                  <a:lnTo>
                    <a:pt x="59280" y="8310"/>
                  </a:lnTo>
                  <a:lnTo>
                    <a:pt x="59280" y="8337"/>
                  </a:lnTo>
                  <a:lnTo>
                    <a:pt x="59441" y="8337"/>
                  </a:lnTo>
                  <a:lnTo>
                    <a:pt x="59441" y="8364"/>
                  </a:lnTo>
                  <a:lnTo>
                    <a:pt x="59588" y="8364"/>
                  </a:lnTo>
                  <a:lnTo>
                    <a:pt x="59588" y="8377"/>
                  </a:lnTo>
                  <a:lnTo>
                    <a:pt x="59749" y="8377"/>
                  </a:lnTo>
                  <a:lnTo>
                    <a:pt x="59749" y="8404"/>
                  </a:lnTo>
                  <a:lnTo>
                    <a:pt x="59909" y="8404"/>
                  </a:lnTo>
                  <a:lnTo>
                    <a:pt x="59909" y="8431"/>
                  </a:lnTo>
                  <a:lnTo>
                    <a:pt x="60083" y="8431"/>
                  </a:lnTo>
                  <a:lnTo>
                    <a:pt x="60083" y="8444"/>
                  </a:lnTo>
                  <a:lnTo>
                    <a:pt x="60244" y="8444"/>
                  </a:lnTo>
                  <a:lnTo>
                    <a:pt x="60244" y="8471"/>
                  </a:lnTo>
                  <a:lnTo>
                    <a:pt x="60391" y="8471"/>
                  </a:lnTo>
                  <a:lnTo>
                    <a:pt x="60391" y="8498"/>
                  </a:lnTo>
                  <a:lnTo>
                    <a:pt x="60552" y="8498"/>
                  </a:lnTo>
                  <a:lnTo>
                    <a:pt x="60552" y="8511"/>
                  </a:lnTo>
                  <a:lnTo>
                    <a:pt x="60712" y="8511"/>
                  </a:lnTo>
                  <a:lnTo>
                    <a:pt x="60712" y="8538"/>
                  </a:lnTo>
                  <a:lnTo>
                    <a:pt x="60859" y="8538"/>
                  </a:lnTo>
                  <a:lnTo>
                    <a:pt x="60859" y="8565"/>
                  </a:lnTo>
                  <a:lnTo>
                    <a:pt x="61020" y="8565"/>
                  </a:lnTo>
                  <a:lnTo>
                    <a:pt x="61020" y="8578"/>
                  </a:lnTo>
                  <a:lnTo>
                    <a:pt x="61181" y="8578"/>
                  </a:lnTo>
                  <a:lnTo>
                    <a:pt x="61181" y="8605"/>
                  </a:lnTo>
                  <a:lnTo>
                    <a:pt x="61354" y="8605"/>
                  </a:lnTo>
                  <a:lnTo>
                    <a:pt x="61354" y="8632"/>
                  </a:lnTo>
                  <a:lnTo>
                    <a:pt x="61515" y="8632"/>
                  </a:lnTo>
                  <a:lnTo>
                    <a:pt x="61515" y="8645"/>
                  </a:lnTo>
                  <a:lnTo>
                    <a:pt x="61662" y="8645"/>
                  </a:lnTo>
                  <a:lnTo>
                    <a:pt x="61662" y="8672"/>
                  </a:lnTo>
                  <a:lnTo>
                    <a:pt x="61823" y="8672"/>
                  </a:lnTo>
                  <a:lnTo>
                    <a:pt x="61823" y="8699"/>
                  </a:lnTo>
                  <a:lnTo>
                    <a:pt x="61983" y="8699"/>
                  </a:lnTo>
                  <a:lnTo>
                    <a:pt x="61983" y="8712"/>
                  </a:lnTo>
                  <a:lnTo>
                    <a:pt x="62131" y="8712"/>
                  </a:lnTo>
                  <a:lnTo>
                    <a:pt x="62131" y="8739"/>
                  </a:lnTo>
                  <a:lnTo>
                    <a:pt x="62291" y="8739"/>
                  </a:lnTo>
                  <a:lnTo>
                    <a:pt x="62291" y="8765"/>
                  </a:lnTo>
                  <a:lnTo>
                    <a:pt x="62452" y="8765"/>
                  </a:lnTo>
                  <a:lnTo>
                    <a:pt x="62452" y="8779"/>
                  </a:lnTo>
                  <a:lnTo>
                    <a:pt x="62599" y="8779"/>
                  </a:lnTo>
                  <a:lnTo>
                    <a:pt x="62599" y="8806"/>
                  </a:lnTo>
                  <a:lnTo>
                    <a:pt x="62786" y="8806"/>
                  </a:lnTo>
                  <a:lnTo>
                    <a:pt x="62786" y="8832"/>
                  </a:lnTo>
                  <a:lnTo>
                    <a:pt x="62934" y="8832"/>
                  </a:lnTo>
                  <a:lnTo>
                    <a:pt x="62934" y="8846"/>
                  </a:lnTo>
                  <a:lnTo>
                    <a:pt x="63094" y="8846"/>
                  </a:lnTo>
                  <a:lnTo>
                    <a:pt x="63094" y="8872"/>
                  </a:lnTo>
                  <a:lnTo>
                    <a:pt x="63255" y="8872"/>
                  </a:lnTo>
                  <a:lnTo>
                    <a:pt x="63255" y="8899"/>
                  </a:lnTo>
                  <a:lnTo>
                    <a:pt x="63402" y="8899"/>
                  </a:lnTo>
                  <a:lnTo>
                    <a:pt x="63402" y="8913"/>
                  </a:lnTo>
                  <a:lnTo>
                    <a:pt x="63562" y="8913"/>
                  </a:lnTo>
                  <a:lnTo>
                    <a:pt x="63562" y="8939"/>
                  </a:lnTo>
                  <a:lnTo>
                    <a:pt x="63723" y="8939"/>
                  </a:lnTo>
                  <a:lnTo>
                    <a:pt x="63723" y="8966"/>
                  </a:lnTo>
                  <a:lnTo>
                    <a:pt x="63870" y="8966"/>
                  </a:lnTo>
                  <a:lnTo>
                    <a:pt x="63870" y="8980"/>
                  </a:lnTo>
                  <a:lnTo>
                    <a:pt x="64058" y="8980"/>
                  </a:lnTo>
                  <a:lnTo>
                    <a:pt x="64058" y="9006"/>
                  </a:lnTo>
                  <a:lnTo>
                    <a:pt x="64205" y="9006"/>
                  </a:lnTo>
                  <a:lnTo>
                    <a:pt x="64205" y="9033"/>
                  </a:lnTo>
                  <a:lnTo>
                    <a:pt x="64365" y="9033"/>
                  </a:lnTo>
                  <a:lnTo>
                    <a:pt x="64365" y="9046"/>
                  </a:lnTo>
                  <a:lnTo>
                    <a:pt x="64526" y="9046"/>
                  </a:lnTo>
                  <a:lnTo>
                    <a:pt x="64526" y="9073"/>
                  </a:lnTo>
                  <a:lnTo>
                    <a:pt x="64673" y="9073"/>
                  </a:lnTo>
                  <a:lnTo>
                    <a:pt x="64673" y="9100"/>
                  </a:lnTo>
                  <a:lnTo>
                    <a:pt x="64834" y="9100"/>
                  </a:lnTo>
                  <a:lnTo>
                    <a:pt x="64834" y="9113"/>
                  </a:lnTo>
                  <a:lnTo>
                    <a:pt x="64994" y="9113"/>
                  </a:lnTo>
                  <a:lnTo>
                    <a:pt x="64994" y="9140"/>
                  </a:lnTo>
                  <a:lnTo>
                    <a:pt x="65141" y="9140"/>
                  </a:lnTo>
                  <a:lnTo>
                    <a:pt x="65141" y="9167"/>
                  </a:lnTo>
                  <a:lnTo>
                    <a:pt x="65329" y="9167"/>
                  </a:lnTo>
                  <a:lnTo>
                    <a:pt x="65329" y="9180"/>
                  </a:lnTo>
                  <a:lnTo>
                    <a:pt x="65476" y="9180"/>
                  </a:lnTo>
                  <a:lnTo>
                    <a:pt x="65476" y="9207"/>
                  </a:lnTo>
                  <a:lnTo>
                    <a:pt x="65637" y="9207"/>
                  </a:lnTo>
                  <a:lnTo>
                    <a:pt x="65637" y="9234"/>
                  </a:lnTo>
                  <a:lnTo>
                    <a:pt x="65797" y="9234"/>
                  </a:lnTo>
                  <a:lnTo>
                    <a:pt x="65797" y="9247"/>
                  </a:lnTo>
                  <a:lnTo>
                    <a:pt x="65944" y="9247"/>
                  </a:lnTo>
                  <a:lnTo>
                    <a:pt x="65944" y="9274"/>
                  </a:lnTo>
                  <a:lnTo>
                    <a:pt x="66105" y="9274"/>
                  </a:lnTo>
                  <a:lnTo>
                    <a:pt x="66105" y="9301"/>
                  </a:lnTo>
                  <a:lnTo>
                    <a:pt x="66266" y="9301"/>
                  </a:lnTo>
                  <a:lnTo>
                    <a:pt x="66266" y="9314"/>
                  </a:lnTo>
                  <a:lnTo>
                    <a:pt x="66413" y="9314"/>
                  </a:lnTo>
                  <a:lnTo>
                    <a:pt x="66413" y="9341"/>
                  </a:lnTo>
                  <a:lnTo>
                    <a:pt x="66573" y="9341"/>
                  </a:lnTo>
                  <a:lnTo>
                    <a:pt x="66573" y="9368"/>
                  </a:lnTo>
                  <a:lnTo>
                    <a:pt x="66747" y="9368"/>
                  </a:lnTo>
                  <a:lnTo>
                    <a:pt x="66747" y="9381"/>
                  </a:lnTo>
                  <a:lnTo>
                    <a:pt x="66908" y="9381"/>
                  </a:lnTo>
                  <a:lnTo>
                    <a:pt x="66908" y="9408"/>
                  </a:lnTo>
                  <a:lnTo>
                    <a:pt x="67068" y="9408"/>
                  </a:lnTo>
                  <a:lnTo>
                    <a:pt x="67068" y="9435"/>
                  </a:lnTo>
                  <a:lnTo>
                    <a:pt x="67216" y="9435"/>
                  </a:lnTo>
                  <a:lnTo>
                    <a:pt x="67216" y="9448"/>
                  </a:lnTo>
                  <a:lnTo>
                    <a:pt x="67376" y="9448"/>
                  </a:lnTo>
                  <a:lnTo>
                    <a:pt x="67376" y="9475"/>
                  </a:lnTo>
                  <a:lnTo>
                    <a:pt x="67537" y="9475"/>
                  </a:lnTo>
                  <a:lnTo>
                    <a:pt x="67537" y="9501"/>
                  </a:lnTo>
                  <a:lnTo>
                    <a:pt x="67684" y="9501"/>
                  </a:lnTo>
                  <a:lnTo>
                    <a:pt x="67684" y="9515"/>
                  </a:lnTo>
                  <a:lnTo>
                    <a:pt x="67845" y="9515"/>
                  </a:lnTo>
                  <a:lnTo>
                    <a:pt x="67845" y="9542"/>
                  </a:lnTo>
                  <a:lnTo>
                    <a:pt x="68019" y="9542"/>
                  </a:lnTo>
                  <a:lnTo>
                    <a:pt x="68019" y="9568"/>
                  </a:lnTo>
                  <a:lnTo>
                    <a:pt x="68179" y="9568"/>
                  </a:lnTo>
                  <a:lnTo>
                    <a:pt x="68179" y="9582"/>
                  </a:lnTo>
                  <a:lnTo>
                    <a:pt x="68340" y="9582"/>
                  </a:lnTo>
                  <a:lnTo>
                    <a:pt x="68340" y="9608"/>
                  </a:lnTo>
                  <a:lnTo>
                    <a:pt x="68487" y="9608"/>
                  </a:lnTo>
                  <a:lnTo>
                    <a:pt x="68487" y="9635"/>
                  </a:lnTo>
                  <a:lnTo>
                    <a:pt x="68647" y="9635"/>
                  </a:lnTo>
                  <a:lnTo>
                    <a:pt x="68647" y="9649"/>
                  </a:lnTo>
                  <a:lnTo>
                    <a:pt x="68808" y="9649"/>
                  </a:lnTo>
                  <a:lnTo>
                    <a:pt x="68808" y="9675"/>
                  </a:lnTo>
                  <a:lnTo>
                    <a:pt x="68955" y="9675"/>
                  </a:lnTo>
                  <a:lnTo>
                    <a:pt x="68955" y="9702"/>
                  </a:lnTo>
                  <a:lnTo>
                    <a:pt x="69116" y="9702"/>
                  </a:lnTo>
                  <a:lnTo>
                    <a:pt x="69116" y="9716"/>
                  </a:lnTo>
                  <a:lnTo>
                    <a:pt x="69290" y="9716"/>
                  </a:lnTo>
                  <a:lnTo>
                    <a:pt x="69290" y="9742"/>
                  </a:lnTo>
                  <a:lnTo>
                    <a:pt x="69450" y="9742"/>
                  </a:lnTo>
                  <a:lnTo>
                    <a:pt x="69450" y="9769"/>
                  </a:lnTo>
                  <a:lnTo>
                    <a:pt x="69611" y="9769"/>
                  </a:lnTo>
                  <a:lnTo>
                    <a:pt x="69611" y="9782"/>
                  </a:lnTo>
                  <a:lnTo>
                    <a:pt x="69758" y="9782"/>
                  </a:lnTo>
                  <a:lnTo>
                    <a:pt x="69758" y="9809"/>
                  </a:lnTo>
                  <a:lnTo>
                    <a:pt x="69919" y="9809"/>
                  </a:lnTo>
                  <a:lnTo>
                    <a:pt x="69919" y="9836"/>
                  </a:lnTo>
                  <a:lnTo>
                    <a:pt x="70079" y="9836"/>
                  </a:lnTo>
                  <a:lnTo>
                    <a:pt x="70079" y="9849"/>
                  </a:lnTo>
                  <a:lnTo>
                    <a:pt x="70226" y="9849"/>
                  </a:lnTo>
                  <a:lnTo>
                    <a:pt x="70226" y="9876"/>
                  </a:lnTo>
                  <a:lnTo>
                    <a:pt x="70387" y="9876"/>
                  </a:lnTo>
                  <a:lnTo>
                    <a:pt x="70387" y="9903"/>
                  </a:lnTo>
                  <a:lnTo>
                    <a:pt x="70548" y="9903"/>
                  </a:lnTo>
                  <a:lnTo>
                    <a:pt x="70548" y="9916"/>
                  </a:lnTo>
                  <a:lnTo>
                    <a:pt x="70722" y="9916"/>
                  </a:lnTo>
                  <a:lnTo>
                    <a:pt x="70722" y="9943"/>
                  </a:lnTo>
                  <a:lnTo>
                    <a:pt x="70882" y="9943"/>
                  </a:lnTo>
                  <a:lnTo>
                    <a:pt x="70882" y="9970"/>
                  </a:lnTo>
                  <a:lnTo>
                    <a:pt x="71029" y="9970"/>
                  </a:lnTo>
                  <a:lnTo>
                    <a:pt x="71029" y="9983"/>
                  </a:lnTo>
                  <a:lnTo>
                    <a:pt x="71190" y="9983"/>
                  </a:lnTo>
                  <a:lnTo>
                    <a:pt x="71190" y="10010"/>
                  </a:lnTo>
                  <a:lnTo>
                    <a:pt x="71351" y="10010"/>
                  </a:lnTo>
                  <a:lnTo>
                    <a:pt x="71351" y="10037"/>
                  </a:lnTo>
                  <a:lnTo>
                    <a:pt x="71498" y="10037"/>
                  </a:lnTo>
                  <a:lnTo>
                    <a:pt x="71498" y="10050"/>
                  </a:lnTo>
                  <a:lnTo>
                    <a:pt x="71658" y="10050"/>
                  </a:lnTo>
                  <a:lnTo>
                    <a:pt x="71658" y="10077"/>
                  </a:lnTo>
                  <a:lnTo>
                    <a:pt x="71819" y="10077"/>
                  </a:lnTo>
                  <a:lnTo>
                    <a:pt x="71819" y="10104"/>
                  </a:lnTo>
                  <a:lnTo>
                    <a:pt x="71993" y="10104"/>
                  </a:lnTo>
                  <a:lnTo>
                    <a:pt x="71993" y="10117"/>
                  </a:lnTo>
                  <a:lnTo>
                    <a:pt x="72153" y="10117"/>
                  </a:lnTo>
                  <a:lnTo>
                    <a:pt x="72153" y="10144"/>
                  </a:lnTo>
                  <a:lnTo>
                    <a:pt x="72301" y="10144"/>
                  </a:lnTo>
                  <a:lnTo>
                    <a:pt x="72301" y="10170"/>
                  </a:lnTo>
                  <a:lnTo>
                    <a:pt x="72461" y="10170"/>
                  </a:lnTo>
                  <a:lnTo>
                    <a:pt x="72461" y="10184"/>
                  </a:lnTo>
                  <a:lnTo>
                    <a:pt x="72622" y="10184"/>
                  </a:lnTo>
                  <a:lnTo>
                    <a:pt x="72622" y="10211"/>
                  </a:lnTo>
                  <a:lnTo>
                    <a:pt x="72769" y="10211"/>
                  </a:lnTo>
                  <a:lnTo>
                    <a:pt x="72769" y="10237"/>
                  </a:lnTo>
                  <a:lnTo>
                    <a:pt x="72930" y="10237"/>
                  </a:lnTo>
                  <a:lnTo>
                    <a:pt x="72930" y="10251"/>
                  </a:lnTo>
                  <a:lnTo>
                    <a:pt x="73090" y="10251"/>
                  </a:lnTo>
                  <a:lnTo>
                    <a:pt x="73090" y="10278"/>
                  </a:lnTo>
                  <a:lnTo>
                    <a:pt x="73264" y="10278"/>
                  </a:lnTo>
                  <a:lnTo>
                    <a:pt x="73264" y="10304"/>
                  </a:lnTo>
                  <a:lnTo>
                    <a:pt x="73425" y="10304"/>
                  </a:lnTo>
                  <a:lnTo>
                    <a:pt x="73425" y="10318"/>
                  </a:lnTo>
                  <a:lnTo>
                    <a:pt x="73572" y="10318"/>
                  </a:lnTo>
                  <a:lnTo>
                    <a:pt x="73572" y="10344"/>
                  </a:lnTo>
                  <a:lnTo>
                    <a:pt x="73732" y="10344"/>
                  </a:lnTo>
                  <a:lnTo>
                    <a:pt x="73732" y="10371"/>
                  </a:lnTo>
                  <a:lnTo>
                    <a:pt x="73893" y="10371"/>
                  </a:lnTo>
                  <a:lnTo>
                    <a:pt x="73893" y="10385"/>
                  </a:lnTo>
                  <a:lnTo>
                    <a:pt x="74040" y="10385"/>
                  </a:lnTo>
                  <a:lnTo>
                    <a:pt x="74040" y="10411"/>
                  </a:lnTo>
                  <a:lnTo>
                    <a:pt x="74201" y="10411"/>
                  </a:lnTo>
                  <a:lnTo>
                    <a:pt x="74201" y="10438"/>
                  </a:lnTo>
                  <a:lnTo>
                    <a:pt x="74361" y="10438"/>
                  </a:lnTo>
                  <a:lnTo>
                    <a:pt x="74361" y="10451"/>
                  </a:lnTo>
                  <a:lnTo>
                    <a:pt x="74509" y="10451"/>
                  </a:lnTo>
                  <a:lnTo>
                    <a:pt x="74509" y="10478"/>
                  </a:lnTo>
                  <a:lnTo>
                    <a:pt x="74696" y="10478"/>
                  </a:lnTo>
                  <a:lnTo>
                    <a:pt x="74696" y="10505"/>
                  </a:lnTo>
                  <a:lnTo>
                    <a:pt x="74843" y="10505"/>
                  </a:lnTo>
                  <a:lnTo>
                    <a:pt x="74843" y="10518"/>
                  </a:lnTo>
                  <a:lnTo>
                    <a:pt x="75004" y="10518"/>
                  </a:lnTo>
                  <a:lnTo>
                    <a:pt x="75004" y="10545"/>
                  </a:lnTo>
                  <a:lnTo>
                    <a:pt x="75164" y="10545"/>
                  </a:lnTo>
                  <a:lnTo>
                    <a:pt x="75164" y="10572"/>
                  </a:lnTo>
                  <a:lnTo>
                    <a:pt x="75311" y="10572"/>
                  </a:lnTo>
                  <a:lnTo>
                    <a:pt x="75311" y="10585"/>
                  </a:lnTo>
                  <a:lnTo>
                    <a:pt x="75472" y="10585"/>
                  </a:lnTo>
                  <a:lnTo>
                    <a:pt x="75472" y="10612"/>
                  </a:lnTo>
                  <a:lnTo>
                    <a:pt x="75633" y="10612"/>
                  </a:lnTo>
                  <a:lnTo>
                    <a:pt x="75633" y="10639"/>
                  </a:lnTo>
                  <a:lnTo>
                    <a:pt x="75780" y="10639"/>
                  </a:lnTo>
                  <a:lnTo>
                    <a:pt x="75780" y="10652"/>
                  </a:lnTo>
                  <a:lnTo>
                    <a:pt x="75967" y="10652"/>
                  </a:lnTo>
                  <a:lnTo>
                    <a:pt x="75967" y="10679"/>
                  </a:lnTo>
                  <a:lnTo>
                    <a:pt x="76114" y="10679"/>
                  </a:lnTo>
                  <a:lnTo>
                    <a:pt x="76114" y="10706"/>
                  </a:lnTo>
                  <a:lnTo>
                    <a:pt x="76275" y="10706"/>
                  </a:lnTo>
                  <a:lnTo>
                    <a:pt x="76275" y="10719"/>
                  </a:lnTo>
                  <a:lnTo>
                    <a:pt x="76436" y="10719"/>
                  </a:lnTo>
                  <a:lnTo>
                    <a:pt x="76436" y="10746"/>
                  </a:lnTo>
                  <a:lnTo>
                    <a:pt x="76583" y="10746"/>
                  </a:lnTo>
                  <a:lnTo>
                    <a:pt x="76583" y="10773"/>
                  </a:lnTo>
                  <a:lnTo>
                    <a:pt x="76743" y="10773"/>
                  </a:lnTo>
                  <a:lnTo>
                    <a:pt x="76743" y="10786"/>
                  </a:lnTo>
                  <a:lnTo>
                    <a:pt x="76904" y="10786"/>
                  </a:lnTo>
                  <a:lnTo>
                    <a:pt x="76904" y="10813"/>
                  </a:lnTo>
                  <a:lnTo>
                    <a:pt x="77051" y="10813"/>
                  </a:lnTo>
                  <a:lnTo>
                    <a:pt x="77051" y="10840"/>
                  </a:lnTo>
                  <a:lnTo>
                    <a:pt x="77238" y="10840"/>
                  </a:lnTo>
                  <a:lnTo>
                    <a:pt x="77238" y="10853"/>
                  </a:lnTo>
                  <a:lnTo>
                    <a:pt x="77386" y="10853"/>
                  </a:lnTo>
                  <a:lnTo>
                    <a:pt x="77386" y="10880"/>
                  </a:lnTo>
                  <a:lnTo>
                    <a:pt x="77546" y="10880"/>
                  </a:lnTo>
                  <a:lnTo>
                    <a:pt x="77546" y="10906"/>
                  </a:lnTo>
                  <a:lnTo>
                    <a:pt x="77707" y="10906"/>
                  </a:lnTo>
                  <a:lnTo>
                    <a:pt x="77707" y="10920"/>
                  </a:lnTo>
                  <a:lnTo>
                    <a:pt x="77854" y="10920"/>
                  </a:lnTo>
                  <a:lnTo>
                    <a:pt x="77854" y="10947"/>
                  </a:lnTo>
                  <a:lnTo>
                    <a:pt x="78015" y="10947"/>
                  </a:lnTo>
                  <a:lnTo>
                    <a:pt x="78015" y="10973"/>
                  </a:lnTo>
                  <a:lnTo>
                    <a:pt x="78175" y="10973"/>
                  </a:lnTo>
                  <a:lnTo>
                    <a:pt x="78175" y="10987"/>
                  </a:lnTo>
                  <a:lnTo>
                    <a:pt x="78322" y="10987"/>
                  </a:lnTo>
                  <a:lnTo>
                    <a:pt x="78322" y="11014"/>
                  </a:lnTo>
                  <a:lnTo>
                    <a:pt x="78483" y="11014"/>
                  </a:lnTo>
                  <a:lnTo>
                    <a:pt x="78483" y="11040"/>
                  </a:lnTo>
                  <a:lnTo>
                    <a:pt x="78657" y="11040"/>
                  </a:lnTo>
                  <a:lnTo>
                    <a:pt x="78657" y="11054"/>
                  </a:lnTo>
                  <a:lnTo>
                    <a:pt x="78817" y="11054"/>
                  </a:lnTo>
                  <a:lnTo>
                    <a:pt x="78817" y="11080"/>
                  </a:lnTo>
                  <a:lnTo>
                    <a:pt x="78978" y="11080"/>
                  </a:lnTo>
                  <a:lnTo>
                    <a:pt x="78978" y="11107"/>
                  </a:lnTo>
                  <a:lnTo>
                    <a:pt x="79125" y="11107"/>
                  </a:lnTo>
                  <a:lnTo>
                    <a:pt x="79125" y="11121"/>
                  </a:lnTo>
                  <a:lnTo>
                    <a:pt x="79286" y="11121"/>
                  </a:lnTo>
                  <a:lnTo>
                    <a:pt x="79286" y="11147"/>
                  </a:lnTo>
                  <a:lnTo>
                    <a:pt x="79446" y="11147"/>
                  </a:lnTo>
                  <a:lnTo>
                    <a:pt x="79446" y="11174"/>
                  </a:lnTo>
                  <a:lnTo>
                    <a:pt x="79594" y="11174"/>
                  </a:lnTo>
                  <a:lnTo>
                    <a:pt x="79594" y="11187"/>
                  </a:lnTo>
                  <a:lnTo>
                    <a:pt x="79754" y="11187"/>
                  </a:lnTo>
                  <a:lnTo>
                    <a:pt x="79754" y="11214"/>
                  </a:lnTo>
                  <a:lnTo>
                    <a:pt x="79928" y="11214"/>
                  </a:lnTo>
                  <a:lnTo>
                    <a:pt x="79928" y="11241"/>
                  </a:lnTo>
                  <a:lnTo>
                    <a:pt x="80089" y="11241"/>
                  </a:lnTo>
                  <a:lnTo>
                    <a:pt x="80089" y="11254"/>
                  </a:lnTo>
                  <a:lnTo>
                    <a:pt x="80249" y="11254"/>
                  </a:lnTo>
                  <a:lnTo>
                    <a:pt x="80249" y="11281"/>
                  </a:lnTo>
                  <a:lnTo>
                    <a:pt x="80396" y="11281"/>
                  </a:lnTo>
                  <a:lnTo>
                    <a:pt x="80396" y="11308"/>
                  </a:lnTo>
                  <a:lnTo>
                    <a:pt x="80557" y="11308"/>
                  </a:lnTo>
                  <a:lnTo>
                    <a:pt x="80557" y="11321"/>
                  </a:lnTo>
                  <a:lnTo>
                    <a:pt x="80718" y="11321"/>
                  </a:lnTo>
                  <a:lnTo>
                    <a:pt x="80718" y="11348"/>
                  </a:lnTo>
                  <a:lnTo>
                    <a:pt x="80865" y="11348"/>
                  </a:lnTo>
                  <a:lnTo>
                    <a:pt x="80865" y="11375"/>
                  </a:lnTo>
                  <a:lnTo>
                    <a:pt x="81025" y="11375"/>
                  </a:lnTo>
                  <a:lnTo>
                    <a:pt x="81025" y="11388"/>
                  </a:lnTo>
                  <a:lnTo>
                    <a:pt x="81199" y="11388"/>
                  </a:lnTo>
                  <a:lnTo>
                    <a:pt x="81199" y="11415"/>
                  </a:lnTo>
                  <a:lnTo>
                    <a:pt x="81360" y="11415"/>
                  </a:lnTo>
                  <a:lnTo>
                    <a:pt x="81360" y="11442"/>
                  </a:lnTo>
                  <a:lnTo>
                    <a:pt x="81521" y="11442"/>
                  </a:lnTo>
                  <a:lnTo>
                    <a:pt x="81521" y="11455"/>
                  </a:lnTo>
                  <a:lnTo>
                    <a:pt x="81668" y="11455"/>
                  </a:lnTo>
                  <a:lnTo>
                    <a:pt x="81668" y="11482"/>
                  </a:lnTo>
                  <a:lnTo>
                    <a:pt x="81828" y="11482"/>
                  </a:lnTo>
                  <a:lnTo>
                    <a:pt x="81828" y="11509"/>
                  </a:lnTo>
                  <a:lnTo>
                    <a:pt x="81989" y="11509"/>
                  </a:lnTo>
                  <a:lnTo>
                    <a:pt x="81989" y="11522"/>
                  </a:lnTo>
                  <a:lnTo>
                    <a:pt x="82136" y="11522"/>
                  </a:lnTo>
                  <a:lnTo>
                    <a:pt x="82136" y="11549"/>
                  </a:lnTo>
                  <a:lnTo>
                    <a:pt x="82297" y="11549"/>
                  </a:lnTo>
                  <a:lnTo>
                    <a:pt x="82297" y="11576"/>
                  </a:lnTo>
                  <a:lnTo>
                    <a:pt x="82457" y="11576"/>
                  </a:lnTo>
                  <a:lnTo>
                    <a:pt x="82457" y="11589"/>
                  </a:lnTo>
                  <a:lnTo>
                    <a:pt x="82631" y="11589"/>
                  </a:lnTo>
                  <a:lnTo>
                    <a:pt x="82631" y="11616"/>
                  </a:lnTo>
                  <a:lnTo>
                    <a:pt x="82792" y="11616"/>
                  </a:lnTo>
                  <a:lnTo>
                    <a:pt x="82792" y="11642"/>
                  </a:lnTo>
                  <a:lnTo>
                    <a:pt x="82939" y="11642"/>
                  </a:lnTo>
                  <a:lnTo>
                    <a:pt x="82939" y="11656"/>
                  </a:lnTo>
                  <a:lnTo>
                    <a:pt x="83100" y="11656"/>
                  </a:lnTo>
                  <a:lnTo>
                    <a:pt x="83100" y="11683"/>
                  </a:lnTo>
                  <a:lnTo>
                    <a:pt x="83260" y="11683"/>
                  </a:lnTo>
                  <a:lnTo>
                    <a:pt x="83260" y="11709"/>
                  </a:lnTo>
                  <a:lnTo>
                    <a:pt x="83407" y="11709"/>
                  </a:lnTo>
                  <a:lnTo>
                    <a:pt x="83407" y="11723"/>
                  </a:lnTo>
                  <a:lnTo>
                    <a:pt x="83568" y="11723"/>
                  </a:lnTo>
                  <a:lnTo>
                    <a:pt x="83568" y="11750"/>
                  </a:lnTo>
                  <a:lnTo>
                    <a:pt x="83728" y="11750"/>
                  </a:lnTo>
                  <a:lnTo>
                    <a:pt x="83728" y="11776"/>
                  </a:lnTo>
                  <a:lnTo>
                    <a:pt x="83902" y="11776"/>
                  </a:lnTo>
                  <a:lnTo>
                    <a:pt x="83902" y="11790"/>
                  </a:lnTo>
                  <a:lnTo>
                    <a:pt x="84063" y="11790"/>
                  </a:lnTo>
                  <a:lnTo>
                    <a:pt x="84063" y="11816"/>
                  </a:lnTo>
                  <a:lnTo>
                    <a:pt x="84210" y="11816"/>
                  </a:lnTo>
                  <a:lnTo>
                    <a:pt x="84210" y="11843"/>
                  </a:lnTo>
                  <a:lnTo>
                    <a:pt x="84371" y="11843"/>
                  </a:lnTo>
                  <a:lnTo>
                    <a:pt x="84371" y="11857"/>
                  </a:lnTo>
                  <a:lnTo>
                    <a:pt x="84531" y="11857"/>
                  </a:lnTo>
                  <a:lnTo>
                    <a:pt x="84531" y="11883"/>
                  </a:lnTo>
                  <a:lnTo>
                    <a:pt x="84679" y="11883"/>
                  </a:lnTo>
                  <a:lnTo>
                    <a:pt x="84679" y="11910"/>
                  </a:lnTo>
                  <a:lnTo>
                    <a:pt x="84839" y="11910"/>
                  </a:lnTo>
                  <a:lnTo>
                    <a:pt x="84839" y="11923"/>
                  </a:lnTo>
                  <a:lnTo>
                    <a:pt x="85000" y="11923"/>
                  </a:lnTo>
                  <a:lnTo>
                    <a:pt x="85000" y="11950"/>
                  </a:lnTo>
                  <a:lnTo>
                    <a:pt x="85174" y="11950"/>
                  </a:lnTo>
                  <a:lnTo>
                    <a:pt x="85174" y="11977"/>
                  </a:lnTo>
                  <a:lnTo>
                    <a:pt x="85334" y="11977"/>
                  </a:lnTo>
                  <a:lnTo>
                    <a:pt x="85334" y="11990"/>
                  </a:lnTo>
                  <a:lnTo>
                    <a:pt x="85481" y="11990"/>
                  </a:lnTo>
                  <a:lnTo>
                    <a:pt x="85481" y="12017"/>
                  </a:lnTo>
                  <a:lnTo>
                    <a:pt x="85642" y="12017"/>
                  </a:lnTo>
                  <a:lnTo>
                    <a:pt x="85642" y="12044"/>
                  </a:lnTo>
                  <a:lnTo>
                    <a:pt x="85803" y="12044"/>
                  </a:lnTo>
                  <a:lnTo>
                    <a:pt x="85803" y="12057"/>
                  </a:lnTo>
                  <a:lnTo>
                    <a:pt x="85950" y="12057"/>
                  </a:lnTo>
                  <a:lnTo>
                    <a:pt x="85950" y="12084"/>
                  </a:lnTo>
                  <a:lnTo>
                    <a:pt x="86110" y="12084"/>
                  </a:lnTo>
                  <a:lnTo>
                    <a:pt x="86110" y="12111"/>
                  </a:lnTo>
                  <a:lnTo>
                    <a:pt x="86271" y="12111"/>
                  </a:lnTo>
                  <a:lnTo>
                    <a:pt x="86271" y="12124"/>
                  </a:lnTo>
                  <a:lnTo>
                    <a:pt x="86418" y="12124"/>
                  </a:lnTo>
                  <a:lnTo>
                    <a:pt x="86418" y="12151"/>
                  </a:lnTo>
                  <a:lnTo>
                    <a:pt x="86606" y="12151"/>
                  </a:lnTo>
                  <a:lnTo>
                    <a:pt x="86606" y="12178"/>
                  </a:lnTo>
                  <a:lnTo>
                    <a:pt x="86753" y="12178"/>
                  </a:lnTo>
                  <a:lnTo>
                    <a:pt x="86753" y="12191"/>
                  </a:lnTo>
                  <a:lnTo>
                    <a:pt x="86913" y="12191"/>
                  </a:lnTo>
                  <a:lnTo>
                    <a:pt x="86913" y="12218"/>
                  </a:lnTo>
                  <a:lnTo>
                    <a:pt x="87074" y="12218"/>
                  </a:lnTo>
                  <a:lnTo>
                    <a:pt x="87074" y="12245"/>
                  </a:lnTo>
                  <a:lnTo>
                    <a:pt x="87221" y="12245"/>
                  </a:lnTo>
                  <a:lnTo>
                    <a:pt x="87221" y="12258"/>
                  </a:lnTo>
                  <a:lnTo>
                    <a:pt x="87382" y="12258"/>
                  </a:lnTo>
                  <a:lnTo>
                    <a:pt x="87382" y="12285"/>
                  </a:lnTo>
                  <a:lnTo>
                    <a:pt x="87542" y="12285"/>
                  </a:lnTo>
                  <a:lnTo>
                    <a:pt x="87542" y="12312"/>
                  </a:lnTo>
                  <a:lnTo>
                    <a:pt x="87689" y="12312"/>
                  </a:lnTo>
                  <a:lnTo>
                    <a:pt x="87689" y="12325"/>
                  </a:lnTo>
                  <a:lnTo>
                    <a:pt x="87877" y="12325"/>
                  </a:lnTo>
                  <a:lnTo>
                    <a:pt x="87877" y="12352"/>
                  </a:lnTo>
                  <a:lnTo>
                    <a:pt x="88024" y="12352"/>
                  </a:lnTo>
                  <a:lnTo>
                    <a:pt x="88024" y="12378"/>
                  </a:lnTo>
                  <a:lnTo>
                    <a:pt x="88185" y="12378"/>
                  </a:lnTo>
                  <a:lnTo>
                    <a:pt x="88185" y="12392"/>
                  </a:lnTo>
                  <a:lnTo>
                    <a:pt x="88345" y="12392"/>
                  </a:lnTo>
                  <a:lnTo>
                    <a:pt x="88345" y="12419"/>
                  </a:lnTo>
                  <a:lnTo>
                    <a:pt x="88492" y="12419"/>
                  </a:lnTo>
                  <a:lnTo>
                    <a:pt x="88492" y="12445"/>
                  </a:lnTo>
                  <a:lnTo>
                    <a:pt x="88653" y="12445"/>
                  </a:lnTo>
                  <a:lnTo>
                    <a:pt x="88653" y="12459"/>
                  </a:lnTo>
                  <a:lnTo>
                    <a:pt x="88813" y="12459"/>
                  </a:lnTo>
                  <a:lnTo>
                    <a:pt x="88813" y="12485"/>
                  </a:lnTo>
                  <a:lnTo>
                    <a:pt x="88961" y="12485"/>
                  </a:lnTo>
                  <a:lnTo>
                    <a:pt x="88961" y="12512"/>
                  </a:lnTo>
                  <a:lnTo>
                    <a:pt x="89148" y="12512"/>
                  </a:lnTo>
                  <a:lnTo>
                    <a:pt x="89148" y="12526"/>
                  </a:lnTo>
                  <a:lnTo>
                    <a:pt x="89295" y="12526"/>
                  </a:lnTo>
                  <a:lnTo>
                    <a:pt x="89295" y="12552"/>
                  </a:lnTo>
                  <a:lnTo>
                    <a:pt x="89456" y="12552"/>
                  </a:lnTo>
                  <a:lnTo>
                    <a:pt x="89456" y="12579"/>
                  </a:lnTo>
                  <a:lnTo>
                    <a:pt x="89616" y="12579"/>
                  </a:lnTo>
                  <a:lnTo>
                    <a:pt x="89616" y="12593"/>
                  </a:lnTo>
                  <a:lnTo>
                    <a:pt x="89764" y="12593"/>
                  </a:lnTo>
                  <a:lnTo>
                    <a:pt x="89764" y="12619"/>
                  </a:lnTo>
                  <a:lnTo>
                    <a:pt x="89924" y="12619"/>
                  </a:lnTo>
                  <a:lnTo>
                    <a:pt x="89924" y="12646"/>
                  </a:lnTo>
                  <a:lnTo>
                    <a:pt x="90085" y="12646"/>
                  </a:lnTo>
                  <a:lnTo>
                    <a:pt x="90085" y="12659"/>
                  </a:lnTo>
                  <a:lnTo>
                    <a:pt x="90232" y="12659"/>
                  </a:lnTo>
                  <a:lnTo>
                    <a:pt x="90232" y="12686"/>
                  </a:lnTo>
                  <a:lnTo>
                    <a:pt x="90392" y="12686"/>
                  </a:lnTo>
                  <a:lnTo>
                    <a:pt x="90392" y="12713"/>
                  </a:lnTo>
                  <a:lnTo>
                    <a:pt x="90566" y="12713"/>
                  </a:lnTo>
                  <a:lnTo>
                    <a:pt x="90566" y="12726"/>
                  </a:lnTo>
                  <a:lnTo>
                    <a:pt x="90727" y="12726"/>
                  </a:lnTo>
                  <a:lnTo>
                    <a:pt x="90727" y="12753"/>
                  </a:lnTo>
                  <a:lnTo>
                    <a:pt x="90888" y="12753"/>
                  </a:lnTo>
                  <a:lnTo>
                    <a:pt x="90888" y="12780"/>
                  </a:lnTo>
                  <a:lnTo>
                    <a:pt x="91035" y="12780"/>
                  </a:lnTo>
                  <a:lnTo>
                    <a:pt x="91035" y="12793"/>
                  </a:lnTo>
                  <a:lnTo>
                    <a:pt x="91195" y="12793"/>
                  </a:lnTo>
                  <a:lnTo>
                    <a:pt x="91195" y="12820"/>
                  </a:lnTo>
                  <a:lnTo>
                    <a:pt x="91356" y="12820"/>
                  </a:lnTo>
                  <a:lnTo>
                    <a:pt x="91356" y="12847"/>
                  </a:lnTo>
                  <a:lnTo>
                    <a:pt x="91503" y="12847"/>
                  </a:lnTo>
                  <a:lnTo>
                    <a:pt x="91503" y="12860"/>
                  </a:lnTo>
                  <a:lnTo>
                    <a:pt x="91664" y="12860"/>
                  </a:lnTo>
                  <a:lnTo>
                    <a:pt x="91664" y="12887"/>
                  </a:lnTo>
                  <a:lnTo>
                    <a:pt x="91838" y="12887"/>
                  </a:lnTo>
                  <a:lnTo>
                    <a:pt x="91838" y="12914"/>
                  </a:lnTo>
                  <a:lnTo>
                    <a:pt x="91998" y="12914"/>
                  </a:lnTo>
                  <a:lnTo>
                    <a:pt x="91998" y="12927"/>
                  </a:lnTo>
                  <a:lnTo>
                    <a:pt x="92159" y="12927"/>
                  </a:lnTo>
                  <a:lnTo>
                    <a:pt x="92159" y="12954"/>
                  </a:lnTo>
                  <a:lnTo>
                    <a:pt x="92306" y="12954"/>
                  </a:lnTo>
                  <a:lnTo>
                    <a:pt x="92306" y="12981"/>
                  </a:lnTo>
                  <a:lnTo>
                    <a:pt x="92467" y="12981"/>
                  </a:lnTo>
                  <a:lnTo>
                    <a:pt x="92467" y="12994"/>
                  </a:lnTo>
                  <a:lnTo>
                    <a:pt x="92627" y="12994"/>
                  </a:lnTo>
                  <a:lnTo>
                    <a:pt x="92627" y="13021"/>
                  </a:lnTo>
                  <a:lnTo>
                    <a:pt x="92774" y="13021"/>
                  </a:lnTo>
                  <a:lnTo>
                    <a:pt x="92774" y="13048"/>
                  </a:lnTo>
                  <a:lnTo>
                    <a:pt x="92935" y="13048"/>
                  </a:lnTo>
                  <a:lnTo>
                    <a:pt x="92935" y="13061"/>
                  </a:lnTo>
                  <a:lnTo>
                    <a:pt x="93109" y="13061"/>
                  </a:lnTo>
                  <a:lnTo>
                    <a:pt x="93109" y="13088"/>
                  </a:lnTo>
                  <a:lnTo>
                    <a:pt x="93270" y="13088"/>
                  </a:lnTo>
                  <a:lnTo>
                    <a:pt x="93270" y="13114"/>
                  </a:lnTo>
                  <a:lnTo>
                    <a:pt x="93430" y="13114"/>
                  </a:lnTo>
                  <a:lnTo>
                    <a:pt x="93430" y="13128"/>
                  </a:lnTo>
                  <a:lnTo>
                    <a:pt x="93577" y="13128"/>
                  </a:lnTo>
                  <a:lnTo>
                    <a:pt x="93577" y="13155"/>
                  </a:lnTo>
                  <a:lnTo>
                    <a:pt x="93738" y="13155"/>
                  </a:lnTo>
                  <a:lnTo>
                    <a:pt x="93738" y="13181"/>
                  </a:lnTo>
                  <a:lnTo>
                    <a:pt x="93898" y="13181"/>
                  </a:lnTo>
                  <a:lnTo>
                    <a:pt x="93898" y="13195"/>
                  </a:lnTo>
                  <a:lnTo>
                    <a:pt x="94046" y="13195"/>
                  </a:lnTo>
                  <a:lnTo>
                    <a:pt x="94046" y="13221"/>
                  </a:lnTo>
                  <a:lnTo>
                    <a:pt x="94206" y="13221"/>
                  </a:lnTo>
                  <a:lnTo>
                    <a:pt x="94206" y="13248"/>
                  </a:lnTo>
                  <a:lnTo>
                    <a:pt x="94367" y="13248"/>
                  </a:lnTo>
                  <a:lnTo>
                    <a:pt x="94367" y="13262"/>
                  </a:lnTo>
                  <a:lnTo>
                    <a:pt x="94541" y="13262"/>
                  </a:lnTo>
                  <a:lnTo>
                    <a:pt x="94541" y="13288"/>
                  </a:lnTo>
                  <a:lnTo>
                    <a:pt x="94701" y="13288"/>
                  </a:lnTo>
                  <a:lnTo>
                    <a:pt x="94701" y="13315"/>
                  </a:lnTo>
                  <a:lnTo>
                    <a:pt x="94849" y="13315"/>
                  </a:lnTo>
                  <a:lnTo>
                    <a:pt x="94849" y="13329"/>
                  </a:lnTo>
                  <a:lnTo>
                    <a:pt x="95009" y="13329"/>
                  </a:lnTo>
                  <a:lnTo>
                    <a:pt x="95009" y="13355"/>
                  </a:lnTo>
                  <a:lnTo>
                    <a:pt x="95170" y="13355"/>
                  </a:lnTo>
                  <a:lnTo>
                    <a:pt x="95170" y="13382"/>
                  </a:lnTo>
                  <a:lnTo>
                    <a:pt x="95317" y="13382"/>
                  </a:lnTo>
                  <a:lnTo>
                    <a:pt x="95317" y="13395"/>
                  </a:lnTo>
                  <a:lnTo>
                    <a:pt x="95477" y="13395"/>
                  </a:lnTo>
                  <a:lnTo>
                    <a:pt x="95477" y="13422"/>
                  </a:lnTo>
                  <a:lnTo>
                    <a:pt x="95638" y="13422"/>
                  </a:lnTo>
                  <a:lnTo>
                    <a:pt x="95638" y="13449"/>
                  </a:lnTo>
                  <a:lnTo>
                    <a:pt x="95812" y="13449"/>
                  </a:lnTo>
                  <a:lnTo>
                    <a:pt x="95812" y="13462"/>
                  </a:lnTo>
                  <a:lnTo>
                    <a:pt x="95973" y="13462"/>
                  </a:lnTo>
                  <a:lnTo>
                    <a:pt x="95973" y="13489"/>
                  </a:lnTo>
                  <a:lnTo>
                    <a:pt x="96120" y="13489"/>
                  </a:lnTo>
                  <a:lnTo>
                    <a:pt x="96120" y="13516"/>
                  </a:lnTo>
                  <a:lnTo>
                    <a:pt x="96280" y="13516"/>
                  </a:lnTo>
                  <a:lnTo>
                    <a:pt x="96280" y="13529"/>
                  </a:lnTo>
                  <a:lnTo>
                    <a:pt x="96441" y="13529"/>
                  </a:lnTo>
                  <a:lnTo>
                    <a:pt x="96441" y="13556"/>
                  </a:lnTo>
                  <a:lnTo>
                    <a:pt x="96588" y="13556"/>
                  </a:lnTo>
                  <a:lnTo>
                    <a:pt x="96588" y="13583"/>
                  </a:lnTo>
                  <a:lnTo>
                    <a:pt x="96749" y="13583"/>
                  </a:lnTo>
                  <a:lnTo>
                    <a:pt x="96749" y="13596"/>
                  </a:lnTo>
                  <a:lnTo>
                    <a:pt x="96909" y="13596"/>
                  </a:lnTo>
                  <a:lnTo>
                    <a:pt x="96909" y="13623"/>
                  </a:lnTo>
                  <a:lnTo>
                    <a:pt x="97083" y="13623"/>
                  </a:lnTo>
                  <a:lnTo>
                    <a:pt x="97083" y="13650"/>
                  </a:lnTo>
                  <a:lnTo>
                    <a:pt x="97244" y="13650"/>
                  </a:lnTo>
                  <a:lnTo>
                    <a:pt x="97244" y="13663"/>
                  </a:lnTo>
                  <a:lnTo>
                    <a:pt x="97391" y="13663"/>
                  </a:lnTo>
                  <a:lnTo>
                    <a:pt x="97391" y="13690"/>
                  </a:lnTo>
                  <a:lnTo>
                    <a:pt x="97552" y="13690"/>
                  </a:lnTo>
                  <a:lnTo>
                    <a:pt x="97552" y="13717"/>
                  </a:lnTo>
                  <a:lnTo>
                    <a:pt x="97712" y="13717"/>
                  </a:lnTo>
                  <a:lnTo>
                    <a:pt x="97712" y="13730"/>
                  </a:lnTo>
                  <a:lnTo>
                    <a:pt x="97859" y="13730"/>
                  </a:lnTo>
                  <a:lnTo>
                    <a:pt x="97859" y="13757"/>
                  </a:lnTo>
                  <a:lnTo>
                    <a:pt x="98020" y="13757"/>
                  </a:lnTo>
                  <a:lnTo>
                    <a:pt x="98020" y="13784"/>
                  </a:lnTo>
                  <a:lnTo>
                    <a:pt x="98181" y="13784"/>
                  </a:lnTo>
                  <a:lnTo>
                    <a:pt x="98181" y="13797"/>
                  </a:lnTo>
                  <a:lnTo>
                    <a:pt x="98328" y="13797"/>
                  </a:lnTo>
                  <a:lnTo>
                    <a:pt x="98328" y="13824"/>
                  </a:lnTo>
                  <a:lnTo>
                    <a:pt x="98515" y="13824"/>
                  </a:lnTo>
                  <a:lnTo>
                    <a:pt x="98515" y="13850"/>
                  </a:lnTo>
                  <a:lnTo>
                    <a:pt x="98662" y="13850"/>
                  </a:lnTo>
                  <a:lnTo>
                    <a:pt x="98662" y="13864"/>
                  </a:lnTo>
                  <a:lnTo>
                    <a:pt x="98823" y="13864"/>
                  </a:lnTo>
                  <a:lnTo>
                    <a:pt x="98823" y="13891"/>
                  </a:lnTo>
                  <a:lnTo>
                    <a:pt x="98983" y="13891"/>
                  </a:lnTo>
                  <a:lnTo>
                    <a:pt x="98983" y="13917"/>
                  </a:lnTo>
                  <a:lnTo>
                    <a:pt x="99131" y="13917"/>
                  </a:lnTo>
                  <a:lnTo>
                    <a:pt x="99131" y="13931"/>
                  </a:lnTo>
                  <a:lnTo>
                    <a:pt x="99291" y="13931"/>
                  </a:lnTo>
                  <a:lnTo>
                    <a:pt x="99291" y="13957"/>
                  </a:lnTo>
                  <a:lnTo>
                    <a:pt x="99452" y="13957"/>
                  </a:lnTo>
                  <a:lnTo>
                    <a:pt x="99452" y="13984"/>
                  </a:lnTo>
                  <a:lnTo>
                    <a:pt x="99599" y="13984"/>
                  </a:lnTo>
                  <a:lnTo>
                    <a:pt x="99599" y="13998"/>
                  </a:lnTo>
                  <a:lnTo>
                    <a:pt x="99786" y="13998"/>
                  </a:lnTo>
                  <a:lnTo>
                    <a:pt x="99786" y="14024"/>
                  </a:lnTo>
                  <a:lnTo>
                    <a:pt x="99934" y="14024"/>
                  </a:lnTo>
                  <a:lnTo>
                    <a:pt x="99934" y="14051"/>
                  </a:lnTo>
                  <a:lnTo>
                    <a:pt x="100094" y="14051"/>
                  </a:lnTo>
                  <a:lnTo>
                    <a:pt x="100094" y="14065"/>
                  </a:lnTo>
                  <a:lnTo>
                    <a:pt x="100255" y="14065"/>
                  </a:lnTo>
                  <a:lnTo>
                    <a:pt x="100255" y="14091"/>
                  </a:lnTo>
                  <a:lnTo>
                    <a:pt x="100402" y="14091"/>
                  </a:lnTo>
                  <a:lnTo>
                    <a:pt x="100402" y="14118"/>
                  </a:lnTo>
                  <a:lnTo>
                    <a:pt x="100562" y="14118"/>
                  </a:lnTo>
                  <a:lnTo>
                    <a:pt x="100562" y="14131"/>
                  </a:lnTo>
                  <a:lnTo>
                    <a:pt x="100723" y="14131"/>
                  </a:lnTo>
                  <a:lnTo>
                    <a:pt x="100723" y="14158"/>
                  </a:lnTo>
                  <a:lnTo>
                    <a:pt x="100870" y="14158"/>
                  </a:lnTo>
                  <a:lnTo>
                    <a:pt x="100870" y="14185"/>
                  </a:lnTo>
                  <a:lnTo>
                    <a:pt x="101058" y="14185"/>
                  </a:lnTo>
                  <a:lnTo>
                    <a:pt x="101058" y="14198"/>
                  </a:lnTo>
                  <a:lnTo>
                    <a:pt x="101205" y="14198"/>
                  </a:lnTo>
                  <a:lnTo>
                    <a:pt x="101205" y="14225"/>
                  </a:lnTo>
                  <a:lnTo>
                    <a:pt x="101365" y="14225"/>
                  </a:lnTo>
                  <a:lnTo>
                    <a:pt x="101365" y="14252"/>
                  </a:lnTo>
                  <a:lnTo>
                    <a:pt x="101526" y="14252"/>
                  </a:lnTo>
                  <a:lnTo>
                    <a:pt x="101526" y="14265"/>
                  </a:lnTo>
                  <a:lnTo>
                    <a:pt x="101673" y="14265"/>
                  </a:lnTo>
                  <a:lnTo>
                    <a:pt x="101673" y="14292"/>
                  </a:lnTo>
                  <a:lnTo>
                    <a:pt x="101834" y="14292"/>
                  </a:lnTo>
                  <a:lnTo>
                    <a:pt x="101834" y="14319"/>
                  </a:lnTo>
                  <a:lnTo>
                    <a:pt x="101994" y="14319"/>
                  </a:lnTo>
                  <a:lnTo>
                    <a:pt x="101994" y="14332"/>
                  </a:lnTo>
                  <a:lnTo>
                    <a:pt x="102142" y="14332"/>
                  </a:lnTo>
                  <a:lnTo>
                    <a:pt x="102142" y="14359"/>
                  </a:lnTo>
                  <a:lnTo>
                    <a:pt x="102302" y="14359"/>
                  </a:lnTo>
                  <a:lnTo>
                    <a:pt x="102302" y="14386"/>
                  </a:lnTo>
                  <a:lnTo>
                    <a:pt x="102476" y="14386"/>
                  </a:lnTo>
                  <a:lnTo>
                    <a:pt x="102476" y="14399"/>
                  </a:lnTo>
                  <a:lnTo>
                    <a:pt x="102637" y="14399"/>
                  </a:lnTo>
                  <a:lnTo>
                    <a:pt x="102637" y="14426"/>
                  </a:lnTo>
                  <a:lnTo>
                    <a:pt x="102797" y="14426"/>
                  </a:lnTo>
                  <a:lnTo>
                    <a:pt x="102797" y="14453"/>
                  </a:lnTo>
                  <a:lnTo>
                    <a:pt x="102944" y="14453"/>
                  </a:lnTo>
                  <a:lnTo>
                    <a:pt x="102944" y="14466"/>
                  </a:lnTo>
                  <a:lnTo>
                    <a:pt x="103105" y="14466"/>
                  </a:lnTo>
                  <a:lnTo>
                    <a:pt x="103105" y="14493"/>
                  </a:lnTo>
                  <a:lnTo>
                    <a:pt x="103266" y="14493"/>
                  </a:lnTo>
                  <a:lnTo>
                    <a:pt x="103266" y="14519"/>
                  </a:lnTo>
                  <a:lnTo>
                    <a:pt x="103413" y="14519"/>
                  </a:lnTo>
                  <a:lnTo>
                    <a:pt x="103413" y="14533"/>
                  </a:lnTo>
                  <a:lnTo>
                    <a:pt x="103573" y="14533"/>
                  </a:lnTo>
                  <a:lnTo>
                    <a:pt x="103573" y="14560"/>
                  </a:lnTo>
                  <a:lnTo>
                    <a:pt x="103747" y="14560"/>
                  </a:lnTo>
                  <a:lnTo>
                    <a:pt x="103747" y="14586"/>
                  </a:lnTo>
                  <a:lnTo>
                    <a:pt x="103908" y="14586"/>
                  </a:lnTo>
                  <a:lnTo>
                    <a:pt x="103908" y="14600"/>
                  </a:lnTo>
                  <a:lnTo>
                    <a:pt x="104068" y="14600"/>
                  </a:lnTo>
                  <a:lnTo>
                    <a:pt x="104068" y="14627"/>
                  </a:lnTo>
                  <a:lnTo>
                    <a:pt x="104216" y="14627"/>
                  </a:lnTo>
                  <a:lnTo>
                    <a:pt x="104216" y="14653"/>
                  </a:lnTo>
                  <a:lnTo>
                    <a:pt x="104376" y="14653"/>
                  </a:lnTo>
                  <a:lnTo>
                    <a:pt x="104376" y="14667"/>
                  </a:lnTo>
                  <a:lnTo>
                    <a:pt x="104537" y="14667"/>
                  </a:lnTo>
                  <a:lnTo>
                    <a:pt x="104537" y="14693"/>
                  </a:lnTo>
                  <a:lnTo>
                    <a:pt x="104684" y="14693"/>
                  </a:lnTo>
                  <a:lnTo>
                    <a:pt x="104684" y="14720"/>
                  </a:lnTo>
                  <a:lnTo>
                    <a:pt x="104845" y="14720"/>
                  </a:lnTo>
                  <a:lnTo>
                    <a:pt x="104845" y="14734"/>
                  </a:lnTo>
                  <a:lnTo>
                    <a:pt x="105019" y="14734"/>
                  </a:lnTo>
                  <a:lnTo>
                    <a:pt x="105019" y="14760"/>
                  </a:lnTo>
                  <a:lnTo>
                    <a:pt x="105179" y="14760"/>
                  </a:lnTo>
                  <a:lnTo>
                    <a:pt x="105179" y="14787"/>
                  </a:lnTo>
                  <a:lnTo>
                    <a:pt x="105340" y="14787"/>
                  </a:lnTo>
                  <a:lnTo>
                    <a:pt x="105340" y="14800"/>
                  </a:lnTo>
                  <a:lnTo>
                    <a:pt x="105487" y="14800"/>
                  </a:lnTo>
                  <a:lnTo>
                    <a:pt x="105487" y="14827"/>
                  </a:lnTo>
                  <a:lnTo>
                    <a:pt x="105647" y="14827"/>
                  </a:lnTo>
                  <a:lnTo>
                    <a:pt x="105647" y="14854"/>
                  </a:lnTo>
                  <a:lnTo>
                    <a:pt x="105808" y="14854"/>
                  </a:lnTo>
                  <a:lnTo>
                    <a:pt x="105808" y="14867"/>
                  </a:lnTo>
                  <a:lnTo>
                    <a:pt x="105955" y="14867"/>
                  </a:lnTo>
                  <a:lnTo>
                    <a:pt x="105955" y="14894"/>
                  </a:lnTo>
                  <a:lnTo>
                    <a:pt x="106116" y="14894"/>
                  </a:lnTo>
                  <a:lnTo>
                    <a:pt x="106116" y="14921"/>
                  </a:lnTo>
                  <a:lnTo>
                    <a:pt x="106276" y="14921"/>
                  </a:lnTo>
                  <a:lnTo>
                    <a:pt x="106276" y="14934"/>
                  </a:lnTo>
                  <a:lnTo>
                    <a:pt x="106450" y="14934"/>
                  </a:lnTo>
                  <a:lnTo>
                    <a:pt x="106450" y="14961"/>
                  </a:lnTo>
                  <a:lnTo>
                    <a:pt x="106611" y="14961"/>
                  </a:lnTo>
                  <a:lnTo>
                    <a:pt x="106611" y="14988"/>
                  </a:lnTo>
                  <a:lnTo>
                    <a:pt x="106758" y="14988"/>
                  </a:lnTo>
                  <a:lnTo>
                    <a:pt x="106758" y="15001"/>
                  </a:lnTo>
                  <a:lnTo>
                    <a:pt x="106919" y="15001"/>
                  </a:lnTo>
                  <a:lnTo>
                    <a:pt x="106919" y="15028"/>
                  </a:lnTo>
                  <a:lnTo>
                    <a:pt x="107079" y="15028"/>
                  </a:lnTo>
                  <a:lnTo>
                    <a:pt x="107079" y="15055"/>
                  </a:lnTo>
                  <a:lnTo>
                    <a:pt x="107227" y="15055"/>
                  </a:lnTo>
                  <a:lnTo>
                    <a:pt x="107227" y="15068"/>
                  </a:lnTo>
                  <a:lnTo>
                    <a:pt x="107387" y="15068"/>
                  </a:lnTo>
                  <a:lnTo>
                    <a:pt x="107387" y="15095"/>
                  </a:lnTo>
                  <a:lnTo>
                    <a:pt x="107548" y="15095"/>
                  </a:lnTo>
                  <a:lnTo>
                    <a:pt x="107548" y="15122"/>
                  </a:lnTo>
                  <a:lnTo>
                    <a:pt x="107722" y="15122"/>
                  </a:lnTo>
                  <a:lnTo>
                    <a:pt x="107722" y="15135"/>
                  </a:lnTo>
                  <a:lnTo>
                    <a:pt x="107882" y="15135"/>
                  </a:lnTo>
                  <a:lnTo>
                    <a:pt x="107882" y="15162"/>
                  </a:lnTo>
                  <a:lnTo>
                    <a:pt x="108029" y="15162"/>
                  </a:lnTo>
                  <a:lnTo>
                    <a:pt x="108029" y="15189"/>
                  </a:lnTo>
                  <a:lnTo>
                    <a:pt x="108190" y="15189"/>
                  </a:lnTo>
                  <a:lnTo>
                    <a:pt x="108190" y="15202"/>
                  </a:lnTo>
                  <a:lnTo>
                    <a:pt x="108351" y="15202"/>
                  </a:lnTo>
                  <a:lnTo>
                    <a:pt x="108351" y="15229"/>
                  </a:lnTo>
                  <a:lnTo>
                    <a:pt x="108498" y="15229"/>
                  </a:lnTo>
                  <a:lnTo>
                    <a:pt x="108498" y="15255"/>
                  </a:lnTo>
                  <a:lnTo>
                    <a:pt x="108658" y="15255"/>
                  </a:lnTo>
                  <a:lnTo>
                    <a:pt x="108658" y="15269"/>
                  </a:lnTo>
                  <a:lnTo>
                    <a:pt x="108819" y="15269"/>
                  </a:lnTo>
                  <a:lnTo>
                    <a:pt x="108819" y="15296"/>
                  </a:lnTo>
                  <a:lnTo>
                    <a:pt x="108993" y="15296"/>
                  </a:lnTo>
                  <a:lnTo>
                    <a:pt x="108993" y="15322"/>
                  </a:lnTo>
                  <a:lnTo>
                    <a:pt x="109153" y="15322"/>
                  </a:lnTo>
                  <a:lnTo>
                    <a:pt x="109153" y="15336"/>
                  </a:lnTo>
                  <a:lnTo>
                    <a:pt x="109301" y="15336"/>
                  </a:lnTo>
                  <a:lnTo>
                    <a:pt x="109301" y="15363"/>
                  </a:lnTo>
                  <a:lnTo>
                    <a:pt x="109461" y="15363"/>
                  </a:lnTo>
                  <a:lnTo>
                    <a:pt x="109461" y="15389"/>
                  </a:lnTo>
                  <a:lnTo>
                    <a:pt x="109622" y="15389"/>
                  </a:lnTo>
                  <a:lnTo>
                    <a:pt x="109622" y="15403"/>
                  </a:lnTo>
                  <a:lnTo>
                    <a:pt x="109769" y="15403"/>
                  </a:lnTo>
                  <a:lnTo>
                    <a:pt x="109769" y="15429"/>
                  </a:lnTo>
                  <a:lnTo>
                    <a:pt x="109930" y="15429"/>
                  </a:lnTo>
                  <a:lnTo>
                    <a:pt x="109930" y="15456"/>
                  </a:lnTo>
                  <a:lnTo>
                    <a:pt x="110090" y="15456"/>
                  </a:lnTo>
                  <a:lnTo>
                    <a:pt x="110090" y="15470"/>
                  </a:lnTo>
                  <a:lnTo>
                    <a:pt x="110237" y="15470"/>
                  </a:lnTo>
                  <a:lnTo>
                    <a:pt x="110237" y="15496"/>
                  </a:lnTo>
                  <a:lnTo>
                    <a:pt x="110425" y="15496"/>
                  </a:lnTo>
                  <a:lnTo>
                    <a:pt x="110425" y="15523"/>
                  </a:lnTo>
                  <a:lnTo>
                    <a:pt x="110572" y="15523"/>
                  </a:lnTo>
                  <a:lnTo>
                    <a:pt x="110572" y="15536"/>
                  </a:lnTo>
                  <a:lnTo>
                    <a:pt x="110732" y="15536"/>
                  </a:lnTo>
                  <a:lnTo>
                    <a:pt x="110732" y="15563"/>
                  </a:lnTo>
                  <a:lnTo>
                    <a:pt x="110893" y="15563"/>
                  </a:lnTo>
                  <a:lnTo>
                    <a:pt x="110893" y="15590"/>
                  </a:lnTo>
                  <a:lnTo>
                    <a:pt x="111040" y="15590"/>
                  </a:lnTo>
                  <a:lnTo>
                    <a:pt x="111040" y="15603"/>
                  </a:lnTo>
                  <a:lnTo>
                    <a:pt x="111201" y="15603"/>
                  </a:lnTo>
                  <a:lnTo>
                    <a:pt x="111201" y="15630"/>
                  </a:lnTo>
                  <a:lnTo>
                    <a:pt x="111361" y="15630"/>
                  </a:lnTo>
                  <a:lnTo>
                    <a:pt x="111361" y="15657"/>
                  </a:lnTo>
                  <a:lnTo>
                    <a:pt x="111509" y="15657"/>
                  </a:lnTo>
                  <a:lnTo>
                    <a:pt x="111509" y="15670"/>
                  </a:lnTo>
                  <a:lnTo>
                    <a:pt x="111696" y="15670"/>
                  </a:lnTo>
                  <a:lnTo>
                    <a:pt x="111696" y="15697"/>
                  </a:lnTo>
                  <a:lnTo>
                    <a:pt x="111843" y="15697"/>
                  </a:lnTo>
                  <a:lnTo>
                    <a:pt x="111843" y="15724"/>
                  </a:lnTo>
                  <a:lnTo>
                    <a:pt x="112004" y="15724"/>
                  </a:lnTo>
                  <a:lnTo>
                    <a:pt x="112004" y="15737"/>
                  </a:lnTo>
                  <a:lnTo>
                    <a:pt x="112164" y="15737"/>
                  </a:lnTo>
                  <a:lnTo>
                    <a:pt x="112164" y="15764"/>
                  </a:lnTo>
                  <a:lnTo>
                    <a:pt x="112312" y="15764"/>
                  </a:lnTo>
                  <a:lnTo>
                    <a:pt x="112312" y="15791"/>
                  </a:lnTo>
                  <a:lnTo>
                    <a:pt x="112472" y="15791"/>
                  </a:lnTo>
                  <a:lnTo>
                    <a:pt x="112472" y="15804"/>
                  </a:lnTo>
                  <a:lnTo>
                    <a:pt x="112633" y="15804"/>
                  </a:lnTo>
                  <a:lnTo>
                    <a:pt x="112633" y="15831"/>
                  </a:lnTo>
                  <a:lnTo>
                    <a:pt x="112780" y="15831"/>
                  </a:lnTo>
                  <a:lnTo>
                    <a:pt x="112780" y="15858"/>
                  </a:lnTo>
                  <a:lnTo>
                    <a:pt x="112967" y="15858"/>
                  </a:lnTo>
                  <a:lnTo>
                    <a:pt x="112967" y="15871"/>
                  </a:lnTo>
                  <a:lnTo>
                    <a:pt x="113114" y="15871"/>
                  </a:lnTo>
                  <a:lnTo>
                    <a:pt x="113114" y="15898"/>
                  </a:lnTo>
                  <a:lnTo>
                    <a:pt x="113275" y="15898"/>
                  </a:lnTo>
                  <a:lnTo>
                    <a:pt x="113275" y="15925"/>
                  </a:lnTo>
                  <a:lnTo>
                    <a:pt x="113436" y="15925"/>
                  </a:lnTo>
                  <a:lnTo>
                    <a:pt x="113436" y="15938"/>
                  </a:lnTo>
                  <a:lnTo>
                    <a:pt x="113583" y="15938"/>
                  </a:lnTo>
                  <a:lnTo>
                    <a:pt x="113583" y="15965"/>
                  </a:lnTo>
                  <a:lnTo>
                    <a:pt x="113743" y="15965"/>
                  </a:lnTo>
                  <a:lnTo>
                    <a:pt x="113743" y="15991"/>
                  </a:lnTo>
                  <a:lnTo>
                    <a:pt x="113904" y="15991"/>
                  </a:lnTo>
                  <a:lnTo>
                    <a:pt x="113904" y="16005"/>
                  </a:lnTo>
                  <a:lnTo>
                    <a:pt x="114051" y="16005"/>
                  </a:lnTo>
                  <a:lnTo>
                    <a:pt x="114051" y="16032"/>
                  </a:lnTo>
                  <a:lnTo>
                    <a:pt x="114212" y="16032"/>
                  </a:lnTo>
                  <a:lnTo>
                    <a:pt x="114212" y="16058"/>
                  </a:lnTo>
                  <a:lnTo>
                    <a:pt x="114386" y="16058"/>
                  </a:lnTo>
                  <a:lnTo>
                    <a:pt x="114386" y="16072"/>
                  </a:lnTo>
                  <a:lnTo>
                    <a:pt x="114546" y="16072"/>
                  </a:lnTo>
                  <a:lnTo>
                    <a:pt x="114546" y="16099"/>
                  </a:lnTo>
                  <a:lnTo>
                    <a:pt x="114707" y="16099"/>
                  </a:lnTo>
                  <a:lnTo>
                    <a:pt x="114707" y="16125"/>
                  </a:lnTo>
                  <a:lnTo>
                    <a:pt x="114854" y="16125"/>
                  </a:lnTo>
                  <a:lnTo>
                    <a:pt x="114854" y="16139"/>
                  </a:lnTo>
                  <a:lnTo>
                    <a:pt x="115015" y="16139"/>
                  </a:lnTo>
                  <a:lnTo>
                    <a:pt x="115015" y="16165"/>
                  </a:lnTo>
                  <a:lnTo>
                    <a:pt x="115175" y="16165"/>
                  </a:lnTo>
                  <a:lnTo>
                    <a:pt x="115175" y="16192"/>
                  </a:lnTo>
                  <a:lnTo>
                    <a:pt x="115322" y="16192"/>
                  </a:lnTo>
                  <a:lnTo>
                    <a:pt x="115322" y="16206"/>
                  </a:lnTo>
                  <a:lnTo>
                    <a:pt x="115483" y="16206"/>
                  </a:lnTo>
                  <a:lnTo>
                    <a:pt x="115483" y="16232"/>
                  </a:lnTo>
                  <a:lnTo>
                    <a:pt x="115657" y="16232"/>
                  </a:lnTo>
                  <a:lnTo>
                    <a:pt x="115657" y="16259"/>
                  </a:lnTo>
                  <a:lnTo>
                    <a:pt x="115751" y="16259"/>
                  </a:lnTo>
                  <a:lnTo>
                    <a:pt x="115751" y="16272"/>
                  </a:lnTo>
                  <a:lnTo>
                    <a:pt x="115844" y="16272"/>
                  </a:lnTo>
                  <a:lnTo>
                    <a:pt x="115844" y="16299"/>
                  </a:lnTo>
                  <a:lnTo>
                    <a:pt x="115911" y="16299"/>
                  </a:lnTo>
                  <a:lnTo>
                    <a:pt x="115911" y="16326"/>
                  </a:lnTo>
                  <a:lnTo>
                    <a:pt x="115991" y="16326"/>
                  </a:lnTo>
                  <a:lnTo>
                    <a:pt x="115991" y="16339"/>
                  </a:lnTo>
                  <a:lnTo>
                    <a:pt x="116085" y="16339"/>
                  </a:lnTo>
                  <a:lnTo>
                    <a:pt x="116085" y="16366"/>
                  </a:lnTo>
                  <a:lnTo>
                    <a:pt x="116179" y="16366"/>
                  </a:lnTo>
                  <a:lnTo>
                    <a:pt x="116179" y="16393"/>
                  </a:lnTo>
                  <a:lnTo>
                    <a:pt x="116259" y="16393"/>
                  </a:lnTo>
                  <a:lnTo>
                    <a:pt x="116259" y="16406"/>
                  </a:lnTo>
                  <a:lnTo>
                    <a:pt x="116353" y="16406"/>
                  </a:lnTo>
                  <a:lnTo>
                    <a:pt x="116353" y="16433"/>
                  </a:lnTo>
                  <a:lnTo>
                    <a:pt x="116446" y="16433"/>
                  </a:lnTo>
                  <a:lnTo>
                    <a:pt x="116446" y="16460"/>
                  </a:lnTo>
                  <a:lnTo>
                    <a:pt x="116513" y="16460"/>
                  </a:lnTo>
                  <a:lnTo>
                    <a:pt x="116513" y="16473"/>
                  </a:lnTo>
                  <a:lnTo>
                    <a:pt x="116594" y="16473"/>
                  </a:lnTo>
                  <a:lnTo>
                    <a:pt x="116594" y="16500"/>
                  </a:lnTo>
                  <a:lnTo>
                    <a:pt x="116687" y="16500"/>
                  </a:lnTo>
                  <a:lnTo>
                    <a:pt x="116687" y="16527"/>
                  </a:lnTo>
                  <a:lnTo>
                    <a:pt x="116781" y="16527"/>
                  </a:lnTo>
                  <a:lnTo>
                    <a:pt x="116781" y="16540"/>
                  </a:lnTo>
                  <a:lnTo>
                    <a:pt x="116861" y="16540"/>
                  </a:lnTo>
                  <a:lnTo>
                    <a:pt x="116861" y="16567"/>
                  </a:lnTo>
                  <a:lnTo>
                    <a:pt x="116955" y="16567"/>
                  </a:lnTo>
                  <a:lnTo>
                    <a:pt x="116955" y="16594"/>
                  </a:lnTo>
                  <a:lnTo>
                    <a:pt x="117022" y="16594"/>
                  </a:lnTo>
                  <a:lnTo>
                    <a:pt x="117022" y="16607"/>
                  </a:lnTo>
                  <a:lnTo>
                    <a:pt x="117115" y="16607"/>
                  </a:lnTo>
                  <a:lnTo>
                    <a:pt x="117115" y="16634"/>
                  </a:lnTo>
                  <a:lnTo>
                    <a:pt x="117196" y="16634"/>
                  </a:lnTo>
                  <a:lnTo>
                    <a:pt x="117196" y="16661"/>
                  </a:lnTo>
                  <a:lnTo>
                    <a:pt x="117289" y="16661"/>
                  </a:lnTo>
                  <a:lnTo>
                    <a:pt x="117289" y="16674"/>
                  </a:lnTo>
                  <a:lnTo>
                    <a:pt x="117383" y="16674"/>
                  </a:lnTo>
                  <a:lnTo>
                    <a:pt x="117383" y="16701"/>
                  </a:lnTo>
                  <a:lnTo>
                    <a:pt x="117463" y="16701"/>
                  </a:lnTo>
                  <a:lnTo>
                    <a:pt x="117463" y="16727"/>
                  </a:lnTo>
                  <a:lnTo>
                    <a:pt x="117530" y="16727"/>
                  </a:lnTo>
                  <a:lnTo>
                    <a:pt x="117530" y="16741"/>
                  </a:lnTo>
                  <a:lnTo>
                    <a:pt x="117624" y="16741"/>
                  </a:lnTo>
                  <a:lnTo>
                    <a:pt x="117624" y="16768"/>
                  </a:lnTo>
                  <a:lnTo>
                    <a:pt x="117718" y="16768"/>
                  </a:lnTo>
                  <a:lnTo>
                    <a:pt x="117718" y="16794"/>
                  </a:lnTo>
                  <a:lnTo>
                    <a:pt x="117798" y="16794"/>
                  </a:lnTo>
                  <a:lnTo>
                    <a:pt x="117798" y="16808"/>
                  </a:lnTo>
                  <a:lnTo>
                    <a:pt x="117892" y="16808"/>
                  </a:lnTo>
                  <a:lnTo>
                    <a:pt x="117892" y="16834"/>
                  </a:lnTo>
                  <a:lnTo>
                    <a:pt x="117985" y="16834"/>
                  </a:lnTo>
                  <a:lnTo>
                    <a:pt x="117985" y="16861"/>
                  </a:lnTo>
                  <a:lnTo>
                    <a:pt x="118052" y="16861"/>
                  </a:lnTo>
                  <a:lnTo>
                    <a:pt x="118052" y="16875"/>
                  </a:lnTo>
                  <a:lnTo>
                    <a:pt x="118132" y="16875"/>
                  </a:lnTo>
                  <a:lnTo>
                    <a:pt x="118132" y="16901"/>
                  </a:lnTo>
                  <a:lnTo>
                    <a:pt x="118199" y="16901"/>
                  </a:lnTo>
                  <a:lnTo>
                    <a:pt x="118199" y="16928"/>
                  </a:lnTo>
                  <a:lnTo>
                    <a:pt x="118266" y="16928"/>
                  </a:lnTo>
                  <a:lnTo>
                    <a:pt x="118266" y="16942"/>
                  </a:lnTo>
                  <a:lnTo>
                    <a:pt x="118333" y="16942"/>
                  </a:lnTo>
                  <a:lnTo>
                    <a:pt x="118333" y="16968"/>
                  </a:lnTo>
                  <a:lnTo>
                    <a:pt x="118400" y="16968"/>
                  </a:lnTo>
                  <a:lnTo>
                    <a:pt x="118400" y="16995"/>
                  </a:lnTo>
                  <a:lnTo>
                    <a:pt x="118467" y="16995"/>
                  </a:lnTo>
                  <a:lnTo>
                    <a:pt x="118467" y="17008"/>
                  </a:lnTo>
                  <a:lnTo>
                    <a:pt x="118534" y="17008"/>
                  </a:lnTo>
                  <a:lnTo>
                    <a:pt x="118534" y="17035"/>
                  </a:lnTo>
                  <a:lnTo>
                    <a:pt x="118601" y="17035"/>
                  </a:lnTo>
                  <a:lnTo>
                    <a:pt x="118601" y="17062"/>
                  </a:lnTo>
                  <a:lnTo>
                    <a:pt x="118668" y="17062"/>
                  </a:lnTo>
                  <a:lnTo>
                    <a:pt x="118668" y="17075"/>
                  </a:lnTo>
                  <a:lnTo>
                    <a:pt x="118735" y="17075"/>
                  </a:lnTo>
                  <a:lnTo>
                    <a:pt x="118735" y="17102"/>
                  </a:lnTo>
                  <a:lnTo>
                    <a:pt x="118802" y="17102"/>
                  </a:lnTo>
                  <a:lnTo>
                    <a:pt x="118802" y="17129"/>
                  </a:lnTo>
                  <a:lnTo>
                    <a:pt x="118868" y="17129"/>
                  </a:lnTo>
                  <a:lnTo>
                    <a:pt x="118868" y="17142"/>
                  </a:lnTo>
                  <a:lnTo>
                    <a:pt x="118935" y="17142"/>
                  </a:lnTo>
                  <a:lnTo>
                    <a:pt x="118935" y="17169"/>
                  </a:lnTo>
                  <a:lnTo>
                    <a:pt x="119029" y="17169"/>
                  </a:lnTo>
                  <a:lnTo>
                    <a:pt x="119029" y="17196"/>
                  </a:lnTo>
                  <a:lnTo>
                    <a:pt x="119096" y="17196"/>
                  </a:lnTo>
                  <a:lnTo>
                    <a:pt x="119096" y="17209"/>
                  </a:lnTo>
                  <a:lnTo>
                    <a:pt x="119163" y="17209"/>
                  </a:lnTo>
                  <a:lnTo>
                    <a:pt x="119163" y="17236"/>
                  </a:lnTo>
                  <a:lnTo>
                    <a:pt x="119230" y="17236"/>
                  </a:lnTo>
                  <a:lnTo>
                    <a:pt x="119230" y="17263"/>
                  </a:lnTo>
                  <a:lnTo>
                    <a:pt x="119297" y="17263"/>
                  </a:lnTo>
                  <a:lnTo>
                    <a:pt x="119297" y="17276"/>
                  </a:lnTo>
                  <a:lnTo>
                    <a:pt x="119364" y="17276"/>
                  </a:lnTo>
                  <a:lnTo>
                    <a:pt x="119364" y="17303"/>
                  </a:lnTo>
                  <a:lnTo>
                    <a:pt x="119430" y="17303"/>
                  </a:lnTo>
                  <a:lnTo>
                    <a:pt x="119430" y="17330"/>
                  </a:lnTo>
                  <a:lnTo>
                    <a:pt x="119497" y="17330"/>
                  </a:lnTo>
                  <a:lnTo>
                    <a:pt x="119497" y="17343"/>
                  </a:lnTo>
                  <a:lnTo>
                    <a:pt x="119564" y="17343"/>
                  </a:lnTo>
                  <a:lnTo>
                    <a:pt x="119564" y="17370"/>
                  </a:lnTo>
                  <a:lnTo>
                    <a:pt x="119631" y="17370"/>
                  </a:lnTo>
                  <a:lnTo>
                    <a:pt x="119631" y="17397"/>
                  </a:lnTo>
                  <a:lnTo>
                    <a:pt x="119698" y="17397"/>
                  </a:lnTo>
                  <a:lnTo>
                    <a:pt x="119698" y="17410"/>
                  </a:lnTo>
                  <a:lnTo>
                    <a:pt x="119765" y="17410"/>
                  </a:lnTo>
                  <a:lnTo>
                    <a:pt x="119765" y="17437"/>
                  </a:lnTo>
                  <a:lnTo>
                    <a:pt x="119832" y="17437"/>
                  </a:lnTo>
                  <a:lnTo>
                    <a:pt x="119832" y="17463"/>
                  </a:lnTo>
                  <a:lnTo>
                    <a:pt x="119899" y="17463"/>
                  </a:lnTo>
                  <a:lnTo>
                    <a:pt x="119899" y="17477"/>
                  </a:lnTo>
                  <a:lnTo>
                    <a:pt x="119966" y="17477"/>
                  </a:lnTo>
                  <a:lnTo>
                    <a:pt x="119966" y="17504"/>
                  </a:lnTo>
                  <a:lnTo>
                    <a:pt x="120033" y="17504"/>
                  </a:lnTo>
                  <a:lnTo>
                    <a:pt x="120033" y="17530"/>
                  </a:lnTo>
                  <a:lnTo>
                    <a:pt x="120100" y="17530"/>
                  </a:lnTo>
                  <a:lnTo>
                    <a:pt x="120100" y="17544"/>
                  </a:lnTo>
                  <a:lnTo>
                    <a:pt x="120166" y="17544"/>
                  </a:lnTo>
                  <a:lnTo>
                    <a:pt x="120166" y="17570"/>
                  </a:lnTo>
                  <a:lnTo>
                    <a:pt x="120233" y="17570"/>
                  </a:lnTo>
                  <a:lnTo>
                    <a:pt x="120233" y="17597"/>
                  </a:lnTo>
                  <a:lnTo>
                    <a:pt x="120300" y="17597"/>
                  </a:lnTo>
                  <a:lnTo>
                    <a:pt x="120300" y="17611"/>
                  </a:lnTo>
                  <a:lnTo>
                    <a:pt x="120367" y="17611"/>
                  </a:lnTo>
                  <a:lnTo>
                    <a:pt x="120367" y="17637"/>
                  </a:lnTo>
                  <a:lnTo>
                    <a:pt x="120407" y="17637"/>
                  </a:lnTo>
                  <a:lnTo>
                    <a:pt x="120407" y="17664"/>
                  </a:lnTo>
                  <a:lnTo>
                    <a:pt x="120474" y="17664"/>
                  </a:lnTo>
                  <a:lnTo>
                    <a:pt x="120474" y="17678"/>
                  </a:lnTo>
                  <a:lnTo>
                    <a:pt x="120528" y="17678"/>
                  </a:lnTo>
                  <a:lnTo>
                    <a:pt x="120528" y="17704"/>
                  </a:lnTo>
                  <a:lnTo>
                    <a:pt x="120595" y="17704"/>
                  </a:lnTo>
                  <a:lnTo>
                    <a:pt x="120595" y="17731"/>
                  </a:lnTo>
                  <a:lnTo>
                    <a:pt x="120635" y="17731"/>
                  </a:lnTo>
                  <a:lnTo>
                    <a:pt x="120635" y="17744"/>
                  </a:lnTo>
                  <a:lnTo>
                    <a:pt x="120675" y="17744"/>
                  </a:lnTo>
                  <a:lnTo>
                    <a:pt x="120675" y="17771"/>
                  </a:lnTo>
                  <a:lnTo>
                    <a:pt x="120742" y="17771"/>
                  </a:lnTo>
                  <a:lnTo>
                    <a:pt x="120742" y="17798"/>
                  </a:lnTo>
                  <a:lnTo>
                    <a:pt x="120795" y="17798"/>
                  </a:lnTo>
                  <a:lnTo>
                    <a:pt x="120795" y="17811"/>
                  </a:lnTo>
                  <a:lnTo>
                    <a:pt x="120862" y="17811"/>
                  </a:lnTo>
                  <a:lnTo>
                    <a:pt x="120862" y="17838"/>
                  </a:lnTo>
                  <a:lnTo>
                    <a:pt x="120902" y="17838"/>
                  </a:lnTo>
                  <a:lnTo>
                    <a:pt x="120902" y="17865"/>
                  </a:lnTo>
                  <a:lnTo>
                    <a:pt x="120943" y="17865"/>
                  </a:lnTo>
                  <a:lnTo>
                    <a:pt x="120943" y="17878"/>
                  </a:lnTo>
                  <a:lnTo>
                    <a:pt x="121010" y="17878"/>
                  </a:lnTo>
                  <a:lnTo>
                    <a:pt x="121010" y="17905"/>
                  </a:lnTo>
                  <a:lnTo>
                    <a:pt x="121063" y="17905"/>
                  </a:lnTo>
                  <a:lnTo>
                    <a:pt x="121063" y="17932"/>
                  </a:lnTo>
                  <a:lnTo>
                    <a:pt x="121130" y="17932"/>
                  </a:lnTo>
                  <a:lnTo>
                    <a:pt x="121130" y="17945"/>
                  </a:lnTo>
                  <a:lnTo>
                    <a:pt x="121170" y="17945"/>
                  </a:lnTo>
                  <a:lnTo>
                    <a:pt x="121170" y="17972"/>
                  </a:lnTo>
                  <a:lnTo>
                    <a:pt x="121237" y="17972"/>
                  </a:lnTo>
                  <a:lnTo>
                    <a:pt x="121237" y="17999"/>
                  </a:lnTo>
                  <a:lnTo>
                    <a:pt x="121277" y="17999"/>
                  </a:lnTo>
                  <a:lnTo>
                    <a:pt x="121277" y="18012"/>
                  </a:lnTo>
                  <a:lnTo>
                    <a:pt x="121331" y="18012"/>
                  </a:lnTo>
                  <a:lnTo>
                    <a:pt x="121331" y="18039"/>
                  </a:lnTo>
                  <a:lnTo>
                    <a:pt x="121398" y="18039"/>
                  </a:lnTo>
                  <a:lnTo>
                    <a:pt x="121398" y="18066"/>
                  </a:lnTo>
                  <a:lnTo>
                    <a:pt x="121438" y="18066"/>
                  </a:lnTo>
                  <a:lnTo>
                    <a:pt x="121438" y="18079"/>
                  </a:lnTo>
                  <a:lnTo>
                    <a:pt x="121505" y="18079"/>
                  </a:lnTo>
                  <a:lnTo>
                    <a:pt x="121505" y="18106"/>
                  </a:lnTo>
                  <a:lnTo>
                    <a:pt x="121545" y="18106"/>
                  </a:lnTo>
                  <a:lnTo>
                    <a:pt x="121545" y="18132"/>
                  </a:lnTo>
                  <a:lnTo>
                    <a:pt x="121598" y="18132"/>
                  </a:lnTo>
                  <a:lnTo>
                    <a:pt x="121598" y="18146"/>
                  </a:lnTo>
                  <a:lnTo>
                    <a:pt x="121665" y="18146"/>
                  </a:lnTo>
                  <a:lnTo>
                    <a:pt x="121665" y="18173"/>
                  </a:lnTo>
                  <a:lnTo>
                    <a:pt x="121705" y="18173"/>
                  </a:lnTo>
                  <a:lnTo>
                    <a:pt x="121705" y="18199"/>
                  </a:lnTo>
                  <a:lnTo>
                    <a:pt x="121772" y="18199"/>
                  </a:lnTo>
                  <a:lnTo>
                    <a:pt x="121772" y="18213"/>
                  </a:lnTo>
                  <a:lnTo>
                    <a:pt x="121812" y="18213"/>
                  </a:lnTo>
                  <a:lnTo>
                    <a:pt x="121812" y="18240"/>
                  </a:lnTo>
                  <a:lnTo>
                    <a:pt x="121866" y="18240"/>
                  </a:lnTo>
                  <a:lnTo>
                    <a:pt x="121866" y="18266"/>
                  </a:lnTo>
                  <a:lnTo>
                    <a:pt x="121933" y="18266"/>
                  </a:lnTo>
                  <a:lnTo>
                    <a:pt x="121933" y="18280"/>
                  </a:lnTo>
                  <a:lnTo>
                    <a:pt x="121973" y="18280"/>
                  </a:lnTo>
                  <a:lnTo>
                    <a:pt x="121973" y="18306"/>
                  </a:lnTo>
                  <a:lnTo>
                    <a:pt x="122040" y="18306"/>
                  </a:lnTo>
                  <a:lnTo>
                    <a:pt x="122040" y="18333"/>
                  </a:lnTo>
                  <a:lnTo>
                    <a:pt x="122080" y="18333"/>
                  </a:lnTo>
                  <a:lnTo>
                    <a:pt x="122080" y="18347"/>
                  </a:lnTo>
                  <a:lnTo>
                    <a:pt x="122147" y="18347"/>
                  </a:lnTo>
                  <a:lnTo>
                    <a:pt x="122147" y="18373"/>
                  </a:lnTo>
                  <a:lnTo>
                    <a:pt x="122200" y="18373"/>
                  </a:lnTo>
                  <a:lnTo>
                    <a:pt x="122200" y="18400"/>
                  </a:lnTo>
                  <a:lnTo>
                    <a:pt x="122241" y="18400"/>
                  </a:lnTo>
                  <a:lnTo>
                    <a:pt x="122241" y="18414"/>
                  </a:lnTo>
                  <a:lnTo>
                    <a:pt x="122308" y="18414"/>
                  </a:lnTo>
                  <a:lnTo>
                    <a:pt x="122308" y="18440"/>
                  </a:lnTo>
                  <a:lnTo>
                    <a:pt x="122348" y="18440"/>
                  </a:lnTo>
                  <a:lnTo>
                    <a:pt x="122348" y="18467"/>
                  </a:lnTo>
                  <a:lnTo>
                    <a:pt x="122401" y="18467"/>
                  </a:lnTo>
                  <a:lnTo>
                    <a:pt x="122401" y="18480"/>
                  </a:lnTo>
                  <a:lnTo>
                    <a:pt x="122441" y="18480"/>
                  </a:lnTo>
                  <a:lnTo>
                    <a:pt x="122441" y="18507"/>
                  </a:lnTo>
                  <a:lnTo>
                    <a:pt x="122481" y="18507"/>
                  </a:lnTo>
                  <a:lnTo>
                    <a:pt x="122481" y="18534"/>
                  </a:lnTo>
                  <a:lnTo>
                    <a:pt x="122508" y="18534"/>
                  </a:lnTo>
                  <a:lnTo>
                    <a:pt x="122508" y="18547"/>
                  </a:lnTo>
                  <a:lnTo>
                    <a:pt x="122548" y="18547"/>
                  </a:lnTo>
                  <a:lnTo>
                    <a:pt x="122548" y="18574"/>
                  </a:lnTo>
                  <a:lnTo>
                    <a:pt x="122602" y="18574"/>
                  </a:lnTo>
                  <a:lnTo>
                    <a:pt x="122602" y="18601"/>
                  </a:lnTo>
                  <a:lnTo>
                    <a:pt x="122642" y="18601"/>
                  </a:lnTo>
                  <a:lnTo>
                    <a:pt x="122642" y="18614"/>
                  </a:lnTo>
                  <a:lnTo>
                    <a:pt x="122682" y="18614"/>
                  </a:lnTo>
                  <a:lnTo>
                    <a:pt x="122682" y="18641"/>
                  </a:lnTo>
                  <a:lnTo>
                    <a:pt x="122736" y="18641"/>
                  </a:lnTo>
                  <a:lnTo>
                    <a:pt x="122736" y="18668"/>
                  </a:lnTo>
                  <a:lnTo>
                    <a:pt x="122776" y="18668"/>
                  </a:lnTo>
                  <a:lnTo>
                    <a:pt x="122776" y="18681"/>
                  </a:lnTo>
                  <a:lnTo>
                    <a:pt x="122816" y="18681"/>
                  </a:lnTo>
                  <a:lnTo>
                    <a:pt x="122816" y="18708"/>
                  </a:lnTo>
                  <a:lnTo>
                    <a:pt x="122870" y="18708"/>
                  </a:lnTo>
                  <a:lnTo>
                    <a:pt x="122870" y="18735"/>
                  </a:lnTo>
                  <a:lnTo>
                    <a:pt x="122910" y="18735"/>
                  </a:lnTo>
                  <a:lnTo>
                    <a:pt x="122910" y="18748"/>
                  </a:lnTo>
                  <a:lnTo>
                    <a:pt x="122950" y="18748"/>
                  </a:lnTo>
                  <a:lnTo>
                    <a:pt x="122950" y="18775"/>
                  </a:lnTo>
                  <a:lnTo>
                    <a:pt x="123003" y="18775"/>
                  </a:lnTo>
                  <a:lnTo>
                    <a:pt x="123003" y="18802"/>
                  </a:lnTo>
                  <a:lnTo>
                    <a:pt x="123017" y="18802"/>
                  </a:lnTo>
                  <a:lnTo>
                    <a:pt x="123017" y="18815"/>
                  </a:lnTo>
                  <a:lnTo>
                    <a:pt x="123070" y="18815"/>
                  </a:lnTo>
                  <a:lnTo>
                    <a:pt x="123070" y="18842"/>
                  </a:lnTo>
                  <a:lnTo>
                    <a:pt x="123110" y="18842"/>
                  </a:lnTo>
                  <a:lnTo>
                    <a:pt x="123110" y="18868"/>
                  </a:lnTo>
                  <a:lnTo>
                    <a:pt x="123151" y="18868"/>
                  </a:lnTo>
                  <a:lnTo>
                    <a:pt x="123151" y="18882"/>
                  </a:lnTo>
                  <a:lnTo>
                    <a:pt x="123204" y="18882"/>
                  </a:lnTo>
                  <a:lnTo>
                    <a:pt x="123204" y="18909"/>
                  </a:lnTo>
                  <a:lnTo>
                    <a:pt x="123244" y="18909"/>
                  </a:lnTo>
                  <a:lnTo>
                    <a:pt x="123244" y="18935"/>
                  </a:lnTo>
                  <a:lnTo>
                    <a:pt x="123284" y="18935"/>
                  </a:lnTo>
                  <a:lnTo>
                    <a:pt x="123284" y="18949"/>
                  </a:lnTo>
                  <a:lnTo>
                    <a:pt x="123338" y="18949"/>
                  </a:lnTo>
                  <a:lnTo>
                    <a:pt x="123338" y="18976"/>
                  </a:lnTo>
                  <a:lnTo>
                    <a:pt x="123378" y="18976"/>
                  </a:lnTo>
                  <a:lnTo>
                    <a:pt x="123378" y="19002"/>
                  </a:lnTo>
                  <a:lnTo>
                    <a:pt x="123418" y="19002"/>
                  </a:lnTo>
                  <a:lnTo>
                    <a:pt x="123418" y="19016"/>
                  </a:lnTo>
                  <a:lnTo>
                    <a:pt x="123472" y="19016"/>
                  </a:lnTo>
                  <a:lnTo>
                    <a:pt x="123472" y="19042"/>
                  </a:lnTo>
                  <a:lnTo>
                    <a:pt x="123512" y="19042"/>
                  </a:lnTo>
                  <a:lnTo>
                    <a:pt x="123512" y="19069"/>
                  </a:lnTo>
                  <a:lnTo>
                    <a:pt x="123539" y="19069"/>
                  </a:lnTo>
                  <a:lnTo>
                    <a:pt x="123539" y="19083"/>
                  </a:lnTo>
                  <a:lnTo>
                    <a:pt x="123579" y="19083"/>
                  </a:lnTo>
                  <a:lnTo>
                    <a:pt x="123579" y="19109"/>
                  </a:lnTo>
                  <a:lnTo>
                    <a:pt x="123619" y="19109"/>
                  </a:lnTo>
                  <a:lnTo>
                    <a:pt x="123619" y="19136"/>
                  </a:lnTo>
                  <a:lnTo>
                    <a:pt x="123672" y="19136"/>
                  </a:lnTo>
                  <a:lnTo>
                    <a:pt x="123672" y="19149"/>
                  </a:lnTo>
                  <a:lnTo>
                    <a:pt x="123713" y="19149"/>
                  </a:lnTo>
                  <a:lnTo>
                    <a:pt x="123713" y="19176"/>
                  </a:lnTo>
                  <a:lnTo>
                    <a:pt x="123753" y="19176"/>
                  </a:lnTo>
                  <a:lnTo>
                    <a:pt x="123753" y="19203"/>
                  </a:lnTo>
                  <a:lnTo>
                    <a:pt x="123806" y="19203"/>
                  </a:lnTo>
                  <a:lnTo>
                    <a:pt x="123806" y="19216"/>
                  </a:lnTo>
                  <a:lnTo>
                    <a:pt x="123846" y="19216"/>
                  </a:lnTo>
                  <a:lnTo>
                    <a:pt x="123846" y="19243"/>
                  </a:lnTo>
                  <a:lnTo>
                    <a:pt x="123887" y="19243"/>
                  </a:lnTo>
                  <a:lnTo>
                    <a:pt x="123887" y="19270"/>
                  </a:lnTo>
                  <a:lnTo>
                    <a:pt x="123940" y="19270"/>
                  </a:lnTo>
                  <a:lnTo>
                    <a:pt x="123940" y="19283"/>
                  </a:lnTo>
                  <a:lnTo>
                    <a:pt x="123980" y="19283"/>
                  </a:lnTo>
                  <a:lnTo>
                    <a:pt x="123980" y="19310"/>
                  </a:lnTo>
                  <a:lnTo>
                    <a:pt x="124007" y="19310"/>
                  </a:lnTo>
                  <a:lnTo>
                    <a:pt x="124007" y="19337"/>
                  </a:lnTo>
                  <a:lnTo>
                    <a:pt x="124047" y="19337"/>
                  </a:lnTo>
                  <a:lnTo>
                    <a:pt x="124047" y="19350"/>
                  </a:lnTo>
                  <a:lnTo>
                    <a:pt x="124087" y="19350"/>
                  </a:lnTo>
                  <a:lnTo>
                    <a:pt x="124087" y="19377"/>
                  </a:lnTo>
                  <a:lnTo>
                    <a:pt x="124114" y="19377"/>
                  </a:lnTo>
                  <a:lnTo>
                    <a:pt x="124114" y="19404"/>
                  </a:lnTo>
                  <a:lnTo>
                    <a:pt x="124154" y="19404"/>
                  </a:lnTo>
                  <a:lnTo>
                    <a:pt x="124154" y="19417"/>
                  </a:lnTo>
                  <a:lnTo>
                    <a:pt x="124181" y="19417"/>
                  </a:lnTo>
                  <a:lnTo>
                    <a:pt x="124181" y="19444"/>
                  </a:lnTo>
                  <a:lnTo>
                    <a:pt x="124221" y="19444"/>
                  </a:lnTo>
                  <a:lnTo>
                    <a:pt x="124221" y="19471"/>
                  </a:lnTo>
                  <a:lnTo>
                    <a:pt x="124248" y="19471"/>
                  </a:lnTo>
                  <a:lnTo>
                    <a:pt x="124248" y="19484"/>
                  </a:lnTo>
                  <a:lnTo>
                    <a:pt x="124288" y="19484"/>
                  </a:lnTo>
                  <a:lnTo>
                    <a:pt x="124288" y="19511"/>
                  </a:lnTo>
                  <a:lnTo>
                    <a:pt x="124315" y="19511"/>
                  </a:lnTo>
                  <a:lnTo>
                    <a:pt x="124315" y="19538"/>
                  </a:lnTo>
                  <a:lnTo>
                    <a:pt x="124355" y="19538"/>
                  </a:lnTo>
                  <a:lnTo>
                    <a:pt x="124355" y="19551"/>
                  </a:lnTo>
                  <a:lnTo>
                    <a:pt x="124382" y="19551"/>
                  </a:lnTo>
                  <a:lnTo>
                    <a:pt x="124382" y="19578"/>
                  </a:lnTo>
                  <a:lnTo>
                    <a:pt x="124422" y="19578"/>
                  </a:lnTo>
                  <a:lnTo>
                    <a:pt x="124422" y="19604"/>
                  </a:lnTo>
                  <a:lnTo>
                    <a:pt x="124449" y="19604"/>
                  </a:lnTo>
                  <a:lnTo>
                    <a:pt x="124449" y="19618"/>
                  </a:lnTo>
                  <a:lnTo>
                    <a:pt x="124489" y="19618"/>
                  </a:lnTo>
                  <a:lnTo>
                    <a:pt x="124489" y="19645"/>
                  </a:lnTo>
                  <a:lnTo>
                    <a:pt x="124515" y="19645"/>
                  </a:lnTo>
                  <a:lnTo>
                    <a:pt x="124515" y="19671"/>
                  </a:lnTo>
                  <a:lnTo>
                    <a:pt x="124556" y="19671"/>
                  </a:lnTo>
                  <a:lnTo>
                    <a:pt x="124556" y="19685"/>
                  </a:lnTo>
                  <a:lnTo>
                    <a:pt x="124582" y="19685"/>
                  </a:lnTo>
                  <a:lnTo>
                    <a:pt x="124582" y="19712"/>
                  </a:lnTo>
                  <a:lnTo>
                    <a:pt x="124623" y="19712"/>
                  </a:lnTo>
                  <a:lnTo>
                    <a:pt x="124623" y="19738"/>
                  </a:lnTo>
                  <a:lnTo>
                    <a:pt x="124649" y="19738"/>
                  </a:lnTo>
                  <a:lnTo>
                    <a:pt x="124649" y="19752"/>
                  </a:lnTo>
                  <a:lnTo>
                    <a:pt x="124689" y="19752"/>
                  </a:lnTo>
                  <a:lnTo>
                    <a:pt x="124689" y="19778"/>
                  </a:lnTo>
                  <a:lnTo>
                    <a:pt x="124716" y="19778"/>
                  </a:lnTo>
                  <a:lnTo>
                    <a:pt x="124716" y="19805"/>
                  </a:lnTo>
                  <a:lnTo>
                    <a:pt x="124756" y="19805"/>
                  </a:lnTo>
                  <a:lnTo>
                    <a:pt x="124756" y="19819"/>
                  </a:lnTo>
                  <a:lnTo>
                    <a:pt x="124783" y="19819"/>
                  </a:lnTo>
                  <a:lnTo>
                    <a:pt x="124783" y="19845"/>
                  </a:lnTo>
                  <a:lnTo>
                    <a:pt x="124823" y="19845"/>
                  </a:lnTo>
                  <a:lnTo>
                    <a:pt x="124823" y="19872"/>
                  </a:lnTo>
                  <a:lnTo>
                    <a:pt x="124850" y="19872"/>
                  </a:lnTo>
                  <a:lnTo>
                    <a:pt x="124850" y="19885"/>
                  </a:lnTo>
                  <a:lnTo>
                    <a:pt x="124890" y="19885"/>
                  </a:lnTo>
                  <a:lnTo>
                    <a:pt x="124890" y="19912"/>
                  </a:lnTo>
                  <a:lnTo>
                    <a:pt x="124917" y="19912"/>
                  </a:lnTo>
                  <a:lnTo>
                    <a:pt x="124917" y="19939"/>
                  </a:lnTo>
                  <a:lnTo>
                    <a:pt x="124957" y="19939"/>
                  </a:lnTo>
                  <a:lnTo>
                    <a:pt x="124957" y="19952"/>
                  </a:lnTo>
                  <a:lnTo>
                    <a:pt x="124984" y="19952"/>
                  </a:lnTo>
                  <a:lnTo>
                    <a:pt x="124984" y="19979"/>
                  </a:lnTo>
                  <a:lnTo>
                    <a:pt x="125024" y="19979"/>
                  </a:lnTo>
                  <a:lnTo>
                    <a:pt x="125024" y="20006"/>
                  </a:lnTo>
                  <a:lnTo>
                    <a:pt x="125051" y="20006"/>
                  </a:lnTo>
                  <a:lnTo>
                    <a:pt x="125051" y="20019"/>
                  </a:lnTo>
                  <a:lnTo>
                    <a:pt x="125091" y="20019"/>
                  </a:lnTo>
                  <a:lnTo>
                    <a:pt x="125091" y="20046"/>
                  </a:lnTo>
                  <a:lnTo>
                    <a:pt x="125118" y="20046"/>
                  </a:lnTo>
                  <a:lnTo>
                    <a:pt x="125118" y="20073"/>
                  </a:lnTo>
                  <a:lnTo>
                    <a:pt x="125158" y="20073"/>
                  </a:lnTo>
                  <a:lnTo>
                    <a:pt x="125158" y="20086"/>
                  </a:lnTo>
                  <a:lnTo>
                    <a:pt x="125185" y="20086"/>
                  </a:lnTo>
                  <a:lnTo>
                    <a:pt x="125185" y="20113"/>
                  </a:lnTo>
                  <a:lnTo>
                    <a:pt x="125225" y="20113"/>
                  </a:lnTo>
                  <a:lnTo>
                    <a:pt x="125225" y="20140"/>
                  </a:lnTo>
                  <a:lnTo>
                    <a:pt x="125251" y="20140"/>
                  </a:lnTo>
                  <a:lnTo>
                    <a:pt x="125251" y="20153"/>
                  </a:lnTo>
                  <a:lnTo>
                    <a:pt x="125292" y="20153"/>
                  </a:lnTo>
                  <a:lnTo>
                    <a:pt x="125292" y="20180"/>
                  </a:lnTo>
                  <a:lnTo>
                    <a:pt x="125318" y="20180"/>
                  </a:lnTo>
                  <a:lnTo>
                    <a:pt x="125318" y="20207"/>
                  </a:lnTo>
                  <a:lnTo>
                    <a:pt x="125359" y="20207"/>
                  </a:lnTo>
                  <a:lnTo>
                    <a:pt x="125359" y="20220"/>
                  </a:lnTo>
                  <a:lnTo>
                    <a:pt x="125385" y="20220"/>
                  </a:lnTo>
                  <a:lnTo>
                    <a:pt x="125385" y="20247"/>
                  </a:lnTo>
                  <a:lnTo>
                    <a:pt x="125425" y="20247"/>
                  </a:lnTo>
                  <a:lnTo>
                    <a:pt x="125425" y="20274"/>
                  </a:lnTo>
                  <a:lnTo>
                    <a:pt x="125452" y="20274"/>
                  </a:lnTo>
                  <a:lnTo>
                    <a:pt x="125452" y="20287"/>
                  </a:lnTo>
                  <a:lnTo>
                    <a:pt x="125492" y="20287"/>
                  </a:lnTo>
                  <a:lnTo>
                    <a:pt x="125492" y="20314"/>
                  </a:lnTo>
                  <a:lnTo>
                    <a:pt x="125519" y="20314"/>
                  </a:lnTo>
                  <a:lnTo>
                    <a:pt x="125519" y="20340"/>
                  </a:lnTo>
                  <a:lnTo>
                    <a:pt x="125546" y="20340"/>
                  </a:lnTo>
                  <a:lnTo>
                    <a:pt x="125546" y="20354"/>
                  </a:lnTo>
                  <a:lnTo>
                    <a:pt x="125559" y="20354"/>
                  </a:lnTo>
                  <a:lnTo>
                    <a:pt x="125559" y="20381"/>
                  </a:lnTo>
                  <a:lnTo>
                    <a:pt x="125586" y="20381"/>
                  </a:lnTo>
                  <a:lnTo>
                    <a:pt x="125586" y="20407"/>
                  </a:lnTo>
                  <a:lnTo>
                    <a:pt x="125613" y="20407"/>
                  </a:lnTo>
                  <a:lnTo>
                    <a:pt x="125613" y="20421"/>
                  </a:lnTo>
                  <a:lnTo>
                    <a:pt x="125653" y="20421"/>
                  </a:lnTo>
                  <a:lnTo>
                    <a:pt x="125653" y="20448"/>
                  </a:lnTo>
                  <a:lnTo>
                    <a:pt x="125680" y="20448"/>
                  </a:lnTo>
                  <a:lnTo>
                    <a:pt x="125680" y="20474"/>
                  </a:lnTo>
                  <a:lnTo>
                    <a:pt x="125693" y="20474"/>
                  </a:lnTo>
                  <a:lnTo>
                    <a:pt x="125693" y="20488"/>
                  </a:lnTo>
                  <a:lnTo>
                    <a:pt x="125720" y="20488"/>
                  </a:lnTo>
                  <a:lnTo>
                    <a:pt x="125720" y="20514"/>
                  </a:lnTo>
                  <a:lnTo>
                    <a:pt x="125747" y="20514"/>
                  </a:lnTo>
                  <a:lnTo>
                    <a:pt x="125747" y="20541"/>
                  </a:lnTo>
                  <a:lnTo>
                    <a:pt x="125760" y="20541"/>
                  </a:lnTo>
                  <a:lnTo>
                    <a:pt x="125760" y="20555"/>
                  </a:lnTo>
                  <a:lnTo>
                    <a:pt x="125787" y="20555"/>
                  </a:lnTo>
                  <a:lnTo>
                    <a:pt x="125787" y="20581"/>
                  </a:lnTo>
                  <a:lnTo>
                    <a:pt x="125827" y="20581"/>
                  </a:lnTo>
                  <a:lnTo>
                    <a:pt x="125827" y="20608"/>
                  </a:lnTo>
                  <a:lnTo>
                    <a:pt x="125854" y="20608"/>
                  </a:lnTo>
                  <a:lnTo>
                    <a:pt x="125854" y="20621"/>
                  </a:lnTo>
                  <a:lnTo>
                    <a:pt x="125880" y="20621"/>
                  </a:lnTo>
                  <a:lnTo>
                    <a:pt x="125880" y="20648"/>
                  </a:lnTo>
                  <a:lnTo>
                    <a:pt x="125894" y="20648"/>
                  </a:lnTo>
                  <a:lnTo>
                    <a:pt x="125894" y="20675"/>
                  </a:lnTo>
                  <a:lnTo>
                    <a:pt x="125921" y="20675"/>
                  </a:lnTo>
                  <a:lnTo>
                    <a:pt x="125921" y="20688"/>
                  </a:lnTo>
                  <a:lnTo>
                    <a:pt x="125947" y="20688"/>
                  </a:lnTo>
                  <a:lnTo>
                    <a:pt x="125947" y="20715"/>
                  </a:lnTo>
                  <a:lnTo>
                    <a:pt x="125961" y="20715"/>
                  </a:lnTo>
                  <a:lnTo>
                    <a:pt x="125961" y="20742"/>
                  </a:lnTo>
                  <a:lnTo>
                    <a:pt x="126014" y="20742"/>
                  </a:lnTo>
                  <a:lnTo>
                    <a:pt x="126014" y="20755"/>
                  </a:lnTo>
                  <a:lnTo>
                    <a:pt x="126028" y="20755"/>
                  </a:lnTo>
                  <a:lnTo>
                    <a:pt x="126028" y="20782"/>
                  </a:lnTo>
                  <a:lnTo>
                    <a:pt x="126054" y="20782"/>
                  </a:lnTo>
                  <a:lnTo>
                    <a:pt x="126054" y="20809"/>
                  </a:lnTo>
                  <a:lnTo>
                    <a:pt x="126081" y="20809"/>
                  </a:lnTo>
                  <a:lnTo>
                    <a:pt x="126081" y="20822"/>
                  </a:lnTo>
                  <a:lnTo>
                    <a:pt x="126095" y="20822"/>
                  </a:lnTo>
                  <a:lnTo>
                    <a:pt x="126095" y="20849"/>
                  </a:lnTo>
                  <a:lnTo>
                    <a:pt x="126121" y="20849"/>
                  </a:lnTo>
                  <a:lnTo>
                    <a:pt x="126121" y="20876"/>
                  </a:lnTo>
                  <a:lnTo>
                    <a:pt x="126148" y="20876"/>
                  </a:lnTo>
                  <a:lnTo>
                    <a:pt x="126148" y="20889"/>
                  </a:lnTo>
                  <a:lnTo>
                    <a:pt x="126188" y="20889"/>
                  </a:lnTo>
                  <a:lnTo>
                    <a:pt x="126188" y="20916"/>
                  </a:lnTo>
                  <a:lnTo>
                    <a:pt x="126215" y="20916"/>
                  </a:lnTo>
                  <a:lnTo>
                    <a:pt x="126215" y="20943"/>
                  </a:lnTo>
                  <a:lnTo>
                    <a:pt x="126228" y="20943"/>
                  </a:lnTo>
                  <a:lnTo>
                    <a:pt x="126228" y="20956"/>
                  </a:lnTo>
                  <a:lnTo>
                    <a:pt x="126255" y="20956"/>
                  </a:lnTo>
                  <a:lnTo>
                    <a:pt x="126255" y="20983"/>
                  </a:lnTo>
                  <a:lnTo>
                    <a:pt x="126282" y="20983"/>
                  </a:lnTo>
                  <a:lnTo>
                    <a:pt x="126282" y="21010"/>
                  </a:lnTo>
                  <a:lnTo>
                    <a:pt x="126295" y="21010"/>
                  </a:lnTo>
                  <a:lnTo>
                    <a:pt x="126295" y="21023"/>
                  </a:lnTo>
                  <a:lnTo>
                    <a:pt x="126322" y="21023"/>
                  </a:lnTo>
                  <a:lnTo>
                    <a:pt x="126322" y="21050"/>
                  </a:lnTo>
                  <a:lnTo>
                    <a:pt x="126362" y="21050"/>
                  </a:lnTo>
                  <a:lnTo>
                    <a:pt x="126362" y="21076"/>
                  </a:lnTo>
                  <a:lnTo>
                    <a:pt x="126389" y="21076"/>
                  </a:lnTo>
                  <a:lnTo>
                    <a:pt x="126389" y="21090"/>
                  </a:lnTo>
                  <a:lnTo>
                    <a:pt x="126416" y="21090"/>
                  </a:lnTo>
                  <a:lnTo>
                    <a:pt x="126416" y="21117"/>
                  </a:lnTo>
                  <a:lnTo>
                    <a:pt x="126429" y="21117"/>
                  </a:lnTo>
                  <a:lnTo>
                    <a:pt x="126429" y="21143"/>
                  </a:lnTo>
                  <a:lnTo>
                    <a:pt x="126456" y="21143"/>
                  </a:lnTo>
                  <a:lnTo>
                    <a:pt x="126456" y="21157"/>
                  </a:lnTo>
                  <a:lnTo>
                    <a:pt x="126483" y="21157"/>
                  </a:lnTo>
                  <a:lnTo>
                    <a:pt x="126483" y="21183"/>
                  </a:lnTo>
                  <a:lnTo>
                    <a:pt x="126496" y="21183"/>
                  </a:lnTo>
                  <a:lnTo>
                    <a:pt x="126496" y="21210"/>
                  </a:lnTo>
                  <a:lnTo>
                    <a:pt x="126549" y="21210"/>
                  </a:lnTo>
                  <a:lnTo>
                    <a:pt x="126549" y="21224"/>
                  </a:lnTo>
                  <a:lnTo>
                    <a:pt x="126563" y="21224"/>
                  </a:lnTo>
                  <a:lnTo>
                    <a:pt x="126563" y="21250"/>
                  </a:lnTo>
                  <a:lnTo>
                    <a:pt x="126590" y="21250"/>
                  </a:lnTo>
                  <a:lnTo>
                    <a:pt x="126590" y="21277"/>
                  </a:lnTo>
                  <a:lnTo>
                    <a:pt x="126616" y="21277"/>
                  </a:lnTo>
                  <a:lnTo>
                    <a:pt x="126616" y="21291"/>
                  </a:lnTo>
                  <a:lnTo>
                    <a:pt x="126630" y="21291"/>
                  </a:lnTo>
                  <a:lnTo>
                    <a:pt x="126630" y="21317"/>
                  </a:lnTo>
                  <a:lnTo>
                    <a:pt x="126657" y="21317"/>
                  </a:lnTo>
                  <a:lnTo>
                    <a:pt x="126657" y="21344"/>
                  </a:lnTo>
                  <a:lnTo>
                    <a:pt x="126683" y="21344"/>
                  </a:lnTo>
                  <a:lnTo>
                    <a:pt x="126683" y="21357"/>
                  </a:lnTo>
                  <a:lnTo>
                    <a:pt x="126697" y="21357"/>
                  </a:lnTo>
                  <a:lnTo>
                    <a:pt x="126697" y="21384"/>
                  </a:lnTo>
                  <a:lnTo>
                    <a:pt x="126723" y="21384"/>
                  </a:lnTo>
                  <a:lnTo>
                    <a:pt x="126723" y="21411"/>
                  </a:lnTo>
                  <a:lnTo>
                    <a:pt x="126750" y="21411"/>
                  </a:lnTo>
                  <a:lnTo>
                    <a:pt x="126750" y="21424"/>
                  </a:lnTo>
                  <a:lnTo>
                    <a:pt x="126764" y="21424"/>
                  </a:lnTo>
                  <a:lnTo>
                    <a:pt x="126764" y="21451"/>
                  </a:lnTo>
                  <a:lnTo>
                    <a:pt x="126790" y="21451"/>
                  </a:lnTo>
                  <a:lnTo>
                    <a:pt x="126790" y="21491"/>
                  </a:lnTo>
                  <a:lnTo>
                    <a:pt x="126817" y="21491"/>
                  </a:lnTo>
                  <a:lnTo>
                    <a:pt x="126817" y="21518"/>
                  </a:lnTo>
                  <a:lnTo>
                    <a:pt x="126831" y="21518"/>
                  </a:lnTo>
                  <a:lnTo>
                    <a:pt x="126831" y="21545"/>
                  </a:lnTo>
                  <a:lnTo>
                    <a:pt x="126857" y="21545"/>
                  </a:lnTo>
                  <a:lnTo>
                    <a:pt x="126857" y="21558"/>
                  </a:lnTo>
                  <a:lnTo>
                    <a:pt x="126884" y="21558"/>
                  </a:lnTo>
                  <a:lnTo>
                    <a:pt x="126884" y="21585"/>
                  </a:lnTo>
                  <a:lnTo>
                    <a:pt x="126897" y="21585"/>
                  </a:lnTo>
                  <a:lnTo>
                    <a:pt x="126897" y="21625"/>
                  </a:lnTo>
                  <a:lnTo>
                    <a:pt x="126924" y="21625"/>
                  </a:lnTo>
                  <a:lnTo>
                    <a:pt x="126924" y="21652"/>
                  </a:lnTo>
                  <a:lnTo>
                    <a:pt x="126951" y="21652"/>
                  </a:lnTo>
                  <a:lnTo>
                    <a:pt x="126951" y="21679"/>
                  </a:lnTo>
                  <a:lnTo>
                    <a:pt x="126964" y="21679"/>
                  </a:lnTo>
                  <a:lnTo>
                    <a:pt x="126964" y="21692"/>
                  </a:lnTo>
                  <a:lnTo>
                    <a:pt x="126991" y="21692"/>
                  </a:lnTo>
                  <a:lnTo>
                    <a:pt x="126991" y="21719"/>
                  </a:lnTo>
                  <a:lnTo>
                    <a:pt x="127018" y="21719"/>
                  </a:lnTo>
                  <a:lnTo>
                    <a:pt x="127018" y="21759"/>
                  </a:lnTo>
                  <a:lnTo>
                    <a:pt x="127031" y="21759"/>
                  </a:lnTo>
                  <a:lnTo>
                    <a:pt x="127031" y="21786"/>
                  </a:lnTo>
                  <a:lnTo>
                    <a:pt x="127058" y="21786"/>
                  </a:lnTo>
                  <a:lnTo>
                    <a:pt x="127058" y="21812"/>
                  </a:lnTo>
                  <a:lnTo>
                    <a:pt x="127085" y="21812"/>
                  </a:lnTo>
                  <a:lnTo>
                    <a:pt x="127085" y="21826"/>
                  </a:lnTo>
                  <a:lnTo>
                    <a:pt x="127098" y="21826"/>
                  </a:lnTo>
                  <a:lnTo>
                    <a:pt x="127098" y="21879"/>
                  </a:lnTo>
                  <a:lnTo>
                    <a:pt x="127125" y="21879"/>
                  </a:lnTo>
                  <a:lnTo>
                    <a:pt x="127125" y="21893"/>
                  </a:lnTo>
                  <a:lnTo>
                    <a:pt x="127152" y="21893"/>
                  </a:lnTo>
                  <a:lnTo>
                    <a:pt x="127152" y="21919"/>
                  </a:lnTo>
                  <a:lnTo>
                    <a:pt x="127165" y="21919"/>
                  </a:lnTo>
                  <a:lnTo>
                    <a:pt x="127165" y="21946"/>
                  </a:lnTo>
                  <a:lnTo>
                    <a:pt x="127192" y="21946"/>
                  </a:lnTo>
                  <a:lnTo>
                    <a:pt x="127192" y="21960"/>
                  </a:lnTo>
                  <a:lnTo>
                    <a:pt x="127219" y="21960"/>
                  </a:lnTo>
                  <a:lnTo>
                    <a:pt x="127219" y="22013"/>
                  </a:lnTo>
                  <a:lnTo>
                    <a:pt x="127232" y="22013"/>
                  </a:lnTo>
                  <a:lnTo>
                    <a:pt x="127232" y="22027"/>
                  </a:lnTo>
                  <a:lnTo>
                    <a:pt x="127259" y="22027"/>
                  </a:lnTo>
                  <a:lnTo>
                    <a:pt x="127259" y="22053"/>
                  </a:lnTo>
                  <a:lnTo>
                    <a:pt x="127285" y="22053"/>
                  </a:lnTo>
                  <a:lnTo>
                    <a:pt x="127285" y="22080"/>
                  </a:lnTo>
                  <a:lnTo>
                    <a:pt x="127299" y="22080"/>
                  </a:lnTo>
                  <a:lnTo>
                    <a:pt x="127299" y="22093"/>
                  </a:lnTo>
                  <a:lnTo>
                    <a:pt x="127326" y="22093"/>
                  </a:lnTo>
                  <a:lnTo>
                    <a:pt x="127326" y="22147"/>
                  </a:lnTo>
                  <a:lnTo>
                    <a:pt x="127352" y="22147"/>
                  </a:lnTo>
                  <a:lnTo>
                    <a:pt x="127352" y="22160"/>
                  </a:lnTo>
                  <a:lnTo>
                    <a:pt x="127366" y="22160"/>
                  </a:lnTo>
                  <a:lnTo>
                    <a:pt x="127366" y="22187"/>
                  </a:lnTo>
                  <a:lnTo>
                    <a:pt x="127393" y="22187"/>
                  </a:lnTo>
                  <a:lnTo>
                    <a:pt x="127393" y="22214"/>
                  </a:lnTo>
                  <a:lnTo>
                    <a:pt x="127419" y="22214"/>
                  </a:lnTo>
                  <a:lnTo>
                    <a:pt x="127419" y="22227"/>
                  </a:lnTo>
                  <a:lnTo>
                    <a:pt x="127433" y="22227"/>
                  </a:lnTo>
                  <a:lnTo>
                    <a:pt x="127433" y="22281"/>
                  </a:lnTo>
                  <a:lnTo>
                    <a:pt x="127459" y="22281"/>
                  </a:lnTo>
                  <a:lnTo>
                    <a:pt x="127459" y="22294"/>
                  </a:lnTo>
                  <a:lnTo>
                    <a:pt x="127486" y="22294"/>
                  </a:lnTo>
                  <a:lnTo>
                    <a:pt x="127486" y="22321"/>
                  </a:lnTo>
                  <a:lnTo>
                    <a:pt x="127500" y="22321"/>
                  </a:lnTo>
                  <a:lnTo>
                    <a:pt x="127500" y="22348"/>
                  </a:lnTo>
                  <a:lnTo>
                    <a:pt x="127526" y="22348"/>
                  </a:lnTo>
                  <a:lnTo>
                    <a:pt x="127526" y="22388"/>
                  </a:lnTo>
                  <a:lnTo>
                    <a:pt x="127553" y="22388"/>
                  </a:lnTo>
                  <a:lnTo>
                    <a:pt x="127553" y="22415"/>
                  </a:lnTo>
                  <a:lnTo>
                    <a:pt x="127566" y="22415"/>
                  </a:lnTo>
                  <a:lnTo>
                    <a:pt x="127566" y="22428"/>
                  </a:lnTo>
                  <a:lnTo>
                    <a:pt x="127593" y="22428"/>
                  </a:lnTo>
                  <a:lnTo>
                    <a:pt x="127593" y="22455"/>
                  </a:lnTo>
                  <a:lnTo>
                    <a:pt x="127620" y="22455"/>
                  </a:lnTo>
                  <a:lnTo>
                    <a:pt x="127620" y="22495"/>
                  </a:lnTo>
                  <a:lnTo>
                    <a:pt x="127633" y="22495"/>
                  </a:lnTo>
                  <a:lnTo>
                    <a:pt x="127633" y="22522"/>
                  </a:lnTo>
                  <a:lnTo>
                    <a:pt x="127660" y="22522"/>
                  </a:lnTo>
                  <a:lnTo>
                    <a:pt x="127660" y="22562"/>
                  </a:lnTo>
                  <a:lnTo>
                    <a:pt x="127687" y="22562"/>
                  </a:lnTo>
                  <a:lnTo>
                    <a:pt x="127687" y="22615"/>
                  </a:lnTo>
                  <a:lnTo>
                    <a:pt x="127700" y="22615"/>
                  </a:lnTo>
                  <a:lnTo>
                    <a:pt x="127700" y="22655"/>
                  </a:lnTo>
                  <a:lnTo>
                    <a:pt x="127727" y="22655"/>
                  </a:lnTo>
                  <a:lnTo>
                    <a:pt x="127727" y="22696"/>
                  </a:lnTo>
                  <a:lnTo>
                    <a:pt x="127754" y="22696"/>
                  </a:lnTo>
                  <a:lnTo>
                    <a:pt x="127754" y="22749"/>
                  </a:lnTo>
                  <a:lnTo>
                    <a:pt x="127767" y="22749"/>
                  </a:lnTo>
                  <a:lnTo>
                    <a:pt x="127767" y="22763"/>
                  </a:lnTo>
                  <a:lnTo>
                    <a:pt x="127794" y="22763"/>
                  </a:lnTo>
                  <a:lnTo>
                    <a:pt x="127794" y="22816"/>
                  </a:lnTo>
                  <a:lnTo>
                    <a:pt x="127821" y="22816"/>
                  </a:lnTo>
                  <a:lnTo>
                    <a:pt x="127821" y="22856"/>
                  </a:lnTo>
                  <a:lnTo>
                    <a:pt x="127834" y="22856"/>
                  </a:lnTo>
                  <a:lnTo>
                    <a:pt x="127834" y="22896"/>
                  </a:lnTo>
                  <a:lnTo>
                    <a:pt x="127861" y="22896"/>
                  </a:lnTo>
                  <a:lnTo>
                    <a:pt x="127861" y="22950"/>
                  </a:lnTo>
                  <a:lnTo>
                    <a:pt x="127888" y="22950"/>
                  </a:lnTo>
                  <a:lnTo>
                    <a:pt x="127888" y="22990"/>
                  </a:lnTo>
                  <a:lnTo>
                    <a:pt x="127901" y="22990"/>
                  </a:lnTo>
                  <a:lnTo>
                    <a:pt x="127901" y="23030"/>
                  </a:lnTo>
                  <a:lnTo>
                    <a:pt x="127928" y="23030"/>
                  </a:lnTo>
                  <a:lnTo>
                    <a:pt x="127928" y="23057"/>
                  </a:lnTo>
                  <a:lnTo>
                    <a:pt x="127955" y="23057"/>
                  </a:lnTo>
                  <a:lnTo>
                    <a:pt x="127955" y="23097"/>
                  </a:lnTo>
                  <a:lnTo>
                    <a:pt x="127968" y="23097"/>
                  </a:lnTo>
                  <a:lnTo>
                    <a:pt x="127968" y="23151"/>
                  </a:lnTo>
                  <a:lnTo>
                    <a:pt x="127995" y="23151"/>
                  </a:lnTo>
                  <a:lnTo>
                    <a:pt x="127995" y="23191"/>
                  </a:lnTo>
                  <a:lnTo>
                    <a:pt x="128021" y="23191"/>
                  </a:lnTo>
                  <a:lnTo>
                    <a:pt x="128021" y="23231"/>
                  </a:lnTo>
                  <a:lnTo>
                    <a:pt x="128035" y="23231"/>
                  </a:lnTo>
                  <a:lnTo>
                    <a:pt x="128035" y="23284"/>
                  </a:lnTo>
                  <a:lnTo>
                    <a:pt x="128062" y="23284"/>
                  </a:lnTo>
                  <a:lnTo>
                    <a:pt x="128062" y="23298"/>
                  </a:lnTo>
                  <a:lnTo>
                    <a:pt x="128088" y="23298"/>
                  </a:lnTo>
                  <a:lnTo>
                    <a:pt x="128088" y="23351"/>
                  </a:lnTo>
                  <a:lnTo>
                    <a:pt x="128102" y="23351"/>
                  </a:lnTo>
                  <a:lnTo>
                    <a:pt x="128102" y="23391"/>
                  </a:lnTo>
                  <a:lnTo>
                    <a:pt x="128129" y="23391"/>
                  </a:lnTo>
                  <a:lnTo>
                    <a:pt x="128129" y="23432"/>
                  </a:lnTo>
                  <a:lnTo>
                    <a:pt x="128155" y="23432"/>
                  </a:lnTo>
                  <a:lnTo>
                    <a:pt x="128155" y="23485"/>
                  </a:lnTo>
                  <a:lnTo>
                    <a:pt x="128169" y="23485"/>
                  </a:lnTo>
                  <a:lnTo>
                    <a:pt x="128169" y="23525"/>
                  </a:lnTo>
                  <a:lnTo>
                    <a:pt x="128195" y="23525"/>
                  </a:lnTo>
                  <a:lnTo>
                    <a:pt x="128195" y="23565"/>
                  </a:lnTo>
                  <a:lnTo>
                    <a:pt x="128222" y="23565"/>
                  </a:lnTo>
                  <a:lnTo>
                    <a:pt x="128222" y="23592"/>
                  </a:lnTo>
                  <a:lnTo>
                    <a:pt x="128236" y="23592"/>
                  </a:lnTo>
                  <a:lnTo>
                    <a:pt x="128236" y="23632"/>
                  </a:lnTo>
                  <a:lnTo>
                    <a:pt x="128262" y="23632"/>
                  </a:lnTo>
                  <a:lnTo>
                    <a:pt x="128262" y="23699"/>
                  </a:lnTo>
                  <a:lnTo>
                    <a:pt x="128289" y="23699"/>
                  </a:lnTo>
                  <a:lnTo>
                    <a:pt x="128289" y="23793"/>
                  </a:lnTo>
                  <a:lnTo>
                    <a:pt x="128302" y="23793"/>
                  </a:lnTo>
                  <a:lnTo>
                    <a:pt x="128302" y="23860"/>
                  </a:lnTo>
                  <a:lnTo>
                    <a:pt x="128329" y="23860"/>
                  </a:lnTo>
                  <a:lnTo>
                    <a:pt x="128329" y="23953"/>
                  </a:lnTo>
                  <a:lnTo>
                    <a:pt x="128356" y="23953"/>
                  </a:lnTo>
                  <a:lnTo>
                    <a:pt x="128356" y="24034"/>
                  </a:lnTo>
                  <a:lnTo>
                    <a:pt x="128369" y="24034"/>
                  </a:lnTo>
                  <a:lnTo>
                    <a:pt x="128369" y="24101"/>
                  </a:lnTo>
                  <a:lnTo>
                    <a:pt x="128396" y="24101"/>
                  </a:lnTo>
                  <a:lnTo>
                    <a:pt x="128396" y="24194"/>
                  </a:lnTo>
                  <a:lnTo>
                    <a:pt x="128423" y="24194"/>
                  </a:lnTo>
                  <a:lnTo>
                    <a:pt x="128423" y="24261"/>
                  </a:lnTo>
                  <a:lnTo>
                    <a:pt x="128436" y="24261"/>
                  </a:lnTo>
                  <a:lnTo>
                    <a:pt x="128436" y="24355"/>
                  </a:lnTo>
                  <a:lnTo>
                    <a:pt x="128463" y="24355"/>
                  </a:lnTo>
                  <a:lnTo>
                    <a:pt x="128463" y="24422"/>
                  </a:lnTo>
                  <a:lnTo>
                    <a:pt x="128490" y="24422"/>
                  </a:lnTo>
                  <a:lnTo>
                    <a:pt x="128490" y="24502"/>
                  </a:lnTo>
                  <a:lnTo>
                    <a:pt x="128503" y="24502"/>
                  </a:lnTo>
                  <a:lnTo>
                    <a:pt x="128503" y="24596"/>
                  </a:lnTo>
                  <a:lnTo>
                    <a:pt x="128530" y="24596"/>
                  </a:lnTo>
                  <a:lnTo>
                    <a:pt x="128530" y="24663"/>
                  </a:lnTo>
                  <a:lnTo>
                    <a:pt x="128557" y="24663"/>
                  </a:lnTo>
                  <a:lnTo>
                    <a:pt x="128557" y="24756"/>
                  </a:lnTo>
                  <a:lnTo>
                    <a:pt x="128570" y="24756"/>
                  </a:lnTo>
                  <a:lnTo>
                    <a:pt x="128570" y="24823"/>
                  </a:lnTo>
                  <a:lnTo>
                    <a:pt x="128597" y="24823"/>
                  </a:lnTo>
                  <a:lnTo>
                    <a:pt x="128597" y="24997"/>
                  </a:lnTo>
                  <a:lnTo>
                    <a:pt x="128624" y="24997"/>
                  </a:lnTo>
                  <a:lnTo>
                    <a:pt x="128624" y="25706"/>
                  </a:lnTo>
                  <a:lnTo>
                    <a:pt x="128637" y="25706"/>
                  </a:lnTo>
                  <a:lnTo>
                    <a:pt x="128637" y="26295"/>
                  </a:lnTo>
                  <a:lnTo>
                    <a:pt x="128624" y="26295"/>
                  </a:lnTo>
                  <a:lnTo>
                    <a:pt x="128624" y="26376"/>
                  </a:lnTo>
                  <a:lnTo>
                    <a:pt x="128597" y="26376"/>
                  </a:lnTo>
                  <a:lnTo>
                    <a:pt x="128597" y="26496"/>
                  </a:lnTo>
                  <a:lnTo>
                    <a:pt x="128570" y="26496"/>
                  </a:lnTo>
                  <a:lnTo>
                    <a:pt x="128570" y="26603"/>
                  </a:lnTo>
                  <a:lnTo>
                    <a:pt x="128557" y="26603"/>
                  </a:lnTo>
                  <a:lnTo>
                    <a:pt x="128557" y="26710"/>
                  </a:lnTo>
                  <a:lnTo>
                    <a:pt x="128530" y="26710"/>
                  </a:lnTo>
                  <a:lnTo>
                    <a:pt x="128530" y="26830"/>
                  </a:lnTo>
                  <a:lnTo>
                    <a:pt x="128503" y="26830"/>
                  </a:lnTo>
                  <a:lnTo>
                    <a:pt x="128503" y="26911"/>
                  </a:lnTo>
                  <a:lnTo>
                    <a:pt x="128490" y="26911"/>
                  </a:lnTo>
                  <a:lnTo>
                    <a:pt x="128490" y="27031"/>
                  </a:lnTo>
                  <a:lnTo>
                    <a:pt x="128463" y="27031"/>
                  </a:lnTo>
                  <a:lnTo>
                    <a:pt x="128463" y="27138"/>
                  </a:lnTo>
                  <a:lnTo>
                    <a:pt x="128436" y="27138"/>
                  </a:lnTo>
                  <a:lnTo>
                    <a:pt x="128436" y="27245"/>
                  </a:lnTo>
                  <a:lnTo>
                    <a:pt x="128423" y="27245"/>
                  </a:lnTo>
                  <a:lnTo>
                    <a:pt x="128423" y="27339"/>
                  </a:lnTo>
                  <a:lnTo>
                    <a:pt x="128396" y="27339"/>
                  </a:lnTo>
                  <a:lnTo>
                    <a:pt x="128396" y="27446"/>
                  </a:lnTo>
                  <a:lnTo>
                    <a:pt x="128369" y="27446"/>
                  </a:lnTo>
                  <a:lnTo>
                    <a:pt x="128369" y="27566"/>
                  </a:lnTo>
                  <a:lnTo>
                    <a:pt x="128356" y="27566"/>
                  </a:lnTo>
                  <a:lnTo>
                    <a:pt x="128356" y="27607"/>
                  </a:lnTo>
                  <a:lnTo>
                    <a:pt x="128329" y="27607"/>
                  </a:lnTo>
                  <a:lnTo>
                    <a:pt x="128329" y="27647"/>
                  </a:lnTo>
                  <a:lnTo>
                    <a:pt x="128302" y="27647"/>
                  </a:lnTo>
                  <a:lnTo>
                    <a:pt x="128302" y="27700"/>
                  </a:lnTo>
                  <a:lnTo>
                    <a:pt x="128289" y="27700"/>
                  </a:lnTo>
                  <a:lnTo>
                    <a:pt x="128289" y="27767"/>
                  </a:lnTo>
                  <a:lnTo>
                    <a:pt x="128262" y="27767"/>
                  </a:lnTo>
                  <a:lnTo>
                    <a:pt x="128262" y="27807"/>
                  </a:lnTo>
                  <a:lnTo>
                    <a:pt x="128236" y="27807"/>
                  </a:lnTo>
                  <a:lnTo>
                    <a:pt x="128236" y="27847"/>
                  </a:lnTo>
                  <a:lnTo>
                    <a:pt x="128222" y="27847"/>
                  </a:lnTo>
                  <a:lnTo>
                    <a:pt x="128222" y="27901"/>
                  </a:lnTo>
                  <a:lnTo>
                    <a:pt x="128195" y="27901"/>
                  </a:lnTo>
                  <a:lnTo>
                    <a:pt x="128195" y="27968"/>
                  </a:lnTo>
                  <a:lnTo>
                    <a:pt x="128169" y="27968"/>
                  </a:lnTo>
                  <a:lnTo>
                    <a:pt x="128169" y="28008"/>
                  </a:lnTo>
                  <a:lnTo>
                    <a:pt x="128155" y="28008"/>
                  </a:lnTo>
                  <a:lnTo>
                    <a:pt x="128155" y="28048"/>
                  </a:lnTo>
                  <a:lnTo>
                    <a:pt x="128129" y="28048"/>
                  </a:lnTo>
                  <a:lnTo>
                    <a:pt x="128129" y="28102"/>
                  </a:lnTo>
                  <a:lnTo>
                    <a:pt x="128102" y="28102"/>
                  </a:lnTo>
                  <a:lnTo>
                    <a:pt x="128102" y="28169"/>
                  </a:lnTo>
                  <a:lnTo>
                    <a:pt x="128088" y="28169"/>
                  </a:lnTo>
                  <a:lnTo>
                    <a:pt x="128088" y="28209"/>
                  </a:lnTo>
                  <a:lnTo>
                    <a:pt x="128062" y="28209"/>
                  </a:lnTo>
                  <a:lnTo>
                    <a:pt x="128062" y="28249"/>
                  </a:lnTo>
                  <a:lnTo>
                    <a:pt x="128035" y="28249"/>
                  </a:lnTo>
                  <a:lnTo>
                    <a:pt x="128035" y="28302"/>
                  </a:lnTo>
                  <a:lnTo>
                    <a:pt x="128021" y="28302"/>
                  </a:lnTo>
                  <a:lnTo>
                    <a:pt x="128021" y="28369"/>
                  </a:lnTo>
                  <a:lnTo>
                    <a:pt x="127995" y="28369"/>
                  </a:lnTo>
                  <a:lnTo>
                    <a:pt x="127995" y="28410"/>
                  </a:lnTo>
                  <a:lnTo>
                    <a:pt x="127968" y="28410"/>
                  </a:lnTo>
                  <a:lnTo>
                    <a:pt x="127968" y="28450"/>
                  </a:lnTo>
                  <a:lnTo>
                    <a:pt x="127955" y="28450"/>
                  </a:lnTo>
                  <a:lnTo>
                    <a:pt x="127955" y="28503"/>
                  </a:lnTo>
                  <a:lnTo>
                    <a:pt x="127928" y="28503"/>
                  </a:lnTo>
                  <a:lnTo>
                    <a:pt x="127928" y="28570"/>
                  </a:lnTo>
                  <a:lnTo>
                    <a:pt x="127901" y="28570"/>
                  </a:lnTo>
                  <a:lnTo>
                    <a:pt x="127901" y="28610"/>
                  </a:lnTo>
                  <a:lnTo>
                    <a:pt x="127888" y="28610"/>
                  </a:lnTo>
                  <a:lnTo>
                    <a:pt x="127888" y="28650"/>
                  </a:lnTo>
                  <a:lnTo>
                    <a:pt x="127861" y="28650"/>
                  </a:lnTo>
                  <a:lnTo>
                    <a:pt x="127861" y="28704"/>
                  </a:lnTo>
                  <a:lnTo>
                    <a:pt x="127834" y="28704"/>
                  </a:lnTo>
                  <a:lnTo>
                    <a:pt x="127834" y="28771"/>
                  </a:lnTo>
                  <a:lnTo>
                    <a:pt x="127821" y="28771"/>
                  </a:lnTo>
                  <a:lnTo>
                    <a:pt x="127821" y="28811"/>
                  </a:lnTo>
                  <a:lnTo>
                    <a:pt x="127794" y="28811"/>
                  </a:lnTo>
                  <a:lnTo>
                    <a:pt x="127794" y="28851"/>
                  </a:lnTo>
                  <a:lnTo>
                    <a:pt x="127767" y="28851"/>
                  </a:lnTo>
                  <a:lnTo>
                    <a:pt x="127767" y="28905"/>
                  </a:lnTo>
                  <a:lnTo>
                    <a:pt x="127754" y="28905"/>
                  </a:lnTo>
                  <a:lnTo>
                    <a:pt x="127754" y="28945"/>
                  </a:lnTo>
                  <a:lnTo>
                    <a:pt x="127727" y="28945"/>
                  </a:lnTo>
                  <a:lnTo>
                    <a:pt x="127727" y="28985"/>
                  </a:lnTo>
                  <a:lnTo>
                    <a:pt x="127700" y="28985"/>
                  </a:lnTo>
                  <a:lnTo>
                    <a:pt x="127700" y="29012"/>
                  </a:lnTo>
                  <a:lnTo>
                    <a:pt x="127687" y="29012"/>
                  </a:lnTo>
                  <a:lnTo>
                    <a:pt x="127687" y="29052"/>
                  </a:lnTo>
                  <a:lnTo>
                    <a:pt x="127660" y="29052"/>
                  </a:lnTo>
                  <a:lnTo>
                    <a:pt x="127660" y="29079"/>
                  </a:lnTo>
                  <a:lnTo>
                    <a:pt x="127633" y="29079"/>
                  </a:lnTo>
                  <a:lnTo>
                    <a:pt x="127633" y="29119"/>
                  </a:lnTo>
                  <a:lnTo>
                    <a:pt x="127620" y="29119"/>
                  </a:lnTo>
                  <a:lnTo>
                    <a:pt x="127620" y="29145"/>
                  </a:lnTo>
                  <a:lnTo>
                    <a:pt x="127593" y="29145"/>
                  </a:lnTo>
                  <a:lnTo>
                    <a:pt x="127593" y="29172"/>
                  </a:lnTo>
                  <a:lnTo>
                    <a:pt x="127566" y="29172"/>
                  </a:lnTo>
                  <a:lnTo>
                    <a:pt x="127566" y="29212"/>
                  </a:lnTo>
                  <a:lnTo>
                    <a:pt x="127553" y="29212"/>
                  </a:lnTo>
                  <a:lnTo>
                    <a:pt x="127553" y="29239"/>
                  </a:lnTo>
                  <a:lnTo>
                    <a:pt x="127526" y="29239"/>
                  </a:lnTo>
                  <a:lnTo>
                    <a:pt x="127526" y="29279"/>
                  </a:lnTo>
                  <a:lnTo>
                    <a:pt x="127500" y="29279"/>
                  </a:lnTo>
                  <a:lnTo>
                    <a:pt x="127500" y="29306"/>
                  </a:lnTo>
                  <a:lnTo>
                    <a:pt x="127486" y="29306"/>
                  </a:lnTo>
                  <a:lnTo>
                    <a:pt x="127486" y="29346"/>
                  </a:lnTo>
                  <a:lnTo>
                    <a:pt x="127459" y="29346"/>
                  </a:lnTo>
                  <a:lnTo>
                    <a:pt x="127459" y="29373"/>
                  </a:lnTo>
                  <a:lnTo>
                    <a:pt x="127433" y="29373"/>
                  </a:lnTo>
                  <a:lnTo>
                    <a:pt x="127433" y="29413"/>
                  </a:lnTo>
                  <a:lnTo>
                    <a:pt x="127419" y="29413"/>
                  </a:lnTo>
                  <a:lnTo>
                    <a:pt x="127419" y="29440"/>
                  </a:lnTo>
                  <a:lnTo>
                    <a:pt x="127393" y="29440"/>
                  </a:lnTo>
                  <a:lnTo>
                    <a:pt x="127393" y="29480"/>
                  </a:lnTo>
                  <a:lnTo>
                    <a:pt x="127366" y="29480"/>
                  </a:lnTo>
                  <a:lnTo>
                    <a:pt x="127366" y="29507"/>
                  </a:lnTo>
                  <a:lnTo>
                    <a:pt x="127352" y="29507"/>
                  </a:lnTo>
                  <a:lnTo>
                    <a:pt x="127352" y="29547"/>
                  </a:lnTo>
                  <a:lnTo>
                    <a:pt x="127326" y="29547"/>
                  </a:lnTo>
                  <a:lnTo>
                    <a:pt x="127326" y="29574"/>
                  </a:lnTo>
                  <a:lnTo>
                    <a:pt x="127299" y="29574"/>
                  </a:lnTo>
                  <a:lnTo>
                    <a:pt x="127299" y="29614"/>
                  </a:lnTo>
                  <a:lnTo>
                    <a:pt x="127285" y="29614"/>
                  </a:lnTo>
                  <a:lnTo>
                    <a:pt x="127285" y="29641"/>
                  </a:lnTo>
                  <a:lnTo>
                    <a:pt x="127259" y="29641"/>
                  </a:lnTo>
                  <a:lnTo>
                    <a:pt x="127259" y="29654"/>
                  </a:lnTo>
                  <a:lnTo>
                    <a:pt x="127232" y="29654"/>
                  </a:lnTo>
                  <a:lnTo>
                    <a:pt x="127232" y="29708"/>
                  </a:lnTo>
                  <a:lnTo>
                    <a:pt x="127219" y="29708"/>
                  </a:lnTo>
                  <a:lnTo>
                    <a:pt x="127219" y="29721"/>
                  </a:lnTo>
                  <a:lnTo>
                    <a:pt x="127192" y="29721"/>
                  </a:lnTo>
                  <a:lnTo>
                    <a:pt x="127192" y="29774"/>
                  </a:lnTo>
                  <a:lnTo>
                    <a:pt x="127165" y="29774"/>
                  </a:lnTo>
                  <a:lnTo>
                    <a:pt x="127165" y="29788"/>
                  </a:lnTo>
                  <a:lnTo>
                    <a:pt x="127152" y="29788"/>
                  </a:lnTo>
                  <a:lnTo>
                    <a:pt x="127152" y="29841"/>
                  </a:lnTo>
                  <a:lnTo>
                    <a:pt x="127125" y="29841"/>
                  </a:lnTo>
                  <a:lnTo>
                    <a:pt x="127125" y="29855"/>
                  </a:lnTo>
                  <a:lnTo>
                    <a:pt x="127098" y="29855"/>
                  </a:lnTo>
                  <a:lnTo>
                    <a:pt x="127098" y="29908"/>
                  </a:lnTo>
                  <a:lnTo>
                    <a:pt x="127085" y="29908"/>
                  </a:lnTo>
                  <a:lnTo>
                    <a:pt x="127085" y="29922"/>
                  </a:lnTo>
                  <a:lnTo>
                    <a:pt x="127058" y="29922"/>
                  </a:lnTo>
                  <a:lnTo>
                    <a:pt x="127058" y="29975"/>
                  </a:lnTo>
                  <a:lnTo>
                    <a:pt x="127031" y="29975"/>
                  </a:lnTo>
                  <a:lnTo>
                    <a:pt x="127031" y="29989"/>
                  </a:lnTo>
                  <a:lnTo>
                    <a:pt x="127018" y="29989"/>
                  </a:lnTo>
                  <a:lnTo>
                    <a:pt x="127018" y="30042"/>
                  </a:lnTo>
                  <a:lnTo>
                    <a:pt x="126991" y="30042"/>
                  </a:lnTo>
                  <a:lnTo>
                    <a:pt x="126991" y="30055"/>
                  </a:lnTo>
                  <a:lnTo>
                    <a:pt x="126964" y="30055"/>
                  </a:lnTo>
                  <a:lnTo>
                    <a:pt x="126964" y="30109"/>
                  </a:lnTo>
                  <a:lnTo>
                    <a:pt x="126951" y="30109"/>
                  </a:lnTo>
                  <a:lnTo>
                    <a:pt x="126951" y="30122"/>
                  </a:lnTo>
                  <a:lnTo>
                    <a:pt x="126924" y="30122"/>
                  </a:lnTo>
                  <a:lnTo>
                    <a:pt x="126924" y="30149"/>
                  </a:lnTo>
                  <a:lnTo>
                    <a:pt x="126897" y="30149"/>
                  </a:lnTo>
                  <a:lnTo>
                    <a:pt x="126897" y="30189"/>
                  </a:lnTo>
                  <a:lnTo>
                    <a:pt x="126884" y="30189"/>
                  </a:lnTo>
                  <a:lnTo>
                    <a:pt x="126884" y="30216"/>
                  </a:lnTo>
                  <a:lnTo>
                    <a:pt x="126857" y="30216"/>
                  </a:lnTo>
                  <a:lnTo>
                    <a:pt x="126857" y="30256"/>
                  </a:lnTo>
                  <a:lnTo>
                    <a:pt x="126831" y="30256"/>
                  </a:lnTo>
                  <a:lnTo>
                    <a:pt x="126831" y="30283"/>
                  </a:lnTo>
                  <a:lnTo>
                    <a:pt x="126817" y="30283"/>
                  </a:lnTo>
                  <a:lnTo>
                    <a:pt x="126817" y="30323"/>
                  </a:lnTo>
                  <a:lnTo>
                    <a:pt x="126790" y="30323"/>
                  </a:lnTo>
                  <a:lnTo>
                    <a:pt x="126790" y="30350"/>
                  </a:lnTo>
                  <a:lnTo>
                    <a:pt x="126764" y="30350"/>
                  </a:lnTo>
                  <a:lnTo>
                    <a:pt x="126764" y="30377"/>
                  </a:lnTo>
                  <a:lnTo>
                    <a:pt x="126750" y="30377"/>
                  </a:lnTo>
                  <a:lnTo>
                    <a:pt x="126750" y="30390"/>
                  </a:lnTo>
                  <a:lnTo>
                    <a:pt x="126723" y="30390"/>
                  </a:lnTo>
                  <a:lnTo>
                    <a:pt x="126723" y="30417"/>
                  </a:lnTo>
                  <a:lnTo>
                    <a:pt x="126697" y="30417"/>
                  </a:lnTo>
                  <a:lnTo>
                    <a:pt x="126697" y="30444"/>
                  </a:lnTo>
                  <a:lnTo>
                    <a:pt x="126683" y="30444"/>
                  </a:lnTo>
                  <a:lnTo>
                    <a:pt x="126683" y="30484"/>
                  </a:lnTo>
                  <a:lnTo>
                    <a:pt x="126657" y="30484"/>
                  </a:lnTo>
                  <a:lnTo>
                    <a:pt x="126657" y="30510"/>
                  </a:lnTo>
                  <a:lnTo>
                    <a:pt x="126630" y="30510"/>
                  </a:lnTo>
                  <a:lnTo>
                    <a:pt x="126630" y="30524"/>
                  </a:lnTo>
                  <a:lnTo>
                    <a:pt x="126616" y="30524"/>
                  </a:lnTo>
                  <a:lnTo>
                    <a:pt x="126616" y="30551"/>
                  </a:lnTo>
                  <a:lnTo>
                    <a:pt x="126590" y="30551"/>
                  </a:lnTo>
                  <a:lnTo>
                    <a:pt x="126590" y="30577"/>
                  </a:lnTo>
                  <a:lnTo>
                    <a:pt x="126563" y="30577"/>
                  </a:lnTo>
                  <a:lnTo>
                    <a:pt x="126563" y="30591"/>
                  </a:lnTo>
                  <a:lnTo>
                    <a:pt x="126549" y="30591"/>
                  </a:lnTo>
                  <a:lnTo>
                    <a:pt x="126549" y="30617"/>
                  </a:lnTo>
                  <a:lnTo>
                    <a:pt x="126523" y="30617"/>
                  </a:lnTo>
                  <a:lnTo>
                    <a:pt x="126523" y="30644"/>
                  </a:lnTo>
                  <a:lnTo>
                    <a:pt x="126496" y="30644"/>
                  </a:lnTo>
                  <a:lnTo>
                    <a:pt x="126496" y="30658"/>
                  </a:lnTo>
                  <a:lnTo>
                    <a:pt x="126483" y="30658"/>
                  </a:lnTo>
                  <a:lnTo>
                    <a:pt x="126483" y="30684"/>
                  </a:lnTo>
                  <a:lnTo>
                    <a:pt x="126456" y="30684"/>
                  </a:lnTo>
                  <a:lnTo>
                    <a:pt x="126456" y="30711"/>
                  </a:lnTo>
                  <a:lnTo>
                    <a:pt x="126429" y="30711"/>
                  </a:lnTo>
                  <a:lnTo>
                    <a:pt x="126429" y="30725"/>
                  </a:lnTo>
                  <a:lnTo>
                    <a:pt x="126416" y="30725"/>
                  </a:lnTo>
                  <a:lnTo>
                    <a:pt x="126416" y="30751"/>
                  </a:lnTo>
                  <a:lnTo>
                    <a:pt x="126389" y="30751"/>
                  </a:lnTo>
                  <a:lnTo>
                    <a:pt x="126389" y="30791"/>
                  </a:lnTo>
                  <a:lnTo>
                    <a:pt x="126362" y="30791"/>
                  </a:lnTo>
                  <a:lnTo>
                    <a:pt x="126362" y="30818"/>
                  </a:lnTo>
                  <a:lnTo>
                    <a:pt x="126349" y="30818"/>
                  </a:lnTo>
                  <a:lnTo>
                    <a:pt x="126349" y="30845"/>
                  </a:lnTo>
                  <a:lnTo>
                    <a:pt x="126322" y="30845"/>
                  </a:lnTo>
                  <a:lnTo>
                    <a:pt x="126322" y="30858"/>
                  </a:lnTo>
                  <a:lnTo>
                    <a:pt x="126295" y="30858"/>
                  </a:lnTo>
                  <a:lnTo>
                    <a:pt x="126295" y="30885"/>
                  </a:lnTo>
                  <a:lnTo>
                    <a:pt x="126282" y="30885"/>
                  </a:lnTo>
                  <a:lnTo>
                    <a:pt x="126282" y="30912"/>
                  </a:lnTo>
                  <a:lnTo>
                    <a:pt x="126255" y="30912"/>
                  </a:lnTo>
                  <a:lnTo>
                    <a:pt x="126255" y="30925"/>
                  </a:lnTo>
                  <a:lnTo>
                    <a:pt x="126228" y="30925"/>
                  </a:lnTo>
                  <a:lnTo>
                    <a:pt x="126228" y="30952"/>
                  </a:lnTo>
                  <a:lnTo>
                    <a:pt x="126215" y="30952"/>
                  </a:lnTo>
                  <a:lnTo>
                    <a:pt x="126215" y="30979"/>
                  </a:lnTo>
                  <a:lnTo>
                    <a:pt x="126188" y="30979"/>
                  </a:lnTo>
                  <a:lnTo>
                    <a:pt x="126188" y="30992"/>
                  </a:lnTo>
                  <a:lnTo>
                    <a:pt x="126161" y="30992"/>
                  </a:lnTo>
                  <a:lnTo>
                    <a:pt x="126161" y="31019"/>
                  </a:lnTo>
                  <a:lnTo>
                    <a:pt x="126148" y="31019"/>
                  </a:lnTo>
                  <a:lnTo>
                    <a:pt x="126148" y="31046"/>
                  </a:lnTo>
                  <a:lnTo>
                    <a:pt x="126121" y="31046"/>
                  </a:lnTo>
                  <a:lnTo>
                    <a:pt x="126121" y="31086"/>
                  </a:lnTo>
                  <a:lnTo>
                    <a:pt x="126095" y="31086"/>
                  </a:lnTo>
                  <a:lnTo>
                    <a:pt x="126095" y="31113"/>
                  </a:lnTo>
                  <a:lnTo>
                    <a:pt x="126081" y="31113"/>
                  </a:lnTo>
                  <a:lnTo>
                    <a:pt x="126081" y="31126"/>
                  </a:lnTo>
                  <a:lnTo>
                    <a:pt x="126054" y="31126"/>
                  </a:lnTo>
                  <a:lnTo>
                    <a:pt x="126054" y="31153"/>
                  </a:lnTo>
                  <a:lnTo>
                    <a:pt x="126028" y="31153"/>
                  </a:lnTo>
                  <a:lnTo>
                    <a:pt x="126028" y="31179"/>
                  </a:lnTo>
                  <a:lnTo>
                    <a:pt x="126014" y="31179"/>
                  </a:lnTo>
                  <a:lnTo>
                    <a:pt x="126014" y="31193"/>
                  </a:lnTo>
                  <a:lnTo>
                    <a:pt x="125987" y="31193"/>
                  </a:lnTo>
                  <a:lnTo>
                    <a:pt x="125987" y="31220"/>
                  </a:lnTo>
                  <a:lnTo>
                    <a:pt x="125961" y="31220"/>
                  </a:lnTo>
                  <a:lnTo>
                    <a:pt x="125961" y="31246"/>
                  </a:lnTo>
                  <a:lnTo>
                    <a:pt x="125947" y="31246"/>
                  </a:lnTo>
                  <a:lnTo>
                    <a:pt x="125947" y="31260"/>
                  </a:lnTo>
                  <a:lnTo>
                    <a:pt x="125921" y="31260"/>
                  </a:lnTo>
                  <a:lnTo>
                    <a:pt x="125921" y="31287"/>
                  </a:lnTo>
                  <a:lnTo>
                    <a:pt x="125894" y="31287"/>
                  </a:lnTo>
                  <a:lnTo>
                    <a:pt x="125894" y="31313"/>
                  </a:lnTo>
                  <a:lnTo>
                    <a:pt x="125880" y="31313"/>
                  </a:lnTo>
                  <a:lnTo>
                    <a:pt x="125880" y="31327"/>
                  </a:lnTo>
                  <a:lnTo>
                    <a:pt x="125854" y="31327"/>
                  </a:lnTo>
                  <a:lnTo>
                    <a:pt x="125854" y="31380"/>
                  </a:lnTo>
                  <a:lnTo>
                    <a:pt x="125827" y="31380"/>
                  </a:lnTo>
                  <a:lnTo>
                    <a:pt x="125827" y="31394"/>
                  </a:lnTo>
                  <a:lnTo>
                    <a:pt x="125814" y="31394"/>
                  </a:lnTo>
                  <a:lnTo>
                    <a:pt x="125814" y="31420"/>
                  </a:lnTo>
                  <a:lnTo>
                    <a:pt x="125787" y="31420"/>
                  </a:lnTo>
                  <a:lnTo>
                    <a:pt x="125787" y="31447"/>
                  </a:lnTo>
                  <a:lnTo>
                    <a:pt x="125760" y="31447"/>
                  </a:lnTo>
                  <a:lnTo>
                    <a:pt x="125760" y="31461"/>
                  </a:lnTo>
                  <a:lnTo>
                    <a:pt x="125747" y="31461"/>
                  </a:lnTo>
                  <a:lnTo>
                    <a:pt x="125747" y="31487"/>
                  </a:lnTo>
                  <a:lnTo>
                    <a:pt x="125720" y="31487"/>
                  </a:lnTo>
                  <a:lnTo>
                    <a:pt x="125720" y="31514"/>
                  </a:lnTo>
                  <a:lnTo>
                    <a:pt x="125693" y="31514"/>
                  </a:lnTo>
                  <a:lnTo>
                    <a:pt x="125693" y="31527"/>
                  </a:lnTo>
                  <a:lnTo>
                    <a:pt x="125680" y="31527"/>
                  </a:lnTo>
                  <a:lnTo>
                    <a:pt x="125680" y="31554"/>
                  </a:lnTo>
                  <a:lnTo>
                    <a:pt x="125653" y="31554"/>
                  </a:lnTo>
                  <a:lnTo>
                    <a:pt x="125653" y="31581"/>
                  </a:lnTo>
                  <a:lnTo>
                    <a:pt x="125626" y="31581"/>
                  </a:lnTo>
                  <a:lnTo>
                    <a:pt x="125626" y="31594"/>
                  </a:lnTo>
                  <a:lnTo>
                    <a:pt x="125613" y="31594"/>
                  </a:lnTo>
                  <a:lnTo>
                    <a:pt x="125613" y="31621"/>
                  </a:lnTo>
                  <a:lnTo>
                    <a:pt x="125586" y="31621"/>
                  </a:lnTo>
                  <a:lnTo>
                    <a:pt x="125586" y="31648"/>
                  </a:lnTo>
                  <a:lnTo>
                    <a:pt x="125559" y="31648"/>
                  </a:lnTo>
                  <a:lnTo>
                    <a:pt x="125559" y="31688"/>
                  </a:lnTo>
                  <a:lnTo>
                    <a:pt x="125546" y="31688"/>
                  </a:lnTo>
                  <a:lnTo>
                    <a:pt x="125546" y="31715"/>
                  </a:lnTo>
                  <a:lnTo>
                    <a:pt x="125519" y="31715"/>
                  </a:lnTo>
                  <a:lnTo>
                    <a:pt x="125519" y="31728"/>
                  </a:lnTo>
                  <a:lnTo>
                    <a:pt x="125492" y="31728"/>
                  </a:lnTo>
                  <a:lnTo>
                    <a:pt x="125492" y="31755"/>
                  </a:lnTo>
                  <a:lnTo>
                    <a:pt x="125479" y="31755"/>
                  </a:lnTo>
                  <a:lnTo>
                    <a:pt x="125479" y="31782"/>
                  </a:lnTo>
                  <a:lnTo>
                    <a:pt x="125452" y="31782"/>
                  </a:lnTo>
                  <a:lnTo>
                    <a:pt x="125452" y="31795"/>
                  </a:lnTo>
                  <a:lnTo>
                    <a:pt x="125425" y="31795"/>
                  </a:lnTo>
                  <a:lnTo>
                    <a:pt x="125425" y="31822"/>
                  </a:lnTo>
                  <a:lnTo>
                    <a:pt x="125412" y="31822"/>
                  </a:lnTo>
                  <a:lnTo>
                    <a:pt x="125412" y="31849"/>
                  </a:lnTo>
                  <a:lnTo>
                    <a:pt x="125359" y="31849"/>
                  </a:lnTo>
                  <a:lnTo>
                    <a:pt x="125359" y="31862"/>
                  </a:lnTo>
                  <a:lnTo>
                    <a:pt x="125345" y="31862"/>
                  </a:lnTo>
                  <a:lnTo>
                    <a:pt x="125345" y="31889"/>
                  </a:lnTo>
                  <a:lnTo>
                    <a:pt x="125318" y="31889"/>
                  </a:lnTo>
                  <a:lnTo>
                    <a:pt x="125318" y="31915"/>
                  </a:lnTo>
                  <a:lnTo>
                    <a:pt x="125292" y="31915"/>
                  </a:lnTo>
                  <a:lnTo>
                    <a:pt x="125292" y="31929"/>
                  </a:lnTo>
                  <a:lnTo>
                    <a:pt x="125278" y="31929"/>
                  </a:lnTo>
                  <a:lnTo>
                    <a:pt x="125278" y="31956"/>
                  </a:lnTo>
                  <a:lnTo>
                    <a:pt x="125225" y="31956"/>
                  </a:lnTo>
                  <a:lnTo>
                    <a:pt x="125225" y="31982"/>
                  </a:lnTo>
                  <a:lnTo>
                    <a:pt x="125211" y="31982"/>
                  </a:lnTo>
                  <a:lnTo>
                    <a:pt x="125211" y="31996"/>
                  </a:lnTo>
                  <a:lnTo>
                    <a:pt x="125185" y="31996"/>
                  </a:lnTo>
                  <a:lnTo>
                    <a:pt x="125185" y="32023"/>
                  </a:lnTo>
                  <a:lnTo>
                    <a:pt x="125158" y="32023"/>
                  </a:lnTo>
                  <a:lnTo>
                    <a:pt x="125158" y="32049"/>
                  </a:lnTo>
                  <a:lnTo>
                    <a:pt x="125144" y="32049"/>
                  </a:lnTo>
                  <a:lnTo>
                    <a:pt x="125144" y="32063"/>
                  </a:lnTo>
                  <a:lnTo>
                    <a:pt x="125118" y="32063"/>
                  </a:lnTo>
                  <a:lnTo>
                    <a:pt x="125118" y="32089"/>
                  </a:lnTo>
                  <a:lnTo>
                    <a:pt x="125078" y="32089"/>
                  </a:lnTo>
                  <a:lnTo>
                    <a:pt x="125078" y="32116"/>
                  </a:lnTo>
                  <a:lnTo>
                    <a:pt x="125051" y="32116"/>
                  </a:lnTo>
                  <a:lnTo>
                    <a:pt x="125051" y="32130"/>
                  </a:lnTo>
                  <a:lnTo>
                    <a:pt x="125024" y="32130"/>
                  </a:lnTo>
                  <a:lnTo>
                    <a:pt x="125024" y="32156"/>
                  </a:lnTo>
                  <a:lnTo>
                    <a:pt x="125011" y="32156"/>
                  </a:lnTo>
                  <a:lnTo>
                    <a:pt x="125011" y="32183"/>
                  </a:lnTo>
                  <a:lnTo>
                    <a:pt x="124984" y="32183"/>
                  </a:lnTo>
                  <a:lnTo>
                    <a:pt x="124984" y="32196"/>
                  </a:lnTo>
                  <a:lnTo>
                    <a:pt x="124957" y="32196"/>
                  </a:lnTo>
                  <a:lnTo>
                    <a:pt x="124957" y="32223"/>
                  </a:lnTo>
                  <a:lnTo>
                    <a:pt x="124917" y="32223"/>
                  </a:lnTo>
                  <a:lnTo>
                    <a:pt x="124917" y="32250"/>
                  </a:lnTo>
                  <a:lnTo>
                    <a:pt x="124890" y="32250"/>
                  </a:lnTo>
                  <a:lnTo>
                    <a:pt x="124890" y="32263"/>
                  </a:lnTo>
                  <a:lnTo>
                    <a:pt x="124877" y="32263"/>
                  </a:lnTo>
                  <a:lnTo>
                    <a:pt x="124877" y="32290"/>
                  </a:lnTo>
                  <a:lnTo>
                    <a:pt x="124850" y="32290"/>
                  </a:lnTo>
                  <a:lnTo>
                    <a:pt x="124850" y="32317"/>
                  </a:lnTo>
                  <a:lnTo>
                    <a:pt x="124823" y="32317"/>
                  </a:lnTo>
                  <a:lnTo>
                    <a:pt x="124823" y="32330"/>
                  </a:lnTo>
                  <a:lnTo>
                    <a:pt x="124783" y="32330"/>
                  </a:lnTo>
                  <a:lnTo>
                    <a:pt x="124783" y="32357"/>
                  </a:lnTo>
                  <a:lnTo>
                    <a:pt x="124756" y="32357"/>
                  </a:lnTo>
                  <a:lnTo>
                    <a:pt x="124756" y="32384"/>
                  </a:lnTo>
                  <a:lnTo>
                    <a:pt x="124743" y="32384"/>
                  </a:lnTo>
                  <a:lnTo>
                    <a:pt x="124743" y="32397"/>
                  </a:lnTo>
                  <a:lnTo>
                    <a:pt x="124716" y="32397"/>
                  </a:lnTo>
                  <a:lnTo>
                    <a:pt x="124716" y="32424"/>
                  </a:lnTo>
                  <a:lnTo>
                    <a:pt x="124689" y="32424"/>
                  </a:lnTo>
                  <a:lnTo>
                    <a:pt x="124689" y="32451"/>
                  </a:lnTo>
                  <a:lnTo>
                    <a:pt x="124676" y="32451"/>
                  </a:lnTo>
                  <a:lnTo>
                    <a:pt x="124676" y="32464"/>
                  </a:lnTo>
                  <a:lnTo>
                    <a:pt x="124623" y="32464"/>
                  </a:lnTo>
                  <a:lnTo>
                    <a:pt x="124623" y="32491"/>
                  </a:lnTo>
                  <a:lnTo>
                    <a:pt x="124609" y="32491"/>
                  </a:lnTo>
                  <a:lnTo>
                    <a:pt x="124609" y="32518"/>
                  </a:lnTo>
                  <a:lnTo>
                    <a:pt x="124582" y="32518"/>
                  </a:lnTo>
                  <a:lnTo>
                    <a:pt x="124582" y="32531"/>
                  </a:lnTo>
                  <a:lnTo>
                    <a:pt x="124556" y="32531"/>
                  </a:lnTo>
                  <a:lnTo>
                    <a:pt x="124556" y="32558"/>
                  </a:lnTo>
                  <a:lnTo>
                    <a:pt x="124542" y="32558"/>
                  </a:lnTo>
                  <a:lnTo>
                    <a:pt x="124542" y="32585"/>
                  </a:lnTo>
                  <a:lnTo>
                    <a:pt x="124489" y="32585"/>
                  </a:lnTo>
                  <a:lnTo>
                    <a:pt x="124489" y="32598"/>
                  </a:lnTo>
                  <a:lnTo>
                    <a:pt x="124475" y="32598"/>
                  </a:lnTo>
                  <a:lnTo>
                    <a:pt x="124475" y="32625"/>
                  </a:lnTo>
                  <a:lnTo>
                    <a:pt x="124449" y="32625"/>
                  </a:lnTo>
                  <a:lnTo>
                    <a:pt x="124449" y="32651"/>
                  </a:lnTo>
                  <a:lnTo>
                    <a:pt x="124422" y="32651"/>
                  </a:lnTo>
                  <a:lnTo>
                    <a:pt x="124422" y="32665"/>
                  </a:lnTo>
                  <a:lnTo>
                    <a:pt x="124408" y="32665"/>
                  </a:lnTo>
                  <a:lnTo>
                    <a:pt x="124408" y="32692"/>
                  </a:lnTo>
                  <a:lnTo>
                    <a:pt x="124382" y="32692"/>
                  </a:lnTo>
                  <a:lnTo>
                    <a:pt x="124382" y="32718"/>
                  </a:lnTo>
                  <a:lnTo>
                    <a:pt x="124342" y="32718"/>
                  </a:lnTo>
                  <a:lnTo>
                    <a:pt x="124342" y="32732"/>
                  </a:lnTo>
                  <a:lnTo>
                    <a:pt x="124315" y="32732"/>
                  </a:lnTo>
                  <a:lnTo>
                    <a:pt x="124315" y="32759"/>
                  </a:lnTo>
                  <a:lnTo>
                    <a:pt x="124288" y="32759"/>
                  </a:lnTo>
                  <a:lnTo>
                    <a:pt x="124288" y="32785"/>
                  </a:lnTo>
                  <a:lnTo>
                    <a:pt x="124275" y="32785"/>
                  </a:lnTo>
                  <a:lnTo>
                    <a:pt x="124275" y="32799"/>
                  </a:lnTo>
                  <a:lnTo>
                    <a:pt x="124248" y="32799"/>
                  </a:lnTo>
                  <a:lnTo>
                    <a:pt x="124248" y="32825"/>
                  </a:lnTo>
                  <a:lnTo>
                    <a:pt x="124221" y="32825"/>
                  </a:lnTo>
                  <a:lnTo>
                    <a:pt x="124221" y="32852"/>
                  </a:lnTo>
                  <a:lnTo>
                    <a:pt x="124181" y="32852"/>
                  </a:lnTo>
                  <a:lnTo>
                    <a:pt x="124181" y="32866"/>
                  </a:lnTo>
                  <a:lnTo>
                    <a:pt x="124154" y="32866"/>
                  </a:lnTo>
                  <a:lnTo>
                    <a:pt x="124154" y="32892"/>
                  </a:lnTo>
                  <a:lnTo>
                    <a:pt x="124141" y="32892"/>
                  </a:lnTo>
                  <a:lnTo>
                    <a:pt x="124141" y="32919"/>
                  </a:lnTo>
                  <a:lnTo>
                    <a:pt x="124114" y="32919"/>
                  </a:lnTo>
                  <a:lnTo>
                    <a:pt x="124114" y="32932"/>
                  </a:lnTo>
                  <a:lnTo>
                    <a:pt x="124087" y="32932"/>
                  </a:lnTo>
                  <a:lnTo>
                    <a:pt x="124087" y="32959"/>
                  </a:lnTo>
                  <a:lnTo>
                    <a:pt x="124047" y="32959"/>
                  </a:lnTo>
                  <a:lnTo>
                    <a:pt x="124047" y="32986"/>
                  </a:lnTo>
                  <a:lnTo>
                    <a:pt x="124020" y="32986"/>
                  </a:lnTo>
                  <a:lnTo>
                    <a:pt x="124020" y="32999"/>
                  </a:lnTo>
                  <a:lnTo>
                    <a:pt x="124007" y="32999"/>
                  </a:lnTo>
                  <a:lnTo>
                    <a:pt x="124007" y="33026"/>
                  </a:lnTo>
                  <a:lnTo>
                    <a:pt x="123980" y="33026"/>
                  </a:lnTo>
                  <a:lnTo>
                    <a:pt x="123980" y="33053"/>
                  </a:lnTo>
                  <a:lnTo>
                    <a:pt x="123953" y="33053"/>
                  </a:lnTo>
                  <a:lnTo>
                    <a:pt x="123953" y="33066"/>
                  </a:lnTo>
                  <a:lnTo>
                    <a:pt x="123940" y="33066"/>
                  </a:lnTo>
                  <a:lnTo>
                    <a:pt x="123940" y="33093"/>
                  </a:lnTo>
                  <a:lnTo>
                    <a:pt x="123887" y="33093"/>
                  </a:lnTo>
                  <a:lnTo>
                    <a:pt x="123887" y="33120"/>
                  </a:lnTo>
                  <a:lnTo>
                    <a:pt x="123873" y="33120"/>
                  </a:lnTo>
                  <a:lnTo>
                    <a:pt x="123873" y="33133"/>
                  </a:lnTo>
                  <a:lnTo>
                    <a:pt x="123846" y="33133"/>
                  </a:lnTo>
                  <a:lnTo>
                    <a:pt x="123846" y="33160"/>
                  </a:lnTo>
                  <a:lnTo>
                    <a:pt x="123820" y="33160"/>
                  </a:lnTo>
                  <a:lnTo>
                    <a:pt x="123820" y="33187"/>
                  </a:lnTo>
                  <a:lnTo>
                    <a:pt x="123806" y="33187"/>
                  </a:lnTo>
                  <a:lnTo>
                    <a:pt x="123806" y="33200"/>
                  </a:lnTo>
                  <a:lnTo>
                    <a:pt x="123753" y="33200"/>
                  </a:lnTo>
                  <a:lnTo>
                    <a:pt x="123753" y="33227"/>
                  </a:lnTo>
                  <a:lnTo>
                    <a:pt x="123739" y="33227"/>
                  </a:lnTo>
                  <a:lnTo>
                    <a:pt x="123739" y="33254"/>
                  </a:lnTo>
                  <a:lnTo>
                    <a:pt x="123713" y="33254"/>
                  </a:lnTo>
                  <a:lnTo>
                    <a:pt x="123713" y="33267"/>
                  </a:lnTo>
                  <a:lnTo>
                    <a:pt x="123672" y="33267"/>
                  </a:lnTo>
                  <a:lnTo>
                    <a:pt x="123672" y="33294"/>
                  </a:lnTo>
                  <a:lnTo>
                    <a:pt x="123646" y="33294"/>
                  </a:lnTo>
                  <a:lnTo>
                    <a:pt x="123646" y="33321"/>
                  </a:lnTo>
                  <a:lnTo>
                    <a:pt x="123619" y="33321"/>
                  </a:lnTo>
                  <a:lnTo>
                    <a:pt x="123619" y="33334"/>
                  </a:lnTo>
                  <a:lnTo>
                    <a:pt x="123579" y="33334"/>
                  </a:lnTo>
                  <a:lnTo>
                    <a:pt x="123579" y="33361"/>
                  </a:lnTo>
                  <a:lnTo>
                    <a:pt x="123552" y="33361"/>
                  </a:lnTo>
                  <a:lnTo>
                    <a:pt x="123552" y="33387"/>
                  </a:lnTo>
                  <a:lnTo>
                    <a:pt x="123512" y="33387"/>
                  </a:lnTo>
                  <a:lnTo>
                    <a:pt x="123512" y="33401"/>
                  </a:lnTo>
                  <a:lnTo>
                    <a:pt x="123485" y="33401"/>
                  </a:lnTo>
                  <a:lnTo>
                    <a:pt x="123485" y="33428"/>
                  </a:lnTo>
                  <a:lnTo>
                    <a:pt x="123472" y="33428"/>
                  </a:lnTo>
                  <a:lnTo>
                    <a:pt x="123472" y="33454"/>
                  </a:lnTo>
                  <a:lnTo>
                    <a:pt x="123418" y="33454"/>
                  </a:lnTo>
                  <a:lnTo>
                    <a:pt x="123418" y="33468"/>
                  </a:lnTo>
                  <a:lnTo>
                    <a:pt x="123405" y="33468"/>
                  </a:lnTo>
                  <a:lnTo>
                    <a:pt x="123405" y="33494"/>
                  </a:lnTo>
                  <a:lnTo>
                    <a:pt x="123351" y="33494"/>
                  </a:lnTo>
                  <a:lnTo>
                    <a:pt x="123351" y="33521"/>
                  </a:lnTo>
                  <a:lnTo>
                    <a:pt x="123338" y="33521"/>
                  </a:lnTo>
                  <a:lnTo>
                    <a:pt x="123338" y="33535"/>
                  </a:lnTo>
                  <a:lnTo>
                    <a:pt x="123311" y="33535"/>
                  </a:lnTo>
                  <a:lnTo>
                    <a:pt x="123311" y="33561"/>
                  </a:lnTo>
                  <a:lnTo>
                    <a:pt x="123271" y="33561"/>
                  </a:lnTo>
                  <a:lnTo>
                    <a:pt x="123271" y="33588"/>
                  </a:lnTo>
                  <a:lnTo>
                    <a:pt x="123244" y="33588"/>
                  </a:lnTo>
                  <a:lnTo>
                    <a:pt x="123244" y="33602"/>
                  </a:lnTo>
                  <a:lnTo>
                    <a:pt x="123204" y="33602"/>
                  </a:lnTo>
                  <a:lnTo>
                    <a:pt x="123204" y="33628"/>
                  </a:lnTo>
                  <a:lnTo>
                    <a:pt x="123177" y="33628"/>
                  </a:lnTo>
                  <a:lnTo>
                    <a:pt x="123177" y="33655"/>
                  </a:lnTo>
                  <a:lnTo>
                    <a:pt x="123151" y="33655"/>
                  </a:lnTo>
                  <a:lnTo>
                    <a:pt x="123151" y="33668"/>
                  </a:lnTo>
                  <a:lnTo>
                    <a:pt x="123110" y="33668"/>
                  </a:lnTo>
                  <a:lnTo>
                    <a:pt x="123110" y="33695"/>
                  </a:lnTo>
                  <a:lnTo>
                    <a:pt x="123084" y="33695"/>
                  </a:lnTo>
                  <a:lnTo>
                    <a:pt x="123084" y="33722"/>
                  </a:lnTo>
                  <a:lnTo>
                    <a:pt x="123044" y="33722"/>
                  </a:lnTo>
                  <a:lnTo>
                    <a:pt x="123044" y="33735"/>
                  </a:lnTo>
                  <a:lnTo>
                    <a:pt x="123017" y="33735"/>
                  </a:lnTo>
                  <a:lnTo>
                    <a:pt x="123017" y="33762"/>
                  </a:lnTo>
                  <a:lnTo>
                    <a:pt x="123003" y="33762"/>
                  </a:lnTo>
                  <a:lnTo>
                    <a:pt x="123003" y="33789"/>
                  </a:lnTo>
                  <a:lnTo>
                    <a:pt x="122950" y="33789"/>
                  </a:lnTo>
                  <a:lnTo>
                    <a:pt x="122950" y="33802"/>
                  </a:lnTo>
                  <a:lnTo>
                    <a:pt x="122936" y="33802"/>
                  </a:lnTo>
                  <a:lnTo>
                    <a:pt x="122936" y="33829"/>
                  </a:lnTo>
                  <a:lnTo>
                    <a:pt x="122883" y="33829"/>
                  </a:lnTo>
                  <a:lnTo>
                    <a:pt x="122883" y="33856"/>
                  </a:lnTo>
                  <a:lnTo>
                    <a:pt x="122870" y="33856"/>
                  </a:lnTo>
                  <a:lnTo>
                    <a:pt x="122870" y="33869"/>
                  </a:lnTo>
                  <a:lnTo>
                    <a:pt x="122843" y="33869"/>
                  </a:lnTo>
                  <a:lnTo>
                    <a:pt x="122843" y="33896"/>
                  </a:lnTo>
                  <a:lnTo>
                    <a:pt x="122803" y="33896"/>
                  </a:lnTo>
                  <a:lnTo>
                    <a:pt x="122803" y="33923"/>
                  </a:lnTo>
                  <a:lnTo>
                    <a:pt x="122776" y="33923"/>
                  </a:lnTo>
                  <a:lnTo>
                    <a:pt x="122776" y="33936"/>
                  </a:lnTo>
                  <a:lnTo>
                    <a:pt x="122736" y="33936"/>
                  </a:lnTo>
                  <a:lnTo>
                    <a:pt x="122736" y="33963"/>
                  </a:lnTo>
                  <a:lnTo>
                    <a:pt x="122709" y="33963"/>
                  </a:lnTo>
                  <a:lnTo>
                    <a:pt x="122709" y="33990"/>
                  </a:lnTo>
                  <a:lnTo>
                    <a:pt x="122682" y="33990"/>
                  </a:lnTo>
                  <a:lnTo>
                    <a:pt x="122682" y="34003"/>
                  </a:lnTo>
                  <a:lnTo>
                    <a:pt x="122642" y="34003"/>
                  </a:lnTo>
                  <a:lnTo>
                    <a:pt x="122642" y="34030"/>
                  </a:lnTo>
                  <a:lnTo>
                    <a:pt x="122615" y="34030"/>
                  </a:lnTo>
                  <a:lnTo>
                    <a:pt x="122615" y="34057"/>
                  </a:lnTo>
                  <a:lnTo>
                    <a:pt x="122602" y="34057"/>
                  </a:lnTo>
                  <a:lnTo>
                    <a:pt x="122602" y="34070"/>
                  </a:lnTo>
                  <a:lnTo>
                    <a:pt x="122548" y="34070"/>
                  </a:lnTo>
                  <a:lnTo>
                    <a:pt x="122548" y="34097"/>
                  </a:lnTo>
                  <a:lnTo>
                    <a:pt x="122535" y="34097"/>
                  </a:lnTo>
                  <a:lnTo>
                    <a:pt x="122535" y="34123"/>
                  </a:lnTo>
                  <a:lnTo>
                    <a:pt x="122481" y="34123"/>
                  </a:lnTo>
                  <a:lnTo>
                    <a:pt x="122481" y="34137"/>
                  </a:lnTo>
                  <a:lnTo>
                    <a:pt x="122468" y="34137"/>
                  </a:lnTo>
                  <a:lnTo>
                    <a:pt x="122468" y="34164"/>
                  </a:lnTo>
                  <a:lnTo>
                    <a:pt x="122441" y="34164"/>
                  </a:lnTo>
                  <a:lnTo>
                    <a:pt x="122441" y="34190"/>
                  </a:lnTo>
                  <a:lnTo>
                    <a:pt x="122401" y="34190"/>
                  </a:lnTo>
                  <a:lnTo>
                    <a:pt x="122401" y="34204"/>
                  </a:lnTo>
                  <a:lnTo>
                    <a:pt x="122374" y="34204"/>
                  </a:lnTo>
                  <a:lnTo>
                    <a:pt x="122374" y="34230"/>
                  </a:lnTo>
                  <a:lnTo>
                    <a:pt x="122334" y="34230"/>
                  </a:lnTo>
                  <a:lnTo>
                    <a:pt x="122334" y="34257"/>
                  </a:lnTo>
                  <a:lnTo>
                    <a:pt x="122281" y="34257"/>
                  </a:lnTo>
                  <a:lnTo>
                    <a:pt x="122281" y="34271"/>
                  </a:lnTo>
                  <a:lnTo>
                    <a:pt x="122267" y="34271"/>
                  </a:lnTo>
                  <a:lnTo>
                    <a:pt x="122267" y="34297"/>
                  </a:lnTo>
                  <a:lnTo>
                    <a:pt x="122214" y="34297"/>
                  </a:lnTo>
                  <a:lnTo>
                    <a:pt x="122214" y="34324"/>
                  </a:lnTo>
                  <a:lnTo>
                    <a:pt x="122174" y="34324"/>
                  </a:lnTo>
                  <a:lnTo>
                    <a:pt x="122174" y="34338"/>
                  </a:lnTo>
                  <a:lnTo>
                    <a:pt x="122147" y="34338"/>
                  </a:lnTo>
                  <a:lnTo>
                    <a:pt x="122147" y="34364"/>
                  </a:lnTo>
                  <a:lnTo>
                    <a:pt x="122107" y="34364"/>
                  </a:lnTo>
                  <a:lnTo>
                    <a:pt x="122107" y="34391"/>
                  </a:lnTo>
                  <a:lnTo>
                    <a:pt x="122067" y="34391"/>
                  </a:lnTo>
                  <a:lnTo>
                    <a:pt x="122067" y="34404"/>
                  </a:lnTo>
                  <a:lnTo>
                    <a:pt x="122040" y="34404"/>
                  </a:lnTo>
                  <a:lnTo>
                    <a:pt x="122040" y="34431"/>
                  </a:lnTo>
                  <a:lnTo>
                    <a:pt x="122000" y="34431"/>
                  </a:lnTo>
                  <a:lnTo>
                    <a:pt x="122000" y="34458"/>
                  </a:lnTo>
                  <a:lnTo>
                    <a:pt x="121973" y="34458"/>
                  </a:lnTo>
                  <a:lnTo>
                    <a:pt x="121973" y="34471"/>
                  </a:lnTo>
                  <a:lnTo>
                    <a:pt x="121933" y="34471"/>
                  </a:lnTo>
                  <a:lnTo>
                    <a:pt x="121933" y="34498"/>
                  </a:lnTo>
                  <a:lnTo>
                    <a:pt x="121879" y="34498"/>
                  </a:lnTo>
                  <a:lnTo>
                    <a:pt x="121879" y="34525"/>
                  </a:lnTo>
                  <a:lnTo>
                    <a:pt x="121866" y="34525"/>
                  </a:lnTo>
                  <a:lnTo>
                    <a:pt x="121866" y="34538"/>
                  </a:lnTo>
                  <a:lnTo>
                    <a:pt x="121812" y="34538"/>
                  </a:lnTo>
                  <a:lnTo>
                    <a:pt x="121812" y="34565"/>
                  </a:lnTo>
                  <a:lnTo>
                    <a:pt x="121772" y="34565"/>
                  </a:lnTo>
                  <a:lnTo>
                    <a:pt x="121772" y="34592"/>
                  </a:lnTo>
                  <a:lnTo>
                    <a:pt x="121746" y="34592"/>
                  </a:lnTo>
                  <a:lnTo>
                    <a:pt x="121746" y="34605"/>
                  </a:lnTo>
                  <a:lnTo>
                    <a:pt x="121705" y="34605"/>
                  </a:lnTo>
                  <a:lnTo>
                    <a:pt x="121705" y="34632"/>
                  </a:lnTo>
                  <a:lnTo>
                    <a:pt x="121665" y="34632"/>
                  </a:lnTo>
                  <a:lnTo>
                    <a:pt x="121665" y="34659"/>
                  </a:lnTo>
                  <a:lnTo>
                    <a:pt x="121638" y="34659"/>
                  </a:lnTo>
                  <a:lnTo>
                    <a:pt x="121638" y="34672"/>
                  </a:lnTo>
                  <a:lnTo>
                    <a:pt x="121598" y="34672"/>
                  </a:lnTo>
                  <a:lnTo>
                    <a:pt x="121598" y="34699"/>
                  </a:lnTo>
                  <a:lnTo>
                    <a:pt x="121572" y="34699"/>
                  </a:lnTo>
                  <a:lnTo>
                    <a:pt x="121572" y="34726"/>
                  </a:lnTo>
                  <a:lnTo>
                    <a:pt x="121531" y="34726"/>
                  </a:lnTo>
                  <a:lnTo>
                    <a:pt x="121531" y="34739"/>
                  </a:lnTo>
                  <a:lnTo>
                    <a:pt x="121478" y="34739"/>
                  </a:lnTo>
                  <a:lnTo>
                    <a:pt x="121478" y="34766"/>
                  </a:lnTo>
                  <a:lnTo>
                    <a:pt x="121464" y="34766"/>
                  </a:lnTo>
                  <a:lnTo>
                    <a:pt x="121464" y="34793"/>
                  </a:lnTo>
                  <a:lnTo>
                    <a:pt x="121411" y="34793"/>
                  </a:lnTo>
                  <a:lnTo>
                    <a:pt x="121411" y="34806"/>
                  </a:lnTo>
                  <a:lnTo>
                    <a:pt x="121371" y="34806"/>
                  </a:lnTo>
                  <a:lnTo>
                    <a:pt x="121371" y="34833"/>
                  </a:lnTo>
                  <a:lnTo>
                    <a:pt x="121344" y="34833"/>
                  </a:lnTo>
                  <a:lnTo>
                    <a:pt x="121344" y="34859"/>
                  </a:lnTo>
                  <a:lnTo>
                    <a:pt x="121304" y="34859"/>
                  </a:lnTo>
                  <a:lnTo>
                    <a:pt x="121304" y="34873"/>
                  </a:lnTo>
                  <a:lnTo>
                    <a:pt x="121264" y="34873"/>
                  </a:lnTo>
                  <a:lnTo>
                    <a:pt x="121264" y="34900"/>
                  </a:lnTo>
                  <a:lnTo>
                    <a:pt x="121237" y="34900"/>
                  </a:lnTo>
                  <a:lnTo>
                    <a:pt x="121237" y="34926"/>
                  </a:lnTo>
                  <a:lnTo>
                    <a:pt x="121197" y="34926"/>
                  </a:lnTo>
                  <a:lnTo>
                    <a:pt x="121197" y="34940"/>
                  </a:lnTo>
                  <a:lnTo>
                    <a:pt x="121170" y="34940"/>
                  </a:lnTo>
                  <a:lnTo>
                    <a:pt x="121170" y="34966"/>
                  </a:lnTo>
                  <a:lnTo>
                    <a:pt x="121130" y="34966"/>
                  </a:lnTo>
                  <a:lnTo>
                    <a:pt x="121130" y="34993"/>
                  </a:lnTo>
                  <a:lnTo>
                    <a:pt x="121076" y="34993"/>
                  </a:lnTo>
                  <a:lnTo>
                    <a:pt x="121076" y="35007"/>
                  </a:lnTo>
                  <a:lnTo>
                    <a:pt x="121063" y="35007"/>
                  </a:lnTo>
                  <a:lnTo>
                    <a:pt x="121063" y="35033"/>
                  </a:lnTo>
                  <a:lnTo>
                    <a:pt x="121010" y="35033"/>
                  </a:lnTo>
                  <a:lnTo>
                    <a:pt x="121010" y="35060"/>
                  </a:lnTo>
                  <a:lnTo>
                    <a:pt x="120969" y="35060"/>
                  </a:lnTo>
                  <a:lnTo>
                    <a:pt x="120969" y="35074"/>
                  </a:lnTo>
                  <a:lnTo>
                    <a:pt x="120943" y="35074"/>
                  </a:lnTo>
                  <a:lnTo>
                    <a:pt x="120943" y="35100"/>
                  </a:lnTo>
                  <a:lnTo>
                    <a:pt x="120902" y="35100"/>
                  </a:lnTo>
                  <a:lnTo>
                    <a:pt x="120902" y="35127"/>
                  </a:lnTo>
                  <a:lnTo>
                    <a:pt x="120862" y="35127"/>
                  </a:lnTo>
                  <a:lnTo>
                    <a:pt x="120862" y="35140"/>
                  </a:lnTo>
                  <a:lnTo>
                    <a:pt x="120836" y="35140"/>
                  </a:lnTo>
                  <a:lnTo>
                    <a:pt x="120836" y="35167"/>
                  </a:lnTo>
                  <a:lnTo>
                    <a:pt x="120795" y="35167"/>
                  </a:lnTo>
                  <a:lnTo>
                    <a:pt x="120795" y="35194"/>
                  </a:lnTo>
                  <a:lnTo>
                    <a:pt x="120769" y="35194"/>
                  </a:lnTo>
                  <a:lnTo>
                    <a:pt x="120769" y="35207"/>
                  </a:lnTo>
                  <a:lnTo>
                    <a:pt x="120729" y="35207"/>
                  </a:lnTo>
                  <a:lnTo>
                    <a:pt x="120729" y="35234"/>
                  </a:lnTo>
                  <a:lnTo>
                    <a:pt x="120675" y="35234"/>
                  </a:lnTo>
                  <a:lnTo>
                    <a:pt x="120675" y="35261"/>
                  </a:lnTo>
                  <a:lnTo>
                    <a:pt x="120662" y="35261"/>
                  </a:lnTo>
                  <a:lnTo>
                    <a:pt x="120662" y="35274"/>
                  </a:lnTo>
                  <a:lnTo>
                    <a:pt x="120608" y="35274"/>
                  </a:lnTo>
                  <a:lnTo>
                    <a:pt x="120608" y="35301"/>
                  </a:lnTo>
                  <a:lnTo>
                    <a:pt x="120568" y="35301"/>
                  </a:lnTo>
                  <a:lnTo>
                    <a:pt x="120568" y="35328"/>
                  </a:lnTo>
                  <a:lnTo>
                    <a:pt x="120541" y="35328"/>
                  </a:lnTo>
                  <a:lnTo>
                    <a:pt x="120541" y="35341"/>
                  </a:lnTo>
                  <a:lnTo>
                    <a:pt x="120501" y="35341"/>
                  </a:lnTo>
                  <a:lnTo>
                    <a:pt x="120501" y="35368"/>
                  </a:lnTo>
                  <a:lnTo>
                    <a:pt x="120461" y="35368"/>
                  </a:lnTo>
                  <a:lnTo>
                    <a:pt x="120461" y="35395"/>
                  </a:lnTo>
                  <a:lnTo>
                    <a:pt x="120434" y="35395"/>
                  </a:lnTo>
                  <a:lnTo>
                    <a:pt x="120434" y="35408"/>
                  </a:lnTo>
                  <a:lnTo>
                    <a:pt x="120394" y="35408"/>
                  </a:lnTo>
                  <a:lnTo>
                    <a:pt x="120394" y="35435"/>
                  </a:lnTo>
                  <a:lnTo>
                    <a:pt x="120367" y="35435"/>
                  </a:lnTo>
                  <a:lnTo>
                    <a:pt x="120367" y="35462"/>
                  </a:lnTo>
                  <a:lnTo>
                    <a:pt x="120327" y="35462"/>
                  </a:lnTo>
                  <a:lnTo>
                    <a:pt x="120327" y="35475"/>
                  </a:lnTo>
                  <a:lnTo>
                    <a:pt x="120274" y="35475"/>
                  </a:lnTo>
                  <a:lnTo>
                    <a:pt x="120274" y="35502"/>
                  </a:lnTo>
                  <a:lnTo>
                    <a:pt x="120260" y="35502"/>
                  </a:lnTo>
                  <a:lnTo>
                    <a:pt x="120260" y="35528"/>
                  </a:lnTo>
                  <a:lnTo>
                    <a:pt x="120207" y="35528"/>
                  </a:lnTo>
                  <a:lnTo>
                    <a:pt x="120207" y="35542"/>
                  </a:lnTo>
                  <a:lnTo>
                    <a:pt x="120166" y="35542"/>
                  </a:lnTo>
                  <a:lnTo>
                    <a:pt x="120166" y="35569"/>
                  </a:lnTo>
                  <a:lnTo>
                    <a:pt x="120140" y="35569"/>
                  </a:lnTo>
                  <a:lnTo>
                    <a:pt x="120140" y="35595"/>
                  </a:lnTo>
                  <a:lnTo>
                    <a:pt x="120100" y="35595"/>
                  </a:lnTo>
                  <a:lnTo>
                    <a:pt x="120100" y="35609"/>
                  </a:lnTo>
                  <a:lnTo>
                    <a:pt x="120059" y="35609"/>
                  </a:lnTo>
                  <a:lnTo>
                    <a:pt x="120059" y="35636"/>
                  </a:lnTo>
                  <a:lnTo>
                    <a:pt x="120033" y="35636"/>
                  </a:lnTo>
                  <a:lnTo>
                    <a:pt x="120033" y="35662"/>
                  </a:lnTo>
                  <a:lnTo>
                    <a:pt x="119993" y="35662"/>
                  </a:lnTo>
                  <a:lnTo>
                    <a:pt x="119993" y="35676"/>
                  </a:lnTo>
                  <a:lnTo>
                    <a:pt x="119939" y="35676"/>
                  </a:lnTo>
                  <a:lnTo>
                    <a:pt x="119939" y="35702"/>
                  </a:lnTo>
                  <a:lnTo>
                    <a:pt x="119926" y="35702"/>
                  </a:lnTo>
                  <a:lnTo>
                    <a:pt x="119926" y="35729"/>
                  </a:lnTo>
                  <a:lnTo>
                    <a:pt x="119872" y="35729"/>
                  </a:lnTo>
                  <a:lnTo>
                    <a:pt x="119872" y="35743"/>
                  </a:lnTo>
                  <a:lnTo>
                    <a:pt x="119832" y="35743"/>
                  </a:lnTo>
                  <a:lnTo>
                    <a:pt x="119832" y="35769"/>
                  </a:lnTo>
                  <a:lnTo>
                    <a:pt x="119792" y="35769"/>
                  </a:lnTo>
                  <a:lnTo>
                    <a:pt x="119792" y="35796"/>
                  </a:lnTo>
                  <a:lnTo>
                    <a:pt x="119738" y="35796"/>
                  </a:lnTo>
                  <a:lnTo>
                    <a:pt x="119738" y="35810"/>
                  </a:lnTo>
                  <a:lnTo>
                    <a:pt x="119725" y="35810"/>
                  </a:lnTo>
                  <a:lnTo>
                    <a:pt x="119725" y="35836"/>
                  </a:lnTo>
                  <a:lnTo>
                    <a:pt x="119671" y="35836"/>
                  </a:lnTo>
                  <a:lnTo>
                    <a:pt x="119671" y="35863"/>
                  </a:lnTo>
                  <a:lnTo>
                    <a:pt x="119631" y="35863"/>
                  </a:lnTo>
                  <a:lnTo>
                    <a:pt x="119631" y="35876"/>
                  </a:lnTo>
                  <a:lnTo>
                    <a:pt x="119591" y="35876"/>
                  </a:lnTo>
                  <a:lnTo>
                    <a:pt x="119591" y="35903"/>
                  </a:lnTo>
                  <a:lnTo>
                    <a:pt x="119538" y="35903"/>
                  </a:lnTo>
                  <a:lnTo>
                    <a:pt x="119538" y="35930"/>
                  </a:lnTo>
                  <a:lnTo>
                    <a:pt x="119524" y="35930"/>
                  </a:lnTo>
                  <a:lnTo>
                    <a:pt x="119524" y="35943"/>
                  </a:lnTo>
                  <a:lnTo>
                    <a:pt x="119471" y="35943"/>
                  </a:lnTo>
                  <a:lnTo>
                    <a:pt x="119471" y="35970"/>
                  </a:lnTo>
                  <a:lnTo>
                    <a:pt x="119430" y="35970"/>
                  </a:lnTo>
                  <a:lnTo>
                    <a:pt x="119430" y="35997"/>
                  </a:lnTo>
                  <a:lnTo>
                    <a:pt x="119390" y="35997"/>
                  </a:lnTo>
                  <a:lnTo>
                    <a:pt x="119390" y="36010"/>
                  </a:lnTo>
                  <a:lnTo>
                    <a:pt x="119337" y="36010"/>
                  </a:lnTo>
                  <a:lnTo>
                    <a:pt x="119337" y="36037"/>
                  </a:lnTo>
                  <a:lnTo>
                    <a:pt x="119323" y="36037"/>
                  </a:lnTo>
                  <a:lnTo>
                    <a:pt x="119323" y="36064"/>
                  </a:lnTo>
                  <a:lnTo>
                    <a:pt x="119270" y="36064"/>
                  </a:lnTo>
                  <a:lnTo>
                    <a:pt x="119270" y="36077"/>
                  </a:lnTo>
                  <a:lnTo>
                    <a:pt x="119230" y="36077"/>
                  </a:lnTo>
                  <a:lnTo>
                    <a:pt x="119230" y="36104"/>
                  </a:lnTo>
                  <a:lnTo>
                    <a:pt x="119190" y="36104"/>
                  </a:lnTo>
                  <a:lnTo>
                    <a:pt x="119190" y="36131"/>
                  </a:lnTo>
                  <a:lnTo>
                    <a:pt x="119163" y="36131"/>
                  </a:lnTo>
                  <a:lnTo>
                    <a:pt x="119163" y="36144"/>
                  </a:lnTo>
                  <a:lnTo>
                    <a:pt x="119123" y="36144"/>
                  </a:lnTo>
                  <a:lnTo>
                    <a:pt x="119123" y="36171"/>
                  </a:lnTo>
                  <a:lnTo>
                    <a:pt x="119069" y="36171"/>
                  </a:lnTo>
                  <a:lnTo>
                    <a:pt x="119069" y="36198"/>
                  </a:lnTo>
                  <a:lnTo>
                    <a:pt x="119029" y="36198"/>
                  </a:lnTo>
                  <a:lnTo>
                    <a:pt x="119029" y="36211"/>
                  </a:lnTo>
                  <a:lnTo>
                    <a:pt x="118989" y="36211"/>
                  </a:lnTo>
                  <a:lnTo>
                    <a:pt x="118989" y="36238"/>
                  </a:lnTo>
                  <a:lnTo>
                    <a:pt x="118962" y="36238"/>
                  </a:lnTo>
                  <a:lnTo>
                    <a:pt x="118962" y="36264"/>
                  </a:lnTo>
                  <a:lnTo>
                    <a:pt x="118922" y="36264"/>
                  </a:lnTo>
                  <a:lnTo>
                    <a:pt x="118922" y="36278"/>
                  </a:lnTo>
                  <a:lnTo>
                    <a:pt x="118868" y="36278"/>
                  </a:lnTo>
                  <a:lnTo>
                    <a:pt x="118868" y="36305"/>
                  </a:lnTo>
                  <a:lnTo>
                    <a:pt x="118828" y="36305"/>
                  </a:lnTo>
                  <a:lnTo>
                    <a:pt x="118828" y="36331"/>
                  </a:lnTo>
                  <a:lnTo>
                    <a:pt x="118788" y="36331"/>
                  </a:lnTo>
                  <a:lnTo>
                    <a:pt x="118788" y="36345"/>
                  </a:lnTo>
                  <a:lnTo>
                    <a:pt x="118761" y="36345"/>
                  </a:lnTo>
                  <a:lnTo>
                    <a:pt x="118761" y="36372"/>
                  </a:lnTo>
                  <a:lnTo>
                    <a:pt x="118721" y="36372"/>
                  </a:lnTo>
                  <a:lnTo>
                    <a:pt x="118721" y="36398"/>
                  </a:lnTo>
                  <a:lnTo>
                    <a:pt x="118668" y="36398"/>
                  </a:lnTo>
                  <a:lnTo>
                    <a:pt x="118668" y="36412"/>
                  </a:lnTo>
                  <a:lnTo>
                    <a:pt x="118628" y="36412"/>
                  </a:lnTo>
                  <a:lnTo>
                    <a:pt x="118628" y="36438"/>
                  </a:lnTo>
                  <a:lnTo>
                    <a:pt x="118601" y="36438"/>
                  </a:lnTo>
                  <a:lnTo>
                    <a:pt x="118601" y="36465"/>
                  </a:lnTo>
                  <a:lnTo>
                    <a:pt x="118561" y="36465"/>
                  </a:lnTo>
                  <a:lnTo>
                    <a:pt x="118561" y="36479"/>
                  </a:lnTo>
                  <a:lnTo>
                    <a:pt x="118521" y="36479"/>
                  </a:lnTo>
                  <a:lnTo>
                    <a:pt x="118521" y="36505"/>
                  </a:lnTo>
                  <a:lnTo>
                    <a:pt x="118467" y="36505"/>
                  </a:lnTo>
                  <a:lnTo>
                    <a:pt x="118467" y="36532"/>
                  </a:lnTo>
                  <a:lnTo>
                    <a:pt x="118427" y="36532"/>
                  </a:lnTo>
                  <a:lnTo>
                    <a:pt x="118427" y="36545"/>
                  </a:lnTo>
                  <a:lnTo>
                    <a:pt x="118400" y="36545"/>
                  </a:lnTo>
                  <a:lnTo>
                    <a:pt x="118400" y="36572"/>
                  </a:lnTo>
                  <a:lnTo>
                    <a:pt x="118360" y="36572"/>
                  </a:lnTo>
                  <a:lnTo>
                    <a:pt x="118360" y="36599"/>
                  </a:lnTo>
                  <a:lnTo>
                    <a:pt x="118320" y="36599"/>
                  </a:lnTo>
                  <a:lnTo>
                    <a:pt x="118320" y="36612"/>
                  </a:lnTo>
                  <a:lnTo>
                    <a:pt x="118266" y="36612"/>
                  </a:lnTo>
                  <a:lnTo>
                    <a:pt x="118266" y="36639"/>
                  </a:lnTo>
                  <a:lnTo>
                    <a:pt x="118226" y="36639"/>
                  </a:lnTo>
                  <a:lnTo>
                    <a:pt x="118226" y="36666"/>
                  </a:lnTo>
                  <a:lnTo>
                    <a:pt x="118199" y="36666"/>
                  </a:lnTo>
                  <a:lnTo>
                    <a:pt x="118199" y="36679"/>
                  </a:lnTo>
                  <a:lnTo>
                    <a:pt x="118159" y="36679"/>
                  </a:lnTo>
                  <a:lnTo>
                    <a:pt x="118159" y="36706"/>
                  </a:lnTo>
                  <a:lnTo>
                    <a:pt x="118119" y="36706"/>
                  </a:lnTo>
                  <a:lnTo>
                    <a:pt x="118119" y="36733"/>
                  </a:lnTo>
                  <a:lnTo>
                    <a:pt x="118066" y="36733"/>
                  </a:lnTo>
                  <a:lnTo>
                    <a:pt x="118066" y="36746"/>
                  </a:lnTo>
                  <a:lnTo>
                    <a:pt x="118052" y="36746"/>
                  </a:lnTo>
                  <a:lnTo>
                    <a:pt x="118052" y="36773"/>
                  </a:lnTo>
                  <a:lnTo>
                    <a:pt x="117999" y="36773"/>
                  </a:lnTo>
                  <a:lnTo>
                    <a:pt x="117999" y="36800"/>
                  </a:lnTo>
                  <a:lnTo>
                    <a:pt x="117959" y="36800"/>
                  </a:lnTo>
                  <a:lnTo>
                    <a:pt x="117959" y="36813"/>
                  </a:lnTo>
                  <a:lnTo>
                    <a:pt x="117918" y="36813"/>
                  </a:lnTo>
                  <a:lnTo>
                    <a:pt x="117918" y="36840"/>
                  </a:lnTo>
                  <a:lnTo>
                    <a:pt x="117865" y="36840"/>
                  </a:lnTo>
                  <a:lnTo>
                    <a:pt x="117865" y="36867"/>
                  </a:lnTo>
                  <a:lnTo>
                    <a:pt x="117851" y="36867"/>
                  </a:lnTo>
                  <a:lnTo>
                    <a:pt x="117851" y="36880"/>
                  </a:lnTo>
                  <a:lnTo>
                    <a:pt x="117798" y="36880"/>
                  </a:lnTo>
                  <a:lnTo>
                    <a:pt x="117798" y="36907"/>
                  </a:lnTo>
                  <a:lnTo>
                    <a:pt x="117758" y="36907"/>
                  </a:lnTo>
                  <a:lnTo>
                    <a:pt x="117758" y="36934"/>
                  </a:lnTo>
                  <a:lnTo>
                    <a:pt x="117718" y="36934"/>
                  </a:lnTo>
                  <a:lnTo>
                    <a:pt x="117718" y="36947"/>
                  </a:lnTo>
                  <a:lnTo>
                    <a:pt x="117664" y="36947"/>
                  </a:lnTo>
                  <a:lnTo>
                    <a:pt x="117664" y="36974"/>
                  </a:lnTo>
                  <a:lnTo>
                    <a:pt x="117651" y="36974"/>
                  </a:lnTo>
                  <a:lnTo>
                    <a:pt x="117651" y="37000"/>
                  </a:lnTo>
                  <a:lnTo>
                    <a:pt x="117597" y="37000"/>
                  </a:lnTo>
                  <a:lnTo>
                    <a:pt x="117597" y="37014"/>
                  </a:lnTo>
                  <a:lnTo>
                    <a:pt x="117557" y="37014"/>
                  </a:lnTo>
                  <a:lnTo>
                    <a:pt x="117557" y="37041"/>
                  </a:lnTo>
                  <a:lnTo>
                    <a:pt x="117517" y="37041"/>
                  </a:lnTo>
                  <a:lnTo>
                    <a:pt x="117517" y="37067"/>
                  </a:lnTo>
                  <a:lnTo>
                    <a:pt x="117490" y="37067"/>
                  </a:lnTo>
                  <a:lnTo>
                    <a:pt x="117490" y="37081"/>
                  </a:lnTo>
                  <a:lnTo>
                    <a:pt x="117450" y="37081"/>
                  </a:lnTo>
                  <a:lnTo>
                    <a:pt x="117450" y="37108"/>
                  </a:lnTo>
                  <a:lnTo>
                    <a:pt x="117396" y="37108"/>
                  </a:lnTo>
                  <a:lnTo>
                    <a:pt x="117396" y="37134"/>
                  </a:lnTo>
                  <a:lnTo>
                    <a:pt x="117356" y="37134"/>
                  </a:lnTo>
                  <a:lnTo>
                    <a:pt x="117356" y="37148"/>
                  </a:lnTo>
                  <a:lnTo>
                    <a:pt x="117316" y="37148"/>
                  </a:lnTo>
                  <a:lnTo>
                    <a:pt x="117316" y="37174"/>
                  </a:lnTo>
                  <a:lnTo>
                    <a:pt x="117289" y="37174"/>
                  </a:lnTo>
                  <a:lnTo>
                    <a:pt x="117289" y="37201"/>
                  </a:lnTo>
                  <a:lnTo>
                    <a:pt x="117249" y="37201"/>
                  </a:lnTo>
                  <a:lnTo>
                    <a:pt x="117249" y="37215"/>
                  </a:lnTo>
                  <a:lnTo>
                    <a:pt x="117196" y="37215"/>
                  </a:lnTo>
                  <a:lnTo>
                    <a:pt x="117196" y="37241"/>
                  </a:lnTo>
                  <a:lnTo>
                    <a:pt x="117156" y="37241"/>
                  </a:lnTo>
                  <a:lnTo>
                    <a:pt x="117156" y="37268"/>
                  </a:lnTo>
                  <a:lnTo>
                    <a:pt x="117115" y="37268"/>
                  </a:lnTo>
                  <a:lnTo>
                    <a:pt x="117115" y="37281"/>
                  </a:lnTo>
                  <a:lnTo>
                    <a:pt x="117089" y="37281"/>
                  </a:lnTo>
                  <a:lnTo>
                    <a:pt x="117089" y="37308"/>
                  </a:lnTo>
                  <a:lnTo>
                    <a:pt x="117049" y="37308"/>
                  </a:lnTo>
                  <a:lnTo>
                    <a:pt x="117049" y="37335"/>
                  </a:lnTo>
                  <a:lnTo>
                    <a:pt x="116995" y="37335"/>
                  </a:lnTo>
                  <a:lnTo>
                    <a:pt x="116995" y="37348"/>
                  </a:lnTo>
                  <a:lnTo>
                    <a:pt x="116955" y="37348"/>
                  </a:lnTo>
                  <a:lnTo>
                    <a:pt x="116955" y="37375"/>
                  </a:lnTo>
                  <a:lnTo>
                    <a:pt x="116915" y="37375"/>
                  </a:lnTo>
                  <a:lnTo>
                    <a:pt x="116915" y="37402"/>
                  </a:lnTo>
                  <a:lnTo>
                    <a:pt x="116888" y="37402"/>
                  </a:lnTo>
                  <a:lnTo>
                    <a:pt x="116888" y="37415"/>
                  </a:lnTo>
                  <a:lnTo>
                    <a:pt x="116848" y="37415"/>
                  </a:lnTo>
                  <a:lnTo>
                    <a:pt x="116848" y="37442"/>
                  </a:lnTo>
                  <a:lnTo>
                    <a:pt x="116794" y="37442"/>
                  </a:lnTo>
                  <a:lnTo>
                    <a:pt x="116794" y="37469"/>
                  </a:lnTo>
                  <a:lnTo>
                    <a:pt x="116754" y="37469"/>
                  </a:lnTo>
                  <a:lnTo>
                    <a:pt x="116754" y="37482"/>
                  </a:lnTo>
                  <a:lnTo>
                    <a:pt x="116727" y="37482"/>
                  </a:lnTo>
                  <a:lnTo>
                    <a:pt x="116727" y="37509"/>
                  </a:lnTo>
                  <a:lnTo>
                    <a:pt x="116687" y="37509"/>
                  </a:lnTo>
                  <a:lnTo>
                    <a:pt x="116687" y="37536"/>
                  </a:lnTo>
                  <a:lnTo>
                    <a:pt x="116647" y="37536"/>
                  </a:lnTo>
                  <a:lnTo>
                    <a:pt x="116647" y="37549"/>
                  </a:lnTo>
                  <a:lnTo>
                    <a:pt x="116594" y="37549"/>
                  </a:lnTo>
                  <a:lnTo>
                    <a:pt x="116594" y="37576"/>
                  </a:lnTo>
                  <a:lnTo>
                    <a:pt x="116553" y="37576"/>
                  </a:lnTo>
                  <a:lnTo>
                    <a:pt x="116553" y="37603"/>
                  </a:lnTo>
                  <a:lnTo>
                    <a:pt x="116527" y="37603"/>
                  </a:lnTo>
                  <a:lnTo>
                    <a:pt x="116527" y="37616"/>
                  </a:lnTo>
                  <a:lnTo>
                    <a:pt x="116487" y="37616"/>
                  </a:lnTo>
                  <a:lnTo>
                    <a:pt x="116487" y="37643"/>
                  </a:lnTo>
                  <a:lnTo>
                    <a:pt x="116446" y="37643"/>
                  </a:lnTo>
                  <a:lnTo>
                    <a:pt x="116446" y="37670"/>
                  </a:lnTo>
                  <a:lnTo>
                    <a:pt x="116393" y="37670"/>
                  </a:lnTo>
                  <a:lnTo>
                    <a:pt x="116393" y="37683"/>
                  </a:lnTo>
                  <a:lnTo>
                    <a:pt x="116353" y="37683"/>
                  </a:lnTo>
                  <a:lnTo>
                    <a:pt x="116353" y="37710"/>
                  </a:lnTo>
                  <a:lnTo>
                    <a:pt x="116326" y="37710"/>
                  </a:lnTo>
                  <a:lnTo>
                    <a:pt x="116326" y="37736"/>
                  </a:lnTo>
                  <a:lnTo>
                    <a:pt x="116286" y="37736"/>
                  </a:lnTo>
                  <a:lnTo>
                    <a:pt x="116286" y="37750"/>
                  </a:lnTo>
                  <a:lnTo>
                    <a:pt x="116246" y="37750"/>
                  </a:lnTo>
                  <a:lnTo>
                    <a:pt x="116246" y="37777"/>
                  </a:lnTo>
                  <a:lnTo>
                    <a:pt x="116192" y="37777"/>
                  </a:lnTo>
                  <a:lnTo>
                    <a:pt x="116192" y="37803"/>
                  </a:lnTo>
                  <a:lnTo>
                    <a:pt x="116179" y="37803"/>
                  </a:lnTo>
                  <a:lnTo>
                    <a:pt x="116179" y="37817"/>
                  </a:lnTo>
                  <a:lnTo>
                    <a:pt x="116125" y="37817"/>
                  </a:lnTo>
                  <a:lnTo>
                    <a:pt x="116125" y="37843"/>
                  </a:lnTo>
                  <a:lnTo>
                    <a:pt x="116085" y="37843"/>
                  </a:lnTo>
                  <a:lnTo>
                    <a:pt x="116085" y="37870"/>
                  </a:lnTo>
                  <a:lnTo>
                    <a:pt x="116045" y="37870"/>
                  </a:lnTo>
                  <a:lnTo>
                    <a:pt x="116045" y="37884"/>
                  </a:lnTo>
                  <a:lnTo>
                    <a:pt x="115991" y="37884"/>
                  </a:lnTo>
                  <a:lnTo>
                    <a:pt x="115991" y="37910"/>
                  </a:lnTo>
                  <a:lnTo>
                    <a:pt x="115978" y="37910"/>
                  </a:lnTo>
                  <a:lnTo>
                    <a:pt x="115978" y="37937"/>
                  </a:lnTo>
                  <a:lnTo>
                    <a:pt x="115925" y="37937"/>
                  </a:lnTo>
                  <a:lnTo>
                    <a:pt x="115925" y="37951"/>
                  </a:lnTo>
                  <a:lnTo>
                    <a:pt x="115884" y="37951"/>
                  </a:lnTo>
                  <a:lnTo>
                    <a:pt x="115884" y="37977"/>
                  </a:lnTo>
                  <a:lnTo>
                    <a:pt x="115844" y="37977"/>
                  </a:lnTo>
                  <a:lnTo>
                    <a:pt x="115844" y="38004"/>
                  </a:lnTo>
                  <a:lnTo>
                    <a:pt x="115791" y="38004"/>
                  </a:lnTo>
                  <a:lnTo>
                    <a:pt x="115791" y="38017"/>
                  </a:lnTo>
                  <a:lnTo>
                    <a:pt x="115777" y="38017"/>
                  </a:lnTo>
                  <a:lnTo>
                    <a:pt x="115777" y="38044"/>
                  </a:lnTo>
                  <a:lnTo>
                    <a:pt x="115724" y="38044"/>
                  </a:lnTo>
                  <a:lnTo>
                    <a:pt x="115724" y="38071"/>
                  </a:lnTo>
                  <a:lnTo>
                    <a:pt x="115684" y="38071"/>
                  </a:lnTo>
                  <a:lnTo>
                    <a:pt x="115684" y="38084"/>
                  </a:lnTo>
                  <a:lnTo>
                    <a:pt x="115644" y="38084"/>
                  </a:lnTo>
                  <a:lnTo>
                    <a:pt x="115644" y="38111"/>
                  </a:lnTo>
                  <a:lnTo>
                    <a:pt x="115617" y="38111"/>
                  </a:lnTo>
                  <a:lnTo>
                    <a:pt x="115617" y="38138"/>
                  </a:lnTo>
                  <a:lnTo>
                    <a:pt x="115577" y="38138"/>
                  </a:lnTo>
                  <a:lnTo>
                    <a:pt x="115577" y="38151"/>
                  </a:lnTo>
                  <a:lnTo>
                    <a:pt x="115523" y="38151"/>
                  </a:lnTo>
                  <a:lnTo>
                    <a:pt x="115523" y="38178"/>
                  </a:lnTo>
                  <a:lnTo>
                    <a:pt x="115483" y="38178"/>
                  </a:lnTo>
                  <a:lnTo>
                    <a:pt x="115483" y="38205"/>
                  </a:lnTo>
                  <a:lnTo>
                    <a:pt x="115443" y="38205"/>
                  </a:lnTo>
                  <a:lnTo>
                    <a:pt x="115443" y="38218"/>
                  </a:lnTo>
                  <a:lnTo>
                    <a:pt x="115416" y="38218"/>
                  </a:lnTo>
                  <a:lnTo>
                    <a:pt x="115416" y="38245"/>
                  </a:lnTo>
                  <a:lnTo>
                    <a:pt x="115376" y="38245"/>
                  </a:lnTo>
                  <a:lnTo>
                    <a:pt x="115376" y="38272"/>
                  </a:lnTo>
                  <a:lnTo>
                    <a:pt x="115322" y="38272"/>
                  </a:lnTo>
                  <a:lnTo>
                    <a:pt x="115322" y="38285"/>
                  </a:lnTo>
                  <a:lnTo>
                    <a:pt x="115282" y="38285"/>
                  </a:lnTo>
                  <a:lnTo>
                    <a:pt x="115282" y="38312"/>
                  </a:lnTo>
                  <a:lnTo>
                    <a:pt x="115242" y="38312"/>
                  </a:lnTo>
                  <a:lnTo>
                    <a:pt x="115242" y="38339"/>
                  </a:lnTo>
                  <a:lnTo>
                    <a:pt x="115215" y="38339"/>
                  </a:lnTo>
                  <a:lnTo>
                    <a:pt x="115215" y="38352"/>
                  </a:lnTo>
                  <a:lnTo>
                    <a:pt x="115175" y="38352"/>
                  </a:lnTo>
                  <a:lnTo>
                    <a:pt x="115175" y="38379"/>
                  </a:lnTo>
                  <a:lnTo>
                    <a:pt x="115122" y="38379"/>
                  </a:lnTo>
                  <a:lnTo>
                    <a:pt x="115122" y="38406"/>
                  </a:lnTo>
                  <a:lnTo>
                    <a:pt x="115081" y="38406"/>
                  </a:lnTo>
                  <a:lnTo>
                    <a:pt x="115081" y="38419"/>
                  </a:lnTo>
                  <a:lnTo>
                    <a:pt x="115041" y="38419"/>
                  </a:lnTo>
                  <a:lnTo>
                    <a:pt x="115041" y="38446"/>
                  </a:lnTo>
                  <a:lnTo>
                    <a:pt x="115015" y="38446"/>
                  </a:lnTo>
                  <a:lnTo>
                    <a:pt x="115015" y="38472"/>
                  </a:lnTo>
                  <a:lnTo>
                    <a:pt x="114974" y="38472"/>
                  </a:lnTo>
                  <a:lnTo>
                    <a:pt x="114974" y="38486"/>
                  </a:lnTo>
                  <a:lnTo>
                    <a:pt x="114921" y="38486"/>
                  </a:lnTo>
                  <a:lnTo>
                    <a:pt x="114921" y="38513"/>
                  </a:lnTo>
                  <a:lnTo>
                    <a:pt x="114881" y="38513"/>
                  </a:lnTo>
                  <a:lnTo>
                    <a:pt x="114881" y="38539"/>
                  </a:lnTo>
                  <a:lnTo>
                    <a:pt x="114854" y="38539"/>
                  </a:lnTo>
                  <a:lnTo>
                    <a:pt x="114854" y="38553"/>
                  </a:lnTo>
                  <a:lnTo>
                    <a:pt x="114814" y="38553"/>
                  </a:lnTo>
                  <a:lnTo>
                    <a:pt x="114814" y="38579"/>
                  </a:lnTo>
                  <a:lnTo>
                    <a:pt x="114774" y="38579"/>
                  </a:lnTo>
                  <a:lnTo>
                    <a:pt x="114774" y="38606"/>
                  </a:lnTo>
                  <a:lnTo>
                    <a:pt x="114720" y="38606"/>
                  </a:lnTo>
                  <a:lnTo>
                    <a:pt x="114720" y="38620"/>
                  </a:lnTo>
                  <a:lnTo>
                    <a:pt x="114680" y="38620"/>
                  </a:lnTo>
                  <a:lnTo>
                    <a:pt x="114680" y="38646"/>
                  </a:lnTo>
                  <a:lnTo>
                    <a:pt x="114653" y="38646"/>
                  </a:lnTo>
                  <a:lnTo>
                    <a:pt x="114653" y="38673"/>
                  </a:lnTo>
                  <a:lnTo>
                    <a:pt x="114613" y="38673"/>
                  </a:lnTo>
                  <a:lnTo>
                    <a:pt x="114613" y="38687"/>
                  </a:lnTo>
                  <a:lnTo>
                    <a:pt x="114573" y="38687"/>
                  </a:lnTo>
                  <a:lnTo>
                    <a:pt x="114573" y="38713"/>
                  </a:lnTo>
                  <a:lnTo>
                    <a:pt x="114519" y="38713"/>
                  </a:lnTo>
                  <a:lnTo>
                    <a:pt x="114519" y="38740"/>
                  </a:lnTo>
                  <a:lnTo>
                    <a:pt x="114479" y="38740"/>
                  </a:lnTo>
                  <a:lnTo>
                    <a:pt x="114479" y="38753"/>
                  </a:lnTo>
                  <a:lnTo>
                    <a:pt x="114453" y="38753"/>
                  </a:lnTo>
                  <a:lnTo>
                    <a:pt x="114453" y="38780"/>
                  </a:lnTo>
                  <a:lnTo>
                    <a:pt x="114412" y="38780"/>
                  </a:lnTo>
                  <a:lnTo>
                    <a:pt x="114412" y="38807"/>
                  </a:lnTo>
                  <a:lnTo>
                    <a:pt x="114372" y="38807"/>
                  </a:lnTo>
                  <a:lnTo>
                    <a:pt x="114372" y="38820"/>
                  </a:lnTo>
                  <a:lnTo>
                    <a:pt x="114319" y="38820"/>
                  </a:lnTo>
                  <a:lnTo>
                    <a:pt x="114319" y="38847"/>
                  </a:lnTo>
                  <a:lnTo>
                    <a:pt x="114305" y="38847"/>
                  </a:lnTo>
                  <a:lnTo>
                    <a:pt x="114305" y="38874"/>
                  </a:lnTo>
                  <a:lnTo>
                    <a:pt x="114252" y="38874"/>
                  </a:lnTo>
                  <a:lnTo>
                    <a:pt x="114252" y="38887"/>
                  </a:lnTo>
                  <a:lnTo>
                    <a:pt x="114212" y="38887"/>
                  </a:lnTo>
                  <a:lnTo>
                    <a:pt x="114212" y="38914"/>
                  </a:lnTo>
                  <a:lnTo>
                    <a:pt x="114172" y="38914"/>
                  </a:lnTo>
                  <a:lnTo>
                    <a:pt x="114172" y="38941"/>
                  </a:lnTo>
                  <a:lnTo>
                    <a:pt x="114118" y="38941"/>
                  </a:lnTo>
                  <a:lnTo>
                    <a:pt x="114118" y="38954"/>
                  </a:lnTo>
                  <a:lnTo>
                    <a:pt x="114105" y="38954"/>
                  </a:lnTo>
                  <a:lnTo>
                    <a:pt x="114105" y="38981"/>
                  </a:lnTo>
                  <a:lnTo>
                    <a:pt x="114051" y="38981"/>
                  </a:lnTo>
                  <a:lnTo>
                    <a:pt x="114051" y="39008"/>
                  </a:lnTo>
                  <a:lnTo>
                    <a:pt x="114011" y="39008"/>
                  </a:lnTo>
                  <a:lnTo>
                    <a:pt x="114011" y="39021"/>
                  </a:lnTo>
                  <a:lnTo>
                    <a:pt x="113971" y="39021"/>
                  </a:lnTo>
                  <a:lnTo>
                    <a:pt x="113971" y="39048"/>
                  </a:lnTo>
                  <a:lnTo>
                    <a:pt x="113917" y="39048"/>
                  </a:lnTo>
                  <a:lnTo>
                    <a:pt x="113917" y="39075"/>
                  </a:lnTo>
                  <a:lnTo>
                    <a:pt x="113904" y="39075"/>
                  </a:lnTo>
                  <a:lnTo>
                    <a:pt x="113904" y="39088"/>
                  </a:lnTo>
                  <a:lnTo>
                    <a:pt x="113850" y="39088"/>
                  </a:lnTo>
                  <a:lnTo>
                    <a:pt x="113850" y="39115"/>
                  </a:lnTo>
                  <a:lnTo>
                    <a:pt x="113810" y="39115"/>
                  </a:lnTo>
                  <a:lnTo>
                    <a:pt x="113810" y="39142"/>
                  </a:lnTo>
                  <a:lnTo>
                    <a:pt x="113770" y="39142"/>
                  </a:lnTo>
                  <a:lnTo>
                    <a:pt x="113770" y="39155"/>
                  </a:lnTo>
                  <a:lnTo>
                    <a:pt x="113743" y="39155"/>
                  </a:lnTo>
                  <a:lnTo>
                    <a:pt x="113743" y="39182"/>
                  </a:lnTo>
                  <a:lnTo>
                    <a:pt x="113703" y="39182"/>
                  </a:lnTo>
                  <a:lnTo>
                    <a:pt x="113703" y="39208"/>
                  </a:lnTo>
                  <a:lnTo>
                    <a:pt x="113650" y="39208"/>
                  </a:lnTo>
                  <a:lnTo>
                    <a:pt x="113650" y="39222"/>
                  </a:lnTo>
                  <a:lnTo>
                    <a:pt x="113610" y="39222"/>
                  </a:lnTo>
                  <a:lnTo>
                    <a:pt x="113610" y="39249"/>
                  </a:lnTo>
                  <a:lnTo>
                    <a:pt x="113569" y="39249"/>
                  </a:lnTo>
                  <a:lnTo>
                    <a:pt x="113569" y="39275"/>
                  </a:lnTo>
                  <a:lnTo>
                    <a:pt x="113543" y="39275"/>
                  </a:lnTo>
                  <a:lnTo>
                    <a:pt x="113543" y="39289"/>
                  </a:lnTo>
                  <a:lnTo>
                    <a:pt x="113502" y="39289"/>
                  </a:lnTo>
                  <a:lnTo>
                    <a:pt x="113502" y="39315"/>
                  </a:lnTo>
                  <a:lnTo>
                    <a:pt x="113449" y="39315"/>
                  </a:lnTo>
                  <a:lnTo>
                    <a:pt x="113449" y="39342"/>
                  </a:lnTo>
                  <a:lnTo>
                    <a:pt x="113409" y="39342"/>
                  </a:lnTo>
                  <a:lnTo>
                    <a:pt x="113409" y="39356"/>
                  </a:lnTo>
                  <a:lnTo>
                    <a:pt x="113369" y="39356"/>
                  </a:lnTo>
                  <a:lnTo>
                    <a:pt x="113369" y="39382"/>
                  </a:lnTo>
                  <a:lnTo>
                    <a:pt x="113342" y="39382"/>
                  </a:lnTo>
                  <a:lnTo>
                    <a:pt x="113342" y="39409"/>
                  </a:lnTo>
                  <a:lnTo>
                    <a:pt x="113302" y="39409"/>
                  </a:lnTo>
                  <a:lnTo>
                    <a:pt x="113302" y="39423"/>
                  </a:lnTo>
                  <a:lnTo>
                    <a:pt x="113248" y="39423"/>
                  </a:lnTo>
                  <a:lnTo>
                    <a:pt x="113248" y="39449"/>
                  </a:lnTo>
                  <a:lnTo>
                    <a:pt x="113208" y="39449"/>
                  </a:lnTo>
                  <a:lnTo>
                    <a:pt x="113208" y="39476"/>
                  </a:lnTo>
                  <a:lnTo>
                    <a:pt x="113181" y="39476"/>
                  </a:lnTo>
                  <a:lnTo>
                    <a:pt x="113181" y="39489"/>
                  </a:lnTo>
                  <a:lnTo>
                    <a:pt x="113141" y="39489"/>
                  </a:lnTo>
                  <a:lnTo>
                    <a:pt x="113141" y="39516"/>
                  </a:lnTo>
                  <a:lnTo>
                    <a:pt x="113101" y="39516"/>
                  </a:lnTo>
                  <a:lnTo>
                    <a:pt x="113101" y="39543"/>
                  </a:lnTo>
                  <a:lnTo>
                    <a:pt x="113047" y="39543"/>
                  </a:lnTo>
                  <a:lnTo>
                    <a:pt x="113047" y="39556"/>
                  </a:lnTo>
                  <a:lnTo>
                    <a:pt x="113007" y="39556"/>
                  </a:lnTo>
                  <a:lnTo>
                    <a:pt x="113007" y="39583"/>
                  </a:lnTo>
                  <a:lnTo>
                    <a:pt x="112981" y="39583"/>
                  </a:lnTo>
                  <a:lnTo>
                    <a:pt x="112981" y="39610"/>
                  </a:lnTo>
                  <a:lnTo>
                    <a:pt x="112940" y="39610"/>
                  </a:lnTo>
                  <a:lnTo>
                    <a:pt x="112940" y="39623"/>
                  </a:lnTo>
                  <a:lnTo>
                    <a:pt x="112900" y="39623"/>
                  </a:lnTo>
                  <a:lnTo>
                    <a:pt x="112900" y="39650"/>
                  </a:lnTo>
                  <a:lnTo>
                    <a:pt x="112847" y="39650"/>
                  </a:lnTo>
                  <a:lnTo>
                    <a:pt x="112847" y="39677"/>
                  </a:lnTo>
                  <a:lnTo>
                    <a:pt x="112807" y="39677"/>
                  </a:lnTo>
                  <a:lnTo>
                    <a:pt x="112807" y="39690"/>
                  </a:lnTo>
                  <a:lnTo>
                    <a:pt x="112780" y="39690"/>
                  </a:lnTo>
                  <a:lnTo>
                    <a:pt x="112780" y="39717"/>
                  </a:lnTo>
                  <a:lnTo>
                    <a:pt x="112740" y="39717"/>
                  </a:lnTo>
                  <a:lnTo>
                    <a:pt x="112740" y="39744"/>
                  </a:lnTo>
                  <a:lnTo>
                    <a:pt x="112700" y="39744"/>
                  </a:lnTo>
                  <a:lnTo>
                    <a:pt x="112700" y="39757"/>
                  </a:lnTo>
                  <a:lnTo>
                    <a:pt x="112646" y="39757"/>
                  </a:lnTo>
                  <a:lnTo>
                    <a:pt x="112646" y="39784"/>
                  </a:lnTo>
                  <a:lnTo>
                    <a:pt x="112606" y="39784"/>
                  </a:lnTo>
                  <a:lnTo>
                    <a:pt x="112606" y="39811"/>
                  </a:lnTo>
                  <a:lnTo>
                    <a:pt x="112579" y="39811"/>
                  </a:lnTo>
                  <a:lnTo>
                    <a:pt x="112579" y="39824"/>
                  </a:lnTo>
                  <a:lnTo>
                    <a:pt x="112539" y="39824"/>
                  </a:lnTo>
                  <a:lnTo>
                    <a:pt x="112539" y="39851"/>
                  </a:lnTo>
                  <a:lnTo>
                    <a:pt x="112499" y="39851"/>
                  </a:lnTo>
                  <a:lnTo>
                    <a:pt x="112499" y="39877"/>
                  </a:lnTo>
                  <a:lnTo>
                    <a:pt x="112445" y="39877"/>
                  </a:lnTo>
                  <a:lnTo>
                    <a:pt x="112445" y="39891"/>
                  </a:lnTo>
                  <a:lnTo>
                    <a:pt x="112432" y="39891"/>
                  </a:lnTo>
                  <a:lnTo>
                    <a:pt x="112432" y="39918"/>
                  </a:lnTo>
                  <a:lnTo>
                    <a:pt x="112378" y="39918"/>
                  </a:lnTo>
                  <a:lnTo>
                    <a:pt x="112378" y="39944"/>
                  </a:lnTo>
                  <a:lnTo>
                    <a:pt x="112338" y="39944"/>
                  </a:lnTo>
                  <a:lnTo>
                    <a:pt x="112338" y="39958"/>
                  </a:lnTo>
                  <a:lnTo>
                    <a:pt x="112298" y="39958"/>
                  </a:lnTo>
                  <a:lnTo>
                    <a:pt x="112298" y="39985"/>
                  </a:lnTo>
                  <a:lnTo>
                    <a:pt x="112245" y="39985"/>
                  </a:lnTo>
                  <a:lnTo>
                    <a:pt x="112245" y="40011"/>
                  </a:lnTo>
                  <a:lnTo>
                    <a:pt x="112231" y="40011"/>
                  </a:lnTo>
                  <a:lnTo>
                    <a:pt x="112231" y="40025"/>
                  </a:lnTo>
                  <a:lnTo>
                    <a:pt x="112178" y="40025"/>
                  </a:lnTo>
                  <a:lnTo>
                    <a:pt x="112178" y="40051"/>
                  </a:lnTo>
                  <a:lnTo>
                    <a:pt x="112138" y="40051"/>
                  </a:lnTo>
                  <a:lnTo>
                    <a:pt x="112138" y="40078"/>
                  </a:lnTo>
                  <a:lnTo>
                    <a:pt x="112097" y="40078"/>
                  </a:lnTo>
                  <a:lnTo>
                    <a:pt x="112097" y="40092"/>
                  </a:lnTo>
                  <a:lnTo>
                    <a:pt x="112044" y="40092"/>
                  </a:lnTo>
                  <a:lnTo>
                    <a:pt x="112044" y="40118"/>
                  </a:lnTo>
                  <a:lnTo>
                    <a:pt x="112030" y="40118"/>
                  </a:lnTo>
                  <a:lnTo>
                    <a:pt x="112030" y="40145"/>
                  </a:lnTo>
                  <a:lnTo>
                    <a:pt x="111977" y="40145"/>
                  </a:lnTo>
                  <a:lnTo>
                    <a:pt x="111977" y="40159"/>
                  </a:lnTo>
                  <a:lnTo>
                    <a:pt x="111937" y="40159"/>
                  </a:lnTo>
                  <a:lnTo>
                    <a:pt x="111937" y="40185"/>
                  </a:lnTo>
                  <a:lnTo>
                    <a:pt x="111897" y="40185"/>
                  </a:lnTo>
                  <a:lnTo>
                    <a:pt x="111897" y="40212"/>
                  </a:lnTo>
                  <a:lnTo>
                    <a:pt x="111870" y="40212"/>
                  </a:lnTo>
                  <a:lnTo>
                    <a:pt x="111870" y="40225"/>
                  </a:lnTo>
                  <a:lnTo>
                    <a:pt x="111830" y="40225"/>
                  </a:lnTo>
                  <a:lnTo>
                    <a:pt x="111830" y="40252"/>
                  </a:lnTo>
                  <a:lnTo>
                    <a:pt x="111776" y="40252"/>
                  </a:lnTo>
                  <a:lnTo>
                    <a:pt x="111776" y="40279"/>
                  </a:lnTo>
                  <a:lnTo>
                    <a:pt x="111736" y="40279"/>
                  </a:lnTo>
                  <a:lnTo>
                    <a:pt x="111736" y="40292"/>
                  </a:lnTo>
                  <a:lnTo>
                    <a:pt x="111696" y="40292"/>
                  </a:lnTo>
                  <a:lnTo>
                    <a:pt x="111696" y="40319"/>
                  </a:lnTo>
                  <a:lnTo>
                    <a:pt x="111669" y="40319"/>
                  </a:lnTo>
                  <a:lnTo>
                    <a:pt x="111669" y="40346"/>
                  </a:lnTo>
                  <a:lnTo>
                    <a:pt x="111629" y="40346"/>
                  </a:lnTo>
                  <a:lnTo>
                    <a:pt x="111629" y="40359"/>
                  </a:lnTo>
                  <a:lnTo>
                    <a:pt x="111576" y="40359"/>
                  </a:lnTo>
                  <a:lnTo>
                    <a:pt x="111576" y="40386"/>
                  </a:lnTo>
                  <a:lnTo>
                    <a:pt x="111562" y="40386"/>
                  </a:lnTo>
                  <a:lnTo>
                    <a:pt x="111562" y="40413"/>
                  </a:lnTo>
                  <a:lnTo>
                    <a:pt x="111509" y="40413"/>
                  </a:lnTo>
                  <a:lnTo>
                    <a:pt x="111509" y="40426"/>
                  </a:lnTo>
                  <a:lnTo>
                    <a:pt x="111495" y="40426"/>
                  </a:lnTo>
                  <a:lnTo>
                    <a:pt x="111495" y="40453"/>
                  </a:lnTo>
                  <a:lnTo>
                    <a:pt x="111442" y="40453"/>
                  </a:lnTo>
                  <a:lnTo>
                    <a:pt x="111442" y="40480"/>
                  </a:lnTo>
                  <a:lnTo>
                    <a:pt x="111402" y="40480"/>
                  </a:lnTo>
                  <a:lnTo>
                    <a:pt x="111402" y="40493"/>
                  </a:lnTo>
                  <a:lnTo>
                    <a:pt x="111375" y="40493"/>
                  </a:lnTo>
                  <a:lnTo>
                    <a:pt x="111375" y="40520"/>
                  </a:lnTo>
                  <a:lnTo>
                    <a:pt x="111335" y="40520"/>
                  </a:lnTo>
                  <a:lnTo>
                    <a:pt x="111335" y="40547"/>
                  </a:lnTo>
                  <a:lnTo>
                    <a:pt x="111295" y="40547"/>
                  </a:lnTo>
                  <a:lnTo>
                    <a:pt x="111295" y="40560"/>
                  </a:lnTo>
                  <a:lnTo>
                    <a:pt x="111268" y="40560"/>
                  </a:lnTo>
                  <a:lnTo>
                    <a:pt x="111268" y="40587"/>
                  </a:lnTo>
                  <a:lnTo>
                    <a:pt x="111228" y="40587"/>
                  </a:lnTo>
                  <a:lnTo>
                    <a:pt x="111228" y="40613"/>
                  </a:lnTo>
                  <a:lnTo>
                    <a:pt x="111174" y="40613"/>
                  </a:lnTo>
                  <a:lnTo>
                    <a:pt x="111174" y="40627"/>
                  </a:lnTo>
                  <a:lnTo>
                    <a:pt x="111161" y="40627"/>
                  </a:lnTo>
                  <a:lnTo>
                    <a:pt x="111161" y="40654"/>
                  </a:lnTo>
                  <a:lnTo>
                    <a:pt x="111107" y="40654"/>
                  </a:lnTo>
                  <a:lnTo>
                    <a:pt x="111107" y="40680"/>
                  </a:lnTo>
                  <a:lnTo>
                    <a:pt x="111067" y="40680"/>
                  </a:lnTo>
                  <a:lnTo>
                    <a:pt x="111067" y="40694"/>
                  </a:lnTo>
                  <a:lnTo>
                    <a:pt x="111040" y="40694"/>
                  </a:lnTo>
                  <a:lnTo>
                    <a:pt x="111040" y="40721"/>
                  </a:lnTo>
                  <a:lnTo>
                    <a:pt x="111000" y="40721"/>
                  </a:lnTo>
                  <a:lnTo>
                    <a:pt x="111000" y="40747"/>
                  </a:lnTo>
                  <a:lnTo>
                    <a:pt x="110973" y="40747"/>
                  </a:lnTo>
                  <a:lnTo>
                    <a:pt x="110973" y="40761"/>
                  </a:lnTo>
                  <a:lnTo>
                    <a:pt x="110933" y="40761"/>
                  </a:lnTo>
                  <a:lnTo>
                    <a:pt x="110933" y="40787"/>
                  </a:lnTo>
                  <a:lnTo>
                    <a:pt x="110906" y="40787"/>
                  </a:lnTo>
                  <a:lnTo>
                    <a:pt x="110906" y="40814"/>
                  </a:lnTo>
                  <a:lnTo>
                    <a:pt x="110866" y="40814"/>
                  </a:lnTo>
                  <a:lnTo>
                    <a:pt x="110866" y="40828"/>
                  </a:lnTo>
                  <a:lnTo>
                    <a:pt x="110840" y="40828"/>
                  </a:lnTo>
                  <a:lnTo>
                    <a:pt x="110840" y="40854"/>
                  </a:lnTo>
                  <a:lnTo>
                    <a:pt x="110826" y="40854"/>
                  </a:lnTo>
                  <a:lnTo>
                    <a:pt x="110826" y="40881"/>
                  </a:lnTo>
                  <a:lnTo>
                    <a:pt x="110773" y="40881"/>
                  </a:lnTo>
                  <a:lnTo>
                    <a:pt x="110773" y="40894"/>
                  </a:lnTo>
                  <a:lnTo>
                    <a:pt x="110759" y="40894"/>
                  </a:lnTo>
                  <a:lnTo>
                    <a:pt x="110759" y="40921"/>
                  </a:lnTo>
                  <a:lnTo>
                    <a:pt x="110706" y="40921"/>
                  </a:lnTo>
                  <a:lnTo>
                    <a:pt x="110706" y="40948"/>
                  </a:lnTo>
                  <a:lnTo>
                    <a:pt x="110692" y="40948"/>
                  </a:lnTo>
                  <a:lnTo>
                    <a:pt x="110692" y="40961"/>
                  </a:lnTo>
                  <a:lnTo>
                    <a:pt x="110666" y="40961"/>
                  </a:lnTo>
                  <a:lnTo>
                    <a:pt x="110666" y="40988"/>
                  </a:lnTo>
                  <a:lnTo>
                    <a:pt x="110625" y="40988"/>
                  </a:lnTo>
                  <a:lnTo>
                    <a:pt x="110625" y="41015"/>
                  </a:lnTo>
                  <a:lnTo>
                    <a:pt x="110599" y="41015"/>
                  </a:lnTo>
                  <a:lnTo>
                    <a:pt x="110599" y="41028"/>
                  </a:lnTo>
                  <a:lnTo>
                    <a:pt x="110572" y="41028"/>
                  </a:lnTo>
                  <a:lnTo>
                    <a:pt x="110572" y="41055"/>
                  </a:lnTo>
                  <a:lnTo>
                    <a:pt x="110532" y="41055"/>
                  </a:lnTo>
                  <a:lnTo>
                    <a:pt x="110532" y="41082"/>
                  </a:lnTo>
                  <a:lnTo>
                    <a:pt x="110505" y="41082"/>
                  </a:lnTo>
                  <a:lnTo>
                    <a:pt x="110505" y="41095"/>
                  </a:lnTo>
                  <a:lnTo>
                    <a:pt x="110465" y="41095"/>
                  </a:lnTo>
                  <a:lnTo>
                    <a:pt x="110465" y="41122"/>
                  </a:lnTo>
                  <a:lnTo>
                    <a:pt x="110438" y="41122"/>
                  </a:lnTo>
                  <a:lnTo>
                    <a:pt x="110438" y="41149"/>
                  </a:lnTo>
                  <a:lnTo>
                    <a:pt x="110425" y="41149"/>
                  </a:lnTo>
                  <a:lnTo>
                    <a:pt x="110425" y="41162"/>
                  </a:lnTo>
                  <a:lnTo>
                    <a:pt x="110371" y="41162"/>
                  </a:lnTo>
                  <a:lnTo>
                    <a:pt x="110371" y="41189"/>
                  </a:lnTo>
                  <a:lnTo>
                    <a:pt x="110358" y="41189"/>
                  </a:lnTo>
                  <a:lnTo>
                    <a:pt x="110358" y="41216"/>
                  </a:lnTo>
                  <a:lnTo>
                    <a:pt x="110331" y="41216"/>
                  </a:lnTo>
                  <a:lnTo>
                    <a:pt x="110331" y="41229"/>
                  </a:lnTo>
                  <a:lnTo>
                    <a:pt x="110291" y="41229"/>
                  </a:lnTo>
                  <a:lnTo>
                    <a:pt x="110291" y="41256"/>
                  </a:lnTo>
                  <a:lnTo>
                    <a:pt x="110264" y="41256"/>
                  </a:lnTo>
                  <a:lnTo>
                    <a:pt x="110264" y="41283"/>
                  </a:lnTo>
                  <a:lnTo>
                    <a:pt x="110237" y="41283"/>
                  </a:lnTo>
                  <a:lnTo>
                    <a:pt x="110237" y="41296"/>
                  </a:lnTo>
                  <a:lnTo>
                    <a:pt x="110224" y="41296"/>
                  </a:lnTo>
                  <a:lnTo>
                    <a:pt x="110224" y="41323"/>
                  </a:lnTo>
                  <a:lnTo>
                    <a:pt x="110197" y="41323"/>
                  </a:lnTo>
                  <a:lnTo>
                    <a:pt x="110197" y="41349"/>
                  </a:lnTo>
                  <a:lnTo>
                    <a:pt x="110170" y="41349"/>
                  </a:lnTo>
                  <a:lnTo>
                    <a:pt x="110170" y="41363"/>
                  </a:lnTo>
                  <a:lnTo>
                    <a:pt x="110157" y="41363"/>
                  </a:lnTo>
                  <a:lnTo>
                    <a:pt x="110157" y="41390"/>
                  </a:lnTo>
                  <a:lnTo>
                    <a:pt x="110130" y="41390"/>
                  </a:lnTo>
                  <a:lnTo>
                    <a:pt x="110130" y="41416"/>
                  </a:lnTo>
                  <a:lnTo>
                    <a:pt x="110090" y="41416"/>
                  </a:lnTo>
                  <a:lnTo>
                    <a:pt x="110090" y="41430"/>
                  </a:lnTo>
                  <a:lnTo>
                    <a:pt x="110063" y="41430"/>
                  </a:lnTo>
                  <a:lnTo>
                    <a:pt x="110063" y="41457"/>
                  </a:lnTo>
                  <a:lnTo>
                    <a:pt x="110037" y="41457"/>
                  </a:lnTo>
                  <a:lnTo>
                    <a:pt x="110037" y="41483"/>
                  </a:lnTo>
                  <a:lnTo>
                    <a:pt x="110023" y="41483"/>
                  </a:lnTo>
                  <a:lnTo>
                    <a:pt x="110023" y="41497"/>
                  </a:lnTo>
                  <a:lnTo>
                    <a:pt x="109996" y="41497"/>
                  </a:lnTo>
                  <a:lnTo>
                    <a:pt x="109996" y="41523"/>
                  </a:lnTo>
                  <a:lnTo>
                    <a:pt x="109970" y="41523"/>
                  </a:lnTo>
                  <a:lnTo>
                    <a:pt x="109970" y="41550"/>
                  </a:lnTo>
                  <a:lnTo>
                    <a:pt x="109956" y="41550"/>
                  </a:lnTo>
                  <a:lnTo>
                    <a:pt x="109956" y="41564"/>
                  </a:lnTo>
                  <a:lnTo>
                    <a:pt x="109903" y="41564"/>
                  </a:lnTo>
                  <a:lnTo>
                    <a:pt x="109903" y="41590"/>
                  </a:lnTo>
                  <a:lnTo>
                    <a:pt x="109889" y="41590"/>
                  </a:lnTo>
                  <a:lnTo>
                    <a:pt x="109889" y="41617"/>
                  </a:lnTo>
                  <a:lnTo>
                    <a:pt x="109863" y="41617"/>
                  </a:lnTo>
                  <a:lnTo>
                    <a:pt x="109863" y="41630"/>
                  </a:lnTo>
                  <a:lnTo>
                    <a:pt x="109836" y="41630"/>
                  </a:lnTo>
                  <a:lnTo>
                    <a:pt x="109836" y="41657"/>
                  </a:lnTo>
                  <a:lnTo>
                    <a:pt x="109823" y="41657"/>
                  </a:lnTo>
                  <a:lnTo>
                    <a:pt x="109823" y="41684"/>
                  </a:lnTo>
                  <a:lnTo>
                    <a:pt x="109796" y="41684"/>
                  </a:lnTo>
                  <a:lnTo>
                    <a:pt x="109796" y="41697"/>
                  </a:lnTo>
                  <a:lnTo>
                    <a:pt x="109769" y="41697"/>
                  </a:lnTo>
                  <a:lnTo>
                    <a:pt x="109769" y="41724"/>
                  </a:lnTo>
                  <a:lnTo>
                    <a:pt x="109756" y="41724"/>
                  </a:lnTo>
                  <a:lnTo>
                    <a:pt x="109756" y="41751"/>
                  </a:lnTo>
                  <a:lnTo>
                    <a:pt x="109729" y="41751"/>
                  </a:lnTo>
                  <a:lnTo>
                    <a:pt x="109729" y="41764"/>
                  </a:lnTo>
                  <a:lnTo>
                    <a:pt x="109702" y="41764"/>
                  </a:lnTo>
                  <a:lnTo>
                    <a:pt x="109702" y="41791"/>
                  </a:lnTo>
                  <a:lnTo>
                    <a:pt x="109689" y="41791"/>
                  </a:lnTo>
                  <a:lnTo>
                    <a:pt x="109689" y="41818"/>
                  </a:lnTo>
                  <a:lnTo>
                    <a:pt x="109662" y="41818"/>
                  </a:lnTo>
                  <a:lnTo>
                    <a:pt x="109662" y="41831"/>
                  </a:lnTo>
                  <a:lnTo>
                    <a:pt x="109635" y="41831"/>
                  </a:lnTo>
                  <a:lnTo>
                    <a:pt x="109635" y="41885"/>
                  </a:lnTo>
                  <a:lnTo>
                    <a:pt x="109622" y="41885"/>
                  </a:lnTo>
                  <a:lnTo>
                    <a:pt x="109622" y="41898"/>
                  </a:lnTo>
                  <a:lnTo>
                    <a:pt x="109595" y="41898"/>
                  </a:lnTo>
                  <a:lnTo>
                    <a:pt x="109595" y="41925"/>
                  </a:lnTo>
                  <a:lnTo>
                    <a:pt x="109568" y="41925"/>
                  </a:lnTo>
                  <a:lnTo>
                    <a:pt x="109568" y="41952"/>
                  </a:lnTo>
                  <a:lnTo>
                    <a:pt x="109555" y="41952"/>
                  </a:lnTo>
                  <a:lnTo>
                    <a:pt x="109555" y="41965"/>
                  </a:lnTo>
                  <a:lnTo>
                    <a:pt x="109528" y="41965"/>
                  </a:lnTo>
                  <a:lnTo>
                    <a:pt x="109528" y="41992"/>
                  </a:lnTo>
                  <a:lnTo>
                    <a:pt x="109501" y="41992"/>
                  </a:lnTo>
                  <a:lnTo>
                    <a:pt x="109501" y="42019"/>
                  </a:lnTo>
                  <a:lnTo>
                    <a:pt x="109488" y="42019"/>
                  </a:lnTo>
                  <a:lnTo>
                    <a:pt x="109488" y="42032"/>
                  </a:lnTo>
                  <a:lnTo>
                    <a:pt x="109461" y="42032"/>
                  </a:lnTo>
                  <a:lnTo>
                    <a:pt x="109461" y="42059"/>
                  </a:lnTo>
                  <a:lnTo>
                    <a:pt x="109434" y="42059"/>
                  </a:lnTo>
                  <a:lnTo>
                    <a:pt x="109434" y="42099"/>
                  </a:lnTo>
                  <a:lnTo>
                    <a:pt x="109421" y="42099"/>
                  </a:lnTo>
                  <a:lnTo>
                    <a:pt x="109421" y="42126"/>
                  </a:lnTo>
                  <a:lnTo>
                    <a:pt x="109394" y="42126"/>
                  </a:lnTo>
                  <a:lnTo>
                    <a:pt x="109394" y="42152"/>
                  </a:lnTo>
                  <a:lnTo>
                    <a:pt x="109368" y="42152"/>
                  </a:lnTo>
                  <a:lnTo>
                    <a:pt x="109368" y="42166"/>
                  </a:lnTo>
                  <a:lnTo>
                    <a:pt x="109354" y="42166"/>
                  </a:lnTo>
                  <a:lnTo>
                    <a:pt x="109354" y="42192"/>
                  </a:lnTo>
                  <a:lnTo>
                    <a:pt x="109327" y="42192"/>
                  </a:lnTo>
                  <a:lnTo>
                    <a:pt x="109327" y="42233"/>
                  </a:lnTo>
                  <a:lnTo>
                    <a:pt x="109301" y="42233"/>
                  </a:lnTo>
                  <a:lnTo>
                    <a:pt x="109301" y="42259"/>
                  </a:lnTo>
                  <a:lnTo>
                    <a:pt x="109287" y="42259"/>
                  </a:lnTo>
                  <a:lnTo>
                    <a:pt x="109287" y="42286"/>
                  </a:lnTo>
                  <a:lnTo>
                    <a:pt x="109261" y="42286"/>
                  </a:lnTo>
                  <a:lnTo>
                    <a:pt x="109261" y="42326"/>
                  </a:lnTo>
                  <a:lnTo>
                    <a:pt x="109234" y="42326"/>
                  </a:lnTo>
                  <a:lnTo>
                    <a:pt x="109234" y="42353"/>
                  </a:lnTo>
                  <a:lnTo>
                    <a:pt x="109220" y="42353"/>
                  </a:lnTo>
                  <a:lnTo>
                    <a:pt x="109220" y="42393"/>
                  </a:lnTo>
                  <a:lnTo>
                    <a:pt x="109194" y="42393"/>
                  </a:lnTo>
                  <a:lnTo>
                    <a:pt x="109194" y="42420"/>
                  </a:lnTo>
                  <a:lnTo>
                    <a:pt x="109167" y="42420"/>
                  </a:lnTo>
                  <a:lnTo>
                    <a:pt x="109167" y="42460"/>
                  </a:lnTo>
                  <a:lnTo>
                    <a:pt x="109153" y="42460"/>
                  </a:lnTo>
                  <a:lnTo>
                    <a:pt x="109153" y="42487"/>
                  </a:lnTo>
                  <a:lnTo>
                    <a:pt x="109127" y="42487"/>
                  </a:lnTo>
                  <a:lnTo>
                    <a:pt x="109127" y="42527"/>
                  </a:lnTo>
                  <a:lnTo>
                    <a:pt x="109100" y="42527"/>
                  </a:lnTo>
                  <a:lnTo>
                    <a:pt x="109100" y="42554"/>
                  </a:lnTo>
                  <a:lnTo>
                    <a:pt x="109087" y="42554"/>
                  </a:lnTo>
                  <a:lnTo>
                    <a:pt x="109087" y="42594"/>
                  </a:lnTo>
                  <a:lnTo>
                    <a:pt x="109060" y="42594"/>
                  </a:lnTo>
                  <a:lnTo>
                    <a:pt x="109060" y="42621"/>
                  </a:lnTo>
                  <a:lnTo>
                    <a:pt x="109033" y="42621"/>
                  </a:lnTo>
                  <a:lnTo>
                    <a:pt x="109033" y="42661"/>
                  </a:lnTo>
                  <a:lnTo>
                    <a:pt x="109020" y="42661"/>
                  </a:lnTo>
                  <a:lnTo>
                    <a:pt x="109020" y="42688"/>
                  </a:lnTo>
                  <a:lnTo>
                    <a:pt x="108993" y="42688"/>
                  </a:lnTo>
                  <a:lnTo>
                    <a:pt x="108993" y="42728"/>
                  </a:lnTo>
                  <a:lnTo>
                    <a:pt x="108966" y="42728"/>
                  </a:lnTo>
                  <a:lnTo>
                    <a:pt x="108966" y="42768"/>
                  </a:lnTo>
                  <a:lnTo>
                    <a:pt x="108953" y="42768"/>
                  </a:lnTo>
                  <a:lnTo>
                    <a:pt x="108953" y="42835"/>
                  </a:lnTo>
                  <a:lnTo>
                    <a:pt x="108926" y="42835"/>
                  </a:lnTo>
                  <a:lnTo>
                    <a:pt x="108926" y="42888"/>
                  </a:lnTo>
                  <a:lnTo>
                    <a:pt x="108899" y="42888"/>
                  </a:lnTo>
                  <a:lnTo>
                    <a:pt x="108899" y="42928"/>
                  </a:lnTo>
                  <a:lnTo>
                    <a:pt x="108886" y="42928"/>
                  </a:lnTo>
                  <a:lnTo>
                    <a:pt x="108886" y="42969"/>
                  </a:lnTo>
                  <a:lnTo>
                    <a:pt x="108859" y="42969"/>
                  </a:lnTo>
                  <a:lnTo>
                    <a:pt x="108859" y="43022"/>
                  </a:lnTo>
                  <a:lnTo>
                    <a:pt x="108832" y="43022"/>
                  </a:lnTo>
                  <a:lnTo>
                    <a:pt x="108832" y="43062"/>
                  </a:lnTo>
                  <a:lnTo>
                    <a:pt x="108819" y="43062"/>
                  </a:lnTo>
                  <a:lnTo>
                    <a:pt x="108819" y="43102"/>
                  </a:lnTo>
                  <a:lnTo>
                    <a:pt x="108792" y="43102"/>
                  </a:lnTo>
                  <a:lnTo>
                    <a:pt x="108792" y="43156"/>
                  </a:lnTo>
                  <a:lnTo>
                    <a:pt x="108765" y="43156"/>
                  </a:lnTo>
                  <a:lnTo>
                    <a:pt x="108765" y="43236"/>
                  </a:lnTo>
                  <a:lnTo>
                    <a:pt x="108752" y="43236"/>
                  </a:lnTo>
                  <a:lnTo>
                    <a:pt x="108752" y="43330"/>
                  </a:lnTo>
                  <a:lnTo>
                    <a:pt x="108725" y="43330"/>
                  </a:lnTo>
                  <a:lnTo>
                    <a:pt x="108725" y="43397"/>
                  </a:lnTo>
                  <a:lnTo>
                    <a:pt x="108698" y="43397"/>
                  </a:lnTo>
                  <a:lnTo>
                    <a:pt x="108698" y="43491"/>
                  </a:lnTo>
                  <a:lnTo>
                    <a:pt x="108685" y="43491"/>
                  </a:lnTo>
                  <a:lnTo>
                    <a:pt x="108685" y="43571"/>
                  </a:lnTo>
                  <a:lnTo>
                    <a:pt x="108658" y="43571"/>
                  </a:lnTo>
                  <a:lnTo>
                    <a:pt x="108658" y="43664"/>
                  </a:lnTo>
                  <a:lnTo>
                    <a:pt x="108632" y="43664"/>
                  </a:lnTo>
                  <a:lnTo>
                    <a:pt x="108632" y="44026"/>
                  </a:lnTo>
                  <a:lnTo>
                    <a:pt x="108618" y="44026"/>
                  </a:lnTo>
                  <a:lnTo>
                    <a:pt x="108618" y="44173"/>
                  </a:lnTo>
                  <a:lnTo>
                    <a:pt x="108632" y="44173"/>
                  </a:lnTo>
                  <a:lnTo>
                    <a:pt x="108632" y="44307"/>
                  </a:lnTo>
                  <a:lnTo>
                    <a:pt x="108658" y="44307"/>
                  </a:lnTo>
                  <a:lnTo>
                    <a:pt x="108658" y="44467"/>
                  </a:lnTo>
                  <a:lnTo>
                    <a:pt x="108685" y="44467"/>
                  </a:lnTo>
                  <a:lnTo>
                    <a:pt x="108685" y="44601"/>
                  </a:lnTo>
                  <a:lnTo>
                    <a:pt x="108698" y="44601"/>
                  </a:lnTo>
                  <a:lnTo>
                    <a:pt x="108698" y="44668"/>
                  </a:lnTo>
                  <a:lnTo>
                    <a:pt x="108725" y="44668"/>
                  </a:lnTo>
                  <a:lnTo>
                    <a:pt x="108725" y="44735"/>
                  </a:lnTo>
                  <a:lnTo>
                    <a:pt x="108752" y="44735"/>
                  </a:lnTo>
                  <a:lnTo>
                    <a:pt x="108752" y="44775"/>
                  </a:lnTo>
                  <a:lnTo>
                    <a:pt x="108765" y="44775"/>
                  </a:lnTo>
                  <a:lnTo>
                    <a:pt x="108765" y="44842"/>
                  </a:lnTo>
                  <a:lnTo>
                    <a:pt x="108792" y="44842"/>
                  </a:lnTo>
                  <a:lnTo>
                    <a:pt x="108792" y="44896"/>
                  </a:lnTo>
                  <a:lnTo>
                    <a:pt x="108819" y="44896"/>
                  </a:lnTo>
                  <a:lnTo>
                    <a:pt x="108819" y="44962"/>
                  </a:lnTo>
                  <a:lnTo>
                    <a:pt x="108832" y="44962"/>
                  </a:lnTo>
                  <a:lnTo>
                    <a:pt x="108832" y="45029"/>
                  </a:lnTo>
                  <a:lnTo>
                    <a:pt x="108859" y="45029"/>
                  </a:lnTo>
                  <a:lnTo>
                    <a:pt x="108859" y="45070"/>
                  </a:lnTo>
                  <a:lnTo>
                    <a:pt x="108886" y="45070"/>
                  </a:lnTo>
                  <a:lnTo>
                    <a:pt x="108886" y="45110"/>
                  </a:lnTo>
                  <a:lnTo>
                    <a:pt x="108899" y="45110"/>
                  </a:lnTo>
                  <a:lnTo>
                    <a:pt x="108899" y="45163"/>
                  </a:lnTo>
                  <a:lnTo>
                    <a:pt x="108926" y="45163"/>
                  </a:lnTo>
                  <a:lnTo>
                    <a:pt x="108926" y="45177"/>
                  </a:lnTo>
                  <a:lnTo>
                    <a:pt x="108953" y="45177"/>
                  </a:lnTo>
                  <a:lnTo>
                    <a:pt x="108953" y="45230"/>
                  </a:lnTo>
                  <a:lnTo>
                    <a:pt x="108966" y="45230"/>
                  </a:lnTo>
                  <a:lnTo>
                    <a:pt x="108966" y="45243"/>
                  </a:lnTo>
                  <a:lnTo>
                    <a:pt x="108993" y="45243"/>
                  </a:lnTo>
                  <a:lnTo>
                    <a:pt x="108993" y="45297"/>
                  </a:lnTo>
                  <a:lnTo>
                    <a:pt x="109020" y="45297"/>
                  </a:lnTo>
                  <a:lnTo>
                    <a:pt x="109020" y="45337"/>
                  </a:lnTo>
                  <a:lnTo>
                    <a:pt x="109033" y="45337"/>
                  </a:lnTo>
                  <a:lnTo>
                    <a:pt x="109033" y="45364"/>
                  </a:lnTo>
                  <a:lnTo>
                    <a:pt x="109060" y="45364"/>
                  </a:lnTo>
                  <a:lnTo>
                    <a:pt x="109060" y="45404"/>
                  </a:lnTo>
                  <a:lnTo>
                    <a:pt x="109087" y="45404"/>
                  </a:lnTo>
                  <a:lnTo>
                    <a:pt x="109087" y="45431"/>
                  </a:lnTo>
                  <a:lnTo>
                    <a:pt x="109100" y="45431"/>
                  </a:lnTo>
                  <a:lnTo>
                    <a:pt x="109100" y="45471"/>
                  </a:lnTo>
                  <a:lnTo>
                    <a:pt x="109127" y="45471"/>
                  </a:lnTo>
                  <a:lnTo>
                    <a:pt x="109127" y="45511"/>
                  </a:lnTo>
                  <a:lnTo>
                    <a:pt x="109153" y="45511"/>
                  </a:lnTo>
                  <a:lnTo>
                    <a:pt x="109153" y="45538"/>
                  </a:lnTo>
                  <a:lnTo>
                    <a:pt x="109167" y="45538"/>
                  </a:lnTo>
                  <a:lnTo>
                    <a:pt x="109167" y="45565"/>
                  </a:lnTo>
                  <a:lnTo>
                    <a:pt x="109194" y="45565"/>
                  </a:lnTo>
                  <a:lnTo>
                    <a:pt x="109194" y="45578"/>
                  </a:lnTo>
                  <a:lnTo>
                    <a:pt x="109220" y="45578"/>
                  </a:lnTo>
                  <a:lnTo>
                    <a:pt x="109220" y="45632"/>
                  </a:lnTo>
                  <a:lnTo>
                    <a:pt x="109234" y="45632"/>
                  </a:lnTo>
                  <a:lnTo>
                    <a:pt x="109234" y="45645"/>
                  </a:lnTo>
                  <a:lnTo>
                    <a:pt x="109261" y="45645"/>
                  </a:lnTo>
                  <a:lnTo>
                    <a:pt x="109261" y="45672"/>
                  </a:lnTo>
                  <a:lnTo>
                    <a:pt x="109287" y="45672"/>
                  </a:lnTo>
                  <a:lnTo>
                    <a:pt x="109287" y="45698"/>
                  </a:lnTo>
                  <a:lnTo>
                    <a:pt x="109301" y="45698"/>
                  </a:lnTo>
                  <a:lnTo>
                    <a:pt x="109301" y="45712"/>
                  </a:lnTo>
                  <a:lnTo>
                    <a:pt x="109327" y="45712"/>
                  </a:lnTo>
                  <a:lnTo>
                    <a:pt x="109327" y="45739"/>
                  </a:lnTo>
                  <a:lnTo>
                    <a:pt x="109354" y="45739"/>
                  </a:lnTo>
                  <a:lnTo>
                    <a:pt x="109354" y="45765"/>
                  </a:lnTo>
                  <a:lnTo>
                    <a:pt x="109368" y="45765"/>
                  </a:lnTo>
                  <a:lnTo>
                    <a:pt x="109368" y="45779"/>
                  </a:lnTo>
                  <a:lnTo>
                    <a:pt x="109394" y="45779"/>
                  </a:lnTo>
                  <a:lnTo>
                    <a:pt x="109394" y="45832"/>
                  </a:lnTo>
                  <a:lnTo>
                    <a:pt x="109421" y="45832"/>
                  </a:lnTo>
                  <a:lnTo>
                    <a:pt x="109421" y="45846"/>
                  </a:lnTo>
                  <a:lnTo>
                    <a:pt x="109434" y="45846"/>
                  </a:lnTo>
                  <a:lnTo>
                    <a:pt x="109434" y="45872"/>
                  </a:lnTo>
                  <a:lnTo>
                    <a:pt x="109461" y="45872"/>
                  </a:lnTo>
                  <a:lnTo>
                    <a:pt x="109461" y="45899"/>
                  </a:lnTo>
                  <a:lnTo>
                    <a:pt x="109488" y="45899"/>
                  </a:lnTo>
                  <a:lnTo>
                    <a:pt x="109488" y="45913"/>
                  </a:lnTo>
                  <a:lnTo>
                    <a:pt x="109501" y="45913"/>
                  </a:lnTo>
                  <a:lnTo>
                    <a:pt x="109501" y="45939"/>
                  </a:lnTo>
                  <a:lnTo>
                    <a:pt x="109528" y="45939"/>
                  </a:lnTo>
                  <a:lnTo>
                    <a:pt x="109528" y="45966"/>
                  </a:lnTo>
                  <a:lnTo>
                    <a:pt x="109555" y="45966"/>
                  </a:lnTo>
                  <a:lnTo>
                    <a:pt x="109555" y="45979"/>
                  </a:lnTo>
                  <a:lnTo>
                    <a:pt x="109568" y="45979"/>
                  </a:lnTo>
                  <a:lnTo>
                    <a:pt x="109568" y="46006"/>
                  </a:lnTo>
                  <a:lnTo>
                    <a:pt x="109595" y="46006"/>
                  </a:lnTo>
                  <a:lnTo>
                    <a:pt x="109595" y="46033"/>
                  </a:lnTo>
                  <a:lnTo>
                    <a:pt x="109622" y="46033"/>
                  </a:lnTo>
                  <a:lnTo>
                    <a:pt x="109622" y="46046"/>
                  </a:lnTo>
                  <a:lnTo>
                    <a:pt x="109635" y="46046"/>
                  </a:lnTo>
                  <a:lnTo>
                    <a:pt x="109635" y="46073"/>
                  </a:lnTo>
                  <a:lnTo>
                    <a:pt x="109662" y="46073"/>
                  </a:lnTo>
                  <a:lnTo>
                    <a:pt x="109662" y="46100"/>
                  </a:lnTo>
                  <a:lnTo>
                    <a:pt x="109702" y="46100"/>
                  </a:lnTo>
                  <a:lnTo>
                    <a:pt x="109702" y="46113"/>
                  </a:lnTo>
                  <a:lnTo>
                    <a:pt x="109729" y="46113"/>
                  </a:lnTo>
                  <a:lnTo>
                    <a:pt x="109729" y="46140"/>
                  </a:lnTo>
                  <a:lnTo>
                    <a:pt x="109756" y="46140"/>
                  </a:lnTo>
                  <a:lnTo>
                    <a:pt x="109756" y="46167"/>
                  </a:lnTo>
                  <a:lnTo>
                    <a:pt x="109769" y="46167"/>
                  </a:lnTo>
                  <a:lnTo>
                    <a:pt x="109769" y="46180"/>
                  </a:lnTo>
                  <a:lnTo>
                    <a:pt x="109796" y="46180"/>
                  </a:lnTo>
                  <a:lnTo>
                    <a:pt x="109796" y="46207"/>
                  </a:lnTo>
                  <a:lnTo>
                    <a:pt x="109836" y="46207"/>
                  </a:lnTo>
                  <a:lnTo>
                    <a:pt x="109836" y="46234"/>
                  </a:lnTo>
                  <a:lnTo>
                    <a:pt x="109863" y="46234"/>
                  </a:lnTo>
                  <a:lnTo>
                    <a:pt x="109863" y="46247"/>
                  </a:lnTo>
                  <a:lnTo>
                    <a:pt x="109889" y="46247"/>
                  </a:lnTo>
                  <a:lnTo>
                    <a:pt x="109889" y="46274"/>
                  </a:lnTo>
                  <a:lnTo>
                    <a:pt x="109903" y="46274"/>
                  </a:lnTo>
                  <a:lnTo>
                    <a:pt x="109903" y="46301"/>
                  </a:lnTo>
                  <a:lnTo>
                    <a:pt x="109930" y="46301"/>
                  </a:lnTo>
                  <a:lnTo>
                    <a:pt x="109930" y="46314"/>
                  </a:lnTo>
                  <a:lnTo>
                    <a:pt x="109970" y="46314"/>
                  </a:lnTo>
                  <a:lnTo>
                    <a:pt x="109970" y="46341"/>
                  </a:lnTo>
                  <a:lnTo>
                    <a:pt x="109996" y="46341"/>
                  </a:lnTo>
                  <a:lnTo>
                    <a:pt x="109996" y="46368"/>
                  </a:lnTo>
                  <a:lnTo>
                    <a:pt x="110023" y="46368"/>
                  </a:lnTo>
                  <a:lnTo>
                    <a:pt x="110023" y="46381"/>
                  </a:lnTo>
                  <a:lnTo>
                    <a:pt x="110037" y="46381"/>
                  </a:lnTo>
                  <a:lnTo>
                    <a:pt x="110037" y="46408"/>
                  </a:lnTo>
                  <a:lnTo>
                    <a:pt x="110090" y="46408"/>
                  </a:lnTo>
                  <a:lnTo>
                    <a:pt x="110090" y="46434"/>
                  </a:lnTo>
                  <a:lnTo>
                    <a:pt x="110104" y="46434"/>
                  </a:lnTo>
                  <a:lnTo>
                    <a:pt x="110104" y="46448"/>
                  </a:lnTo>
                  <a:lnTo>
                    <a:pt x="110157" y="46448"/>
                  </a:lnTo>
                  <a:lnTo>
                    <a:pt x="110157" y="46475"/>
                  </a:lnTo>
                  <a:lnTo>
                    <a:pt x="110170" y="46475"/>
                  </a:lnTo>
                  <a:lnTo>
                    <a:pt x="110170" y="46501"/>
                  </a:lnTo>
                  <a:lnTo>
                    <a:pt x="110224" y="46501"/>
                  </a:lnTo>
                  <a:lnTo>
                    <a:pt x="110224" y="46515"/>
                  </a:lnTo>
                  <a:lnTo>
                    <a:pt x="110237" y="46515"/>
                  </a:lnTo>
                  <a:lnTo>
                    <a:pt x="110237" y="46541"/>
                  </a:lnTo>
                  <a:lnTo>
                    <a:pt x="110291" y="46541"/>
                  </a:lnTo>
                  <a:lnTo>
                    <a:pt x="110291" y="46568"/>
                  </a:lnTo>
                  <a:lnTo>
                    <a:pt x="110304" y="46568"/>
                  </a:lnTo>
                  <a:lnTo>
                    <a:pt x="110304" y="46582"/>
                  </a:lnTo>
                  <a:lnTo>
                    <a:pt x="110358" y="46582"/>
                  </a:lnTo>
                  <a:lnTo>
                    <a:pt x="110358" y="46608"/>
                  </a:lnTo>
                  <a:lnTo>
                    <a:pt x="110371" y="46608"/>
                  </a:lnTo>
                  <a:lnTo>
                    <a:pt x="110371" y="46635"/>
                  </a:lnTo>
                  <a:lnTo>
                    <a:pt x="110425" y="46635"/>
                  </a:lnTo>
                  <a:lnTo>
                    <a:pt x="110425" y="46649"/>
                  </a:lnTo>
                  <a:lnTo>
                    <a:pt x="110465" y="46649"/>
                  </a:lnTo>
                  <a:lnTo>
                    <a:pt x="110465" y="46675"/>
                  </a:lnTo>
                  <a:lnTo>
                    <a:pt x="110492" y="46675"/>
                  </a:lnTo>
                  <a:lnTo>
                    <a:pt x="110492" y="46702"/>
                  </a:lnTo>
                  <a:lnTo>
                    <a:pt x="110532" y="46702"/>
                  </a:lnTo>
                  <a:lnTo>
                    <a:pt x="110532" y="46715"/>
                  </a:lnTo>
                  <a:lnTo>
                    <a:pt x="110559" y="46715"/>
                  </a:lnTo>
                  <a:lnTo>
                    <a:pt x="110559" y="46742"/>
                  </a:lnTo>
                  <a:lnTo>
                    <a:pt x="110599" y="46742"/>
                  </a:lnTo>
                  <a:lnTo>
                    <a:pt x="110599" y="46769"/>
                  </a:lnTo>
                  <a:lnTo>
                    <a:pt x="110625" y="46769"/>
                  </a:lnTo>
                  <a:lnTo>
                    <a:pt x="110625" y="46782"/>
                  </a:lnTo>
                  <a:lnTo>
                    <a:pt x="110666" y="46782"/>
                  </a:lnTo>
                  <a:lnTo>
                    <a:pt x="110666" y="46809"/>
                  </a:lnTo>
                  <a:lnTo>
                    <a:pt x="110706" y="46809"/>
                  </a:lnTo>
                  <a:lnTo>
                    <a:pt x="110706" y="46836"/>
                  </a:lnTo>
                  <a:lnTo>
                    <a:pt x="110759" y="46836"/>
                  </a:lnTo>
                  <a:lnTo>
                    <a:pt x="110759" y="46849"/>
                  </a:lnTo>
                  <a:lnTo>
                    <a:pt x="110799" y="46849"/>
                  </a:lnTo>
                  <a:lnTo>
                    <a:pt x="110799" y="46876"/>
                  </a:lnTo>
                  <a:lnTo>
                    <a:pt x="110840" y="46876"/>
                  </a:lnTo>
                  <a:lnTo>
                    <a:pt x="110840" y="46903"/>
                  </a:lnTo>
                  <a:lnTo>
                    <a:pt x="110893" y="46903"/>
                  </a:lnTo>
                  <a:lnTo>
                    <a:pt x="110893" y="46916"/>
                  </a:lnTo>
                  <a:lnTo>
                    <a:pt x="110933" y="46916"/>
                  </a:lnTo>
                  <a:lnTo>
                    <a:pt x="110933" y="46943"/>
                  </a:lnTo>
                  <a:lnTo>
                    <a:pt x="110960" y="46943"/>
                  </a:lnTo>
                  <a:lnTo>
                    <a:pt x="110960" y="46970"/>
                  </a:lnTo>
                  <a:lnTo>
                    <a:pt x="111000" y="46970"/>
                  </a:lnTo>
                  <a:lnTo>
                    <a:pt x="111000" y="46983"/>
                  </a:lnTo>
                  <a:lnTo>
                    <a:pt x="111040" y="46983"/>
                  </a:lnTo>
                  <a:lnTo>
                    <a:pt x="111040" y="47010"/>
                  </a:lnTo>
                  <a:lnTo>
                    <a:pt x="111094" y="47010"/>
                  </a:lnTo>
                  <a:lnTo>
                    <a:pt x="111094" y="47037"/>
                  </a:lnTo>
                  <a:lnTo>
                    <a:pt x="111134" y="47037"/>
                  </a:lnTo>
                  <a:lnTo>
                    <a:pt x="111134" y="47050"/>
                  </a:lnTo>
                  <a:lnTo>
                    <a:pt x="111174" y="47050"/>
                  </a:lnTo>
                  <a:lnTo>
                    <a:pt x="111174" y="47077"/>
                  </a:lnTo>
                  <a:lnTo>
                    <a:pt x="111228" y="47077"/>
                  </a:lnTo>
                  <a:lnTo>
                    <a:pt x="111228" y="47104"/>
                  </a:lnTo>
                  <a:lnTo>
                    <a:pt x="111268" y="47104"/>
                  </a:lnTo>
                  <a:lnTo>
                    <a:pt x="111268" y="47117"/>
                  </a:lnTo>
                  <a:lnTo>
                    <a:pt x="111308" y="47117"/>
                  </a:lnTo>
                  <a:lnTo>
                    <a:pt x="111308" y="47144"/>
                  </a:lnTo>
                  <a:lnTo>
                    <a:pt x="111361" y="47144"/>
                  </a:lnTo>
                  <a:lnTo>
                    <a:pt x="111361" y="47170"/>
                  </a:lnTo>
                  <a:lnTo>
                    <a:pt x="111402" y="47170"/>
                  </a:lnTo>
                  <a:lnTo>
                    <a:pt x="111402" y="47184"/>
                  </a:lnTo>
                  <a:lnTo>
                    <a:pt x="111468" y="47184"/>
                  </a:lnTo>
                  <a:lnTo>
                    <a:pt x="111468" y="47211"/>
                  </a:lnTo>
                  <a:lnTo>
                    <a:pt x="111509" y="47211"/>
                  </a:lnTo>
                  <a:lnTo>
                    <a:pt x="111509" y="47237"/>
                  </a:lnTo>
                  <a:lnTo>
                    <a:pt x="111576" y="47237"/>
                  </a:lnTo>
                  <a:lnTo>
                    <a:pt x="111576" y="47251"/>
                  </a:lnTo>
                  <a:lnTo>
                    <a:pt x="111629" y="47251"/>
                  </a:lnTo>
                  <a:lnTo>
                    <a:pt x="111629" y="47277"/>
                  </a:lnTo>
                  <a:lnTo>
                    <a:pt x="111669" y="47277"/>
                  </a:lnTo>
                  <a:lnTo>
                    <a:pt x="111669" y="47304"/>
                  </a:lnTo>
                  <a:lnTo>
                    <a:pt x="111736" y="47304"/>
                  </a:lnTo>
                  <a:lnTo>
                    <a:pt x="111736" y="47318"/>
                  </a:lnTo>
                  <a:lnTo>
                    <a:pt x="111776" y="47318"/>
                  </a:lnTo>
                  <a:lnTo>
                    <a:pt x="111776" y="47344"/>
                  </a:lnTo>
                  <a:lnTo>
                    <a:pt x="111843" y="47344"/>
                  </a:lnTo>
                  <a:lnTo>
                    <a:pt x="111843" y="47371"/>
                  </a:lnTo>
                  <a:lnTo>
                    <a:pt x="111897" y="47371"/>
                  </a:lnTo>
                  <a:lnTo>
                    <a:pt x="111897" y="47385"/>
                  </a:lnTo>
                  <a:lnTo>
                    <a:pt x="111964" y="47385"/>
                  </a:lnTo>
                  <a:lnTo>
                    <a:pt x="111964" y="47411"/>
                  </a:lnTo>
                  <a:lnTo>
                    <a:pt x="112004" y="47411"/>
                  </a:lnTo>
                  <a:lnTo>
                    <a:pt x="112004" y="47438"/>
                  </a:lnTo>
                  <a:lnTo>
                    <a:pt x="112071" y="47438"/>
                  </a:lnTo>
                  <a:lnTo>
                    <a:pt x="112071" y="47451"/>
                  </a:lnTo>
                  <a:lnTo>
                    <a:pt x="112138" y="47451"/>
                  </a:lnTo>
                  <a:lnTo>
                    <a:pt x="112138" y="47478"/>
                  </a:lnTo>
                  <a:lnTo>
                    <a:pt x="112204" y="47478"/>
                  </a:lnTo>
                  <a:lnTo>
                    <a:pt x="112204" y="47505"/>
                  </a:lnTo>
                  <a:lnTo>
                    <a:pt x="112271" y="47505"/>
                  </a:lnTo>
                  <a:lnTo>
                    <a:pt x="112271" y="47518"/>
                  </a:lnTo>
                  <a:lnTo>
                    <a:pt x="112338" y="47518"/>
                  </a:lnTo>
                  <a:lnTo>
                    <a:pt x="112338" y="47545"/>
                  </a:lnTo>
                  <a:lnTo>
                    <a:pt x="112405" y="47545"/>
                  </a:lnTo>
                  <a:lnTo>
                    <a:pt x="112405" y="47572"/>
                  </a:lnTo>
                  <a:lnTo>
                    <a:pt x="112472" y="47572"/>
                  </a:lnTo>
                  <a:lnTo>
                    <a:pt x="112472" y="47585"/>
                  </a:lnTo>
                  <a:lnTo>
                    <a:pt x="112539" y="47585"/>
                  </a:lnTo>
                  <a:lnTo>
                    <a:pt x="112539" y="47612"/>
                  </a:lnTo>
                  <a:lnTo>
                    <a:pt x="112606" y="47612"/>
                  </a:lnTo>
                  <a:lnTo>
                    <a:pt x="112606" y="47639"/>
                  </a:lnTo>
                  <a:lnTo>
                    <a:pt x="112673" y="47639"/>
                  </a:lnTo>
                  <a:lnTo>
                    <a:pt x="112673" y="47652"/>
                  </a:lnTo>
                  <a:lnTo>
                    <a:pt x="112740" y="47652"/>
                  </a:lnTo>
                  <a:lnTo>
                    <a:pt x="112740" y="47679"/>
                  </a:lnTo>
                  <a:lnTo>
                    <a:pt x="112807" y="47679"/>
                  </a:lnTo>
                  <a:lnTo>
                    <a:pt x="112807" y="47706"/>
                  </a:lnTo>
                  <a:lnTo>
                    <a:pt x="112874" y="47706"/>
                  </a:lnTo>
                  <a:lnTo>
                    <a:pt x="112874" y="47719"/>
                  </a:lnTo>
                  <a:lnTo>
                    <a:pt x="112967" y="47719"/>
                  </a:lnTo>
                  <a:lnTo>
                    <a:pt x="112967" y="47746"/>
                  </a:lnTo>
                  <a:lnTo>
                    <a:pt x="113047" y="47746"/>
                  </a:lnTo>
                  <a:lnTo>
                    <a:pt x="113047" y="47773"/>
                  </a:lnTo>
                  <a:lnTo>
                    <a:pt x="113114" y="47773"/>
                  </a:lnTo>
                  <a:lnTo>
                    <a:pt x="113114" y="47786"/>
                  </a:lnTo>
                  <a:lnTo>
                    <a:pt x="113208" y="47786"/>
                  </a:lnTo>
                  <a:lnTo>
                    <a:pt x="113208" y="47813"/>
                  </a:lnTo>
                  <a:lnTo>
                    <a:pt x="113302" y="47813"/>
                  </a:lnTo>
                  <a:lnTo>
                    <a:pt x="113302" y="47840"/>
                  </a:lnTo>
                  <a:lnTo>
                    <a:pt x="113382" y="47840"/>
                  </a:lnTo>
                  <a:lnTo>
                    <a:pt x="113382" y="47853"/>
                  </a:lnTo>
                  <a:lnTo>
                    <a:pt x="113449" y="47853"/>
                  </a:lnTo>
                  <a:lnTo>
                    <a:pt x="113449" y="47880"/>
                  </a:lnTo>
                  <a:lnTo>
                    <a:pt x="113543" y="47880"/>
                  </a:lnTo>
                  <a:lnTo>
                    <a:pt x="113543" y="47906"/>
                  </a:lnTo>
                  <a:lnTo>
                    <a:pt x="113636" y="47906"/>
                  </a:lnTo>
                  <a:lnTo>
                    <a:pt x="113636" y="47920"/>
                  </a:lnTo>
                  <a:lnTo>
                    <a:pt x="113717" y="47920"/>
                  </a:lnTo>
                  <a:lnTo>
                    <a:pt x="113717" y="47947"/>
                  </a:lnTo>
                  <a:lnTo>
                    <a:pt x="113810" y="47947"/>
                  </a:lnTo>
                  <a:lnTo>
                    <a:pt x="113810" y="47973"/>
                  </a:lnTo>
                  <a:lnTo>
                    <a:pt x="113917" y="47973"/>
                  </a:lnTo>
                  <a:lnTo>
                    <a:pt x="113917" y="47987"/>
                  </a:lnTo>
                  <a:lnTo>
                    <a:pt x="114038" y="47987"/>
                  </a:lnTo>
                  <a:lnTo>
                    <a:pt x="114038" y="48013"/>
                  </a:lnTo>
                  <a:lnTo>
                    <a:pt x="114145" y="48013"/>
                  </a:lnTo>
                  <a:lnTo>
                    <a:pt x="114145" y="48040"/>
                  </a:lnTo>
                  <a:lnTo>
                    <a:pt x="114252" y="48040"/>
                  </a:lnTo>
                  <a:lnTo>
                    <a:pt x="114252" y="48054"/>
                  </a:lnTo>
                  <a:lnTo>
                    <a:pt x="114372" y="48054"/>
                  </a:lnTo>
                  <a:lnTo>
                    <a:pt x="114372" y="48080"/>
                  </a:lnTo>
                  <a:lnTo>
                    <a:pt x="114479" y="48080"/>
                  </a:lnTo>
                  <a:lnTo>
                    <a:pt x="114479" y="48107"/>
                  </a:lnTo>
                  <a:lnTo>
                    <a:pt x="114586" y="48107"/>
                  </a:lnTo>
                  <a:lnTo>
                    <a:pt x="114586" y="48121"/>
                  </a:lnTo>
                  <a:lnTo>
                    <a:pt x="114707" y="48121"/>
                  </a:lnTo>
                  <a:lnTo>
                    <a:pt x="114707" y="48147"/>
                  </a:lnTo>
                  <a:lnTo>
                    <a:pt x="114814" y="48147"/>
                  </a:lnTo>
                  <a:lnTo>
                    <a:pt x="114814" y="48174"/>
                  </a:lnTo>
                  <a:lnTo>
                    <a:pt x="114948" y="48174"/>
                  </a:lnTo>
                  <a:lnTo>
                    <a:pt x="114948" y="48187"/>
                  </a:lnTo>
                  <a:lnTo>
                    <a:pt x="115108" y="48187"/>
                  </a:lnTo>
                  <a:lnTo>
                    <a:pt x="115108" y="48214"/>
                  </a:lnTo>
                  <a:lnTo>
                    <a:pt x="115255" y="48214"/>
                  </a:lnTo>
                  <a:lnTo>
                    <a:pt x="115255" y="48241"/>
                  </a:lnTo>
                  <a:lnTo>
                    <a:pt x="115416" y="48241"/>
                  </a:lnTo>
                  <a:lnTo>
                    <a:pt x="115416" y="48254"/>
                  </a:lnTo>
                  <a:lnTo>
                    <a:pt x="115577" y="48254"/>
                  </a:lnTo>
                  <a:lnTo>
                    <a:pt x="115577" y="48281"/>
                  </a:lnTo>
                  <a:lnTo>
                    <a:pt x="115724" y="48281"/>
                  </a:lnTo>
                  <a:lnTo>
                    <a:pt x="115724" y="48308"/>
                  </a:lnTo>
                  <a:lnTo>
                    <a:pt x="115884" y="48308"/>
                  </a:lnTo>
                  <a:lnTo>
                    <a:pt x="115884" y="48321"/>
                  </a:lnTo>
                  <a:lnTo>
                    <a:pt x="116125" y="48321"/>
                  </a:lnTo>
                  <a:lnTo>
                    <a:pt x="116125" y="48348"/>
                  </a:lnTo>
                  <a:lnTo>
                    <a:pt x="116379" y="48348"/>
                  </a:lnTo>
                  <a:lnTo>
                    <a:pt x="116379" y="48375"/>
                  </a:lnTo>
                  <a:lnTo>
                    <a:pt x="116620" y="48375"/>
                  </a:lnTo>
                  <a:lnTo>
                    <a:pt x="116620" y="48388"/>
                  </a:lnTo>
                  <a:lnTo>
                    <a:pt x="116861" y="48388"/>
                  </a:lnTo>
                  <a:lnTo>
                    <a:pt x="116861" y="48415"/>
                  </a:lnTo>
                  <a:lnTo>
                    <a:pt x="117223" y="48415"/>
                  </a:lnTo>
                  <a:lnTo>
                    <a:pt x="117223" y="48442"/>
                  </a:lnTo>
                  <a:lnTo>
                    <a:pt x="117718" y="48442"/>
                  </a:lnTo>
                  <a:lnTo>
                    <a:pt x="117718" y="48455"/>
                  </a:lnTo>
                  <a:lnTo>
                    <a:pt x="119738" y="48455"/>
                  </a:lnTo>
                  <a:lnTo>
                    <a:pt x="119738" y="48442"/>
                  </a:lnTo>
                  <a:lnTo>
                    <a:pt x="120274" y="48442"/>
                  </a:lnTo>
                  <a:lnTo>
                    <a:pt x="120274" y="48415"/>
                  </a:lnTo>
                  <a:lnTo>
                    <a:pt x="120608" y="48415"/>
                  </a:lnTo>
                  <a:lnTo>
                    <a:pt x="120608" y="48388"/>
                  </a:lnTo>
                  <a:lnTo>
                    <a:pt x="120876" y="48388"/>
                  </a:lnTo>
                  <a:lnTo>
                    <a:pt x="120876" y="48375"/>
                  </a:lnTo>
                  <a:lnTo>
                    <a:pt x="121143" y="48375"/>
                  </a:lnTo>
                  <a:lnTo>
                    <a:pt x="121143" y="48348"/>
                  </a:lnTo>
                  <a:lnTo>
                    <a:pt x="121411" y="48348"/>
                  </a:lnTo>
                  <a:lnTo>
                    <a:pt x="121411" y="48321"/>
                  </a:lnTo>
                  <a:lnTo>
                    <a:pt x="121665" y="48321"/>
                  </a:lnTo>
                  <a:lnTo>
                    <a:pt x="121665" y="48308"/>
                  </a:lnTo>
                  <a:lnTo>
                    <a:pt x="121839" y="48308"/>
                  </a:lnTo>
                  <a:lnTo>
                    <a:pt x="121839" y="48281"/>
                  </a:lnTo>
                  <a:lnTo>
                    <a:pt x="122013" y="48281"/>
                  </a:lnTo>
                  <a:lnTo>
                    <a:pt x="122013" y="48254"/>
                  </a:lnTo>
                  <a:lnTo>
                    <a:pt x="122200" y="48254"/>
                  </a:lnTo>
                  <a:lnTo>
                    <a:pt x="122200" y="48241"/>
                  </a:lnTo>
                  <a:lnTo>
                    <a:pt x="122374" y="48241"/>
                  </a:lnTo>
                  <a:lnTo>
                    <a:pt x="122374" y="48214"/>
                  </a:lnTo>
                  <a:lnTo>
                    <a:pt x="122548" y="48214"/>
                  </a:lnTo>
                  <a:lnTo>
                    <a:pt x="122548" y="48187"/>
                  </a:lnTo>
                  <a:lnTo>
                    <a:pt x="122736" y="48187"/>
                  </a:lnTo>
                  <a:lnTo>
                    <a:pt x="122736" y="48174"/>
                  </a:lnTo>
                  <a:lnTo>
                    <a:pt x="122870" y="48174"/>
                  </a:lnTo>
                  <a:lnTo>
                    <a:pt x="122870" y="48147"/>
                  </a:lnTo>
                  <a:lnTo>
                    <a:pt x="123003" y="48147"/>
                  </a:lnTo>
                  <a:lnTo>
                    <a:pt x="123003" y="48121"/>
                  </a:lnTo>
                  <a:lnTo>
                    <a:pt x="123137" y="48121"/>
                  </a:lnTo>
                  <a:lnTo>
                    <a:pt x="123137" y="48107"/>
                  </a:lnTo>
                  <a:lnTo>
                    <a:pt x="123271" y="48107"/>
                  </a:lnTo>
                  <a:lnTo>
                    <a:pt x="123271" y="48080"/>
                  </a:lnTo>
                  <a:lnTo>
                    <a:pt x="123405" y="48080"/>
                  </a:lnTo>
                  <a:lnTo>
                    <a:pt x="123405" y="48054"/>
                  </a:lnTo>
                  <a:lnTo>
                    <a:pt x="123539" y="48054"/>
                  </a:lnTo>
                  <a:lnTo>
                    <a:pt x="123539" y="48040"/>
                  </a:lnTo>
                  <a:lnTo>
                    <a:pt x="123672" y="48040"/>
                  </a:lnTo>
                  <a:lnTo>
                    <a:pt x="123672" y="48013"/>
                  </a:lnTo>
                  <a:lnTo>
                    <a:pt x="123806" y="48013"/>
                  </a:lnTo>
                  <a:lnTo>
                    <a:pt x="123806" y="47987"/>
                  </a:lnTo>
                  <a:lnTo>
                    <a:pt x="123940" y="47987"/>
                  </a:lnTo>
                  <a:lnTo>
                    <a:pt x="123940" y="47973"/>
                  </a:lnTo>
                  <a:lnTo>
                    <a:pt x="124020" y="47973"/>
                  </a:lnTo>
                  <a:lnTo>
                    <a:pt x="124020" y="47947"/>
                  </a:lnTo>
                  <a:lnTo>
                    <a:pt x="124141" y="47947"/>
                  </a:lnTo>
                  <a:lnTo>
                    <a:pt x="124141" y="47920"/>
                  </a:lnTo>
                  <a:lnTo>
                    <a:pt x="124248" y="47920"/>
                  </a:lnTo>
                  <a:lnTo>
                    <a:pt x="124248" y="47906"/>
                  </a:lnTo>
                  <a:lnTo>
                    <a:pt x="124342" y="47906"/>
                  </a:lnTo>
                  <a:lnTo>
                    <a:pt x="124342" y="47880"/>
                  </a:lnTo>
                  <a:lnTo>
                    <a:pt x="124449" y="47880"/>
                  </a:lnTo>
                  <a:lnTo>
                    <a:pt x="124449" y="47853"/>
                  </a:lnTo>
                  <a:lnTo>
                    <a:pt x="124556" y="47853"/>
                  </a:lnTo>
                  <a:lnTo>
                    <a:pt x="124556" y="47840"/>
                  </a:lnTo>
                  <a:lnTo>
                    <a:pt x="124676" y="47840"/>
                  </a:lnTo>
                  <a:lnTo>
                    <a:pt x="124676" y="47813"/>
                  </a:lnTo>
                  <a:lnTo>
                    <a:pt x="124756" y="47813"/>
                  </a:lnTo>
                  <a:lnTo>
                    <a:pt x="124756" y="47786"/>
                  </a:lnTo>
                  <a:lnTo>
                    <a:pt x="124877" y="47786"/>
                  </a:lnTo>
                  <a:lnTo>
                    <a:pt x="124877" y="47773"/>
                  </a:lnTo>
                  <a:lnTo>
                    <a:pt x="124984" y="47773"/>
                  </a:lnTo>
                  <a:lnTo>
                    <a:pt x="124984" y="47746"/>
                  </a:lnTo>
                  <a:lnTo>
                    <a:pt x="125078" y="47746"/>
                  </a:lnTo>
                  <a:lnTo>
                    <a:pt x="125078" y="47719"/>
                  </a:lnTo>
                  <a:lnTo>
                    <a:pt x="125158" y="47719"/>
                  </a:lnTo>
                  <a:lnTo>
                    <a:pt x="125158" y="47706"/>
                  </a:lnTo>
                  <a:lnTo>
                    <a:pt x="125225" y="47706"/>
                  </a:lnTo>
                  <a:lnTo>
                    <a:pt x="125225" y="47679"/>
                  </a:lnTo>
                  <a:lnTo>
                    <a:pt x="125318" y="47679"/>
                  </a:lnTo>
                  <a:lnTo>
                    <a:pt x="125318" y="47652"/>
                  </a:lnTo>
                  <a:lnTo>
                    <a:pt x="125412" y="47652"/>
                  </a:lnTo>
                  <a:lnTo>
                    <a:pt x="125412" y="47639"/>
                  </a:lnTo>
                  <a:lnTo>
                    <a:pt x="125492" y="47639"/>
                  </a:lnTo>
                  <a:lnTo>
                    <a:pt x="125492" y="47612"/>
                  </a:lnTo>
                  <a:lnTo>
                    <a:pt x="125586" y="47612"/>
                  </a:lnTo>
                  <a:lnTo>
                    <a:pt x="125586" y="47585"/>
                  </a:lnTo>
                  <a:lnTo>
                    <a:pt x="125680" y="47585"/>
                  </a:lnTo>
                  <a:lnTo>
                    <a:pt x="125680" y="47572"/>
                  </a:lnTo>
                  <a:lnTo>
                    <a:pt x="125760" y="47572"/>
                  </a:lnTo>
                  <a:lnTo>
                    <a:pt x="125760" y="47545"/>
                  </a:lnTo>
                  <a:lnTo>
                    <a:pt x="125827" y="47545"/>
                  </a:lnTo>
                  <a:lnTo>
                    <a:pt x="125827" y="47518"/>
                  </a:lnTo>
                  <a:lnTo>
                    <a:pt x="125921" y="47518"/>
                  </a:lnTo>
                  <a:lnTo>
                    <a:pt x="125921" y="47505"/>
                  </a:lnTo>
                  <a:lnTo>
                    <a:pt x="126014" y="47505"/>
                  </a:lnTo>
                  <a:lnTo>
                    <a:pt x="126014" y="47478"/>
                  </a:lnTo>
                  <a:lnTo>
                    <a:pt x="126095" y="47478"/>
                  </a:lnTo>
                  <a:lnTo>
                    <a:pt x="126095" y="47451"/>
                  </a:lnTo>
                  <a:lnTo>
                    <a:pt x="126161" y="47451"/>
                  </a:lnTo>
                  <a:lnTo>
                    <a:pt x="126161" y="47438"/>
                  </a:lnTo>
                  <a:lnTo>
                    <a:pt x="126228" y="47438"/>
                  </a:lnTo>
                  <a:lnTo>
                    <a:pt x="126228" y="47411"/>
                  </a:lnTo>
                  <a:lnTo>
                    <a:pt x="126295" y="47411"/>
                  </a:lnTo>
                  <a:lnTo>
                    <a:pt x="126295" y="47385"/>
                  </a:lnTo>
                  <a:lnTo>
                    <a:pt x="126389" y="47385"/>
                  </a:lnTo>
                  <a:lnTo>
                    <a:pt x="126389" y="47371"/>
                  </a:lnTo>
                  <a:lnTo>
                    <a:pt x="126456" y="47371"/>
                  </a:lnTo>
                  <a:lnTo>
                    <a:pt x="126456" y="47344"/>
                  </a:lnTo>
                  <a:lnTo>
                    <a:pt x="126523" y="47344"/>
                  </a:lnTo>
                  <a:lnTo>
                    <a:pt x="126523" y="47318"/>
                  </a:lnTo>
                  <a:lnTo>
                    <a:pt x="126590" y="47318"/>
                  </a:lnTo>
                  <a:lnTo>
                    <a:pt x="126590" y="47304"/>
                  </a:lnTo>
                  <a:lnTo>
                    <a:pt x="126657" y="47304"/>
                  </a:lnTo>
                  <a:lnTo>
                    <a:pt x="126657" y="47277"/>
                  </a:lnTo>
                  <a:lnTo>
                    <a:pt x="126750" y="47277"/>
                  </a:lnTo>
                  <a:lnTo>
                    <a:pt x="126750" y="47251"/>
                  </a:lnTo>
                  <a:lnTo>
                    <a:pt x="126817" y="47251"/>
                  </a:lnTo>
                  <a:lnTo>
                    <a:pt x="126817" y="47237"/>
                  </a:lnTo>
                  <a:lnTo>
                    <a:pt x="126884" y="47237"/>
                  </a:lnTo>
                  <a:lnTo>
                    <a:pt x="126884" y="47211"/>
                  </a:lnTo>
                  <a:lnTo>
                    <a:pt x="126951" y="47211"/>
                  </a:lnTo>
                  <a:lnTo>
                    <a:pt x="126951" y="47184"/>
                  </a:lnTo>
                  <a:lnTo>
                    <a:pt x="127031" y="47184"/>
                  </a:lnTo>
                  <a:lnTo>
                    <a:pt x="127031" y="47170"/>
                  </a:lnTo>
                  <a:lnTo>
                    <a:pt x="127098" y="47170"/>
                  </a:lnTo>
                  <a:lnTo>
                    <a:pt x="127098" y="47144"/>
                  </a:lnTo>
                  <a:lnTo>
                    <a:pt x="127152" y="47144"/>
                  </a:lnTo>
                  <a:lnTo>
                    <a:pt x="127152" y="47117"/>
                  </a:lnTo>
                  <a:lnTo>
                    <a:pt x="127219" y="47117"/>
                  </a:lnTo>
                  <a:lnTo>
                    <a:pt x="127219" y="47104"/>
                  </a:lnTo>
                  <a:lnTo>
                    <a:pt x="127285" y="47104"/>
                  </a:lnTo>
                  <a:lnTo>
                    <a:pt x="127285" y="47077"/>
                  </a:lnTo>
                  <a:lnTo>
                    <a:pt x="127352" y="47077"/>
                  </a:lnTo>
                  <a:lnTo>
                    <a:pt x="127352" y="47050"/>
                  </a:lnTo>
                  <a:lnTo>
                    <a:pt x="127393" y="47050"/>
                  </a:lnTo>
                  <a:lnTo>
                    <a:pt x="127393" y="47037"/>
                  </a:lnTo>
                  <a:lnTo>
                    <a:pt x="127459" y="47037"/>
                  </a:lnTo>
                  <a:lnTo>
                    <a:pt x="127459" y="47010"/>
                  </a:lnTo>
                  <a:lnTo>
                    <a:pt x="127526" y="47010"/>
                  </a:lnTo>
                  <a:lnTo>
                    <a:pt x="127526" y="46983"/>
                  </a:lnTo>
                  <a:lnTo>
                    <a:pt x="127566" y="46983"/>
                  </a:lnTo>
                  <a:lnTo>
                    <a:pt x="127566" y="46970"/>
                  </a:lnTo>
                  <a:lnTo>
                    <a:pt x="127633" y="46970"/>
                  </a:lnTo>
                  <a:lnTo>
                    <a:pt x="127633" y="46943"/>
                  </a:lnTo>
                  <a:lnTo>
                    <a:pt x="127700" y="46943"/>
                  </a:lnTo>
                  <a:lnTo>
                    <a:pt x="127700" y="46916"/>
                  </a:lnTo>
                  <a:lnTo>
                    <a:pt x="127754" y="46916"/>
                  </a:lnTo>
                  <a:lnTo>
                    <a:pt x="127754" y="46903"/>
                  </a:lnTo>
                  <a:lnTo>
                    <a:pt x="127821" y="46903"/>
                  </a:lnTo>
                  <a:lnTo>
                    <a:pt x="127821" y="46876"/>
                  </a:lnTo>
                  <a:lnTo>
                    <a:pt x="127888" y="46876"/>
                  </a:lnTo>
                  <a:lnTo>
                    <a:pt x="127888" y="46849"/>
                  </a:lnTo>
                  <a:lnTo>
                    <a:pt x="127955" y="46849"/>
                  </a:lnTo>
                  <a:lnTo>
                    <a:pt x="127955" y="46836"/>
                  </a:lnTo>
                  <a:lnTo>
                    <a:pt x="127995" y="46836"/>
                  </a:lnTo>
                  <a:lnTo>
                    <a:pt x="127995" y="46809"/>
                  </a:lnTo>
                  <a:lnTo>
                    <a:pt x="128062" y="46809"/>
                  </a:lnTo>
                  <a:lnTo>
                    <a:pt x="128062" y="46782"/>
                  </a:lnTo>
                  <a:lnTo>
                    <a:pt x="128102" y="46782"/>
                  </a:lnTo>
                  <a:lnTo>
                    <a:pt x="128102" y="46769"/>
                  </a:lnTo>
                  <a:lnTo>
                    <a:pt x="128169" y="46769"/>
                  </a:lnTo>
                  <a:lnTo>
                    <a:pt x="128169" y="46742"/>
                  </a:lnTo>
                  <a:lnTo>
                    <a:pt x="128222" y="46742"/>
                  </a:lnTo>
                  <a:lnTo>
                    <a:pt x="128222" y="46715"/>
                  </a:lnTo>
                  <a:lnTo>
                    <a:pt x="128262" y="46715"/>
                  </a:lnTo>
                  <a:lnTo>
                    <a:pt x="128262" y="46702"/>
                  </a:lnTo>
                  <a:lnTo>
                    <a:pt x="128302" y="46702"/>
                  </a:lnTo>
                  <a:lnTo>
                    <a:pt x="128302" y="46675"/>
                  </a:lnTo>
                  <a:lnTo>
                    <a:pt x="128369" y="46675"/>
                  </a:lnTo>
                  <a:lnTo>
                    <a:pt x="128369" y="46649"/>
                  </a:lnTo>
                  <a:lnTo>
                    <a:pt x="128423" y="46649"/>
                  </a:lnTo>
                  <a:lnTo>
                    <a:pt x="128423" y="46635"/>
                  </a:lnTo>
                  <a:lnTo>
                    <a:pt x="128463" y="46635"/>
                  </a:lnTo>
                  <a:lnTo>
                    <a:pt x="128463" y="46608"/>
                  </a:lnTo>
                  <a:lnTo>
                    <a:pt x="128530" y="46608"/>
                  </a:lnTo>
                  <a:lnTo>
                    <a:pt x="128530" y="46582"/>
                  </a:lnTo>
                  <a:lnTo>
                    <a:pt x="128570" y="46582"/>
                  </a:lnTo>
                  <a:lnTo>
                    <a:pt x="128570" y="46568"/>
                  </a:lnTo>
                  <a:lnTo>
                    <a:pt x="128624" y="46568"/>
                  </a:lnTo>
                  <a:lnTo>
                    <a:pt x="128624" y="46541"/>
                  </a:lnTo>
                  <a:lnTo>
                    <a:pt x="128664" y="46541"/>
                  </a:lnTo>
                  <a:lnTo>
                    <a:pt x="128664" y="46515"/>
                  </a:lnTo>
                  <a:lnTo>
                    <a:pt x="128731" y="46515"/>
                  </a:lnTo>
                  <a:lnTo>
                    <a:pt x="128731" y="46501"/>
                  </a:lnTo>
                  <a:lnTo>
                    <a:pt x="128771" y="46501"/>
                  </a:lnTo>
                  <a:lnTo>
                    <a:pt x="128771" y="46475"/>
                  </a:lnTo>
                  <a:lnTo>
                    <a:pt x="128824" y="46475"/>
                  </a:lnTo>
                  <a:lnTo>
                    <a:pt x="128824" y="46448"/>
                  </a:lnTo>
                  <a:lnTo>
                    <a:pt x="128891" y="46448"/>
                  </a:lnTo>
                  <a:lnTo>
                    <a:pt x="128891" y="46434"/>
                  </a:lnTo>
                  <a:lnTo>
                    <a:pt x="128931" y="46434"/>
                  </a:lnTo>
                  <a:lnTo>
                    <a:pt x="128931" y="46408"/>
                  </a:lnTo>
                  <a:lnTo>
                    <a:pt x="128972" y="46408"/>
                  </a:lnTo>
                  <a:lnTo>
                    <a:pt x="128972" y="46381"/>
                  </a:lnTo>
                  <a:lnTo>
                    <a:pt x="129025" y="46381"/>
                  </a:lnTo>
                  <a:lnTo>
                    <a:pt x="129025" y="46368"/>
                  </a:lnTo>
                  <a:lnTo>
                    <a:pt x="129065" y="46368"/>
                  </a:lnTo>
                  <a:lnTo>
                    <a:pt x="129065" y="46341"/>
                  </a:lnTo>
                  <a:lnTo>
                    <a:pt x="129105" y="46341"/>
                  </a:lnTo>
                  <a:lnTo>
                    <a:pt x="129105" y="46314"/>
                  </a:lnTo>
                  <a:lnTo>
                    <a:pt x="129159" y="46314"/>
                  </a:lnTo>
                  <a:lnTo>
                    <a:pt x="129159" y="46301"/>
                  </a:lnTo>
                  <a:lnTo>
                    <a:pt x="129199" y="46301"/>
                  </a:lnTo>
                  <a:lnTo>
                    <a:pt x="129199" y="46274"/>
                  </a:lnTo>
                  <a:lnTo>
                    <a:pt x="129239" y="46274"/>
                  </a:lnTo>
                  <a:lnTo>
                    <a:pt x="129239" y="46247"/>
                  </a:lnTo>
                  <a:lnTo>
                    <a:pt x="129293" y="46247"/>
                  </a:lnTo>
                  <a:lnTo>
                    <a:pt x="129293" y="46234"/>
                  </a:lnTo>
                  <a:lnTo>
                    <a:pt x="129333" y="46234"/>
                  </a:lnTo>
                  <a:lnTo>
                    <a:pt x="129333" y="46207"/>
                  </a:lnTo>
                  <a:lnTo>
                    <a:pt x="129373" y="46207"/>
                  </a:lnTo>
                  <a:lnTo>
                    <a:pt x="129373" y="46180"/>
                  </a:lnTo>
                  <a:lnTo>
                    <a:pt x="129427" y="46180"/>
                  </a:lnTo>
                  <a:lnTo>
                    <a:pt x="129427" y="46167"/>
                  </a:lnTo>
                  <a:lnTo>
                    <a:pt x="129467" y="46167"/>
                  </a:lnTo>
                  <a:lnTo>
                    <a:pt x="129467" y="46140"/>
                  </a:lnTo>
                  <a:lnTo>
                    <a:pt x="129507" y="46140"/>
                  </a:lnTo>
                  <a:lnTo>
                    <a:pt x="129507" y="46113"/>
                  </a:lnTo>
                  <a:lnTo>
                    <a:pt x="129560" y="46113"/>
                  </a:lnTo>
                  <a:lnTo>
                    <a:pt x="129560" y="46100"/>
                  </a:lnTo>
                  <a:lnTo>
                    <a:pt x="129600" y="46100"/>
                  </a:lnTo>
                  <a:lnTo>
                    <a:pt x="129600" y="46073"/>
                  </a:lnTo>
                  <a:lnTo>
                    <a:pt x="129627" y="46073"/>
                  </a:lnTo>
                  <a:lnTo>
                    <a:pt x="129627" y="46046"/>
                  </a:lnTo>
                  <a:lnTo>
                    <a:pt x="129667" y="46046"/>
                  </a:lnTo>
                  <a:lnTo>
                    <a:pt x="129667" y="46033"/>
                  </a:lnTo>
                  <a:lnTo>
                    <a:pt x="129708" y="46033"/>
                  </a:lnTo>
                  <a:lnTo>
                    <a:pt x="129708" y="46006"/>
                  </a:lnTo>
                  <a:lnTo>
                    <a:pt x="129761" y="46006"/>
                  </a:lnTo>
                  <a:lnTo>
                    <a:pt x="129761" y="45979"/>
                  </a:lnTo>
                  <a:lnTo>
                    <a:pt x="129774" y="45979"/>
                  </a:lnTo>
                  <a:lnTo>
                    <a:pt x="129774" y="45966"/>
                  </a:lnTo>
                  <a:lnTo>
                    <a:pt x="129828" y="45966"/>
                  </a:lnTo>
                  <a:lnTo>
                    <a:pt x="129828" y="45939"/>
                  </a:lnTo>
                  <a:lnTo>
                    <a:pt x="129868" y="45939"/>
                  </a:lnTo>
                  <a:lnTo>
                    <a:pt x="129868" y="45913"/>
                  </a:lnTo>
                  <a:lnTo>
                    <a:pt x="129895" y="45913"/>
                  </a:lnTo>
                  <a:lnTo>
                    <a:pt x="129895" y="45899"/>
                  </a:lnTo>
                  <a:lnTo>
                    <a:pt x="129935" y="45899"/>
                  </a:lnTo>
                  <a:lnTo>
                    <a:pt x="129935" y="45872"/>
                  </a:lnTo>
                  <a:lnTo>
                    <a:pt x="129975" y="45872"/>
                  </a:lnTo>
                  <a:lnTo>
                    <a:pt x="129975" y="45846"/>
                  </a:lnTo>
                  <a:lnTo>
                    <a:pt x="130029" y="45846"/>
                  </a:lnTo>
                  <a:lnTo>
                    <a:pt x="130029" y="45832"/>
                  </a:lnTo>
                  <a:lnTo>
                    <a:pt x="130042" y="45832"/>
                  </a:lnTo>
                  <a:lnTo>
                    <a:pt x="130042" y="45806"/>
                  </a:lnTo>
                  <a:lnTo>
                    <a:pt x="130096" y="45806"/>
                  </a:lnTo>
                  <a:lnTo>
                    <a:pt x="130096" y="45779"/>
                  </a:lnTo>
                  <a:lnTo>
                    <a:pt x="130136" y="45779"/>
                  </a:lnTo>
                  <a:lnTo>
                    <a:pt x="130136" y="45765"/>
                  </a:lnTo>
                  <a:lnTo>
                    <a:pt x="130176" y="45765"/>
                  </a:lnTo>
                  <a:lnTo>
                    <a:pt x="130176" y="45739"/>
                  </a:lnTo>
                  <a:lnTo>
                    <a:pt x="130203" y="45739"/>
                  </a:lnTo>
                  <a:lnTo>
                    <a:pt x="130203" y="45712"/>
                  </a:lnTo>
                  <a:lnTo>
                    <a:pt x="130243" y="45712"/>
                  </a:lnTo>
                  <a:lnTo>
                    <a:pt x="130243" y="45698"/>
                  </a:lnTo>
                  <a:lnTo>
                    <a:pt x="130296" y="45698"/>
                  </a:lnTo>
                  <a:lnTo>
                    <a:pt x="130296" y="45672"/>
                  </a:lnTo>
                  <a:lnTo>
                    <a:pt x="130310" y="45672"/>
                  </a:lnTo>
                  <a:lnTo>
                    <a:pt x="130310" y="45645"/>
                  </a:lnTo>
                  <a:lnTo>
                    <a:pt x="130363" y="45645"/>
                  </a:lnTo>
                  <a:lnTo>
                    <a:pt x="130363" y="45632"/>
                  </a:lnTo>
                  <a:lnTo>
                    <a:pt x="130403" y="45632"/>
                  </a:lnTo>
                  <a:lnTo>
                    <a:pt x="130403" y="45605"/>
                  </a:lnTo>
                  <a:lnTo>
                    <a:pt x="130430" y="45605"/>
                  </a:lnTo>
                  <a:lnTo>
                    <a:pt x="130430" y="45578"/>
                  </a:lnTo>
                  <a:lnTo>
                    <a:pt x="130470" y="45578"/>
                  </a:lnTo>
                  <a:lnTo>
                    <a:pt x="130470" y="45565"/>
                  </a:lnTo>
                  <a:lnTo>
                    <a:pt x="130497" y="45565"/>
                  </a:lnTo>
                  <a:lnTo>
                    <a:pt x="130497" y="45538"/>
                  </a:lnTo>
                  <a:lnTo>
                    <a:pt x="130537" y="45538"/>
                  </a:lnTo>
                  <a:lnTo>
                    <a:pt x="130537" y="45511"/>
                  </a:lnTo>
                  <a:lnTo>
                    <a:pt x="130577" y="45511"/>
                  </a:lnTo>
                  <a:lnTo>
                    <a:pt x="130577" y="45498"/>
                  </a:lnTo>
                  <a:lnTo>
                    <a:pt x="130604" y="45498"/>
                  </a:lnTo>
                  <a:lnTo>
                    <a:pt x="130604" y="45471"/>
                  </a:lnTo>
                  <a:lnTo>
                    <a:pt x="130644" y="45471"/>
                  </a:lnTo>
                  <a:lnTo>
                    <a:pt x="130644" y="45444"/>
                  </a:lnTo>
                  <a:lnTo>
                    <a:pt x="130671" y="45444"/>
                  </a:lnTo>
                  <a:lnTo>
                    <a:pt x="130671" y="45431"/>
                  </a:lnTo>
                  <a:lnTo>
                    <a:pt x="130711" y="45431"/>
                  </a:lnTo>
                  <a:lnTo>
                    <a:pt x="130711" y="45404"/>
                  </a:lnTo>
                  <a:lnTo>
                    <a:pt x="130738" y="45404"/>
                  </a:lnTo>
                  <a:lnTo>
                    <a:pt x="130738" y="45377"/>
                  </a:lnTo>
                  <a:lnTo>
                    <a:pt x="130778" y="45377"/>
                  </a:lnTo>
                  <a:lnTo>
                    <a:pt x="130778" y="45364"/>
                  </a:lnTo>
                  <a:lnTo>
                    <a:pt x="130832" y="45364"/>
                  </a:lnTo>
                  <a:lnTo>
                    <a:pt x="130832" y="45337"/>
                  </a:lnTo>
                  <a:lnTo>
                    <a:pt x="130845" y="45337"/>
                  </a:lnTo>
                  <a:lnTo>
                    <a:pt x="130845" y="45310"/>
                  </a:lnTo>
                  <a:lnTo>
                    <a:pt x="130899" y="45310"/>
                  </a:lnTo>
                  <a:lnTo>
                    <a:pt x="130899" y="45297"/>
                  </a:lnTo>
                  <a:lnTo>
                    <a:pt x="130912" y="45297"/>
                  </a:lnTo>
                  <a:lnTo>
                    <a:pt x="130912" y="45270"/>
                  </a:lnTo>
                  <a:lnTo>
                    <a:pt x="130965" y="45270"/>
                  </a:lnTo>
                  <a:lnTo>
                    <a:pt x="130965" y="45243"/>
                  </a:lnTo>
                  <a:lnTo>
                    <a:pt x="130979" y="45243"/>
                  </a:lnTo>
                  <a:lnTo>
                    <a:pt x="130979" y="45230"/>
                  </a:lnTo>
                  <a:lnTo>
                    <a:pt x="131032" y="45230"/>
                  </a:lnTo>
                  <a:lnTo>
                    <a:pt x="131032" y="45203"/>
                  </a:lnTo>
                  <a:lnTo>
                    <a:pt x="131072" y="45203"/>
                  </a:lnTo>
                  <a:lnTo>
                    <a:pt x="131072" y="45177"/>
                  </a:lnTo>
                  <a:lnTo>
                    <a:pt x="131099" y="45177"/>
                  </a:lnTo>
                  <a:lnTo>
                    <a:pt x="131099" y="45163"/>
                  </a:lnTo>
                  <a:lnTo>
                    <a:pt x="131139" y="45163"/>
                  </a:lnTo>
                  <a:lnTo>
                    <a:pt x="131139" y="45136"/>
                  </a:lnTo>
                  <a:lnTo>
                    <a:pt x="131166" y="45136"/>
                  </a:lnTo>
                  <a:lnTo>
                    <a:pt x="131166" y="45110"/>
                  </a:lnTo>
                  <a:lnTo>
                    <a:pt x="131206" y="45110"/>
                  </a:lnTo>
                  <a:lnTo>
                    <a:pt x="131206" y="45096"/>
                  </a:lnTo>
                  <a:lnTo>
                    <a:pt x="131233" y="45096"/>
                  </a:lnTo>
                  <a:lnTo>
                    <a:pt x="131233" y="45070"/>
                  </a:lnTo>
                  <a:lnTo>
                    <a:pt x="131273" y="45070"/>
                  </a:lnTo>
                  <a:lnTo>
                    <a:pt x="131273" y="45043"/>
                  </a:lnTo>
                  <a:lnTo>
                    <a:pt x="131313" y="45043"/>
                  </a:lnTo>
                  <a:lnTo>
                    <a:pt x="131313" y="45029"/>
                  </a:lnTo>
                  <a:lnTo>
                    <a:pt x="131340" y="45029"/>
                  </a:lnTo>
                  <a:lnTo>
                    <a:pt x="131340" y="45003"/>
                  </a:lnTo>
                  <a:lnTo>
                    <a:pt x="131380" y="45003"/>
                  </a:lnTo>
                  <a:lnTo>
                    <a:pt x="131380" y="44976"/>
                  </a:lnTo>
                  <a:lnTo>
                    <a:pt x="131407" y="44976"/>
                  </a:lnTo>
                  <a:lnTo>
                    <a:pt x="131407" y="44962"/>
                  </a:lnTo>
                  <a:lnTo>
                    <a:pt x="131447" y="44962"/>
                  </a:lnTo>
                  <a:lnTo>
                    <a:pt x="131447" y="44936"/>
                  </a:lnTo>
                  <a:lnTo>
                    <a:pt x="131474" y="44936"/>
                  </a:lnTo>
                  <a:lnTo>
                    <a:pt x="131474" y="44909"/>
                  </a:lnTo>
                  <a:lnTo>
                    <a:pt x="131514" y="44909"/>
                  </a:lnTo>
                  <a:lnTo>
                    <a:pt x="131514" y="44896"/>
                  </a:lnTo>
                  <a:lnTo>
                    <a:pt x="131568" y="44896"/>
                  </a:lnTo>
                  <a:lnTo>
                    <a:pt x="131568" y="44869"/>
                  </a:lnTo>
                  <a:lnTo>
                    <a:pt x="131581" y="44869"/>
                  </a:lnTo>
                  <a:lnTo>
                    <a:pt x="131581" y="44842"/>
                  </a:lnTo>
                  <a:lnTo>
                    <a:pt x="131634" y="44842"/>
                  </a:lnTo>
                  <a:lnTo>
                    <a:pt x="131634" y="44829"/>
                  </a:lnTo>
                  <a:lnTo>
                    <a:pt x="131648" y="44829"/>
                  </a:lnTo>
                  <a:lnTo>
                    <a:pt x="131648" y="44802"/>
                  </a:lnTo>
                  <a:lnTo>
                    <a:pt x="131701" y="44802"/>
                  </a:lnTo>
                  <a:lnTo>
                    <a:pt x="131701" y="44775"/>
                  </a:lnTo>
                  <a:lnTo>
                    <a:pt x="131715" y="44775"/>
                  </a:lnTo>
                  <a:lnTo>
                    <a:pt x="131715" y="44762"/>
                  </a:lnTo>
                  <a:lnTo>
                    <a:pt x="131768" y="44762"/>
                  </a:lnTo>
                  <a:lnTo>
                    <a:pt x="131768" y="44735"/>
                  </a:lnTo>
                  <a:lnTo>
                    <a:pt x="131808" y="44735"/>
                  </a:lnTo>
                  <a:lnTo>
                    <a:pt x="131808" y="44708"/>
                  </a:lnTo>
                  <a:lnTo>
                    <a:pt x="131835" y="44708"/>
                  </a:lnTo>
                  <a:lnTo>
                    <a:pt x="131835" y="44695"/>
                  </a:lnTo>
                  <a:lnTo>
                    <a:pt x="131875" y="44695"/>
                  </a:lnTo>
                  <a:lnTo>
                    <a:pt x="131875" y="44668"/>
                  </a:lnTo>
                  <a:lnTo>
                    <a:pt x="131902" y="44668"/>
                  </a:lnTo>
                  <a:lnTo>
                    <a:pt x="131902" y="44641"/>
                  </a:lnTo>
                  <a:lnTo>
                    <a:pt x="131942" y="44641"/>
                  </a:lnTo>
                  <a:lnTo>
                    <a:pt x="131942" y="44628"/>
                  </a:lnTo>
                  <a:lnTo>
                    <a:pt x="131969" y="44628"/>
                  </a:lnTo>
                  <a:lnTo>
                    <a:pt x="131969" y="44601"/>
                  </a:lnTo>
                  <a:lnTo>
                    <a:pt x="132009" y="44601"/>
                  </a:lnTo>
                  <a:lnTo>
                    <a:pt x="132009" y="44574"/>
                  </a:lnTo>
                  <a:lnTo>
                    <a:pt x="132049" y="44574"/>
                  </a:lnTo>
                  <a:lnTo>
                    <a:pt x="132049" y="44561"/>
                  </a:lnTo>
                  <a:lnTo>
                    <a:pt x="132076" y="44561"/>
                  </a:lnTo>
                  <a:lnTo>
                    <a:pt x="132076" y="44534"/>
                  </a:lnTo>
                  <a:lnTo>
                    <a:pt x="132116" y="44534"/>
                  </a:lnTo>
                  <a:lnTo>
                    <a:pt x="132116" y="44508"/>
                  </a:lnTo>
                  <a:lnTo>
                    <a:pt x="132143" y="44508"/>
                  </a:lnTo>
                  <a:lnTo>
                    <a:pt x="132143" y="44494"/>
                  </a:lnTo>
                  <a:lnTo>
                    <a:pt x="132183" y="44494"/>
                  </a:lnTo>
                  <a:lnTo>
                    <a:pt x="132183" y="44467"/>
                  </a:lnTo>
                  <a:lnTo>
                    <a:pt x="132210" y="44467"/>
                  </a:lnTo>
                  <a:lnTo>
                    <a:pt x="132210" y="44441"/>
                  </a:lnTo>
                  <a:lnTo>
                    <a:pt x="132250" y="44441"/>
                  </a:lnTo>
                  <a:lnTo>
                    <a:pt x="132250" y="44427"/>
                  </a:lnTo>
                  <a:lnTo>
                    <a:pt x="132304" y="44427"/>
                  </a:lnTo>
                  <a:lnTo>
                    <a:pt x="132304" y="44400"/>
                  </a:lnTo>
                  <a:lnTo>
                    <a:pt x="132317" y="44400"/>
                  </a:lnTo>
                  <a:lnTo>
                    <a:pt x="132317" y="44374"/>
                  </a:lnTo>
                  <a:lnTo>
                    <a:pt x="132370" y="44374"/>
                  </a:lnTo>
                  <a:lnTo>
                    <a:pt x="132370" y="44360"/>
                  </a:lnTo>
                  <a:lnTo>
                    <a:pt x="132384" y="44360"/>
                  </a:lnTo>
                  <a:lnTo>
                    <a:pt x="132384" y="44334"/>
                  </a:lnTo>
                  <a:lnTo>
                    <a:pt x="132437" y="44334"/>
                  </a:lnTo>
                  <a:lnTo>
                    <a:pt x="132437" y="44307"/>
                  </a:lnTo>
                  <a:lnTo>
                    <a:pt x="132478" y="44307"/>
                  </a:lnTo>
                  <a:lnTo>
                    <a:pt x="132478" y="44293"/>
                  </a:lnTo>
                  <a:lnTo>
                    <a:pt x="132504" y="44293"/>
                  </a:lnTo>
                  <a:lnTo>
                    <a:pt x="132504" y="44267"/>
                  </a:lnTo>
                  <a:lnTo>
                    <a:pt x="132544" y="44267"/>
                  </a:lnTo>
                  <a:lnTo>
                    <a:pt x="132544" y="44240"/>
                  </a:lnTo>
                  <a:lnTo>
                    <a:pt x="132571" y="44240"/>
                  </a:lnTo>
                  <a:lnTo>
                    <a:pt x="132571" y="44226"/>
                  </a:lnTo>
                  <a:lnTo>
                    <a:pt x="132611" y="44226"/>
                  </a:lnTo>
                  <a:lnTo>
                    <a:pt x="132611" y="44200"/>
                  </a:lnTo>
                  <a:lnTo>
                    <a:pt x="132638" y="44200"/>
                  </a:lnTo>
                  <a:lnTo>
                    <a:pt x="132638" y="44173"/>
                  </a:lnTo>
                  <a:lnTo>
                    <a:pt x="132678" y="44173"/>
                  </a:lnTo>
                  <a:lnTo>
                    <a:pt x="132678" y="44160"/>
                  </a:lnTo>
                  <a:lnTo>
                    <a:pt x="132718" y="44160"/>
                  </a:lnTo>
                  <a:lnTo>
                    <a:pt x="132718" y="44133"/>
                  </a:lnTo>
                  <a:lnTo>
                    <a:pt x="132745" y="44133"/>
                  </a:lnTo>
                  <a:lnTo>
                    <a:pt x="132745" y="44106"/>
                  </a:lnTo>
                  <a:lnTo>
                    <a:pt x="132785" y="44106"/>
                  </a:lnTo>
                  <a:lnTo>
                    <a:pt x="132785" y="44093"/>
                  </a:lnTo>
                  <a:lnTo>
                    <a:pt x="132812" y="44093"/>
                  </a:lnTo>
                  <a:lnTo>
                    <a:pt x="132812" y="44066"/>
                  </a:lnTo>
                  <a:lnTo>
                    <a:pt x="132852" y="44066"/>
                  </a:lnTo>
                  <a:lnTo>
                    <a:pt x="132852" y="44039"/>
                  </a:lnTo>
                  <a:lnTo>
                    <a:pt x="132879" y="44039"/>
                  </a:lnTo>
                  <a:lnTo>
                    <a:pt x="132879" y="44026"/>
                  </a:lnTo>
                  <a:lnTo>
                    <a:pt x="132919" y="44026"/>
                  </a:lnTo>
                  <a:lnTo>
                    <a:pt x="132919" y="43999"/>
                  </a:lnTo>
                  <a:lnTo>
                    <a:pt x="132973" y="43999"/>
                  </a:lnTo>
                  <a:lnTo>
                    <a:pt x="132973" y="43972"/>
                  </a:lnTo>
                  <a:lnTo>
                    <a:pt x="132986" y="43972"/>
                  </a:lnTo>
                  <a:lnTo>
                    <a:pt x="132986" y="43959"/>
                  </a:lnTo>
                  <a:lnTo>
                    <a:pt x="133040" y="43959"/>
                  </a:lnTo>
                  <a:lnTo>
                    <a:pt x="133040" y="43932"/>
                  </a:lnTo>
                  <a:lnTo>
                    <a:pt x="133053" y="43932"/>
                  </a:lnTo>
                  <a:lnTo>
                    <a:pt x="133053" y="43905"/>
                  </a:lnTo>
                  <a:lnTo>
                    <a:pt x="133106" y="43905"/>
                  </a:lnTo>
                  <a:lnTo>
                    <a:pt x="133106" y="43892"/>
                  </a:lnTo>
                  <a:lnTo>
                    <a:pt x="133120" y="43892"/>
                  </a:lnTo>
                  <a:lnTo>
                    <a:pt x="133120" y="43865"/>
                  </a:lnTo>
                  <a:lnTo>
                    <a:pt x="133173" y="43865"/>
                  </a:lnTo>
                  <a:lnTo>
                    <a:pt x="133173" y="43838"/>
                  </a:lnTo>
                  <a:lnTo>
                    <a:pt x="133214" y="43838"/>
                  </a:lnTo>
                  <a:lnTo>
                    <a:pt x="133214" y="43825"/>
                  </a:lnTo>
                  <a:lnTo>
                    <a:pt x="133240" y="43825"/>
                  </a:lnTo>
                  <a:lnTo>
                    <a:pt x="133240" y="43798"/>
                  </a:lnTo>
                  <a:lnTo>
                    <a:pt x="133280" y="43798"/>
                  </a:lnTo>
                  <a:lnTo>
                    <a:pt x="133280" y="43772"/>
                  </a:lnTo>
                  <a:lnTo>
                    <a:pt x="133307" y="43772"/>
                  </a:lnTo>
                  <a:lnTo>
                    <a:pt x="133307" y="43758"/>
                  </a:lnTo>
                  <a:lnTo>
                    <a:pt x="133347" y="43758"/>
                  </a:lnTo>
                  <a:lnTo>
                    <a:pt x="133347" y="43731"/>
                  </a:lnTo>
                  <a:lnTo>
                    <a:pt x="133374" y="43731"/>
                  </a:lnTo>
                  <a:lnTo>
                    <a:pt x="133374" y="43705"/>
                  </a:lnTo>
                  <a:lnTo>
                    <a:pt x="133414" y="43705"/>
                  </a:lnTo>
                  <a:lnTo>
                    <a:pt x="133414" y="43691"/>
                  </a:lnTo>
                  <a:lnTo>
                    <a:pt x="133454" y="43691"/>
                  </a:lnTo>
                  <a:lnTo>
                    <a:pt x="133454" y="43664"/>
                  </a:lnTo>
                  <a:lnTo>
                    <a:pt x="133481" y="43664"/>
                  </a:lnTo>
                  <a:lnTo>
                    <a:pt x="133481" y="43638"/>
                  </a:lnTo>
                  <a:lnTo>
                    <a:pt x="133521" y="43638"/>
                  </a:lnTo>
                  <a:lnTo>
                    <a:pt x="133521" y="43624"/>
                  </a:lnTo>
                  <a:lnTo>
                    <a:pt x="133548" y="43624"/>
                  </a:lnTo>
                  <a:lnTo>
                    <a:pt x="133548" y="43598"/>
                  </a:lnTo>
                  <a:lnTo>
                    <a:pt x="133588" y="43598"/>
                  </a:lnTo>
                  <a:lnTo>
                    <a:pt x="133588" y="43571"/>
                  </a:lnTo>
                  <a:lnTo>
                    <a:pt x="133615" y="43571"/>
                  </a:lnTo>
                  <a:lnTo>
                    <a:pt x="133615" y="43557"/>
                  </a:lnTo>
                  <a:lnTo>
                    <a:pt x="133655" y="43557"/>
                  </a:lnTo>
                  <a:lnTo>
                    <a:pt x="133655" y="43531"/>
                  </a:lnTo>
                  <a:lnTo>
                    <a:pt x="133709" y="43531"/>
                  </a:lnTo>
                  <a:lnTo>
                    <a:pt x="133709" y="43504"/>
                  </a:lnTo>
                  <a:lnTo>
                    <a:pt x="133722" y="43504"/>
                  </a:lnTo>
                  <a:lnTo>
                    <a:pt x="133722" y="43491"/>
                  </a:lnTo>
                  <a:lnTo>
                    <a:pt x="133776" y="43491"/>
                  </a:lnTo>
                  <a:lnTo>
                    <a:pt x="133776" y="43464"/>
                  </a:lnTo>
                  <a:lnTo>
                    <a:pt x="133789" y="43464"/>
                  </a:lnTo>
                  <a:lnTo>
                    <a:pt x="133789" y="43437"/>
                  </a:lnTo>
                  <a:lnTo>
                    <a:pt x="133842" y="43437"/>
                  </a:lnTo>
                  <a:lnTo>
                    <a:pt x="133842" y="43424"/>
                  </a:lnTo>
                  <a:lnTo>
                    <a:pt x="133856" y="43424"/>
                  </a:lnTo>
                  <a:lnTo>
                    <a:pt x="133856" y="43397"/>
                  </a:lnTo>
                  <a:lnTo>
                    <a:pt x="133909" y="43397"/>
                  </a:lnTo>
                  <a:lnTo>
                    <a:pt x="133909" y="43370"/>
                  </a:lnTo>
                  <a:lnTo>
                    <a:pt x="133950" y="43370"/>
                  </a:lnTo>
                  <a:lnTo>
                    <a:pt x="133950" y="43357"/>
                  </a:lnTo>
                  <a:lnTo>
                    <a:pt x="133976" y="43357"/>
                  </a:lnTo>
                  <a:lnTo>
                    <a:pt x="133976" y="43330"/>
                  </a:lnTo>
                  <a:lnTo>
                    <a:pt x="134016" y="43330"/>
                  </a:lnTo>
                  <a:lnTo>
                    <a:pt x="134016" y="43303"/>
                  </a:lnTo>
                  <a:lnTo>
                    <a:pt x="134043" y="43303"/>
                  </a:lnTo>
                  <a:lnTo>
                    <a:pt x="134043" y="43290"/>
                  </a:lnTo>
                  <a:lnTo>
                    <a:pt x="134083" y="43290"/>
                  </a:lnTo>
                  <a:lnTo>
                    <a:pt x="134083" y="43263"/>
                  </a:lnTo>
                  <a:lnTo>
                    <a:pt x="134110" y="43263"/>
                  </a:lnTo>
                  <a:lnTo>
                    <a:pt x="134110" y="43236"/>
                  </a:lnTo>
                  <a:lnTo>
                    <a:pt x="134150" y="43236"/>
                  </a:lnTo>
                  <a:lnTo>
                    <a:pt x="134150" y="43223"/>
                  </a:lnTo>
                  <a:lnTo>
                    <a:pt x="134190" y="43223"/>
                  </a:lnTo>
                  <a:lnTo>
                    <a:pt x="134190" y="43196"/>
                  </a:lnTo>
                  <a:lnTo>
                    <a:pt x="134217" y="43196"/>
                  </a:lnTo>
                  <a:lnTo>
                    <a:pt x="134217" y="43169"/>
                  </a:lnTo>
                  <a:lnTo>
                    <a:pt x="134257" y="43169"/>
                  </a:lnTo>
                  <a:lnTo>
                    <a:pt x="134257" y="43156"/>
                  </a:lnTo>
                  <a:lnTo>
                    <a:pt x="134284" y="43156"/>
                  </a:lnTo>
                  <a:lnTo>
                    <a:pt x="134284" y="43129"/>
                  </a:lnTo>
                  <a:lnTo>
                    <a:pt x="134324" y="43129"/>
                  </a:lnTo>
                  <a:lnTo>
                    <a:pt x="134324" y="43102"/>
                  </a:lnTo>
                  <a:lnTo>
                    <a:pt x="134378" y="43102"/>
                  </a:lnTo>
                  <a:lnTo>
                    <a:pt x="134378" y="43089"/>
                  </a:lnTo>
                  <a:lnTo>
                    <a:pt x="134391" y="43089"/>
                  </a:lnTo>
                  <a:lnTo>
                    <a:pt x="134391" y="43062"/>
                  </a:lnTo>
                  <a:lnTo>
                    <a:pt x="134445" y="43062"/>
                  </a:lnTo>
                  <a:lnTo>
                    <a:pt x="134445" y="43036"/>
                  </a:lnTo>
                  <a:lnTo>
                    <a:pt x="134458" y="43036"/>
                  </a:lnTo>
                  <a:lnTo>
                    <a:pt x="134458" y="43022"/>
                  </a:lnTo>
                  <a:lnTo>
                    <a:pt x="134512" y="43022"/>
                  </a:lnTo>
                  <a:lnTo>
                    <a:pt x="134512" y="42995"/>
                  </a:lnTo>
                  <a:lnTo>
                    <a:pt x="134525" y="42995"/>
                  </a:lnTo>
                  <a:lnTo>
                    <a:pt x="134525" y="42969"/>
                  </a:lnTo>
                  <a:lnTo>
                    <a:pt x="134578" y="42969"/>
                  </a:lnTo>
                  <a:lnTo>
                    <a:pt x="134578" y="42955"/>
                  </a:lnTo>
                  <a:lnTo>
                    <a:pt x="134619" y="42955"/>
                  </a:lnTo>
                  <a:lnTo>
                    <a:pt x="134619" y="42928"/>
                  </a:lnTo>
                  <a:lnTo>
                    <a:pt x="134645" y="42928"/>
                  </a:lnTo>
                  <a:lnTo>
                    <a:pt x="134645" y="42902"/>
                  </a:lnTo>
                  <a:lnTo>
                    <a:pt x="134685" y="42902"/>
                  </a:lnTo>
                  <a:lnTo>
                    <a:pt x="134685" y="42888"/>
                  </a:lnTo>
                  <a:lnTo>
                    <a:pt x="134712" y="42888"/>
                  </a:lnTo>
                  <a:lnTo>
                    <a:pt x="134712" y="42862"/>
                  </a:lnTo>
                  <a:lnTo>
                    <a:pt x="134752" y="42862"/>
                  </a:lnTo>
                  <a:lnTo>
                    <a:pt x="134752" y="42835"/>
                  </a:lnTo>
                  <a:lnTo>
                    <a:pt x="134779" y="42835"/>
                  </a:lnTo>
                  <a:lnTo>
                    <a:pt x="134779" y="42821"/>
                  </a:lnTo>
                  <a:lnTo>
                    <a:pt x="134819" y="42821"/>
                  </a:lnTo>
                  <a:lnTo>
                    <a:pt x="134819" y="42795"/>
                  </a:lnTo>
                  <a:lnTo>
                    <a:pt x="134859" y="42795"/>
                  </a:lnTo>
                  <a:lnTo>
                    <a:pt x="134859" y="42768"/>
                  </a:lnTo>
                  <a:lnTo>
                    <a:pt x="134886" y="42768"/>
                  </a:lnTo>
                  <a:lnTo>
                    <a:pt x="134886" y="42755"/>
                  </a:lnTo>
                  <a:lnTo>
                    <a:pt x="134926" y="42755"/>
                  </a:lnTo>
                  <a:lnTo>
                    <a:pt x="134926" y="42728"/>
                  </a:lnTo>
                  <a:lnTo>
                    <a:pt x="134953" y="42728"/>
                  </a:lnTo>
                  <a:lnTo>
                    <a:pt x="134953" y="42701"/>
                  </a:lnTo>
                  <a:lnTo>
                    <a:pt x="134993" y="42701"/>
                  </a:lnTo>
                  <a:lnTo>
                    <a:pt x="134993" y="42688"/>
                  </a:lnTo>
                  <a:lnTo>
                    <a:pt x="135020" y="42688"/>
                  </a:lnTo>
                  <a:lnTo>
                    <a:pt x="135020" y="42661"/>
                  </a:lnTo>
                  <a:lnTo>
                    <a:pt x="135060" y="42661"/>
                  </a:lnTo>
                  <a:lnTo>
                    <a:pt x="135060" y="42634"/>
                  </a:lnTo>
                  <a:lnTo>
                    <a:pt x="135114" y="42634"/>
                  </a:lnTo>
                  <a:lnTo>
                    <a:pt x="135114" y="42621"/>
                  </a:lnTo>
                  <a:lnTo>
                    <a:pt x="135127" y="42621"/>
                  </a:lnTo>
                  <a:lnTo>
                    <a:pt x="135127" y="42594"/>
                  </a:lnTo>
                  <a:lnTo>
                    <a:pt x="135181" y="42594"/>
                  </a:lnTo>
                  <a:lnTo>
                    <a:pt x="135181" y="42567"/>
                  </a:lnTo>
                  <a:lnTo>
                    <a:pt x="135194" y="42567"/>
                  </a:lnTo>
                  <a:lnTo>
                    <a:pt x="135194" y="42554"/>
                  </a:lnTo>
                  <a:lnTo>
                    <a:pt x="135248" y="42554"/>
                  </a:lnTo>
                  <a:lnTo>
                    <a:pt x="135248" y="42527"/>
                  </a:lnTo>
                  <a:lnTo>
                    <a:pt x="135261" y="42527"/>
                  </a:lnTo>
                  <a:lnTo>
                    <a:pt x="135261" y="42500"/>
                  </a:lnTo>
                  <a:lnTo>
                    <a:pt x="135314" y="42500"/>
                  </a:lnTo>
                  <a:lnTo>
                    <a:pt x="135314" y="42487"/>
                  </a:lnTo>
                  <a:lnTo>
                    <a:pt x="135355" y="42487"/>
                  </a:lnTo>
                  <a:lnTo>
                    <a:pt x="135355" y="42460"/>
                  </a:lnTo>
                  <a:lnTo>
                    <a:pt x="135381" y="42460"/>
                  </a:lnTo>
                  <a:lnTo>
                    <a:pt x="135381" y="42433"/>
                  </a:lnTo>
                  <a:lnTo>
                    <a:pt x="135421" y="42433"/>
                  </a:lnTo>
                  <a:lnTo>
                    <a:pt x="135421" y="42420"/>
                  </a:lnTo>
                  <a:lnTo>
                    <a:pt x="135448" y="42420"/>
                  </a:lnTo>
                  <a:lnTo>
                    <a:pt x="135448" y="42393"/>
                  </a:lnTo>
                  <a:lnTo>
                    <a:pt x="135488" y="42393"/>
                  </a:lnTo>
                  <a:lnTo>
                    <a:pt x="135488" y="42366"/>
                  </a:lnTo>
                  <a:lnTo>
                    <a:pt x="135515" y="42366"/>
                  </a:lnTo>
                  <a:lnTo>
                    <a:pt x="135515" y="42353"/>
                  </a:lnTo>
                  <a:lnTo>
                    <a:pt x="135555" y="42353"/>
                  </a:lnTo>
                  <a:lnTo>
                    <a:pt x="135555" y="42326"/>
                  </a:lnTo>
                  <a:lnTo>
                    <a:pt x="135595" y="42326"/>
                  </a:lnTo>
                  <a:lnTo>
                    <a:pt x="135595" y="42300"/>
                  </a:lnTo>
                  <a:lnTo>
                    <a:pt x="135622" y="42300"/>
                  </a:lnTo>
                  <a:lnTo>
                    <a:pt x="135622" y="42286"/>
                  </a:lnTo>
                  <a:lnTo>
                    <a:pt x="135662" y="42286"/>
                  </a:lnTo>
                  <a:lnTo>
                    <a:pt x="135662" y="42259"/>
                  </a:lnTo>
                  <a:lnTo>
                    <a:pt x="135689" y="42259"/>
                  </a:lnTo>
                  <a:lnTo>
                    <a:pt x="135689" y="42233"/>
                  </a:lnTo>
                  <a:lnTo>
                    <a:pt x="135729" y="42233"/>
                  </a:lnTo>
                  <a:lnTo>
                    <a:pt x="135729" y="42219"/>
                  </a:lnTo>
                  <a:lnTo>
                    <a:pt x="135756" y="42219"/>
                  </a:lnTo>
                  <a:lnTo>
                    <a:pt x="135756" y="42192"/>
                  </a:lnTo>
                  <a:lnTo>
                    <a:pt x="135796" y="42192"/>
                  </a:lnTo>
                  <a:lnTo>
                    <a:pt x="135796" y="42166"/>
                  </a:lnTo>
                  <a:lnTo>
                    <a:pt x="135850" y="42166"/>
                  </a:lnTo>
                  <a:lnTo>
                    <a:pt x="135850" y="42152"/>
                  </a:lnTo>
                  <a:lnTo>
                    <a:pt x="135863" y="42152"/>
                  </a:lnTo>
                  <a:lnTo>
                    <a:pt x="135863" y="42126"/>
                  </a:lnTo>
                  <a:lnTo>
                    <a:pt x="135917" y="42126"/>
                  </a:lnTo>
                  <a:lnTo>
                    <a:pt x="135917" y="42099"/>
                  </a:lnTo>
                  <a:lnTo>
                    <a:pt x="135930" y="42099"/>
                  </a:lnTo>
                  <a:lnTo>
                    <a:pt x="135930" y="42085"/>
                  </a:lnTo>
                  <a:lnTo>
                    <a:pt x="135984" y="42085"/>
                  </a:lnTo>
                  <a:lnTo>
                    <a:pt x="135984" y="42059"/>
                  </a:lnTo>
                  <a:lnTo>
                    <a:pt x="136024" y="42059"/>
                  </a:lnTo>
                  <a:lnTo>
                    <a:pt x="136024" y="42032"/>
                  </a:lnTo>
                  <a:lnTo>
                    <a:pt x="136050" y="42032"/>
                  </a:lnTo>
                  <a:lnTo>
                    <a:pt x="136050" y="42019"/>
                  </a:lnTo>
                  <a:lnTo>
                    <a:pt x="136091" y="42019"/>
                  </a:lnTo>
                  <a:lnTo>
                    <a:pt x="136091" y="41992"/>
                  </a:lnTo>
                  <a:lnTo>
                    <a:pt x="136117" y="41992"/>
                  </a:lnTo>
                  <a:lnTo>
                    <a:pt x="136117" y="41965"/>
                  </a:lnTo>
                  <a:lnTo>
                    <a:pt x="136157" y="41965"/>
                  </a:lnTo>
                  <a:lnTo>
                    <a:pt x="136157" y="41952"/>
                  </a:lnTo>
                  <a:lnTo>
                    <a:pt x="136184" y="41952"/>
                  </a:lnTo>
                  <a:lnTo>
                    <a:pt x="136184" y="41925"/>
                  </a:lnTo>
                  <a:lnTo>
                    <a:pt x="136224" y="41925"/>
                  </a:lnTo>
                  <a:lnTo>
                    <a:pt x="136224" y="41898"/>
                  </a:lnTo>
                  <a:lnTo>
                    <a:pt x="136265" y="41898"/>
                  </a:lnTo>
                  <a:lnTo>
                    <a:pt x="136265" y="41885"/>
                  </a:lnTo>
                  <a:lnTo>
                    <a:pt x="136291" y="41885"/>
                  </a:lnTo>
                  <a:lnTo>
                    <a:pt x="136291" y="41858"/>
                  </a:lnTo>
                  <a:lnTo>
                    <a:pt x="136331" y="41858"/>
                  </a:lnTo>
                  <a:lnTo>
                    <a:pt x="136331" y="41831"/>
                  </a:lnTo>
                  <a:lnTo>
                    <a:pt x="136358" y="41831"/>
                  </a:lnTo>
                  <a:lnTo>
                    <a:pt x="136358" y="41818"/>
                  </a:lnTo>
                  <a:lnTo>
                    <a:pt x="136398" y="41818"/>
                  </a:lnTo>
                  <a:lnTo>
                    <a:pt x="136398" y="41791"/>
                  </a:lnTo>
                  <a:lnTo>
                    <a:pt x="136425" y="41791"/>
                  </a:lnTo>
                  <a:lnTo>
                    <a:pt x="136425" y="41764"/>
                  </a:lnTo>
                  <a:lnTo>
                    <a:pt x="136465" y="41764"/>
                  </a:lnTo>
                  <a:lnTo>
                    <a:pt x="136465" y="41751"/>
                  </a:lnTo>
                  <a:lnTo>
                    <a:pt x="136519" y="41751"/>
                  </a:lnTo>
                  <a:lnTo>
                    <a:pt x="136519" y="41724"/>
                  </a:lnTo>
                  <a:lnTo>
                    <a:pt x="136532" y="41724"/>
                  </a:lnTo>
                  <a:lnTo>
                    <a:pt x="136532" y="41697"/>
                  </a:lnTo>
                  <a:lnTo>
                    <a:pt x="136586" y="41697"/>
                  </a:lnTo>
                  <a:lnTo>
                    <a:pt x="136586" y="41684"/>
                  </a:lnTo>
                  <a:lnTo>
                    <a:pt x="136599" y="41684"/>
                  </a:lnTo>
                  <a:lnTo>
                    <a:pt x="136599" y="41657"/>
                  </a:lnTo>
                  <a:lnTo>
                    <a:pt x="136653" y="41657"/>
                  </a:lnTo>
                  <a:lnTo>
                    <a:pt x="136653" y="41630"/>
                  </a:lnTo>
                  <a:lnTo>
                    <a:pt x="136666" y="41630"/>
                  </a:lnTo>
                  <a:lnTo>
                    <a:pt x="136666" y="41617"/>
                  </a:lnTo>
                  <a:lnTo>
                    <a:pt x="136719" y="41617"/>
                  </a:lnTo>
                  <a:lnTo>
                    <a:pt x="136719" y="41590"/>
                  </a:lnTo>
                  <a:lnTo>
                    <a:pt x="136760" y="41590"/>
                  </a:lnTo>
                  <a:lnTo>
                    <a:pt x="136760" y="41564"/>
                  </a:lnTo>
                  <a:lnTo>
                    <a:pt x="136786" y="41564"/>
                  </a:lnTo>
                  <a:lnTo>
                    <a:pt x="136786" y="41550"/>
                  </a:lnTo>
                  <a:lnTo>
                    <a:pt x="136827" y="41550"/>
                  </a:lnTo>
                  <a:lnTo>
                    <a:pt x="136827" y="41523"/>
                  </a:lnTo>
                  <a:lnTo>
                    <a:pt x="136853" y="41523"/>
                  </a:lnTo>
                  <a:lnTo>
                    <a:pt x="136853" y="41497"/>
                  </a:lnTo>
                  <a:lnTo>
                    <a:pt x="136893" y="41497"/>
                  </a:lnTo>
                  <a:lnTo>
                    <a:pt x="136893" y="41483"/>
                  </a:lnTo>
                  <a:lnTo>
                    <a:pt x="136920" y="41483"/>
                  </a:lnTo>
                  <a:lnTo>
                    <a:pt x="136920" y="41457"/>
                  </a:lnTo>
                  <a:lnTo>
                    <a:pt x="136960" y="41457"/>
                  </a:lnTo>
                  <a:lnTo>
                    <a:pt x="136960" y="41430"/>
                  </a:lnTo>
                  <a:lnTo>
                    <a:pt x="137000" y="41430"/>
                  </a:lnTo>
                  <a:lnTo>
                    <a:pt x="137000" y="41416"/>
                  </a:lnTo>
                  <a:lnTo>
                    <a:pt x="137027" y="41416"/>
                  </a:lnTo>
                  <a:lnTo>
                    <a:pt x="137027" y="41390"/>
                  </a:lnTo>
                  <a:lnTo>
                    <a:pt x="137067" y="41390"/>
                  </a:lnTo>
                  <a:lnTo>
                    <a:pt x="137067" y="41363"/>
                  </a:lnTo>
                  <a:lnTo>
                    <a:pt x="137094" y="41363"/>
                  </a:lnTo>
                  <a:lnTo>
                    <a:pt x="137094" y="41349"/>
                  </a:lnTo>
                  <a:lnTo>
                    <a:pt x="137134" y="41349"/>
                  </a:lnTo>
                  <a:lnTo>
                    <a:pt x="137134" y="41323"/>
                  </a:lnTo>
                  <a:lnTo>
                    <a:pt x="137161" y="41323"/>
                  </a:lnTo>
                  <a:lnTo>
                    <a:pt x="137161" y="41296"/>
                  </a:lnTo>
                  <a:lnTo>
                    <a:pt x="137201" y="41296"/>
                  </a:lnTo>
                  <a:lnTo>
                    <a:pt x="137201" y="41283"/>
                  </a:lnTo>
                  <a:lnTo>
                    <a:pt x="137255" y="41283"/>
                  </a:lnTo>
                  <a:lnTo>
                    <a:pt x="137255" y="41256"/>
                  </a:lnTo>
                  <a:lnTo>
                    <a:pt x="137268" y="41256"/>
                  </a:lnTo>
                  <a:lnTo>
                    <a:pt x="137268" y="41229"/>
                  </a:lnTo>
                  <a:lnTo>
                    <a:pt x="137322" y="41229"/>
                  </a:lnTo>
                  <a:lnTo>
                    <a:pt x="137322" y="41216"/>
                  </a:lnTo>
                  <a:lnTo>
                    <a:pt x="137335" y="41216"/>
                  </a:lnTo>
                  <a:lnTo>
                    <a:pt x="137335" y="41189"/>
                  </a:lnTo>
                  <a:lnTo>
                    <a:pt x="137389" y="41189"/>
                  </a:lnTo>
                  <a:lnTo>
                    <a:pt x="137389" y="41162"/>
                  </a:lnTo>
                  <a:lnTo>
                    <a:pt x="137402" y="41162"/>
                  </a:lnTo>
                  <a:lnTo>
                    <a:pt x="137402" y="41149"/>
                  </a:lnTo>
                  <a:lnTo>
                    <a:pt x="137455" y="41149"/>
                  </a:lnTo>
                  <a:lnTo>
                    <a:pt x="137455" y="41122"/>
                  </a:lnTo>
                  <a:lnTo>
                    <a:pt x="137496" y="41122"/>
                  </a:lnTo>
                  <a:lnTo>
                    <a:pt x="137496" y="41095"/>
                  </a:lnTo>
                  <a:lnTo>
                    <a:pt x="137522" y="41095"/>
                  </a:lnTo>
                  <a:lnTo>
                    <a:pt x="137522" y="41082"/>
                  </a:lnTo>
                  <a:lnTo>
                    <a:pt x="137563" y="41082"/>
                  </a:lnTo>
                  <a:lnTo>
                    <a:pt x="137563" y="41055"/>
                  </a:lnTo>
                  <a:lnTo>
                    <a:pt x="137589" y="41055"/>
                  </a:lnTo>
                  <a:lnTo>
                    <a:pt x="137589" y="41028"/>
                  </a:lnTo>
                  <a:lnTo>
                    <a:pt x="137629" y="41028"/>
                  </a:lnTo>
                  <a:lnTo>
                    <a:pt x="137629" y="41015"/>
                  </a:lnTo>
                  <a:lnTo>
                    <a:pt x="137656" y="41015"/>
                  </a:lnTo>
                  <a:lnTo>
                    <a:pt x="137656" y="40988"/>
                  </a:lnTo>
                  <a:lnTo>
                    <a:pt x="137696" y="40988"/>
                  </a:lnTo>
                  <a:lnTo>
                    <a:pt x="137696" y="40961"/>
                  </a:lnTo>
                  <a:lnTo>
                    <a:pt x="137736" y="40961"/>
                  </a:lnTo>
                  <a:lnTo>
                    <a:pt x="137736" y="40948"/>
                  </a:lnTo>
                  <a:lnTo>
                    <a:pt x="137763" y="40948"/>
                  </a:lnTo>
                  <a:lnTo>
                    <a:pt x="137763" y="40921"/>
                  </a:lnTo>
                  <a:lnTo>
                    <a:pt x="137803" y="40921"/>
                  </a:lnTo>
                  <a:lnTo>
                    <a:pt x="137803" y="40894"/>
                  </a:lnTo>
                  <a:lnTo>
                    <a:pt x="137830" y="40894"/>
                  </a:lnTo>
                  <a:lnTo>
                    <a:pt x="137830" y="40881"/>
                  </a:lnTo>
                  <a:lnTo>
                    <a:pt x="137870" y="40881"/>
                  </a:lnTo>
                  <a:lnTo>
                    <a:pt x="137870" y="40854"/>
                  </a:lnTo>
                  <a:lnTo>
                    <a:pt x="137924" y="40854"/>
                  </a:lnTo>
                  <a:lnTo>
                    <a:pt x="137924" y="40828"/>
                  </a:lnTo>
                  <a:lnTo>
                    <a:pt x="137937" y="40828"/>
                  </a:lnTo>
                  <a:lnTo>
                    <a:pt x="137937" y="40814"/>
                  </a:lnTo>
                  <a:lnTo>
                    <a:pt x="137991" y="40814"/>
                  </a:lnTo>
                  <a:lnTo>
                    <a:pt x="137991" y="40787"/>
                  </a:lnTo>
                  <a:lnTo>
                    <a:pt x="138004" y="40787"/>
                  </a:lnTo>
                  <a:lnTo>
                    <a:pt x="138004" y="40761"/>
                  </a:lnTo>
                  <a:lnTo>
                    <a:pt x="138058" y="40761"/>
                  </a:lnTo>
                  <a:lnTo>
                    <a:pt x="138058" y="40747"/>
                  </a:lnTo>
                  <a:lnTo>
                    <a:pt x="138071" y="40747"/>
                  </a:lnTo>
                  <a:lnTo>
                    <a:pt x="138071" y="40721"/>
                  </a:lnTo>
                  <a:lnTo>
                    <a:pt x="138125" y="40721"/>
                  </a:lnTo>
                  <a:lnTo>
                    <a:pt x="138125" y="40694"/>
                  </a:lnTo>
                  <a:lnTo>
                    <a:pt x="138165" y="40694"/>
                  </a:lnTo>
                  <a:lnTo>
                    <a:pt x="138165" y="40680"/>
                  </a:lnTo>
                  <a:lnTo>
                    <a:pt x="138191" y="40680"/>
                  </a:lnTo>
                  <a:lnTo>
                    <a:pt x="138191" y="40654"/>
                  </a:lnTo>
                  <a:lnTo>
                    <a:pt x="138232" y="40654"/>
                  </a:lnTo>
                  <a:lnTo>
                    <a:pt x="138232" y="40627"/>
                  </a:lnTo>
                  <a:lnTo>
                    <a:pt x="138258" y="40627"/>
                  </a:lnTo>
                  <a:lnTo>
                    <a:pt x="138258" y="40613"/>
                  </a:lnTo>
                  <a:lnTo>
                    <a:pt x="138299" y="40613"/>
                  </a:lnTo>
                  <a:lnTo>
                    <a:pt x="138299" y="40587"/>
                  </a:lnTo>
                  <a:lnTo>
                    <a:pt x="138325" y="40587"/>
                  </a:lnTo>
                  <a:lnTo>
                    <a:pt x="138325" y="40560"/>
                  </a:lnTo>
                  <a:lnTo>
                    <a:pt x="138365" y="40560"/>
                  </a:lnTo>
                  <a:lnTo>
                    <a:pt x="138365" y="40547"/>
                  </a:lnTo>
                  <a:lnTo>
                    <a:pt x="138406" y="40547"/>
                  </a:lnTo>
                  <a:lnTo>
                    <a:pt x="138406" y="40520"/>
                  </a:lnTo>
                  <a:lnTo>
                    <a:pt x="138432" y="40520"/>
                  </a:lnTo>
                  <a:lnTo>
                    <a:pt x="138432" y="40493"/>
                  </a:lnTo>
                  <a:lnTo>
                    <a:pt x="138472" y="40493"/>
                  </a:lnTo>
                  <a:lnTo>
                    <a:pt x="138472" y="40480"/>
                  </a:lnTo>
                  <a:lnTo>
                    <a:pt x="138499" y="40480"/>
                  </a:lnTo>
                  <a:lnTo>
                    <a:pt x="138499" y="40453"/>
                  </a:lnTo>
                  <a:lnTo>
                    <a:pt x="138539" y="40453"/>
                  </a:lnTo>
                  <a:lnTo>
                    <a:pt x="138539" y="40426"/>
                  </a:lnTo>
                  <a:lnTo>
                    <a:pt x="138566" y="40426"/>
                  </a:lnTo>
                  <a:lnTo>
                    <a:pt x="138566" y="40413"/>
                  </a:lnTo>
                  <a:lnTo>
                    <a:pt x="138606" y="40413"/>
                  </a:lnTo>
                  <a:lnTo>
                    <a:pt x="138606" y="40386"/>
                  </a:lnTo>
                  <a:lnTo>
                    <a:pt x="138660" y="40386"/>
                  </a:lnTo>
                  <a:lnTo>
                    <a:pt x="138660" y="40359"/>
                  </a:lnTo>
                  <a:lnTo>
                    <a:pt x="138673" y="40359"/>
                  </a:lnTo>
                  <a:lnTo>
                    <a:pt x="138673" y="40346"/>
                  </a:lnTo>
                  <a:lnTo>
                    <a:pt x="138727" y="40346"/>
                  </a:lnTo>
                  <a:lnTo>
                    <a:pt x="138727" y="40319"/>
                  </a:lnTo>
                  <a:lnTo>
                    <a:pt x="138740" y="40319"/>
                  </a:lnTo>
                  <a:lnTo>
                    <a:pt x="138740" y="40292"/>
                  </a:lnTo>
                  <a:lnTo>
                    <a:pt x="138794" y="40292"/>
                  </a:lnTo>
                  <a:lnTo>
                    <a:pt x="138794" y="40279"/>
                  </a:lnTo>
                  <a:lnTo>
                    <a:pt x="138807" y="40279"/>
                  </a:lnTo>
                  <a:lnTo>
                    <a:pt x="138807" y="40252"/>
                  </a:lnTo>
                  <a:lnTo>
                    <a:pt x="138861" y="40252"/>
                  </a:lnTo>
                  <a:lnTo>
                    <a:pt x="138861" y="40225"/>
                  </a:lnTo>
                  <a:lnTo>
                    <a:pt x="138901" y="40225"/>
                  </a:lnTo>
                  <a:lnTo>
                    <a:pt x="138901" y="40212"/>
                  </a:lnTo>
                  <a:lnTo>
                    <a:pt x="138927" y="40212"/>
                  </a:lnTo>
                  <a:lnTo>
                    <a:pt x="138927" y="40185"/>
                  </a:lnTo>
                  <a:lnTo>
                    <a:pt x="138968" y="40185"/>
                  </a:lnTo>
                  <a:lnTo>
                    <a:pt x="138968" y="40159"/>
                  </a:lnTo>
                  <a:lnTo>
                    <a:pt x="138994" y="40159"/>
                  </a:lnTo>
                  <a:lnTo>
                    <a:pt x="138994" y="40145"/>
                  </a:lnTo>
                  <a:lnTo>
                    <a:pt x="139034" y="40145"/>
                  </a:lnTo>
                  <a:lnTo>
                    <a:pt x="139034" y="40118"/>
                  </a:lnTo>
                  <a:lnTo>
                    <a:pt x="139061" y="40118"/>
                  </a:lnTo>
                  <a:lnTo>
                    <a:pt x="139061" y="40092"/>
                  </a:lnTo>
                  <a:lnTo>
                    <a:pt x="139101" y="40092"/>
                  </a:lnTo>
                  <a:lnTo>
                    <a:pt x="139101" y="40078"/>
                  </a:lnTo>
                  <a:lnTo>
                    <a:pt x="139142" y="40078"/>
                  </a:lnTo>
                  <a:lnTo>
                    <a:pt x="139142" y="40051"/>
                  </a:lnTo>
                  <a:lnTo>
                    <a:pt x="139168" y="40051"/>
                  </a:lnTo>
                  <a:lnTo>
                    <a:pt x="139168" y="40025"/>
                  </a:lnTo>
                  <a:lnTo>
                    <a:pt x="139208" y="40025"/>
                  </a:lnTo>
                  <a:lnTo>
                    <a:pt x="139208" y="40011"/>
                  </a:lnTo>
                  <a:lnTo>
                    <a:pt x="139235" y="40011"/>
                  </a:lnTo>
                  <a:lnTo>
                    <a:pt x="139235" y="39985"/>
                  </a:lnTo>
                  <a:lnTo>
                    <a:pt x="139275" y="39985"/>
                  </a:lnTo>
                  <a:lnTo>
                    <a:pt x="139275" y="39958"/>
                  </a:lnTo>
                  <a:lnTo>
                    <a:pt x="139302" y="39958"/>
                  </a:lnTo>
                  <a:lnTo>
                    <a:pt x="139302" y="39944"/>
                  </a:lnTo>
                  <a:lnTo>
                    <a:pt x="139342" y="39944"/>
                  </a:lnTo>
                  <a:lnTo>
                    <a:pt x="139342" y="39918"/>
                  </a:lnTo>
                  <a:lnTo>
                    <a:pt x="139396" y="39918"/>
                  </a:lnTo>
                  <a:lnTo>
                    <a:pt x="139396" y="39891"/>
                  </a:lnTo>
                  <a:lnTo>
                    <a:pt x="139409" y="39891"/>
                  </a:lnTo>
                  <a:lnTo>
                    <a:pt x="139409" y="39877"/>
                  </a:lnTo>
                  <a:lnTo>
                    <a:pt x="139463" y="39877"/>
                  </a:lnTo>
                  <a:lnTo>
                    <a:pt x="139463" y="39851"/>
                  </a:lnTo>
                  <a:lnTo>
                    <a:pt x="139476" y="39851"/>
                  </a:lnTo>
                  <a:lnTo>
                    <a:pt x="139476" y="39824"/>
                  </a:lnTo>
                  <a:lnTo>
                    <a:pt x="139530" y="39824"/>
                  </a:lnTo>
                  <a:lnTo>
                    <a:pt x="139530" y="39811"/>
                  </a:lnTo>
                  <a:lnTo>
                    <a:pt x="139543" y="39811"/>
                  </a:lnTo>
                  <a:lnTo>
                    <a:pt x="139543" y="39784"/>
                  </a:lnTo>
                  <a:lnTo>
                    <a:pt x="139597" y="39784"/>
                  </a:lnTo>
                  <a:lnTo>
                    <a:pt x="139597" y="39757"/>
                  </a:lnTo>
                  <a:lnTo>
                    <a:pt x="139637" y="39757"/>
                  </a:lnTo>
                  <a:lnTo>
                    <a:pt x="139637" y="39744"/>
                  </a:lnTo>
                  <a:lnTo>
                    <a:pt x="139663" y="39744"/>
                  </a:lnTo>
                  <a:lnTo>
                    <a:pt x="139663" y="39717"/>
                  </a:lnTo>
                  <a:lnTo>
                    <a:pt x="139704" y="39717"/>
                  </a:lnTo>
                  <a:lnTo>
                    <a:pt x="139704" y="39690"/>
                  </a:lnTo>
                  <a:lnTo>
                    <a:pt x="139730" y="39690"/>
                  </a:lnTo>
                  <a:lnTo>
                    <a:pt x="139730" y="39677"/>
                  </a:lnTo>
                  <a:lnTo>
                    <a:pt x="139770" y="39677"/>
                  </a:lnTo>
                  <a:lnTo>
                    <a:pt x="139770" y="39650"/>
                  </a:lnTo>
                  <a:lnTo>
                    <a:pt x="139811" y="39650"/>
                  </a:lnTo>
                  <a:lnTo>
                    <a:pt x="139811" y="39623"/>
                  </a:lnTo>
                  <a:lnTo>
                    <a:pt x="139837" y="39623"/>
                  </a:lnTo>
                  <a:lnTo>
                    <a:pt x="139837" y="39610"/>
                  </a:lnTo>
                  <a:lnTo>
                    <a:pt x="139878" y="39610"/>
                  </a:lnTo>
                  <a:lnTo>
                    <a:pt x="139878" y="39583"/>
                  </a:lnTo>
                  <a:lnTo>
                    <a:pt x="139904" y="39583"/>
                  </a:lnTo>
                  <a:lnTo>
                    <a:pt x="139904" y="39556"/>
                  </a:lnTo>
                  <a:lnTo>
                    <a:pt x="139944" y="39556"/>
                  </a:lnTo>
                  <a:lnTo>
                    <a:pt x="139944" y="39543"/>
                  </a:lnTo>
                  <a:lnTo>
                    <a:pt x="139971" y="39543"/>
                  </a:lnTo>
                  <a:lnTo>
                    <a:pt x="139971" y="39516"/>
                  </a:lnTo>
                  <a:lnTo>
                    <a:pt x="140011" y="39516"/>
                  </a:lnTo>
                  <a:lnTo>
                    <a:pt x="140011" y="39489"/>
                  </a:lnTo>
                  <a:lnTo>
                    <a:pt x="140065" y="39489"/>
                  </a:lnTo>
                  <a:lnTo>
                    <a:pt x="140065" y="39476"/>
                  </a:lnTo>
                  <a:lnTo>
                    <a:pt x="140078" y="39476"/>
                  </a:lnTo>
                  <a:lnTo>
                    <a:pt x="140078" y="39449"/>
                  </a:lnTo>
                  <a:lnTo>
                    <a:pt x="140132" y="39449"/>
                  </a:lnTo>
                  <a:lnTo>
                    <a:pt x="140132" y="39423"/>
                  </a:lnTo>
                  <a:lnTo>
                    <a:pt x="140145" y="39423"/>
                  </a:lnTo>
                  <a:lnTo>
                    <a:pt x="140145" y="39409"/>
                  </a:lnTo>
                  <a:lnTo>
                    <a:pt x="140199" y="39409"/>
                  </a:lnTo>
                  <a:lnTo>
                    <a:pt x="140199" y="39382"/>
                  </a:lnTo>
                  <a:lnTo>
                    <a:pt x="140212" y="39382"/>
                  </a:lnTo>
                  <a:lnTo>
                    <a:pt x="140212" y="39356"/>
                  </a:lnTo>
                  <a:lnTo>
                    <a:pt x="140266" y="39356"/>
                  </a:lnTo>
                  <a:lnTo>
                    <a:pt x="140266" y="39342"/>
                  </a:lnTo>
                  <a:lnTo>
                    <a:pt x="140306" y="39342"/>
                  </a:lnTo>
                  <a:lnTo>
                    <a:pt x="140306" y="39315"/>
                  </a:lnTo>
                  <a:lnTo>
                    <a:pt x="140333" y="39315"/>
                  </a:lnTo>
                  <a:lnTo>
                    <a:pt x="140333" y="39289"/>
                  </a:lnTo>
                  <a:lnTo>
                    <a:pt x="140373" y="39289"/>
                  </a:lnTo>
                  <a:lnTo>
                    <a:pt x="140373" y="39275"/>
                  </a:lnTo>
                  <a:lnTo>
                    <a:pt x="140399" y="39275"/>
                  </a:lnTo>
                  <a:lnTo>
                    <a:pt x="140399" y="39249"/>
                  </a:lnTo>
                  <a:lnTo>
                    <a:pt x="140440" y="39249"/>
                  </a:lnTo>
                  <a:lnTo>
                    <a:pt x="140440" y="39222"/>
                  </a:lnTo>
                  <a:lnTo>
                    <a:pt x="140466" y="39222"/>
                  </a:lnTo>
                  <a:lnTo>
                    <a:pt x="140466" y="39208"/>
                  </a:lnTo>
                  <a:lnTo>
                    <a:pt x="140506" y="39208"/>
                  </a:lnTo>
                  <a:lnTo>
                    <a:pt x="140506" y="39182"/>
                  </a:lnTo>
                  <a:lnTo>
                    <a:pt x="140547" y="39182"/>
                  </a:lnTo>
                  <a:lnTo>
                    <a:pt x="140547" y="39155"/>
                  </a:lnTo>
                  <a:lnTo>
                    <a:pt x="140573" y="39155"/>
                  </a:lnTo>
                  <a:lnTo>
                    <a:pt x="140573" y="39142"/>
                  </a:lnTo>
                  <a:lnTo>
                    <a:pt x="140614" y="39142"/>
                  </a:lnTo>
                  <a:lnTo>
                    <a:pt x="140614" y="39115"/>
                  </a:lnTo>
                  <a:lnTo>
                    <a:pt x="140640" y="39115"/>
                  </a:lnTo>
                  <a:lnTo>
                    <a:pt x="140640" y="39088"/>
                  </a:lnTo>
                  <a:lnTo>
                    <a:pt x="140680" y="39088"/>
                  </a:lnTo>
                  <a:lnTo>
                    <a:pt x="140680" y="39075"/>
                  </a:lnTo>
                  <a:lnTo>
                    <a:pt x="140707" y="39075"/>
                  </a:lnTo>
                  <a:lnTo>
                    <a:pt x="140707" y="39048"/>
                  </a:lnTo>
                  <a:lnTo>
                    <a:pt x="140747" y="39048"/>
                  </a:lnTo>
                  <a:lnTo>
                    <a:pt x="140747" y="39021"/>
                  </a:lnTo>
                  <a:lnTo>
                    <a:pt x="140801" y="39021"/>
                  </a:lnTo>
                  <a:lnTo>
                    <a:pt x="140801" y="39008"/>
                  </a:lnTo>
                  <a:lnTo>
                    <a:pt x="140814" y="39008"/>
                  </a:lnTo>
                  <a:lnTo>
                    <a:pt x="140814" y="38981"/>
                  </a:lnTo>
                  <a:lnTo>
                    <a:pt x="140868" y="38981"/>
                  </a:lnTo>
                  <a:lnTo>
                    <a:pt x="140868" y="38954"/>
                  </a:lnTo>
                  <a:lnTo>
                    <a:pt x="140881" y="38954"/>
                  </a:lnTo>
                  <a:lnTo>
                    <a:pt x="140881" y="38941"/>
                  </a:lnTo>
                  <a:lnTo>
                    <a:pt x="140935" y="38941"/>
                  </a:lnTo>
                  <a:lnTo>
                    <a:pt x="140935" y="38914"/>
                  </a:lnTo>
                  <a:lnTo>
                    <a:pt x="140948" y="38914"/>
                  </a:lnTo>
                  <a:lnTo>
                    <a:pt x="140948" y="38887"/>
                  </a:lnTo>
                  <a:lnTo>
                    <a:pt x="141002" y="38887"/>
                  </a:lnTo>
                  <a:lnTo>
                    <a:pt x="141002" y="38874"/>
                  </a:lnTo>
                  <a:lnTo>
                    <a:pt x="141042" y="38874"/>
                  </a:lnTo>
                  <a:lnTo>
                    <a:pt x="141042" y="38847"/>
                  </a:lnTo>
                  <a:lnTo>
                    <a:pt x="141068" y="38847"/>
                  </a:lnTo>
                  <a:lnTo>
                    <a:pt x="141068" y="38820"/>
                  </a:lnTo>
                  <a:lnTo>
                    <a:pt x="141109" y="38820"/>
                  </a:lnTo>
                  <a:lnTo>
                    <a:pt x="141109" y="38807"/>
                  </a:lnTo>
                  <a:lnTo>
                    <a:pt x="141135" y="38807"/>
                  </a:lnTo>
                  <a:lnTo>
                    <a:pt x="141135" y="38780"/>
                  </a:lnTo>
                  <a:lnTo>
                    <a:pt x="141176" y="38780"/>
                  </a:lnTo>
                  <a:lnTo>
                    <a:pt x="141176" y="38753"/>
                  </a:lnTo>
                  <a:lnTo>
                    <a:pt x="141202" y="38753"/>
                  </a:lnTo>
                  <a:lnTo>
                    <a:pt x="141202" y="38740"/>
                  </a:lnTo>
                  <a:lnTo>
                    <a:pt x="141242" y="38740"/>
                  </a:lnTo>
                  <a:lnTo>
                    <a:pt x="141242" y="38713"/>
                  </a:lnTo>
                  <a:lnTo>
                    <a:pt x="141283" y="38713"/>
                  </a:lnTo>
                  <a:lnTo>
                    <a:pt x="141283" y="38687"/>
                  </a:lnTo>
                  <a:lnTo>
                    <a:pt x="141309" y="38687"/>
                  </a:lnTo>
                  <a:lnTo>
                    <a:pt x="141309" y="38673"/>
                  </a:lnTo>
                  <a:lnTo>
                    <a:pt x="141350" y="38673"/>
                  </a:lnTo>
                  <a:lnTo>
                    <a:pt x="141350" y="38646"/>
                  </a:lnTo>
                  <a:lnTo>
                    <a:pt x="141376" y="38646"/>
                  </a:lnTo>
                  <a:lnTo>
                    <a:pt x="141376" y="38620"/>
                  </a:lnTo>
                  <a:lnTo>
                    <a:pt x="141416" y="38620"/>
                  </a:lnTo>
                  <a:lnTo>
                    <a:pt x="141416" y="38606"/>
                  </a:lnTo>
                  <a:lnTo>
                    <a:pt x="141443" y="38606"/>
                  </a:lnTo>
                  <a:lnTo>
                    <a:pt x="141443" y="38579"/>
                  </a:lnTo>
                  <a:lnTo>
                    <a:pt x="141483" y="38579"/>
                  </a:lnTo>
                  <a:lnTo>
                    <a:pt x="141483" y="38553"/>
                  </a:lnTo>
                  <a:lnTo>
                    <a:pt x="141537" y="38553"/>
                  </a:lnTo>
                  <a:lnTo>
                    <a:pt x="141537" y="38539"/>
                  </a:lnTo>
                  <a:lnTo>
                    <a:pt x="141550" y="38539"/>
                  </a:lnTo>
                  <a:lnTo>
                    <a:pt x="141550" y="38513"/>
                  </a:lnTo>
                  <a:lnTo>
                    <a:pt x="141604" y="38513"/>
                  </a:lnTo>
                  <a:lnTo>
                    <a:pt x="141604" y="38486"/>
                  </a:lnTo>
                  <a:lnTo>
                    <a:pt x="141617" y="38486"/>
                  </a:lnTo>
                  <a:lnTo>
                    <a:pt x="141617" y="38472"/>
                  </a:lnTo>
                  <a:lnTo>
                    <a:pt x="141671" y="38472"/>
                  </a:lnTo>
                  <a:lnTo>
                    <a:pt x="141671" y="38446"/>
                  </a:lnTo>
                  <a:lnTo>
                    <a:pt x="141711" y="38446"/>
                  </a:lnTo>
                  <a:lnTo>
                    <a:pt x="141711" y="38419"/>
                  </a:lnTo>
                  <a:lnTo>
                    <a:pt x="141738" y="38419"/>
                  </a:lnTo>
                  <a:lnTo>
                    <a:pt x="141738" y="38406"/>
                  </a:lnTo>
                  <a:lnTo>
                    <a:pt x="141778" y="38406"/>
                  </a:lnTo>
                  <a:lnTo>
                    <a:pt x="141778" y="38379"/>
                  </a:lnTo>
                  <a:lnTo>
                    <a:pt x="141804" y="38379"/>
                  </a:lnTo>
                  <a:lnTo>
                    <a:pt x="141804" y="38352"/>
                  </a:lnTo>
                  <a:lnTo>
                    <a:pt x="141845" y="38352"/>
                  </a:lnTo>
                  <a:lnTo>
                    <a:pt x="141845" y="38339"/>
                  </a:lnTo>
                  <a:lnTo>
                    <a:pt x="141871" y="38339"/>
                  </a:lnTo>
                  <a:lnTo>
                    <a:pt x="141871" y="38312"/>
                  </a:lnTo>
                  <a:lnTo>
                    <a:pt x="141912" y="38312"/>
                  </a:lnTo>
                  <a:lnTo>
                    <a:pt x="141912" y="38285"/>
                  </a:lnTo>
                  <a:lnTo>
                    <a:pt x="141952" y="38285"/>
                  </a:lnTo>
                  <a:lnTo>
                    <a:pt x="141952" y="38272"/>
                  </a:lnTo>
                  <a:lnTo>
                    <a:pt x="141978" y="38272"/>
                  </a:lnTo>
                  <a:lnTo>
                    <a:pt x="141978" y="38245"/>
                  </a:lnTo>
                  <a:lnTo>
                    <a:pt x="142019" y="38245"/>
                  </a:lnTo>
                  <a:lnTo>
                    <a:pt x="142019" y="38218"/>
                  </a:lnTo>
                  <a:lnTo>
                    <a:pt x="142045" y="38218"/>
                  </a:lnTo>
                  <a:lnTo>
                    <a:pt x="142045" y="38205"/>
                  </a:lnTo>
                  <a:lnTo>
                    <a:pt x="142085" y="38205"/>
                  </a:lnTo>
                  <a:lnTo>
                    <a:pt x="142085" y="38178"/>
                  </a:lnTo>
                  <a:lnTo>
                    <a:pt x="142112" y="38178"/>
                  </a:lnTo>
                  <a:lnTo>
                    <a:pt x="142112" y="38151"/>
                  </a:lnTo>
                  <a:lnTo>
                    <a:pt x="142152" y="38151"/>
                  </a:lnTo>
                  <a:lnTo>
                    <a:pt x="142152" y="38138"/>
                  </a:lnTo>
                  <a:lnTo>
                    <a:pt x="142206" y="38138"/>
                  </a:lnTo>
                  <a:lnTo>
                    <a:pt x="142206" y="38111"/>
                  </a:lnTo>
                  <a:lnTo>
                    <a:pt x="142219" y="38111"/>
                  </a:lnTo>
                  <a:lnTo>
                    <a:pt x="142219" y="38084"/>
                  </a:lnTo>
                  <a:lnTo>
                    <a:pt x="142273" y="38084"/>
                  </a:lnTo>
                  <a:lnTo>
                    <a:pt x="142273" y="38071"/>
                  </a:lnTo>
                  <a:lnTo>
                    <a:pt x="142286" y="38071"/>
                  </a:lnTo>
                  <a:lnTo>
                    <a:pt x="142286" y="38044"/>
                  </a:lnTo>
                  <a:lnTo>
                    <a:pt x="142340" y="38044"/>
                  </a:lnTo>
                  <a:lnTo>
                    <a:pt x="142340" y="38017"/>
                  </a:lnTo>
                  <a:lnTo>
                    <a:pt x="142353" y="38017"/>
                  </a:lnTo>
                  <a:lnTo>
                    <a:pt x="142353" y="38004"/>
                  </a:lnTo>
                  <a:lnTo>
                    <a:pt x="142407" y="38004"/>
                  </a:lnTo>
                  <a:lnTo>
                    <a:pt x="142407" y="37977"/>
                  </a:lnTo>
                  <a:lnTo>
                    <a:pt x="142447" y="37977"/>
                  </a:lnTo>
                  <a:lnTo>
                    <a:pt x="142447" y="37951"/>
                  </a:lnTo>
                  <a:lnTo>
                    <a:pt x="142474" y="37951"/>
                  </a:lnTo>
                  <a:lnTo>
                    <a:pt x="142474" y="37937"/>
                  </a:lnTo>
                  <a:lnTo>
                    <a:pt x="142514" y="37937"/>
                  </a:lnTo>
                  <a:lnTo>
                    <a:pt x="142514" y="37910"/>
                  </a:lnTo>
                  <a:lnTo>
                    <a:pt x="142540" y="37910"/>
                  </a:lnTo>
                  <a:lnTo>
                    <a:pt x="142540" y="37884"/>
                  </a:lnTo>
                  <a:lnTo>
                    <a:pt x="142581" y="37884"/>
                  </a:lnTo>
                  <a:lnTo>
                    <a:pt x="142581" y="37870"/>
                  </a:lnTo>
                  <a:lnTo>
                    <a:pt x="142607" y="37870"/>
                  </a:lnTo>
                  <a:lnTo>
                    <a:pt x="142607" y="37843"/>
                  </a:lnTo>
                  <a:lnTo>
                    <a:pt x="142648" y="37843"/>
                  </a:lnTo>
                  <a:lnTo>
                    <a:pt x="142648" y="37817"/>
                  </a:lnTo>
                  <a:lnTo>
                    <a:pt x="142688" y="37817"/>
                  </a:lnTo>
                  <a:lnTo>
                    <a:pt x="142688" y="37803"/>
                  </a:lnTo>
                  <a:lnTo>
                    <a:pt x="142714" y="37803"/>
                  </a:lnTo>
                  <a:lnTo>
                    <a:pt x="142714" y="37777"/>
                  </a:lnTo>
                  <a:lnTo>
                    <a:pt x="142755" y="37777"/>
                  </a:lnTo>
                  <a:lnTo>
                    <a:pt x="142755" y="37750"/>
                  </a:lnTo>
                  <a:lnTo>
                    <a:pt x="142781" y="37750"/>
                  </a:lnTo>
                  <a:lnTo>
                    <a:pt x="142781" y="37736"/>
                  </a:lnTo>
                  <a:lnTo>
                    <a:pt x="142821" y="37736"/>
                  </a:lnTo>
                  <a:lnTo>
                    <a:pt x="142821" y="37710"/>
                  </a:lnTo>
                  <a:lnTo>
                    <a:pt x="142848" y="37710"/>
                  </a:lnTo>
                  <a:lnTo>
                    <a:pt x="142848" y="37683"/>
                  </a:lnTo>
                  <a:lnTo>
                    <a:pt x="142888" y="37683"/>
                  </a:lnTo>
                  <a:lnTo>
                    <a:pt x="142888" y="37670"/>
                  </a:lnTo>
                  <a:lnTo>
                    <a:pt x="142942" y="37670"/>
                  </a:lnTo>
                  <a:lnTo>
                    <a:pt x="142942" y="37643"/>
                  </a:lnTo>
                  <a:lnTo>
                    <a:pt x="142955" y="37643"/>
                  </a:lnTo>
                  <a:lnTo>
                    <a:pt x="142955" y="37616"/>
                  </a:lnTo>
                  <a:lnTo>
                    <a:pt x="143009" y="37616"/>
                  </a:lnTo>
                  <a:lnTo>
                    <a:pt x="143009" y="37603"/>
                  </a:lnTo>
                  <a:lnTo>
                    <a:pt x="143022" y="37603"/>
                  </a:lnTo>
                  <a:lnTo>
                    <a:pt x="143022" y="37576"/>
                  </a:lnTo>
                  <a:lnTo>
                    <a:pt x="143076" y="37576"/>
                  </a:lnTo>
                  <a:lnTo>
                    <a:pt x="143076" y="37549"/>
                  </a:lnTo>
                  <a:lnTo>
                    <a:pt x="143089" y="37549"/>
                  </a:lnTo>
                  <a:lnTo>
                    <a:pt x="143089" y="37536"/>
                  </a:lnTo>
                  <a:lnTo>
                    <a:pt x="143143" y="37536"/>
                  </a:lnTo>
                  <a:lnTo>
                    <a:pt x="143143" y="37509"/>
                  </a:lnTo>
                  <a:lnTo>
                    <a:pt x="143183" y="37509"/>
                  </a:lnTo>
                  <a:lnTo>
                    <a:pt x="143183" y="37482"/>
                  </a:lnTo>
                  <a:lnTo>
                    <a:pt x="143210" y="37482"/>
                  </a:lnTo>
                  <a:lnTo>
                    <a:pt x="143210" y="37469"/>
                  </a:lnTo>
                  <a:lnTo>
                    <a:pt x="143250" y="37469"/>
                  </a:lnTo>
                  <a:lnTo>
                    <a:pt x="143250" y="37442"/>
                  </a:lnTo>
                  <a:lnTo>
                    <a:pt x="143276" y="37442"/>
                  </a:lnTo>
                  <a:lnTo>
                    <a:pt x="143276" y="37415"/>
                  </a:lnTo>
                  <a:lnTo>
                    <a:pt x="143317" y="37415"/>
                  </a:lnTo>
                  <a:lnTo>
                    <a:pt x="143317" y="37402"/>
                  </a:lnTo>
                  <a:lnTo>
                    <a:pt x="143357" y="37402"/>
                  </a:lnTo>
                  <a:lnTo>
                    <a:pt x="143357" y="37375"/>
                  </a:lnTo>
                  <a:lnTo>
                    <a:pt x="143384" y="37375"/>
                  </a:lnTo>
                  <a:lnTo>
                    <a:pt x="143384" y="37348"/>
                  </a:lnTo>
                  <a:lnTo>
                    <a:pt x="143424" y="37348"/>
                  </a:lnTo>
                  <a:lnTo>
                    <a:pt x="143424" y="37335"/>
                  </a:lnTo>
                  <a:lnTo>
                    <a:pt x="143450" y="37335"/>
                  </a:lnTo>
                  <a:lnTo>
                    <a:pt x="143450" y="37308"/>
                  </a:lnTo>
                  <a:lnTo>
                    <a:pt x="143491" y="37308"/>
                  </a:lnTo>
                  <a:lnTo>
                    <a:pt x="143491" y="37281"/>
                  </a:lnTo>
                  <a:lnTo>
                    <a:pt x="143517" y="37281"/>
                  </a:lnTo>
                  <a:lnTo>
                    <a:pt x="143517" y="37268"/>
                  </a:lnTo>
                  <a:lnTo>
                    <a:pt x="143557" y="37268"/>
                  </a:lnTo>
                  <a:lnTo>
                    <a:pt x="143557" y="37241"/>
                  </a:lnTo>
                  <a:lnTo>
                    <a:pt x="143611" y="37241"/>
                  </a:lnTo>
                  <a:lnTo>
                    <a:pt x="143611" y="37215"/>
                  </a:lnTo>
                  <a:lnTo>
                    <a:pt x="143624" y="37215"/>
                  </a:lnTo>
                  <a:lnTo>
                    <a:pt x="143624" y="37201"/>
                  </a:lnTo>
                  <a:lnTo>
                    <a:pt x="143678" y="37201"/>
                  </a:lnTo>
                  <a:lnTo>
                    <a:pt x="143678" y="37174"/>
                  </a:lnTo>
                  <a:lnTo>
                    <a:pt x="143691" y="37174"/>
                  </a:lnTo>
                  <a:lnTo>
                    <a:pt x="143691" y="37148"/>
                  </a:lnTo>
                  <a:lnTo>
                    <a:pt x="143745" y="37148"/>
                  </a:lnTo>
                  <a:lnTo>
                    <a:pt x="143745" y="37134"/>
                  </a:lnTo>
                  <a:lnTo>
                    <a:pt x="143758" y="37134"/>
                  </a:lnTo>
                  <a:lnTo>
                    <a:pt x="143758" y="37108"/>
                  </a:lnTo>
                  <a:lnTo>
                    <a:pt x="143812" y="37108"/>
                  </a:lnTo>
                  <a:lnTo>
                    <a:pt x="143812" y="37081"/>
                  </a:lnTo>
                  <a:lnTo>
                    <a:pt x="143852" y="37081"/>
                  </a:lnTo>
                  <a:lnTo>
                    <a:pt x="143852" y="37067"/>
                  </a:lnTo>
                  <a:lnTo>
                    <a:pt x="143879" y="37067"/>
                  </a:lnTo>
                  <a:lnTo>
                    <a:pt x="143879" y="37041"/>
                  </a:lnTo>
                  <a:lnTo>
                    <a:pt x="143919" y="37041"/>
                  </a:lnTo>
                  <a:lnTo>
                    <a:pt x="143919" y="37014"/>
                  </a:lnTo>
                  <a:lnTo>
                    <a:pt x="143946" y="37014"/>
                  </a:lnTo>
                  <a:lnTo>
                    <a:pt x="143946" y="37000"/>
                  </a:lnTo>
                  <a:lnTo>
                    <a:pt x="143986" y="37000"/>
                  </a:lnTo>
                  <a:lnTo>
                    <a:pt x="143986" y="36974"/>
                  </a:lnTo>
                  <a:lnTo>
                    <a:pt x="144012" y="36974"/>
                  </a:lnTo>
                  <a:lnTo>
                    <a:pt x="144012" y="36947"/>
                  </a:lnTo>
                  <a:lnTo>
                    <a:pt x="144053" y="36947"/>
                  </a:lnTo>
                  <a:lnTo>
                    <a:pt x="144053" y="36934"/>
                  </a:lnTo>
                  <a:lnTo>
                    <a:pt x="144093" y="36934"/>
                  </a:lnTo>
                  <a:lnTo>
                    <a:pt x="144093" y="36907"/>
                  </a:lnTo>
                  <a:lnTo>
                    <a:pt x="144119" y="36907"/>
                  </a:lnTo>
                  <a:lnTo>
                    <a:pt x="144119" y="36880"/>
                  </a:lnTo>
                  <a:lnTo>
                    <a:pt x="144160" y="36880"/>
                  </a:lnTo>
                  <a:lnTo>
                    <a:pt x="144160" y="36867"/>
                  </a:lnTo>
                  <a:lnTo>
                    <a:pt x="144186" y="36867"/>
                  </a:lnTo>
                  <a:lnTo>
                    <a:pt x="144186" y="36840"/>
                  </a:lnTo>
                  <a:lnTo>
                    <a:pt x="144227" y="36840"/>
                  </a:lnTo>
                  <a:lnTo>
                    <a:pt x="144227" y="36813"/>
                  </a:lnTo>
                  <a:lnTo>
                    <a:pt x="144253" y="36813"/>
                  </a:lnTo>
                  <a:lnTo>
                    <a:pt x="144253" y="36800"/>
                  </a:lnTo>
                  <a:lnTo>
                    <a:pt x="144293" y="36800"/>
                  </a:lnTo>
                  <a:lnTo>
                    <a:pt x="144293" y="36773"/>
                  </a:lnTo>
                  <a:lnTo>
                    <a:pt x="144347" y="36773"/>
                  </a:lnTo>
                  <a:lnTo>
                    <a:pt x="144347" y="36746"/>
                  </a:lnTo>
                  <a:lnTo>
                    <a:pt x="144360" y="36746"/>
                  </a:lnTo>
                  <a:lnTo>
                    <a:pt x="144360" y="36733"/>
                  </a:lnTo>
                  <a:lnTo>
                    <a:pt x="144414" y="36733"/>
                  </a:lnTo>
                  <a:lnTo>
                    <a:pt x="144414" y="36706"/>
                  </a:lnTo>
                  <a:lnTo>
                    <a:pt x="144427" y="36706"/>
                  </a:lnTo>
                  <a:lnTo>
                    <a:pt x="144427" y="36679"/>
                  </a:lnTo>
                  <a:lnTo>
                    <a:pt x="144481" y="36679"/>
                  </a:lnTo>
                  <a:lnTo>
                    <a:pt x="144481" y="36666"/>
                  </a:lnTo>
                  <a:lnTo>
                    <a:pt x="144494" y="36666"/>
                  </a:lnTo>
                  <a:lnTo>
                    <a:pt x="144494" y="36639"/>
                  </a:lnTo>
                  <a:lnTo>
                    <a:pt x="144548" y="36639"/>
                  </a:lnTo>
                  <a:lnTo>
                    <a:pt x="144548" y="36612"/>
                  </a:lnTo>
                  <a:lnTo>
                    <a:pt x="144588" y="36612"/>
                  </a:lnTo>
                  <a:lnTo>
                    <a:pt x="144588" y="36599"/>
                  </a:lnTo>
                  <a:lnTo>
                    <a:pt x="144615" y="36599"/>
                  </a:lnTo>
                  <a:lnTo>
                    <a:pt x="144615" y="36572"/>
                  </a:lnTo>
                  <a:lnTo>
                    <a:pt x="144655" y="36572"/>
                  </a:lnTo>
                  <a:lnTo>
                    <a:pt x="144655" y="36545"/>
                  </a:lnTo>
                  <a:lnTo>
                    <a:pt x="144682" y="36545"/>
                  </a:lnTo>
                  <a:lnTo>
                    <a:pt x="144682" y="36532"/>
                  </a:lnTo>
                  <a:lnTo>
                    <a:pt x="144722" y="36532"/>
                  </a:lnTo>
                  <a:lnTo>
                    <a:pt x="144722" y="36505"/>
                  </a:lnTo>
                  <a:lnTo>
                    <a:pt x="144748" y="36505"/>
                  </a:lnTo>
                  <a:lnTo>
                    <a:pt x="144748" y="36479"/>
                  </a:lnTo>
                  <a:lnTo>
                    <a:pt x="144789" y="36479"/>
                  </a:lnTo>
                  <a:lnTo>
                    <a:pt x="144789" y="36465"/>
                  </a:lnTo>
                  <a:lnTo>
                    <a:pt x="144829" y="36465"/>
                  </a:lnTo>
                  <a:lnTo>
                    <a:pt x="144829" y="36438"/>
                  </a:lnTo>
                  <a:lnTo>
                    <a:pt x="144855" y="36438"/>
                  </a:lnTo>
                  <a:lnTo>
                    <a:pt x="144855" y="36412"/>
                  </a:lnTo>
                  <a:lnTo>
                    <a:pt x="144896" y="36412"/>
                  </a:lnTo>
                  <a:lnTo>
                    <a:pt x="144896" y="36398"/>
                  </a:lnTo>
                  <a:lnTo>
                    <a:pt x="144922" y="36398"/>
                  </a:lnTo>
                  <a:lnTo>
                    <a:pt x="144922" y="36372"/>
                  </a:lnTo>
                  <a:lnTo>
                    <a:pt x="144963" y="36372"/>
                  </a:lnTo>
                  <a:lnTo>
                    <a:pt x="144963" y="36345"/>
                  </a:lnTo>
                  <a:lnTo>
                    <a:pt x="144989" y="36345"/>
                  </a:lnTo>
                  <a:lnTo>
                    <a:pt x="144989" y="36331"/>
                  </a:lnTo>
                  <a:lnTo>
                    <a:pt x="145029" y="36331"/>
                  </a:lnTo>
                  <a:lnTo>
                    <a:pt x="145029" y="36305"/>
                  </a:lnTo>
                  <a:lnTo>
                    <a:pt x="145083" y="36305"/>
                  </a:lnTo>
                  <a:lnTo>
                    <a:pt x="145083" y="36278"/>
                  </a:lnTo>
                  <a:lnTo>
                    <a:pt x="145096" y="36278"/>
                  </a:lnTo>
                  <a:lnTo>
                    <a:pt x="145096" y="36264"/>
                  </a:lnTo>
                  <a:lnTo>
                    <a:pt x="145150" y="36264"/>
                  </a:lnTo>
                  <a:lnTo>
                    <a:pt x="145150" y="36238"/>
                  </a:lnTo>
                  <a:lnTo>
                    <a:pt x="145163" y="36238"/>
                  </a:lnTo>
                  <a:lnTo>
                    <a:pt x="145163" y="36211"/>
                  </a:lnTo>
                  <a:lnTo>
                    <a:pt x="145217" y="36211"/>
                  </a:lnTo>
                  <a:lnTo>
                    <a:pt x="145217" y="36198"/>
                  </a:lnTo>
                  <a:lnTo>
                    <a:pt x="145257" y="36198"/>
                  </a:lnTo>
                  <a:lnTo>
                    <a:pt x="145257" y="36171"/>
                  </a:lnTo>
                  <a:lnTo>
                    <a:pt x="145284" y="36171"/>
                  </a:lnTo>
                  <a:lnTo>
                    <a:pt x="145284" y="36144"/>
                  </a:lnTo>
                  <a:lnTo>
                    <a:pt x="145324" y="36144"/>
                  </a:lnTo>
                  <a:lnTo>
                    <a:pt x="145324" y="36131"/>
                  </a:lnTo>
                  <a:lnTo>
                    <a:pt x="145351" y="36131"/>
                  </a:lnTo>
                  <a:lnTo>
                    <a:pt x="145351" y="36104"/>
                  </a:lnTo>
                  <a:lnTo>
                    <a:pt x="145391" y="36104"/>
                  </a:lnTo>
                  <a:lnTo>
                    <a:pt x="145391" y="36077"/>
                  </a:lnTo>
                  <a:lnTo>
                    <a:pt x="145418" y="36077"/>
                  </a:lnTo>
                  <a:lnTo>
                    <a:pt x="145418" y="36064"/>
                  </a:lnTo>
                  <a:lnTo>
                    <a:pt x="145458" y="36064"/>
                  </a:lnTo>
                  <a:lnTo>
                    <a:pt x="145458" y="36037"/>
                  </a:lnTo>
                  <a:lnTo>
                    <a:pt x="145498" y="36037"/>
                  </a:lnTo>
                  <a:lnTo>
                    <a:pt x="145498" y="36010"/>
                  </a:lnTo>
                  <a:lnTo>
                    <a:pt x="145525" y="36010"/>
                  </a:lnTo>
                  <a:lnTo>
                    <a:pt x="145525" y="35997"/>
                  </a:lnTo>
                  <a:lnTo>
                    <a:pt x="145565" y="35997"/>
                  </a:lnTo>
                  <a:lnTo>
                    <a:pt x="145565" y="35970"/>
                  </a:lnTo>
                  <a:lnTo>
                    <a:pt x="145591" y="35970"/>
                  </a:lnTo>
                  <a:lnTo>
                    <a:pt x="145591" y="35943"/>
                  </a:lnTo>
                  <a:lnTo>
                    <a:pt x="145632" y="35943"/>
                  </a:lnTo>
                  <a:lnTo>
                    <a:pt x="145632" y="35930"/>
                  </a:lnTo>
                  <a:lnTo>
                    <a:pt x="145658" y="35930"/>
                  </a:lnTo>
                  <a:lnTo>
                    <a:pt x="145658" y="35903"/>
                  </a:lnTo>
                  <a:lnTo>
                    <a:pt x="145699" y="35903"/>
                  </a:lnTo>
                  <a:lnTo>
                    <a:pt x="145699" y="35876"/>
                  </a:lnTo>
                  <a:lnTo>
                    <a:pt x="145752" y="35876"/>
                  </a:lnTo>
                  <a:lnTo>
                    <a:pt x="145752" y="35863"/>
                  </a:lnTo>
                  <a:lnTo>
                    <a:pt x="145765" y="35863"/>
                  </a:lnTo>
                  <a:lnTo>
                    <a:pt x="145765" y="35836"/>
                  </a:lnTo>
                  <a:lnTo>
                    <a:pt x="145819" y="35836"/>
                  </a:lnTo>
                  <a:lnTo>
                    <a:pt x="145819" y="35810"/>
                  </a:lnTo>
                  <a:lnTo>
                    <a:pt x="145832" y="35810"/>
                  </a:lnTo>
                  <a:lnTo>
                    <a:pt x="145832" y="35796"/>
                  </a:lnTo>
                  <a:lnTo>
                    <a:pt x="145886" y="35796"/>
                  </a:lnTo>
                  <a:lnTo>
                    <a:pt x="145886" y="35769"/>
                  </a:lnTo>
                  <a:lnTo>
                    <a:pt x="145899" y="35769"/>
                  </a:lnTo>
                  <a:lnTo>
                    <a:pt x="145899" y="35743"/>
                  </a:lnTo>
                  <a:lnTo>
                    <a:pt x="145953" y="35743"/>
                  </a:lnTo>
                  <a:lnTo>
                    <a:pt x="145953" y="35729"/>
                  </a:lnTo>
                  <a:lnTo>
                    <a:pt x="145993" y="35729"/>
                  </a:lnTo>
                  <a:lnTo>
                    <a:pt x="145993" y="35702"/>
                  </a:lnTo>
                  <a:lnTo>
                    <a:pt x="146020" y="35702"/>
                  </a:lnTo>
                  <a:lnTo>
                    <a:pt x="146020" y="35676"/>
                  </a:lnTo>
                  <a:lnTo>
                    <a:pt x="146060" y="35676"/>
                  </a:lnTo>
                  <a:lnTo>
                    <a:pt x="146060" y="35662"/>
                  </a:lnTo>
                  <a:lnTo>
                    <a:pt x="146087" y="35662"/>
                  </a:lnTo>
                  <a:lnTo>
                    <a:pt x="146087" y="35636"/>
                  </a:lnTo>
                  <a:lnTo>
                    <a:pt x="146127" y="35636"/>
                  </a:lnTo>
                  <a:lnTo>
                    <a:pt x="146127" y="35609"/>
                  </a:lnTo>
                  <a:lnTo>
                    <a:pt x="146153" y="35609"/>
                  </a:lnTo>
                  <a:lnTo>
                    <a:pt x="146153" y="35595"/>
                  </a:lnTo>
                  <a:lnTo>
                    <a:pt x="146194" y="35595"/>
                  </a:lnTo>
                  <a:lnTo>
                    <a:pt x="146194" y="35569"/>
                  </a:lnTo>
                  <a:lnTo>
                    <a:pt x="146234" y="35569"/>
                  </a:lnTo>
                  <a:lnTo>
                    <a:pt x="146234" y="35542"/>
                  </a:lnTo>
                  <a:lnTo>
                    <a:pt x="146261" y="35542"/>
                  </a:lnTo>
                  <a:lnTo>
                    <a:pt x="146261" y="35528"/>
                  </a:lnTo>
                  <a:lnTo>
                    <a:pt x="146301" y="35528"/>
                  </a:lnTo>
                  <a:lnTo>
                    <a:pt x="146301" y="35502"/>
                  </a:lnTo>
                  <a:lnTo>
                    <a:pt x="146327" y="35502"/>
                  </a:lnTo>
                  <a:lnTo>
                    <a:pt x="146327" y="35475"/>
                  </a:lnTo>
                  <a:lnTo>
                    <a:pt x="146368" y="35475"/>
                  </a:lnTo>
                  <a:lnTo>
                    <a:pt x="146368" y="35462"/>
                  </a:lnTo>
                  <a:lnTo>
                    <a:pt x="146394" y="35462"/>
                  </a:lnTo>
                  <a:lnTo>
                    <a:pt x="146394" y="35435"/>
                  </a:lnTo>
                  <a:lnTo>
                    <a:pt x="146435" y="35435"/>
                  </a:lnTo>
                  <a:lnTo>
                    <a:pt x="146435" y="35408"/>
                  </a:lnTo>
                  <a:lnTo>
                    <a:pt x="146488" y="35408"/>
                  </a:lnTo>
                  <a:lnTo>
                    <a:pt x="146488" y="35395"/>
                  </a:lnTo>
                  <a:lnTo>
                    <a:pt x="146501" y="35395"/>
                  </a:lnTo>
                  <a:lnTo>
                    <a:pt x="146501" y="35368"/>
                  </a:lnTo>
                  <a:lnTo>
                    <a:pt x="146555" y="35368"/>
                  </a:lnTo>
                  <a:lnTo>
                    <a:pt x="146555" y="35341"/>
                  </a:lnTo>
                  <a:lnTo>
                    <a:pt x="146568" y="35341"/>
                  </a:lnTo>
                  <a:lnTo>
                    <a:pt x="146568" y="35328"/>
                  </a:lnTo>
                  <a:lnTo>
                    <a:pt x="146622" y="35328"/>
                  </a:lnTo>
                  <a:lnTo>
                    <a:pt x="146622" y="35301"/>
                  </a:lnTo>
                  <a:lnTo>
                    <a:pt x="146635" y="35301"/>
                  </a:lnTo>
                  <a:lnTo>
                    <a:pt x="146635" y="35274"/>
                  </a:lnTo>
                  <a:lnTo>
                    <a:pt x="146689" y="35274"/>
                  </a:lnTo>
                  <a:lnTo>
                    <a:pt x="146689" y="35261"/>
                  </a:lnTo>
                  <a:lnTo>
                    <a:pt x="146729" y="35261"/>
                  </a:lnTo>
                  <a:lnTo>
                    <a:pt x="146729" y="35234"/>
                  </a:lnTo>
                  <a:lnTo>
                    <a:pt x="146756" y="35234"/>
                  </a:lnTo>
                  <a:lnTo>
                    <a:pt x="146756" y="35207"/>
                  </a:lnTo>
                  <a:lnTo>
                    <a:pt x="146796" y="35207"/>
                  </a:lnTo>
                  <a:lnTo>
                    <a:pt x="146796" y="35194"/>
                  </a:lnTo>
                  <a:lnTo>
                    <a:pt x="146823" y="35194"/>
                  </a:lnTo>
                  <a:lnTo>
                    <a:pt x="146823" y="35167"/>
                  </a:lnTo>
                  <a:lnTo>
                    <a:pt x="146863" y="35167"/>
                  </a:lnTo>
                  <a:lnTo>
                    <a:pt x="146863" y="35140"/>
                  </a:lnTo>
                  <a:lnTo>
                    <a:pt x="146889" y="35140"/>
                  </a:lnTo>
                  <a:lnTo>
                    <a:pt x="146889" y="35127"/>
                  </a:lnTo>
                  <a:lnTo>
                    <a:pt x="146930" y="35127"/>
                  </a:lnTo>
                  <a:lnTo>
                    <a:pt x="146930" y="35100"/>
                  </a:lnTo>
                  <a:lnTo>
                    <a:pt x="146970" y="35100"/>
                  </a:lnTo>
                  <a:lnTo>
                    <a:pt x="146970" y="35074"/>
                  </a:lnTo>
                  <a:lnTo>
                    <a:pt x="146997" y="35074"/>
                  </a:lnTo>
                  <a:lnTo>
                    <a:pt x="146997" y="35060"/>
                  </a:lnTo>
                  <a:lnTo>
                    <a:pt x="147037" y="35060"/>
                  </a:lnTo>
                  <a:lnTo>
                    <a:pt x="147037" y="35033"/>
                  </a:lnTo>
                  <a:lnTo>
                    <a:pt x="147063" y="35033"/>
                  </a:lnTo>
                  <a:lnTo>
                    <a:pt x="147063" y="35007"/>
                  </a:lnTo>
                  <a:lnTo>
                    <a:pt x="147104" y="35007"/>
                  </a:lnTo>
                  <a:lnTo>
                    <a:pt x="147104" y="34993"/>
                  </a:lnTo>
                  <a:lnTo>
                    <a:pt x="147157" y="34993"/>
                  </a:lnTo>
                  <a:lnTo>
                    <a:pt x="147157" y="34966"/>
                  </a:lnTo>
                  <a:lnTo>
                    <a:pt x="147170" y="34966"/>
                  </a:lnTo>
                  <a:lnTo>
                    <a:pt x="147170" y="34940"/>
                  </a:lnTo>
                  <a:lnTo>
                    <a:pt x="147224" y="34940"/>
                  </a:lnTo>
                  <a:lnTo>
                    <a:pt x="147224" y="34926"/>
                  </a:lnTo>
                  <a:lnTo>
                    <a:pt x="147237" y="34926"/>
                  </a:lnTo>
                  <a:lnTo>
                    <a:pt x="147237" y="34900"/>
                  </a:lnTo>
                  <a:lnTo>
                    <a:pt x="147291" y="34900"/>
                  </a:lnTo>
                  <a:lnTo>
                    <a:pt x="147291" y="34873"/>
                  </a:lnTo>
                  <a:lnTo>
                    <a:pt x="147304" y="34873"/>
                  </a:lnTo>
                  <a:lnTo>
                    <a:pt x="147304" y="34859"/>
                  </a:lnTo>
                  <a:lnTo>
                    <a:pt x="147358" y="34859"/>
                  </a:lnTo>
                  <a:lnTo>
                    <a:pt x="147358" y="34833"/>
                  </a:lnTo>
                  <a:lnTo>
                    <a:pt x="147398" y="34833"/>
                  </a:lnTo>
                  <a:lnTo>
                    <a:pt x="147398" y="34806"/>
                  </a:lnTo>
                  <a:lnTo>
                    <a:pt x="147425" y="34806"/>
                  </a:lnTo>
                  <a:lnTo>
                    <a:pt x="147425" y="34793"/>
                  </a:lnTo>
                  <a:lnTo>
                    <a:pt x="147465" y="34793"/>
                  </a:lnTo>
                  <a:lnTo>
                    <a:pt x="147465" y="34766"/>
                  </a:lnTo>
                  <a:lnTo>
                    <a:pt x="147492" y="34766"/>
                  </a:lnTo>
                  <a:lnTo>
                    <a:pt x="147492" y="34739"/>
                  </a:lnTo>
                  <a:lnTo>
                    <a:pt x="147532" y="34739"/>
                  </a:lnTo>
                  <a:lnTo>
                    <a:pt x="147532" y="34726"/>
                  </a:lnTo>
                  <a:lnTo>
                    <a:pt x="147559" y="34726"/>
                  </a:lnTo>
                  <a:lnTo>
                    <a:pt x="147559" y="34699"/>
                  </a:lnTo>
                  <a:lnTo>
                    <a:pt x="147599" y="34699"/>
                  </a:lnTo>
                  <a:lnTo>
                    <a:pt x="147599" y="34672"/>
                  </a:lnTo>
                  <a:lnTo>
                    <a:pt x="147639" y="34672"/>
                  </a:lnTo>
                  <a:lnTo>
                    <a:pt x="147639" y="34659"/>
                  </a:lnTo>
                  <a:lnTo>
                    <a:pt x="147666" y="34659"/>
                  </a:lnTo>
                  <a:lnTo>
                    <a:pt x="147666" y="34632"/>
                  </a:lnTo>
                  <a:lnTo>
                    <a:pt x="147706" y="34632"/>
                  </a:lnTo>
                  <a:lnTo>
                    <a:pt x="147706" y="34605"/>
                  </a:lnTo>
                  <a:lnTo>
                    <a:pt x="147733" y="34605"/>
                  </a:lnTo>
                  <a:lnTo>
                    <a:pt x="147733" y="34592"/>
                  </a:lnTo>
                  <a:lnTo>
                    <a:pt x="147773" y="34592"/>
                  </a:lnTo>
                  <a:lnTo>
                    <a:pt x="147773" y="34565"/>
                  </a:lnTo>
                  <a:lnTo>
                    <a:pt x="147799" y="34565"/>
                  </a:lnTo>
                  <a:lnTo>
                    <a:pt x="147799" y="34538"/>
                  </a:lnTo>
                  <a:lnTo>
                    <a:pt x="147840" y="34538"/>
                  </a:lnTo>
                  <a:lnTo>
                    <a:pt x="147840" y="34525"/>
                  </a:lnTo>
                  <a:lnTo>
                    <a:pt x="147893" y="34525"/>
                  </a:lnTo>
                  <a:lnTo>
                    <a:pt x="147893" y="34498"/>
                  </a:lnTo>
                  <a:lnTo>
                    <a:pt x="147906" y="34498"/>
                  </a:lnTo>
                  <a:lnTo>
                    <a:pt x="147906" y="34471"/>
                  </a:lnTo>
                  <a:lnTo>
                    <a:pt x="147960" y="34471"/>
                  </a:lnTo>
                  <a:lnTo>
                    <a:pt x="147960" y="34458"/>
                  </a:lnTo>
                  <a:lnTo>
                    <a:pt x="147973" y="34458"/>
                  </a:lnTo>
                  <a:lnTo>
                    <a:pt x="147973" y="34431"/>
                  </a:lnTo>
                  <a:lnTo>
                    <a:pt x="148027" y="34431"/>
                  </a:lnTo>
                  <a:lnTo>
                    <a:pt x="148027" y="34404"/>
                  </a:lnTo>
                  <a:lnTo>
                    <a:pt x="148040" y="34404"/>
                  </a:lnTo>
                  <a:lnTo>
                    <a:pt x="148040" y="34391"/>
                  </a:lnTo>
                  <a:lnTo>
                    <a:pt x="148094" y="34391"/>
                  </a:lnTo>
                  <a:lnTo>
                    <a:pt x="148094" y="34364"/>
                  </a:lnTo>
                  <a:lnTo>
                    <a:pt x="148134" y="34364"/>
                  </a:lnTo>
                  <a:lnTo>
                    <a:pt x="148134" y="34338"/>
                  </a:lnTo>
                  <a:lnTo>
                    <a:pt x="148161" y="34338"/>
                  </a:lnTo>
                  <a:lnTo>
                    <a:pt x="148161" y="34324"/>
                  </a:lnTo>
                  <a:lnTo>
                    <a:pt x="148201" y="34324"/>
                  </a:lnTo>
                  <a:lnTo>
                    <a:pt x="148201" y="34297"/>
                  </a:lnTo>
                  <a:lnTo>
                    <a:pt x="148228" y="34297"/>
                  </a:lnTo>
                  <a:lnTo>
                    <a:pt x="148228" y="34271"/>
                  </a:lnTo>
                  <a:lnTo>
                    <a:pt x="148268" y="34271"/>
                  </a:lnTo>
                  <a:lnTo>
                    <a:pt x="148268" y="34257"/>
                  </a:lnTo>
                  <a:lnTo>
                    <a:pt x="148295" y="34257"/>
                  </a:lnTo>
                  <a:lnTo>
                    <a:pt x="148295" y="34230"/>
                  </a:lnTo>
                  <a:lnTo>
                    <a:pt x="148335" y="34230"/>
                  </a:lnTo>
                  <a:lnTo>
                    <a:pt x="148335" y="34204"/>
                  </a:lnTo>
                  <a:lnTo>
                    <a:pt x="148375" y="34204"/>
                  </a:lnTo>
                  <a:lnTo>
                    <a:pt x="148375" y="34190"/>
                  </a:lnTo>
                  <a:lnTo>
                    <a:pt x="148402" y="34190"/>
                  </a:lnTo>
                  <a:lnTo>
                    <a:pt x="148402" y="34164"/>
                  </a:lnTo>
                  <a:lnTo>
                    <a:pt x="148442" y="34164"/>
                  </a:lnTo>
                  <a:lnTo>
                    <a:pt x="148442" y="34137"/>
                  </a:lnTo>
                  <a:lnTo>
                    <a:pt x="148469" y="34137"/>
                  </a:lnTo>
                  <a:lnTo>
                    <a:pt x="148469" y="34123"/>
                  </a:lnTo>
                  <a:lnTo>
                    <a:pt x="148509" y="34123"/>
                  </a:lnTo>
                  <a:lnTo>
                    <a:pt x="148509" y="34097"/>
                  </a:lnTo>
                  <a:lnTo>
                    <a:pt x="148535" y="34097"/>
                  </a:lnTo>
                  <a:lnTo>
                    <a:pt x="148535" y="34070"/>
                  </a:lnTo>
                  <a:lnTo>
                    <a:pt x="148576" y="34070"/>
                  </a:lnTo>
                  <a:lnTo>
                    <a:pt x="148576" y="34057"/>
                  </a:lnTo>
                  <a:lnTo>
                    <a:pt x="148629" y="34057"/>
                  </a:lnTo>
                  <a:lnTo>
                    <a:pt x="148629" y="34030"/>
                  </a:lnTo>
                  <a:lnTo>
                    <a:pt x="148642" y="34030"/>
                  </a:lnTo>
                  <a:lnTo>
                    <a:pt x="148642" y="34003"/>
                  </a:lnTo>
                  <a:lnTo>
                    <a:pt x="148696" y="34003"/>
                  </a:lnTo>
                  <a:lnTo>
                    <a:pt x="148696" y="33990"/>
                  </a:lnTo>
                  <a:lnTo>
                    <a:pt x="148709" y="33990"/>
                  </a:lnTo>
                  <a:lnTo>
                    <a:pt x="148709" y="33963"/>
                  </a:lnTo>
                  <a:lnTo>
                    <a:pt x="148763" y="33963"/>
                  </a:lnTo>
                  <a:lnTo>
                    <a:pt x="148763" y="33936"/>
                  </a:lnTo>
                  <a:lnTo>
                    <a:pt x="148803" y="33936"/>
                  </a:lnTo>
                  <a:lnTo>
                    <a:pt x="148803" y="33923"/>
                  </a:lnTo>
                  <a:lnTo>
                    <a:pt x="148830" y="33923"/>
                  </a:lnTo>
                  <a:lnTo>
                    <a:pt x="148830" y="33896"/>
                  </a:lnTo>
                  <a:lnTo>
                    <a:pt x="148870" y="33896"/>
                  </a:lnTo>
                  <a:lnTo>
                    <a:pt x="148870" y="33869"/>
                  </a:lnTo>
                  <a:lnTo>
                    <a:pt x="148897" y="33869"/>
                  </a:lnTo>
                  <a:lnTo>
                    <a:pt x="148897" y="33856"/>
                  </a:lnTo>
                  <a:lnTo>
                    <a:pt x="148937" y="33856"/>
                  </a:lnTo>
                  <a:lnTo>
                    <a:pt x="148937" y="33829"/>
                  </a:lnTo>
                  <a:lnTo>
                    <a:pt x="148964" y="33829"/>
                  </a:lnTo>
                  <a:lnTo>
                    <a:pt x="148964" y="33802"/>
                  </a:lnTo>
                  <a:lnTo>
                    <a:pt x="149004" y="33802"/>
                  </a:lnTo>
                  <a:lnTo>
                    <a:pt x="149004" y="33789"/>
                  </a:lnTo>
                  <a:lnTo>
                    <a:pt x="149044" y="33789"/>
                  </a:lnTo>
                  <a:lnTo>
                    <a:pt x="149044" y="33762"/>
                  </a:lnTo>
                  <a:lnTo>
                    <a:pt x="149071" y="33762"/>
                  </a:lnTo>
                  <a:lnTo>
                    <a:pt x="149071" y="33735"/>
                  </a:lnTo>
                  <a:lnTo>
                    <a:pt x="149111" y="33735"/>
                  </a:lnTo>
                  <a:lnTo>
                    <a:pt x="149111" y="33722"/>
                  </a:lnTo>
                  <a:lnTo>
                    <a:pt x="149138" y="33722"/>
                  </a:lnTo>
                  <a:lnTo>
                    <a:pt x="149138" y="33695"/>
                  </a:lnTo>
                  <a:lnTo>
                    <a:pt x="149178" y="33695"/>
                  </a:lnTo>
                  <a:lnTo>
                    <a:pt x="149178" y="33668"/>
                  </a:lnTo>
                  <a:lnTo>
                    <a:pt x="149204" y="33668"/>
                  </a:lnTo>
                  <a:lnTo>
                    <a:pt x="149204" y="33655"/>
                  </a:lnTo>
                  <a:lnTo>
                    <a:pt x="149245" y="33655"/>
                  </a:lnTo>
                  <a:lnTo>
                    <a:pt x="149245" y="33628"/>
                  </a:lnTo>
                  <a:lnTo>
                    <a:pt x="149298" y="33628"/>
                  </a:lnTo>
                  <a:lnTo>
                    <a:pt x="149298" y="33602"/>
                  </a:lnTo>
                  <a:lnTo>
                    <a:pt x="149312" y="33602"/>
                  </a:lnTo>
                  <a:lnTo>
                    <a:pt x="149312" y="33588"/>
                  </a:lnTo>
                  <a:lnTo>
                    <a:pt x="149365" y="33588"/>
                  </a:lnTo>
                  <a:lnTo>
                    <a:pt x="149365" y="33561"/>
                  </a:lnTo>
                  <a:lnTo>
                    <a:pt x="149378" y="33561"/>
                  </a:lnTo>
                  <a:lnTo>
                    <a:pt x="149378" y="33535"/>
                  </a:lnTo>
                  <a:lnTo>
                    <a:pt x="149432" y="33535"/>
                  </a:lnTo>
                  <a:lnTo>
                    <a:pt x="149432" y="33521"/>
                  </a:lnTo>
                  <a:lnTo>
                    <a:pt x="149445" y="33521"/>
                  </a:lnTo>
                  <a:lnTo>
                    <a:pt x="149445" y="33494"/>
                  </a:lnTo>
                  <a:lnTo>
                    <a:pt x="149499" y="33494"/>
                  </a:lnTo>
                  <a:lnTo>
                    <a:pt x="149499" y="33468"/>
                  </a:lnTo>
                  <a:lnTo>
                    <a:pt x="149539" y="33468"/>
                  </a:lnTo>
                  <a:lnTo>
                    <a:pt x="149539" y="33454"/>
                  </a:lnTo>
                  <a:lnTo>
                    <a:pt x="149566" y="33454"/>
                  </a:lnTo>
                  <a:lnTo>
                    <a:pt x="149566" y="33428"/>
                  </a:lnTo>
                  <a:lnTo>
                    <a:pt x="149606" y="33428"/>
                  </a:lnTo>
                  <a:lnTo>
                    <a:pt x="149606" y="33401"/>
                  </a:lnTo>
                  <a:lnTo>
                    <a:pt x="149633" y="33401"/>
                  </a:lnTo>
                  <a:lnTo>
                    <a:pt x="149633" y="33387"/>
                  </a:lnTo>
                  <a:lnTo>
                    <a:pt x="149673" y="33387"/>
                  </a:lnTo>
                  <a:lnTo>
                    <a:pt x="149673" y="33361"/>
                  </a:lnTo>
                  <a:lnTo>
                    <a:pt x="149700" y="33361"/>
                  </a:lnTo>
                  <a:lnTo>
                    <a:pt x="149700" y="33334"/>
                  </a:lnTo>
                  <a:lnTo>
                    <a:pt x="149740" y="33334"/>
                  </a:lnTo>
                  <a:lnTo>
                    <a:pt x="149740" y="33321"/>
                  </a:lnTo>
                  <a:lnTo>
                    <a:pt x="149780" y="33321"/>
                  </a:lnTo>
                  <a:lnTo>
                    <a:pt x="149780" y="33294"/>
                  </a:lnTo>
                  <a:lnTo>
                    <a:pt x="149807" y="33294"/>
                  </a:lnTo>
                  <a:lnTo>
                    <a:pt x="149807" y="33267"/>
                  </a:lnTo>
                  <a:lnTo>
                    <a:pt x="149847" y="33267"/>
                  </a:lnTo>
                  <a:lnTo>
                    <a:pt x="149847" y="33254"/>
                  </a:lnTo>
                  <a:lnTo>
                    <a:pt x="149874" y="33254"/>
                  </a:lnTo>
                  <a:lnTo>
                    <a:pt x="149874" y="33227"/>
                  </a:lnTo>
                  <a:lnTo>
                    <a:pt x="149914" y="33227"/>
                  </a:lnTo>
                  <a:lnTo>
                    <a:pt x="149914" y="33200"/>
                  </a:lnTo>
                  <a:lnTo>
                    <a:pt x="149940" y="33200"/>
                  </a:lnTo>
                  <a:lnTo>
                    <a:pt x="149940" y="33187"/>
                  </a:lnTo>
                  <a:lnTo>
                    <a:pt x="149981" y="33187"/>
                  </a:lnTo>
                  <a:lnTo>
                    <a:pt x="149981" y="33160"/>
                  </a:lnTo>
                  <a:lnTo>
                    <a:pt x="150034" y="33160"/>
                  </a:lnTo>
                  <a:lnTo>
                    <a:pt x="150034" y="33133"/>
                  </a:lnTo>
                  <a:lnTo>
                    <a:pt x="150048" y="33133"/>
                  </a:lnTo>
                  <a:lnTo>
                    <a:pt x="150048" y="33120"/>
                  </a:lnTo>
                  <a:lnTo>
                    <a:pt x="150101" y="33120"/>
                  </a:lnTo>
                  <a:lnTo>
                    <a:pt x="150101" y="33093"/>
                  </a:lnTo>
                  <a:lnTo>
                    <a:pt x="150114" y="33093"/>
                  </a:lnTo>
                  <a:lnTo>
                    <a:pt x="150114" y="33066"/>
                  </a:lnTo>
                  <a:lnTo>
                    <a:pt x="150168" y="33066"/>
                  </a:lnTo>
                  <a:lnTo>
                    <a:pt x="150168" y="33053"/>
                  </a:lnTo>
                  <a:lnTo>
                    <a:pt x="150181" y="33053"/>
                  </a:lnTo>
                  <a:lnTo>
                    <a:pt x="150181" y="33026"/>
                  </a:lnTo>
                  <a:lnTo>
                    <a:pt x="150235" y="33026"/>
                  </a:lnTo>
                  <a:lnTo>
                    <a:pt x="150235" y="32999"/>
                  </a:lnTo>
                  <a:lnTo>
                    <a:pt x="150275" y="32999"/>
                  </a:lnTo>
                  <a:lnTo>
                    <a:pt x="150275" y="32986"/>
                  </a:lnTo>
                  <a:lnTo>
                    <a:pt x="150302" y="32986"/>
                  </a:lnTo>
                  <a:lnTo>
                    <a:pt x="150302" y="32959"/>
                  </a:lnTo>
                  <a:lnTo>
                    <a:pt x="150342" y="32959"/>
                  </a:lnTo>
                  <a:lnTo>
                    <a:pt x="150342" y="32932"/>
                  </a:lnTo>
                  <a:lnTo>
                    <a:pt x="150369" y="32932"/>
                  </a:lnTo>
                  <a:lnTo>
                    <a:pt x="150369" y="32919"/>
                  </a:lnTo>
                  <a:lnTo>
                    <a:pt x="150409" y="32919"/>
                  </a:lnTo>
                  <a:lnTo>
                    <a:pt x="150409" y="32892"/>
                  </a:lnTo>
                  <a:lnTo>
                    <a:pt x="150436" y="32892"/>
                  </a:lnTo>
                  <a:lnTo>
                    <a:pt x="150436" y="32866"/>
                  </a:lnTo>
                  <a:lnTo>
                    <a:pt x="150476" y="32866"/>
                  </a:lnTo>
                  <a:lnTo>
                    <a:pt x="150476" y="32852"/>
                  </a:lnTo>
                  <a:lnTo>
                    <a:pt x="150516" y="32852"/>
                  </a:lnTo>
                  <a:lnTo>
                    <a:pt x="150516" y="32825"/>
                  </a:lnTo>
                  <a:lnTo>
                    <a:pt x="150543" y="32825"/>
                  </a:lnTo>
                  <a:lnTo>
                    <a:pt x="150543" y="32799"/>
                  </a:lnTo>
                  <a:lnTo>
                    <a:pt x="150583" y="32799"/>
                  </a:lnTo>
                  <a:lnTo>
                    <a:pt x="150583" y="32785"/>
                  </a:lnTo>
                  <a:lnTo>
                    <a:pt x="150610" y="32785"/>
                  </a:lnTo>
                  <a:lnTo>
                    <a:pt x="150610" y="32759"/>
                  </a:lnTo>
                  <a:lnTo>
                    <a:pt x="150650" y="32759"/>
                  </a:lnTo>
                  <a:lnTo>
                    <a:pt x="150650" y="32732"/>
                  </a:lnTo>
                  <a:lnTo>
                    <a:pt x="150703" y="32732"/>
                  </a:lnTo>
                  <a:lnTo>
                    <a:pt x="150703" y="32718"/>
                  </a:lnTo>
                  <a:lnTo>
                    <a:pt x="150717" y="32718"/>
                  </a:lnTo>
                  <a:lnTo>
                    <a:pt x="150717" y="32692"/>
                  </a:lnTo>
                  <a:lnTo>
                    <a:pt x="150770" y="32692"/>
                  </a:lnTo>
                  <a:lnTo>
                    <a:pt x="150770" y="32665"/>
                  </a:lnTo>
                  <a:lnTo>
                    <a:pt x="150784" y="32665"/>
                  </a:lnTo>
                  <a:lnTo>
                    <a:pt x="150784" y="32651"/>
                  </a:lnTo>
                  <a:lnTo>
                    <a:pt x="150837" y="32651"/>
                  </a:lnTo>
                  <a:lnTo>
                    <a:pt x="150837" y="32625"/>
                  </a:lnTo>
                  <a:lnTo>
                    <a:pt x="150850" y="32625"/>
                  </a:lnTo>
                  <a:lnTo>
                    <a:pt x="150850" y="32598"/>
                  </a:lnTo>
                  <a:lnTo>
                    <a:pt x="150904" y="32598"/>
                  </a:lnTo>
                  <a:lnTo>
                    <a:pt x="150904" y="32585"/>
                  </a:lnTo>
                  <a:lnTo>
                    <a:pt x="150944" y="32585"/>
                  </a:lnTo>
                  <a:lnTo>
                    <a:pt x="150944" y="32558"/>
                  </a:lnTo>
                  <a:lnTo>
                    <a:pt x="150971" y="32558"/>
                  </a:lnTo>
                  <a:lnTo>
                    <a:pt x="150971" y="32531"/>
                  </a:lnTo>
                  <a:lnTo>
                    <a:pt x="151011" y="32531"/>
                  </a:lnTo>
                  <a:lnTo>
                    <a:pt x="151011" y="32518"/>
                  </a:lnTo>
                  <a:lnTo>
                    <a:pt x="151038" y="32518"/>
                  </a:lnTo>
                  <a:lnTo>
                    <a:pt x="151038" y="32491"/>
                  </a:lnTo>
                  <a:lnTo>
                    <a:pt x="151078" y="32491"/>
                  </a:lnTo>
                  <a:lnTo>
                    <a:pt x="151078" y="32464"/>
                  </a:lnTo>
                  <a:lnTo>
                    <a:pt x="151105" y="32464"/>
                  </a:lnTo>
                  <a:lnTo>
                    <a:pt x="151105" y="32451"/>
                  </a:lnTo>
                  <a:lnTo>
                    <a:pt x="151145" y="32451"/>
                  </a:lnTo>
                  <a:lnTo>
                    <a:pt x="151145" y="32424"/>
                  </a:lnTo>
                  <a:lnTo>
                    <a:pt x="151185" y="32424"/>
                  </a:lnTo>
                  <a:lnTo>
                    <a:pt x="151185" y="32397"/>
                  </a:lnTo>
                  <a:lnTo>
                    <a:pt x="151212" y="32397"/>
                  </a:lnTo>
                  <a:lnTo>
                    <a:pt x="151212" y="32384"/>
                  </a:lnTo>
                  <a:lnTo>
                    <a:pt x="151252" y="32384"/>
                  </a:lnTo>
                  <a:lnTo>
                    <a:pt x="151252" y="32357"/>
                  </a:lnTo>
                  <a:lnTo>
                    <a:pt x="151279" y="32357"/>
                  </a:lnTo>
                  <a:lnTo>
                    <a:pt x="151279" y="32330"/>
                  </a:lnTo>
                  <a:lnTo>
                    <a:pt x="151319" y="32330"/>
                  </a:lnTo>
                  <a:lnTo>
                    <a:pt x="151319" y="32317"/>
                  </a:lnTo>
                  <a:lnTo>
                    <a:pt x="151346" y="32317"/>
                  </a:lnTo>
                  <a:lnTo>
                    <a:pt x="151346" y="32290"/>
                  </a:lnTo>
                  <a:lnTo>
                    <a:pt x="151386" y="32290"/>
                  </a:lnTo>
                  <a:lnTo>
                    <a:pt x="151386" y="32263"/>
                  </a:lnTo>
                  <a:lnTo>
                    <a:pt x="151439" y="32263"/>
                  </a:lnTo>
                  <a:lnTo>
                    <a:pt x="151439" y="32250"/>
                  </a:lnTo>
                  <a:lnTo>
                    <a:pt x="151453" y="32250"/>
                  </a:lnTo>
                  <a:lnTo>
                    <a:pt x="151453" y="32223"/>
                  </a:lnTo>
                  <a:lnTo>
                    <a:pt x="151506" y="32223"/>
                  </a:lnTo>
                  <a:lnTo>
                    <a:pt x="151506" y="32196"/>
                  </a:lnTo>
                  <a:lnTo>
                    <a:pt x="151520" y="32196"/>
                  </a:lnTo>
                  <a:lnTo>
                    <a:pt x="151520" y="32183"/>
                  </a:lnTo>
                  <a:lnTo>
                    <a:pt x="151573" y="32183"/>
                  </a:lnTo>
                  <a:lnTo>
                    <a:pt x="151573" y="32156"/>
                  </a:lnTo>
                  <a:lnTo>
                    <a:pt x="151586" y="32156"/>
                  </a:lnTo>
                  <a:lnTo>
                    <a:pt x="151586" y="32130"/>
                  </a:lnTo>
                  <a:lnTo>
                    <a:pt x="151640" y="32130"/>
                  </a:lnTo>
                  <a:lnTo>
                    <a:pt x="151640" y="32116"/>
                  </a:lnTo>
                  <a:lnTo>
                    <a:pt x="151680" y="32116"/>
                  </a:lnTo>
                  <a:lnTo>
                    <a:pt x="151680" y="32089"/>
                  </a:lnTo>
                  <a:lnTo>
                    <a:pt x="151707" y="32089"/>
                  </a:lnTo>
                  <a:lnTo>
                    <a:pt x="151707" y="32063"/>
                  </a:lnTo>
                  <a:lnTo>
                    <a:pt x="151747" y="32063"/>
                  </a:lnTo>
                  <a:lnTo>
                    <a:pt x="151747" y="32049"/>
                  </a:lnTo>
                  <a:lnTo>
                    <a:pt x="151774" y="32049"/>
                  </a:lnTo>
                  <a:lnTo>
                    <a:pt x="151774" y="32023"/>
                  </a:lnTo>
                  <a:lnTo>
                    <a:pt x="151814" y="32023"/>
                  </a:lnTo>
                  <a:lnTo>
                    <a:pt x="151814" y="31996"/>
                  </a:lnTo>
                  <a:lnTo>
                    <a:pt x="151841" y="31996"/>
                  </a:lnTo>
                  <a:lnTo>
                    <a:pt x="151841" y="31982"/>
                  </a:lnTo>
                  <a:lnTo>
                    <a:pt x="151881" y="31982"/>
                  </a:lnTo>
                  <a:lnTo>
                    <a:pt x="151881" y="31956"/>
                  </a:lnTo>
                  <a:lnTo>
                    <a:pt x="151921" y="31956"/>
                  </a:lnTo>
                  <a:lnTo>
                    <a:pt x="151921" y="31929"/>
                  </a:lnTo>
                  <a:lnTo>
                    <a:pt x="151948" y="31929"/>
                  </a:lnTo>
                  <a:lnTo>
                    <a:pt x="151948" y="31915"/>
                  </a:lnTo>
                  <a:lnTo>
                    <a:pt x="151988" y="31915"/>
                  </a:lnTo>
                  <a:lnTo>
                    <a:pt x="151988" y="31889"/>
                  </a:lnTo>
                  <a:lnTo>
                    <a:pt x="152015" y="31889"/>
                  </a:lnTo>
                  <a:lnTo>
                    <a:pt x="152015" y="31862"/>
                  </a:lnTo>
                  <a:lnTo>
                    <a:pt x="152055" y="31862"/>
                  </a:lnTo>
                  <a:lnTo>
                    <a:pt x="152055" y="31849"/>
                  </a:lnTo>
                  <a:lnTo>
                    <a:pt x="152082" y="31849"/>
                  </a:lnTo>
                  <a:lnTo>
                    <a:pt x="152082" y="31822"/>
                  </a:lnTo>
                  <a:lnTo>
                    <a:pt x="152122" y="31822"/>
                  </a:lnTo>
                  <a:lnTo>
                    <a:pt x="152122" y="31795"/>
                  </a:lnTo>
                  <a:lnTo>
                    <a:pt x="152175" y="31795"/>
                  </a:lnTo>
                  <a:lnTo>
                    <a:pt x="152175" y="31782"/>
                  </a:lnTo>
                  <a:lnTo>
                    <a:pt x="152189" y="31782"/>
                  </a:lnTo>
                  <a:lnTo>
                    <a:pt x="152189" y="31755"/>
                  </a:lnTo>
                  <a:lnTo>
                    <a:pt x="152242" y="31755"/>
                  </a:lnTo>
                  <a:lnTo>
                    <a:pt x="152242" y="31728"/>
                  </a:lnTo>
                  <a:lnTo>
                    <a:pt x="152255" y="31728"/>
                  </a:lnTo>
                  <a:lnTo>
                    <a:pt x="152255" y="31715"/>
                  </a:lnTo>
                  <a:lnTo>
                    <a:pt x="152309" y="31715"/>
                  </a:lnTo>
                  <a:lnTo>
                    <a:pt x="152309" y="31688"/>
                  </a:lnTo>
                  <a:lnTo>
                    <a:pt x="152322" y="31688"/>
                  </a:lnTo>
                  <a:lnTo>
                    <a:pt x="152322" y="31661"/>
                  </a:lnTo>
                  <a:lnTo>
                    <a:pt x="152376" y="31661"/>
                  </a:lnTo>
                  <a:lnTo>
                    <a:pt x="152376" y="31648"/>
                  </a:lnTo>
                  <a:lnTo>
                    <a:pt x="152416" y="31648"/>
                  </a:lnTo>
                  <a:lnTo>
                    <a:pt x="152416" y="31621"/>
                  </a:lnTo>
                  <a:lnTo>
                    <a:pt x="152443" y="31621"/>
                  </a:lnTo>
                  <a:lnTo>
                    <a:pt x="152443" y="31594"/>
                  </a:lnTo>
                  <a:lnTo>
                    <a:pt x="152483" y="31594"/>
                  </a:lnTo>
                  <a:lnTo>
                    <a:pt x="152483" y="31581"/>
                  </a:lnTo>
                  <a:lnTo>
                    <a:pt x="152510" y="31581"/>
                  </a:lnTo>
                  <a:lnTo>
                    <a:pt x="152510" y="31554"/>
                  </a:lnTo>
                  <a:lnTo>
                    <a:pt x="152550" y="31554"/>
                  </a:lnTo>
                  <a:lnTo>
                    <a:pt x="152550" y="31527"/>
                  </a:lnTo>
                  <a:lnTo>
                    <a:pt x="152590" y="31527"/>
                  </a:lnTo>
                  <a:lnTo>
                    <a:pt x="152590" y="31514"/>
                  </a:lnTo>
                  <a:lnTo>
                    <a:pt x="152617" y="31514"/>
                  </a:lnTo>
                  <a:lnTo>
                    <a:pt x="152617" y="31487"/>
                  </a:lnTo>
                  <a:lnTo>
                    <a:pt x="152657" y="31487"/>
                  </a:lnTo>
                  <a:lnTo>
                    <a:pt x="152657" y="31461"/>
                  </a:lnTo>
                  <a:lnTo>
                    <a:pt x="152684" y="31461"/>
                  </a:lnTo>
                  <a:lnTo>
                    <a:pt x="152684" y="31447"/>
                  </a:lnTo>
                  <a:lnTo>
                    <a:pt x="152724" y="31447"/>
                  </a:lnTo>
                  <a:lnTo>
                    <a:pt x="152724" y="31420"/>
                  </a:lnTo>
                  <a:lnTo>
                    <a:pt x="152751" y="31420"/>
                  </a:lnTo>
                  <a:lnTo>
                    <a:pt x="152751" y="31394"/>
                  </a:lnTo>
                  <a:lnTo>
                    <a:pt x="152791" y="31394"/>
                  </a:lnTo>
                  <a:lnTo>
                    <a:pt x="152791" y="31380"/>
                  </a:lnTo>
                  <a:lnTo>
                    <a:pt x="152844" y="31380"/>
                  </a:lnTo>
                  <a:lnTo>
                    <a:pt x="152844" y="31353"/>
                  </a:lnTo>
                  <a:lnTo>
                    <a:pt x="152858" y="31353"/>
                  </a:lnTo>
                  <a:lnTo>
                    <a:pt x="152858" y="31327"/>
                  </a:lnTo>
                  <a:lnTo>
                    <a:pt x="152911" y="31327"/>
                  </a:lnTo>
                  <a:lnTo>
                    <a:pt x="152911" y="31313"/>
                  </a:lnTo>
                  <a:lnTo>
                    <a:pt x="152925" y="31313"/>
                  </a:lnTo>
                  <a:lnTo>
                    <a:pt x="152925" y="31287"/>
                  </a:lnTo>
                  <a:lnTo>
                    <a:pt x="152978" y="31287"/>
                  </a:lnTo>
                  <a:lnTo>
                    <a:pt x="152978" y="31260"/>
                  </a:lnTo>
                  <a:lnTo>
                    <a:pt x="152991" y="31260"/>
                  </a:lnTo>
                  <a:lnTo>
                    <a:pt x="152991" y="31246"/>
                  </a:lnTo>
                  <a:lnTo>
                    <a:pt x="153045" y="31246"/>
                  </a:lnTo>
                  <a:lnTo>
                    <a:pt x="153045" y="31220"/>
                  </a:lnTo>
                  <a:lnTo>
                    <a:pt x="153085" y="31220"/>
                  </a:lnTo>
                  <a:lnTo>
                    <a:pt x="153085" y="31193"/>
                  </a:lnTo>
                  <a:lnTo>
                    <a:pt x="153112" y="31193"/>
                  </a:lnTo>
                  <a:lnTo>
                    <a:pt x="153112" y="31179"/>
                  </a:lnTo>
                  <a:lnTo>
                    <a:pt x="153152" y="31179"/>
                  </a:lnTo>
                  <a:lnTo>
                    <a:pt x="153152" y="31153"/>
                  </a:lnTo>
                  <a:lnTo>
                    <a:pt x="153179" y="31153"/>
                  </a:lnTo>
                  <a:lnTo>
                    <a:pt x="153179" y="31126"/>
                  </a:lnTo>
                  <a:lnTo>
                    <a:pt x="153219" y="31126"/>
                  </a:lnTo>
                  <a:lnTo>
                    <a:pt x="153219" y="31113"/>
                  </a:lnTo>
                  <a:lnTo>
                    <a:pt x="153246" y="31113"/>
                  </a:lnTo>
                  <a:lnTo>
                    <a:pt x="153246" y="31086"/>
                  </a:lnTo>
                  <a:lnTo>
                    <a:pt x="153286" y="31086"/>
                  </a:lnTo>
                  <a:lnTo>
                    <a:pt x="153286" y="31059"/>
                  </a:lnTo>
                  <a:lnTo>
                    <a:pt x="153326" y="31059"/>
                  </a:lnTo>
                  <a:lnTo>
                    <a:pt x="153326" y="31046"/>
                  </a:lnTo>
                  <a:lnTo>
                    <a:pt x="153353" y="31046"/>
                  </a:lnTo>
                  <a:lnTo>
                    <a:pt x="153353" y="31019"/>
                  </a:lnTo>
                  <a:lnTo>
                    <a:pt x="153393" y="31019"/>
                  </a:lnTo>
                  <a:lnTo>
                    <a:pt x="153393" y="30992"/>
                  </a:lnTo>
                  <a:lnTo>
                    <a:pt x="153420" y="30992"/>
                  </a:lnTo>
                  <a:lnTo>
                    <a:pt x="153420" y="30979"/>
                  </a:lnTo>
                  <a:lnTo>
                    <a:pt x="153460" y="30979"/>
                  </a:lnTo>
                  <a:lnTo>
                    <a:pt x="153460" y="30952"/>
                  </a:lnTo>
                  <a:lnTo>
                    <a:pt x="153487" y="30952"/>
                  </a:lnTo>
                  <a:lnTo>
                    <a:pt x="153487" y="30925"/>
                  </a:lnTo>
                  <a:lnTo>
                    <a:pt x="153527" y="30925"/>
                  </a:lnTo>
                  <a:lnTo>
                    <a:pt x="153527" y="30912"/>
                  </a:lnTo>
                  <a:lnTo>
                    <a:pt x="153580" y="30912"/>
                  </a:lnTo>
                  <a:lnTo>
                    <a:pt x="153580" y="30885"/>
                  </a:lnTo>
                  <a:lnTo>
                    <a:pt x="153594" y="30885"/>
                  </a:lnTo>
                  <a:lnTo>
                    <a:pt x="153594" y="30858"/>
                  </a:lnTo>
                  <a:lnTo>
                    <a:pt x="153647" y="30858"/>
                  </a:lnTo>
                  <a:lnTo>
                    <a:pt x="153647" y="30845"/>
                  </a:lnTo>
                  <a:lnTo>
                    <a:pt x="153661" y="30845"/>
                  </a:lnTo>
                  <a:lnTo>
                    <a:pt x="153661" y="30818"/>
                  </a:lnTo>
                  <a:lnTo>
                    <a:pt x="153714" y="30818"/>
                  </a:lnTo>
                  <a:lnTo>
                    <a:pt x="153714" y="30791"/>
                  </a:lnTo>
                  <a:lnTo>
                    <a:pt x="153727" y="30791"/>
                  </a:lnTo>
                  <a:lnTo>
                    <a:pt x="153727" y="30778"/>
                  </a:lnTo>
                  <a:lnTo>
                    <a:pt x="153781" y="30778"/>
                  </a:lnTo>
                  <a:lnTo>
                    <a:pt x="153781" y="30751"/>
                  </a:lnTo>
                  <a:lnTo>
                    <a:pt x="153821" y="30751"/>
                  </a:lnTo>
                  <a:lnTo>
                    <a:pt x="153821" y="30725"/>
                  </a:lnTo>
                  <a:lnTo>
                    <a:pt x="153848" y="30725"/>
                  </a:lnTo>
                  <a:lnTo>
                    <a:pt x="153848" y="30711"/>
                  </a:lnTo>
                  <a:lnTo>
                    <a:pt x="153888" y="30711"/>
                  </a:lnTo>
                  <a:lnTo>
                    <a:pt x="153888" y="30684"/>
                  </a:lnTo>
                  <a:lnTo>
                    <a:pt x="153915" y="30684"/>
                  </a:lnTo>
                  <a:lnTo>
                    <a:pt x="153915" y="30658"/>
                  </a:lnTo>
                  <a:lnTo>
                    <a:pt x="153955" y="30658"/>
                  </a:lnTo>
                  <a:lnTo>
                    <a:pt x="153955" y="30644"/>
                  </a:lnTo>
                  <a:lnTo>
                    <a:pt x="153982" y="30644"/>
                  </a:lnTo>
                  <a:lnTo>
                    <a:pt x="153982" y="30617"/>
                  </a:lnTo>
                  <a:lnTo>
                    <a:pt x="154022" y="30617"/>
                  </a:lnTo>
                  <a:lnTo>
                    <a:pt x="154022" y="30591"/>
                  </a:lnTo>
                  <a:lnTo>
                    <a:pt x="154062" y="30591"/>
                  </a:lnTo>
                  <a:lnTo>
                    <a:pt x="154062" y="30577"/>
                  </a:lnTo>
                  <a:lnTo>
                    <a:pt x="154089" y="30577"/>
                  </a:lnTo>
                  <a:lnTo>
                    <a:pt x="154089" y="30551"/>
                  </a:lnTo>
                  <a:lnTo>
                    <a:pt x="154129" y="30551"/>
                  </a:lnTo>
                  <a:lnTo>
                    <a:pt x="154129" y="30524"/>
                  </a:lnTo>
                  <a:lnTo>
                    <a:pt x="154156" y="30524"/>
                  </a:lnTo>
                  <a:lnTo>
                    <a:pt x="154156" y="30510"/>
                  </a:lnTo>
                  <a:lnTo>
                    <a:pt x="154196" y="30510"/>
                  </a:lnTo>
                  <a:lnTo>
                    <a:pt x="154196" y="30484"/>
                  </a:lnTo>
                  <a:lnTo>
                    <a:pt x="154249" y="30484"/>
                  </a:lnTo>
                  <a:lnTo>
                    <a:pt x="154249" y="30457"/>
                  </a:lnTo>
                  <a:lnTo>
                    <a:pt x="154263" y="30457"/>
                  </a:lnTo>
                  <a:lnTo>
                    <a:pt x="154263" y="30444"/>
                  </a:lnTo>
                  <a:lnTo>
                    <a:pt x="154316" y="30444"/>
                  </a:lnTo>
                  <a:lnTo>
                    <a:pt x="154316" y="30417"/>
                  </a:lnTo>
                  <a:lnTo>
                    <a:pt x="154330" y="30417"/>
                  </a:lnTo>
                  <a:lnTo>
                    <a:pt x="154330" y="30390"/>
                  </a:lnTo>
                  <a:lnTo>
                    <a:pt x="154383" y="30390"/>
                  </a:lnTo>
                  <a:lnTo>
                    <a:pt x="154383" y="30377"/>
                  </a:lnTo>
                  <a:lnTo>
                    <a:pt x="154397" y="30377"/>
                  </a:lnTo>
                  <a:lnTo>
                    <a:pt x="154397" y="30350"/>
                  </a:lnTo>
                  <a:lnTo>
                    <a:pt x="154450" y="30350"/>
                  </a:lnTo>
                  <a:lnTo>
                    <a:pt x="154450" y="30323"/>
                  </a:lnTo>
                  <a:lnTo>
                    <a:pt x="154490" y="30323"/>
                  </a:lnTo>
                  <a:lnTo>
                    <a:pt x="154490" y="30310"/>
                  </a:lnTo>
                  <a:lnTo>
                    <a:pt x="154517" y="30310"/>
                  </a:lnTo>
                  <a:lnTo>
                    <a:pt x="154517" y="30283"/>
                  </a:lnTo>
                  <a:lnTo>
                    <a:pt x="154557" y="30283"/>
                  </a:lnTo>
                  <a:lnTo>
                    <a:pt x="154557" y="30256"/>
                  </a:lnTo>
                  <a:lnTo>
                    <a:pt x="154584" y="30256"/>
                  </a:lnTo>
                  <a:lnTo>
                    <a:pt x="154584" y="30243"/>
                  </a:lnTo>
                  <a:lnTo>
                    <a:pt x="154624" y="30243"/>
                  </a:lnTo>
                  <a:lnTo>
                    <a:pt x="154624" y="30216"/>
                  </a:lnTo>
                  <a:lnTo>
                    <a:pt x="154651" y="30216"/>
                  </a:lnTo>
                  <a:lnTo>
                    <a:pt x="154651" y="30189"/>
                  </a:lnTo>
                  <a:lnTo>
                    <a:pt x="154691" y="30189"/>
                  </a:lnTo>
                  <a:lnTo>
                    <a:pt x="154691" y="30176"/>
                  </a:lnTo>
                  <a:lnTo>
                    <a:pt x="154731" y="30176"/>
                  </a:lnTo>
                  <a:lnTo>
                    <a:pt x="154731" y="30149"/>
                  </a:lnTo>
                  <a:lnTo>
                    <a:pt x="154758" y="30149"/>
                  </a:lnTo>
                  <a:lnTo>
                    <a:pt x="154758" y="30122"/>
                  </a:lnTo>
                  <a:lnTo>
                    <a:pt x="154798" y="30122"/>
                  </a:lnTo>
                  <a:lnTo>
                    <a:pt x="154798" y="30109"/>
                  </a:lnTo>
                  <a:lnTo>
                    <a:pt x="154825" y="30109"/>
                  </a:lnTo>
                  <a:lnTo>
                    <a:pt x="154825" y="30082"/>
                  </a:lnTo>
                  <a:lnTo>
                    <a:pt x="154865" y="30082"/>
                  </a:lnTo>
                  <a:lnTo>
                    <a:pt x="154865" y="30055"/>
                  </a:lnTo>
                  <a:lnTo>
                    <a:pt x="154892" y="30055"/>
                  </a:lnTo>
                  <a:lnTo>
                    <a:pt x="154892" y="30042"/>
                  </a:lnTo>
                  <a:lnTo>
                    <a:pt x="154932" y="30042"/>
                  </a:lnTo>
                  <a:lnTo>
                    <a:pt x="154932" y="30015"/>
                  </a:lnTo>
                  <a:lnTo>
                    <a:pt x="154985" y="30015"/>
                  </a:lnTo>
                  <a:lnTo>
                    <a:pt x="154985" y="29989"/>
                  </a:lnTo>
                  <a:lnTo>
                    <a:pt x="154999" y="29989"/>
                  </a:lnTo>
                  <a:lnTo>
                    <a:pt x="154999" y="29975"/>
                  </a:lnTo>
                  <a:lnTo>
                    <a:pt x="155052" y="29975"/>
                  </a:lnTo>
                  <a:lnTo>
                    <a:pt x="155052" y="29948"/>
                  </a:lnTo>
                  <a:lnTo>
                    <a:pt x="155066" y="29948"/>
                  </a:lnTo>
                  <a:lnTo>
                    <a:pt x="155066" y="29922"/>
                  </a:lnTo>
                  <a:lnTo>
                    <a:pt x="155119" y="29922"/>
                  </a:lnTo>
                  <a:lnTo>
                    <a:pt x="155119" y="29908"/>
                  </a:lnTo>
                  <a:lnTo>
                    <a:pt x="155133" y="29908"/>
                  </a:lnTo>
                  <a:lnTo>
                    <a:pt x="155133" y="29881"/>
                  </a:lnTo>
                  <a:lnTo>
                    <a:pt x="155186" y="29881"/>
                  </a:lnTo>
                  <a:lnTo>
                    <a:pt x="155186" y="29855"/>
                  </a:lnTo>
                  <a:lnTo>
                    <a:pt x="155226" y="29855"/>
                  </a:lnTo>
                  <a:lnTo>
                    <a:pt x="155226" y="29841"/>
                  </a:lnTo>
                  <a:lnTo>
                    <a:pt x="155253" y="29841"/>
                  </a:lnTo>
                  <a:lnTo>
                    <a:pt x="155253" y="29815"/>
                  </a:lnTo>
                  <a:lnTo>
                    <a:pt x="155293" y="29815"/>
                  </a:lnTo>
                  <a:lnTo>
                    <a:pt x="155293" y="29788"/>
                  </a:lnTo>
                  <a:lnTo>
                    <a:pt x="155320" y="29788"/>
                  </a:lnTo>
                  <a:lnTo>
                    <a:pt x="155320" y="29774"/>
                  </a:lnTo>
                  <a:lnTo>
                    <a:pt x="155360" y="29774"/>
                  </a:lnTo>
                  <a:lnTo>
                    <a:pt x="155360" y="29748"/>
                  </a:lnTo>
                  <a:lnTo>
                    <a:pt x="155387" y="29748"/>
                  </a:lnTo>
                  <a:lnTo>
                    <a:pt x="155387" y="29721"/>
                  </a:lnTo>
                  <a:lnTo>
                    <a:pt x="155427" y="29721"/>
                  </a:lnTo>
                  <a:lnTo>
                    <a:pt x="155427" y="29708"/>
                  </a:lnTo>
                  <a:lnTo>
                    <a:pt x="155467" y="29708"/>
                  </a:lnTo>
                  <a:lnTo>
                    <a:pt x="155467" y="29681"/>
                  </a:lnTo>
                  <a:lnTo>
                    <a:pt x="155494" y="29681"/>
                  </a:lnTo>
                  <a:lnTo>
                    <a:pt x="155494" y="29654"/>
                  </a:lnTo>
                  <a:lnTo>
                    <a:pt x="155534" y="29654"/>
                  </a:lnTo>
                  <a:lnTo>
                    <a:pt x="155534" y="29641"/>
                  </a:lnTo>
                  <a:lnTo>
                    <a:pt x="155561" y="29641"/>
                  </a:lnTo>
                  <a:lnTo>
                    <a:pt x="155561" y="29614"/>
                  </a:lnTo>
                  <a:lnTo>
                    <a:pt x="155601" y="29614"/>
                  </a:lnTo>
                  <a:lnTo>
                    <a:pt x="155601" y="29587"/>
                  </a:lnTo>
                  <a:lnTo>
                    <a:pt x="155628" y="29587"/>
                  </a:lnTo>
                  <a:lnTo>
                    <a:pt x="155628" y="29574"/>
                  </a:lnTo>
                  <a:lnTo>
                    <a:pt x="155668" y="29574"/>
                  </a:lnTo>
                  <a:lnTo>
                    <a:pt x="155668" y="29547"/>
                  </a:lnTo>
                  <a:lnTo>
                    <a:pt x="155721" y="29547"/>
                  </a:lnTo>
                  <a:lnTo>
                    <a:pt x="155721" y="29520"/>
                  </a:lnTo>
                  <a:lnTo>
                    <a:pt x="155735" y="29520"/>
                  </a:lnTo>
                  <a:lnTo>
                    <a:pt x="155735" y="29507"/>
                  </a:lnTo>
                  <a:lnTo>
                    <a:pt x="155788" y="29507"/>
                  </a:lnTo>
                  <a:lnTo>
                    <a:pt x="155788" y="29480"/>
                  </a:lnTo>
                  <a:lnTo>
                    <a:pt x="155802" y="29480"/>
                  </a:lnTo>
                  <a:lnTo>
                    <a:pt x="155802" y="29453"/>
                  </a:lnTo>
                  <a:lnTo>
                    <a:pt x="155855" y="29453"/>
                  </a:lnTo>
                  <a:lnTo>
                    <a:pt x="155855" y="29440"/>
                  </a:lnTo>
                  <a:lnTo>
                    <a:pt x="155869" y="29440"/>
                  </a:lnTo>
                  <a:lnTo>
                    <a:pt x="155869" y="29413"/>
                  </a:lnTo>
                  <a:lnTo>
                    <a:pt x="155922" y="29413"/>
                  </a:lnTo>
                  <a:lnTo>
                    <a:pt x="155922" y="29386"/>
                  </a:lnTo>
                  <a:lnTo>
                    <a:pt x="155962" y="29386"/>
                  </a:lnTo>
                  <a:lnTo>
                    <a:pt x="155962" y="29373"/>
                  </a:lnTo>
                  <a:lnTo>
                    <a:pt x="155989" y="29373"/>
                  </a:lnTo>
                  <a:lnTo>
                    <a:pt x="155989" y="29346"/>
                  </a:lnTo>
                  <a:lnTo>
                    <a:pt x="156029" y="29346"/>
                  </a:lnTo>
                  <a:lnTo>
                    <a:pt x="156029" y="29319"/>
                  </a:lnTo>
                  <a:lnTo>
                    <a:pt x="156056" y="29319"/>
                  </a:lnTo>
                  <a:lnTo>
                    <a:pt x="156056" y="29306"/>
                  </a:lnTo>
                  <a:lnTo>
                    <a:pt x="156096" y="29306"/>
                  </a:lnTo>
                  <a:lnTo>
                    <a:pt x="156096" y="29279"/>
                  </a:lnTo>
                  <a:lnTo>
                    <a:pt x="156136" y="29279"/>
                  </a:lnTo>
                  <a:lnTo>
                    <a:pt x="156136" y="29253"/>
                  </a:lnTo>
                  <a:lnTo>
                    <a:pt x="156163" y="29253"/>
                  </a:lnTo>
                  <a:lnTo>
                    <a:pt x="156163" y="29239"/>
                  </a:lnTo>
                  <a:lnTo>
                    <a:pt x="156203" y="29239"/>
                  </a:lnTo>
                  <a:lnTo>
                    <a:pt x="156203" y="29212"/>
                  </a:lnTo>
                  <a:lnTo>
                    <a:pt x="156230" y="29212"/>
                  </a:lnTo>
                  <a:lnTo>
                    <a:pt x="156230" y="29186"/>
                  </a:lnTo>
                  <a:lnTo>
                    <a:pt x="156270" y="29186"/>
                  </a:lnTo>
                  <a:lnTo>
                    <a:pt x="156270" y="29172"/>
                  </a:lnTo>
                  <a:lnTo>
                    <a:pt x="156297" y="29172"/>
                  </a:lnTo>
                  <a:lnTo>
                    <a:pt x="156297" y="29145"/>
                  </a:lnTo>
                  <a:lnTo>
                    <a:pt x="156337" y="29145"/>
                  </a:lnTo>
                  <a:lnTo>
                    <a:pt x="156337" y="29119"/>
                  </a:lnTo>
                  <a:lnTo>
                    <a:pt x="156390" y="29119"/>
                  </a:lnTo>
                  <a:lnTo>
                    <a:pt x="156390" y="29105"/>
                  </a:lnTo>
                  <a:lnTo>
                    <a:pt x="156404" y="29105"/>
                  </a:lnTo>
                  <a:lnTo>
                    <a:pt x="156404" y="29079"/>
                  </a:lnTo>
                  <a:lnTo>
                    <a:pt x="156457" y="29079"/>
                  </a:lnTo>
                  <a:lnTo>
                    <a:pt x="156457" y="29052"/>
                  </a:lnTo>
                  <a:lnTo>
                    <a:pt x="156471" y="29052"/>
                  </a:lnTo>
                  <a:lnTo>
                    <a:pt x="156471" y="29038"/>
                  </a:lnTo>
                  <a:lnTo>
                    <a:pt x="156524" y="29038"/>
                  </a:lnTo>
                  <a:lnTo>
                    <a:pt x="156524" y="29012"/>
                  </a:lnTo>
                  <a:lnTo>
                    <a:pt x="156538" y="29012"/>
                  </a:lnTo>
                  <a:lnTo>
                    <a:pt x="156538" y="28985"/>
                  </a:lnTo>
                  <a:lnTo>
                    <a:pt x="156591" y="28985"/>
                  </a:lnTo>
                  <a:lnTo>
                    <a:pt x="156591" y="28972"/>
                  </a:lnTo>
                  <a:lnTo>
                    <a:pt x="156631" y="28972"/>
                  </a:lnTo>
                  <a:lnTo>
                    <a:pt x="156631" y="28945"/>
                  </a:lnTo>
                  <a:lnTo>
                    <a:pt x="156658" y="28945"/>
                  </a:lnTo>
                  <a:lnTo>
                    <a:pt x="156658" y="28918"/>
                  </a:lnTo>
                  <a:lnTo>
                    <a:pt x="156698" y="28918"/>
                  </a:lnTo>
                  <a:lnTo>
                    <a:pt x="156698" y="28905"/>
                  </a:lnTo>
                  <a:lnTo>
                    <a:pt x="156725" y="28905"/>
                  </a:lnTo>
                  <a:lnTo>
                    <a:pt x="156725" y="28878"/>
                  </a:lnTo>
                  <a:lnTo>
                    <a:pt x="156765" y="28878"/>
                  </a:lnTo>
                  <a:lnTo>
                    <a:pt x="156765" y="28851"/>
                  </a:lnTo>
                  <a:lnTo>
                    <a:pt x="156792" y="28851"/>
                  </a:lnTo>
                  <a:lnTo>
                    <a:pt x="156792" y="28838"/>
                  </a:lnTo>
                  <a:lnTo>
                    <a:pt x="156832" y="28838"/>
                  </a:lnTo>
                  <a:lnTo>
                    <a:pt x="156832" y="28811"/>
                  </a:lnTo>
                  <a:lnTo>
                    <a:pt x="156872" y="28811"/>
                  </a:lnTo>
                  <a:lnTo>
                    <a:pt x="156872" y="28784"/>
                  </a:lnTo>
                  <a:lnTo>
                    <a:pt x="156899" y="28784"/>
                  </a:lnTo>
                  <a:lnTo>
                    <a:pt x="156899" y="28771"/>
                  </a:lnTo>
                  <a:lnTo>
                    <a:pt x="156939" y="28771"/>
                  </a:lnTo>
                  <a:lnTo>
                    <a:pt x="156939" y="28744"/>
                  </a:lnTo>
                  <a:lnTo>
                    <a:pt x="156966" y="28744"/>
                  </a:lnTo>
                  <a:lnTo>
                    <a:pt x="156966" y="28717"/>
                  </a:lnTo>
                  <a:lnTo>
                    <a:pt x="157006" y="28717"/>
                  </a:lnTo>
                  <a:lnTo>
                    <a:pt x="157006" y="28704"/>
                  </a:lnTo>
                  <a:lnTo>
                    <a:pt x="157033" y="28704"/>
                  </a:lnTo>
                  <a:lnTo>
                    <a:pt x="157033" y="28677"/>
                  </a:lnTo>
                  <a:lnTo>
                    <a:pt x="157073" y="28677"/>
                  </a:lnTo>
                  <a:lnTo>
                    <a:pt x="157073" y="28650"/>
                  </a:lnTo>
                  <a:lnTo>
                    <a:pt x="157126" y="28650"/>
                  </a:lnTo>
                  <a:lnTo>
                    <a:pt x="157126" y="28637"/>
                  </a:lnTo>
                  <a:lnTo>
                    <a:pt x="157140" y="28637"/>
                  </a:lnTo>
                  <a:lnTo>
                    <a:pt x="157140" y="28610"/>
                  </a:lnTo>
                  <a:lnTo>
                    <a:pt x="157193" y="28610"/>
                  </a:lnTo>
                  <a:lnTo>
                    <a:pt x="157193" y="28583"/>
                  </a:lnTo>
                  <a:lnTo>
                    <a:pt x="157207" y="28583"/>
                  </a:lnTo>
                  <a:lnTo>
                    <a:pt x="157207" y="28570"/>
                  </a:lnTo>
                  <a:lnTo>
                    <a:pt x="157260" y="28570"/>
                  </a:lnTo>
                  <a:lnTo>
                    <a:pt x="157260" y="28543"/>
                  </a:lnTo>
                  <a:lnTo>
                    <a:pt x="157274" y="28543"/>
                  </a:lnTo>
                  <a:lnTo>
                    <a:pt x="157274" y="28517"/>
                  </a:lnTo>
                  <a:lnTo>
                    <a:pt x="157327" y="28517"/>
                  </a:lnTo>
                  <a:lnTo>
                    <a:pt x="157327" y="28503"/>
                  </a:lnTo>
                  <a:lnTo>
                    <a:pt x="157367" y="28503"/>
                  </a:lnTo>
                  <a:lnTo>
                    <a:pt x="157367" y="28476"/>
                  </a:lnTo>
                  <a:lnTo>
                    <a:pt x="157394" y="28476"/>
                  </a:lnTo>
                  <a:lnTo>
                    <a:pt x="157394" y="28450"/>
                  </a:lnTo>
                  <a:lnTo>
                    <a:pt x="157434" y="28450"/>
                  </a:lnTo>
                  <a:lnTo>
                    <a:pt x="157434" y="28436"/>
                  </a:lnTo>
                  <a:lnTo>
                    <a:pt x="157461" y="28436"/>
                  </a:lnTo>
                  <a:lnTo>
                    <a:pt x="157461" y="28410"/>
                  </a:lnTo>
                  <a:lnTo>
                    <a:pt x="157501" y="28410"/>
                  </a:lnTo>
                  <a:lnTo>
                    <a:pt x="157501" y="28383"/>
                  </a:lnTo>
                  <a:lnTo>
                    <a:pt x="157528" y="28383"/>
                  </a:lnTo>
                  <a:lnTo>
                    <a:pt x="157528" y="28369"/>
                  </a:lnTo>
                  <a:lnTo>
                    <a:pt x="157568" y="28369"/>
                  </a:lnTo>
                  <a:lnTo>
                    <a:pt x="157568" y="28343"/>
                  </a:lnTo>
                  <a:lnTo>
                    <a:pt x="157608" y="28343"/>
                  </a:lnTo>
                  <a:lnTo>
                    <a:pt x="157608" y="28316"/>
                  </a:lnTo>
                  <a:lnTo>
                    <a:pt x="157635" y="28316"/>
                  </a:lnTo>
                  <a:lnTo>
                    <a:pt x="157635" y="28302"/>
                  </a:lnTo>
                  <a:lnTo>
                    <a:pt x="157675" y="28302"/>
                  </a:lnTo>
                  <a:lnTo>
                    <a:pt x="157675" y="28276"/>
                  </a:lnTo>
                  <a:lnTo>
                    <a:pt x="157702" y="28276"/>
                  </a:lnTo>
                  <a:lnTo>
                    <a:pt x="157702" y="28249"/>
                  </a:lnTo>
                  <a:lnTo>
                    <a:pt x="157742" y="28249"/>
                  </a:lnTo>
                  <a:lnTo>
                    <a:pt x="157742" y="28236"/>
                  </a:lnTo>
                  <a:lnTo>
                    <a:pt x="157769" y="28236"/>
                  </a:lnTo>
                  <a:lnTo>
                    <a:pt x="157769" y="28209"/>
                  </a:lnTo>
                  <a:lnTo>
                    <a:pt x="157809" y="28209"/>
                  </a:lnTo>
                  <a:lnTo>
                    <a:pt x="157809" y="28182"/>
                  </a:lnTo>
                  <a:lnTo>
                    <a:pt x="157862" y="28182"/>
                  </a:lnTo>
                  <a:lnTo>
                    <a:pt x="157862" y="28169"/>
                  </a:lnTo>
                  <a:lnTo>
                    <a:pt x="157876" y="28169"/>
                  </a:lnTo>
                  <a:lnTo>
                    <a:pt x="157876" y="28142"/>
                  </a:lnTo>
                  <a:lnTo>
                    <a:pt x="157929" y="28142"/>
                  </a:lnTo>
                  <a:lnTo>
                    <a:pt x="157929" y="28115"/>
                  </a:lnTo>
                  <a:lnTo>
                    <a:pt x="157943" y="28115"/>
                  </a:lnTo>
                  <a:lnTo>
                    <a:pt x="157943" y="28102"/>
                  </a:lnTo>
                  <a:lnTo>
                    <a:pt x="157996" y="28102"/>
                  </a:lnTo>
                  <a:lnTo>
                    <a:pt x="157996" y="28075"/>
                  </a:lnTo>
                  <a:lnTo>
                    <a:pt x="158036" y="28075"/>
                  </a:lnTo>
                  <a:lnTo>
                    <a:pt x="158036" y="28048"/>
                  </a:lnTo>
                  <a:lnTo>
                    <a:pt x="158063" y="28048"/>
                  </a:lnTo>
                  <a:lnTo>
                    <a:pt x="158063" y="28035"/>
                  </a:lnTo>
                  <a:lnTo>
                    <a:pt x="158103" y="28035"/>
                  </a:lnTo>
                  <a:lnTo>
                    <a:pt x="158103" y="28008"/>
                  </a:lnTo>
                  <a:lnTo>
                    <a:pt x="158130" y="28008"/>
                  </a:lnTo>
                  <a:lnTo>
                    <a:pt x="158130" y="27981"/>
                  </a:lnTo>
                  <a:lnTo>
                    <a:pt x="158170" y="27981"/>
                  </a:lnTo>
                  <a:lnTo>
                    <a:pt x="158170" y="27968"/>
                  </a:lnTo>
                  <a:lnTo>
                    <a:pt x="158197" y="27968"/>
                  </a:lnTo>
                  <a:lnTo>
                    <a:pt x="158197" y="27941"/>
                  </a:lnTo>
                  <a:lnTo>
                    <a:pt x="158237" y="27941"/>
                  </a:lnTo>
                  <a:lnTo>
                    <a:pt x="158237" y="27914"/>
                  </a:lnTo>
                  <a:lnTo>
                    <a:pt x="158277" y="27914"/>
                  </a:lnTo>
                  <a:lnTo>
                    <a:pt x="158277" y="27901"/>
                  </a:lnTo>
                  <a:lnTo>
                    <a:pt x="158304" y="27901"/>
                  </a:lnTo>
                  <a:lnTo>
                    <a:pt x="158304" y="27874"/>
                  </a:lnTo>
                  <a:lnTo>
                    <a:pt x="158344" y="27874"/>
                  </a:lnTo>
                  <a:lnTo>
                    <a:pt x="158344" y="27847"/>
                  </a:lnTo>
                  <a:lnTo>
                    <a:pt x="158371" y="27847"/>
                  </a:lnTo>
                  <a:lnTo>
                    <a:pt x="158371" y="27834"/>
                  </a:lnTo>
                  <a:lnTo>
                    <a:pt x="158411" y="27834"/>
                  </a:lnTo>
                  <a:lnTo>
                    <a:pt x="158411" y="27807"/>
                  </a:lnTo>
                  <a:lnTo>
                    <a:pt x="158438" y="27807"/>
                  </a:lnTo>
                  <a:lnTo>
                    <a:pt x="158438" y="27781"/>
                  </a:lnTo>
                  <a:lnTo>
                    <a:pt x="158478" y="27781"/>
                  </a:lnTo>
                  <a:lnTo>
                    <a:pt x="158478" y="27767"/>
                  </a:lnTo>
                  <a:lnTo>
                    <a:pt x="158531" y="27767"/>
                  </a:lnTo>
                  <a:lnTo>
                    <a:pt x="158531" y="27740"/>
                  </a:lnTo>
                  <a:lnTo>
                    <a:pt x="158545" y="27740"/>
                  </a:lnTo>
                  <a:lnTo>
                    <a:pt x="158545" y="27714"/>
                  </a:lnTo>
                  <a:lnTo>
                    <a:pt x="158598" y="27714"/>
                  </a:lnTo>
                  <a:lnTo>
                    <a:pt x="158598" y="27700"/>
                  </a:lnTo>
                  <a:lnTo>
                    <a:pt x="158612" y="27700"/>
                  </a:lnTo>
                  <a:lnTo>
                    <a:pt x="158612" y="27674"/>
                  </a:lnTo>
                  <a:lnTo>
                    <a:pt x="158665" y="27674"/>
                  </a:lnTo>
                  <a:lnTo>
                    <a:pt x="158665" y="27647"/>
                  </a:lnTo>
                  <a:lnTo>
                    <a:pt x="158679" y="27647"/>
                  </a:lnTo>
                  <a:lnTo>
                    <a:pt x="158679" y="27633"/>
                  </a:lnTo>
                  <a:lnTo>
                    <a:pt x="158732" y="27633"/>
                  </a:lnTo>
                  <a:lnTo>
                    <a:pt x="158732" y="27607"/>
                  </a:lnTo>
                  <a:lnTo>
                    <a:pt x="158772" y="27607"/>
                  </a:lnTo>
                  <a:lnTo>
                    <a:pt x="158772" y="27580"/>
                  </a:lnTo>
                  <a:lnTo>
                    <a:pt x="158799" y="27580"/>
                  </a:lnTo>
                  <a:lnTo>
                    <a:pt x="158799" y="27566"/>
                  </a:lnTo>
                  <a:lnTo>
                    <a:pt x="158839" y="27566"/>
                  </a:lnTo>
                  <a:lnTo>
                    <a:pt x="158839" y="27540"/>
                  </a:lnTo>
                  <a:lnTo>
                    <a:pt x="158866" y="27540"/>
                  </a:lnTo>
                  <a:lnTo>
                    <a:pt x="158866" y="27513"/>
                  </a:lnTo>
                  <a:lnTo>
                    <a:pt x="158906" y="27513"/>
                  </a:lnTo>
                  <a:lnTo>
                    <a:pt x="158906" y="27500"/>
                  </a:lnTo>
                  <a:lnTo>
                    <a:pt x="158933" y="27500"/>
                  </a:lnTo>
                  <a:lnTo>
                    <a:pt x="158933" y="27473"/>
                  </a:lnTo>
                  <a:lnTo>
                    <a:pt x="158973" y="27473"/>
                  </a:lnTo>
                  <a:lnTo>
                    <a:pt x="158973" y="27446"/>
                  </a:lnTo>
                  <a:lnTo>
                    <a:pt x="159013" y="27446"/>
                  </a:lnTo>
                  <a:lnTo>
                    <a:pt x="159013" y="27433"/>
                  </a:lnTo>
                  <a:lnTo>
                    <a:pt x="159040" y="27433"/>
                  </a:lnTo>
                  <a:lnTo>
                    <a:pt x="159040" y="27406"/>
                  </a:lnTo>
                  <a:lnTo>
                    <a:pt x="159080" y="27406"/>
                  </a:lnTo>
                  <a:lnTo>
                    <a:pt x="159080" y="27379"/>
                  </a:lnTo>
                  <a:lnTo>
                    <a:pt x="159107" y="27379"/>
                  </a:lnTo>
                  <a:lnTo>
                    <a:pt x="159107" y="27366"/>
                  </a:lnTo>
                  <a:lnTo>
                    <a:pt x="159147" y="27366"/>
                  </a:lnTo>
                  <a:lnTo>
                    <a:pt x="159147" y="27339"/>
                  </a:lnTo>
                  <a:lnTo>
                    <a:pt x="159174" y="27339"/>
                  </a:lnTo>
                  <a:lnTo>
                    <a:pt x="159174" y="27312"/>
                  </a:lnTo>
                  <a:lnTo>
                    <a:pt x="159214" y="27312"/>
                  </a:lnTo>
                  <a:lnTo>
                    <a:pt x="159214" y="27299"/>
                  </a:lnTo>
                  <a:lnTo>
                    <a:pt x="159267" y="27299"/>
                  </a:lnTo>
                  <a:lnTo>
                    <a:pt x="159267" y="27272"/>
                  </a:lnTo>
                  <a:lnTo>
                    <a:pt x="159281" y="27272"/>
                  </a:lnTo>
                  <a:lnTo>
                    <a:pt x="159281" y="27245"/>
                  </a:lnTo>
                  <a:lnTo>
                    <a:pt x="159334" y="27245"/>
                  </a:lnTo>
                  <a:lnTo>
                    <a:pt x="159334" y="27232"/>
                  </a:lnTo>
                  <a:lnTo>
                    <a:pt x="159348" y="27232"/>
                  </a:lnTo>
                  <a:lnTo>
                    <a:pt x="159348" y="27205"/>
                  </a:lnTo>
                  <a:lnTo>
                    <a:pt x="159401" y="27205"/>
                  </a:lnTo>
                  <a:lnTo>
                    <a:pt x="159401" y="27178"/>
                  </a:lnTo>
                  <a:lnTo>
                    <a:pt x="159415" y="27178"/>
                  </a:lnTo>
                  <a:lnTo>
                    <a:pt x="159415" y="27165"/>
                  </a:lnTo>
                  <a:lnTo>
                    <a:pt x="159468" y="27165"/>
                  </a:lnTo>
                  <a:lnTo>
                    <a:pt x="159468" y="27138"/>
                  </a:lnTo>
                  <a:lnTo>
                    <a:pt x="159508" y="27138"/>
                  </a:lnTo>
                  <a:lnTo>
                    <a:pt x="159508" y="27112"/>
                  </a:lnTo>
                  <a:lnTo>
                    <a:pt x="159535" y="27112"/>
                  </a:lnTo>
                  <a:lnTo>
                    <a:pt x="159535" y="27098"/>
                  </a:lnTo>
                  <a:lnTo>
                    <a:pt x="159575" y="27098"/>
                  </a:lnTo>
                  <a:lnTo>
                    <a:pt x="159575" y="27071"/>
                  </a:lnTo>
                  <a:lnTo>
                    <a:pt x="159602" y="27071"/>
                  </a:lnTo>
                  <a:lnTo>
                    <a:pt x="159602" y="27045"/>
                  </a:lnTo>
                  <a:lnTo>
                    <a:pt x="159642" y="27045"/>
                  </a:lnTo>
                  <a:lnTo>
                    <a:pt x="159642" y="27031"/>
                  </a:lnTo>
                  <a:lnTo>
                    <a:pt x="159682" y="27031"/>
                  </a:lnTo>
                  <a:lnTo>
                    <a:pt x="159682" y="27004"/>
                  </a:lnTo>
                  <a:lnTo>
                    <a:pt x="159709" y="27004"/>
                  </a:lnTo>
                  <a:lnTo>
                    <a:pt x="159709" y="26978"/>
                  </a:lnTo>
                  <a:lnTo>
                    <a:pt x="159749" y="26978"/>
                  </a:lnTo>
                  <a:lnTo>
                    <a:pt x="159749" y="26964"/>
                  </a:lnTo>
                  <a:lnTo>
                    <a:pt x="159776" y="26964"/>
                  </a:lnTo>
                  <a:lnTo>
                    <a:pt x="159776" y="26938"/>
                  </a:lnTo>
                  <a:lnTo>
                    <a:pt x="159816" y="26938"/>
                  </a:lnTo>
                  <a:lnTo>
                    <a:pt x="159816" y="26911"/>
                  </a:lnTo>
                  <a:lnTo>
                    <a:pt x="159843" y="26911"/>
                  </a:lnTo>
                  <a:lnTo>
                    <a:pt x="159843" y="26897"/>
                  </a:lnTo>
                  <a:lnTo>
                    <a:pt x="159883" y="26897"/>
                  </a:lnTo>
                  <a:lnTo>
                    <a:pt x="159883" y="26871"/>
                  </a:lnTo>
                  <a:lnTo>
                    <a:pt x="159937" y="26871"/>
                  </a:lnTo>
                  <a:lnTo>
                    <a:pt x="159937" y="26844"/>
                  </a:lnTo>
                  <a:lnTo>
                    <a:pt x="159950" y="26844"/>
                  </a:lnTo>
                  <a:lnTo>
                    <a:pt x="159950" y="26830"/>
                  </a:lnTo>
                  <a:lnTo>
                    <a:pt x="160003" y="26830"/>
                  </a:lnTo>
                  <a:lnTo>
                    <a:pt x="160003" y="26804"/>
                  </a:lnTo>
                  <a:lnTo>
                    <a:pt x="160017" y="26804"/>
                  </a:lnTo>
                  <a:lnTo>
                    <a:pt x="160017" y="26777"/>
                  </a:lnTo>
                  <a:lnTo>
                    <a:pt x="160070" y="26777"/>
                  </a:lnTo>
                  <a:lnTo>
                    <a:pt x="160070" y="26764"/>
                  </a:lnTo>
                  <a:lnTo>
                    <a:pt x="160084" y="26764"/>
                  </a:lnTo>
                  <a:lnTo>
                    <a:pt x="160084" y="26737"/>
                  </a:lnTo>
                  <a:lnTo>
                    <a:pt x="160137" y="26737"/>
                  </a:lnTo>
                  <a:lnTo>
                    <a:pt x="160137" y="26710"/>
                  </a:lnTo>
                  <a:lnTo>
                    <a:pt x="160177" y="26710"/>
                  </a:lnTo>
                  <a:lnTo>
                    <a:pt x="160177" y="26697"/>
                  </a:lnTo>
                  <a:lnTo>
                    <a:pt x="160204" y="26697"/>
                  </a:lnTo>
                  <a:lnTo>
                    <a:pt x="160204" y="26670"/>
                  </a:lnTo>
                  <a:lnTo>
                    <a:pt x="160244" y="26670"/>
                  </a:lnTo>
                  <a:lnTo>
                    <a:pt x="160244" y="26643"/>
                  </a:lnTo>
                  <a:lnTo>
                    <a:pt x="160271" y="26643"/>
                  </a:lnTo>
                  <a:lnTo>
                    <a:pt x="160271" y="26630"/>
                  </a:lnTo>
                  <a:lnTo>
                    <a:pt x="160311" y="26630"/>
                  </a:lnTo>
                  <a:lnTo>
                    <a:pt x="160311" y="26603"/>
                  </a:lnTo>
                  <a:lnTo>
                    <a:pt x="160338" y="26603"/>
                  </a:lnTo>
                  <a:lnTo>
                    <a:pt x="160338" y="26576"/>
                  </a:lnTo>
                  <a:lnTo>
                    <a:pt x="160378" y="26576"/>
                  </a:lnTo>
                  <a:lnTo>
                    <a:pt x="160378" y="26563"/>
                  </a:lnTo>
                  <a:lnTo>
                    <a:pt x="160418" y="26563"/>
                  </a:lnTo>
                  <a:lnTo>
                    <a:pt x="160418" y="26536"/>
                  </a:lnTo>
                  <a:lnTo>
                    <a:pt x="160445" y="26536"/>
                  </a:lnTo>
                  <a:lnTo>
                    <a:pt x="160445" y="26509"/>
                  </a:lnTo>
                  <a:lnTo>
                    <a:pt x="160485" y="26509"/>
                  </a:lnTo>
                  <a:lnTo>
                    <a:pt x="160485" y="26496"/>
                  </a:lnTo>
                  <a:lnTo>
                    <a:pt x="160512" y="26496"/>
                  </a:lnTo>
                  <a:lnTo>
                    <a:pt x="160512" y="26469"/>
                  </a:lnTo>
                  <a:lnTo>
                    <a:pt x="160552" y="26469"/>
                  </a:lnTo>
                  <a:lnTo>
                    <a:pt x="160552" y="26442"/>
                  </a:lnTo>
                  <a:lnTo>
                    <a:pt x="160579" y="26442"/>
                  </a:lnTo>
                  <a:lnTo>
                    <a:pt x="160579" y="26429"/>
                  </a:lnTo>
                  <a:lnTo>
                    <a:pt x="160619" y="26429"/>
                  </a:lnTo>
                  <a:lnTo>
                    <a:pt x="160619" y="26402"/>
                  </a:lnTo>
                  <a:lnTo>
                    <a:pt x="160672" y="26402"/>
                  </a:lnTo>
                  <a:lnTo>
                    <a:pt x="160672" y="26376"/>
                  </a:lnTo>
                  <a:lnTo>
                    <a:pt x="160686" y="26376"/>
                  </a:lnTo>
                  <a:lnTo>
                    <a:pt x="160686" y="26362"/>
                  </a:lnTo>
                  <a:lnTo>
                    <a:pt x="160739" y="26362"/>
                  </a:lnTo>
                  <a:lnTo>
                    <a:pt x="160739" y="26335"/>
                  </a:lnTo>
                  <a:lnTo>
                    <a:pt x="160753" y="26335"/>
                  </a:lnTo>
                  <a:lnTo>
                    <a:pt x="160753" y="26309"/>
                  </a:lnTo>
                  <a:lnTo>
                    <a:pt x="160806" y="26309"/>
                  </a:lnTo>
                  <a:lnTo>
                    <a:pt x="160806" y="26295"/>
                  </a:lnTo>
                  <a:lnTo>
                    <a:pt x="160820" y="26295"/>
                  </a:lnTo>
                  <a:lnTo>
                    <a:pt x="160820" y="26268"/>
                  </a:lnTo>
                  <a:lnTo>
                    <a:pt x="160873" y="26268"/>
                  </a:lnTo>
                  <a:lnTo>
                    <a:pt x="160873" y="26242"/>
                  </a:lnTo>
                  <a:lnTo>
                    <a:pt x="160913" y="26242"/>
                  </a:lnTo>
                  <a:lnTo>
                    <a:pt x="160913" y="26228"/>
                  </a:lnTo>
                  <a:lnTo>
                    <a:pt x="160940" y="26228"/>
                  </a:lnTo>
                  <a:lnTo>
                    <a:pt x="160940" y="26202"/>
                  </a:lnTo>
                  <a:lnTo>
                    <a:pt x="160980" y="26202"/>
                  </a:lnTo>
                  <a:lnTo>
                    <a:pt x="160980" y="26175"/>
                  </a:lnTo>
                  <a:lnTo>
                    <a:pt x="161007" y="26175"/>
                  </a:lnTo>
                  <a:lnTo>
                    <a:pt x="161007" y="26161"/>
                  </a:lnTo>
                  <a:lnTo>
                    <a:pt x="161047" y="26161"/>
                  </a:lnTo>
                  <a:lnTo>
                    <a:pt x="161047" y="26135"/>
                  </a:lnTo>
                  <a:lnTo>
                    <a:pt x="161074" y="26135"/>
                  </a:lnTo>
                  <a:lnTo>
                    <a:pt x="161074" y="26108"/>
                  </a:lnTo>
                  <a:lnTo>
                    <a:pt x="161114" y="26108"/>
                  </a:lnTo>
                  <a:lnTo>
                    <a:pt x="161114" y="26095"/>
                  </a:lnTo>
                  <a:lnTo>
                    <a:pt x="161154" y="26095"/>
                  </a:lnTo>
                  <a:lnTo>
                    <a:pt x="161154" y="26068"/>
                  </a:lnTo>
                  <a:lnTo>
                    <a:pt x="161181" y="26068"/>
                  </a:lnTo>
                  <a:lnTo>
                    <a:pt x="161181" y="26041"/>
                  </a:lnTo>
                  <a:lnTo>
                    <a:pt x="161221" y="26041"/>
                  </a:lnTo>
                  <a:lnTo>
                    <a:pt x="161221" y="26028"/>
                  </a:lnTo>
                  <a:lnTo>
                    <a:pt x="161248" y="26028"/>
                  </a:lnTo>
                  <a:lnTo>
                    <a:pt x="161248" y="26001"/>
                  </a:lnTo>
                  <a:lnTo>
                    <a:pt x="161288" y="26001"/>
                  </a:lnTo>
                  <a:lnTo>
                    <a:pt x="161288" y="25974"/>
                  </a:lnTo>
                  <a:lnTo>
                    <a:pt x="161315" y="25974"/>
                  </a:lnTo>
                  <a:lnTo>
                    <a:pt x="161315" y="25961"/>
                  </a:lnTo>
                  <a:lnTo>
                    <a:pt x="161355" y="25961"/>
                  </a:lnTo>
                  <a:lnTo>
                    <a:pt x="161355" y="25934"/>
                  </a:lnTo>
                  <a:lnTo>
                    <a:pt x="161408" y="25934"/>
                  </a:lnTo>
                  <a:lnTo>
                    <a:pt x="161408" y="25907"/>
                  </a:lnTo>
                  <a:lnTo>
                    <a:pt x="161422" y="25907"/>
                  </a:lnTo>
                  <a:lnTo>
                    <a:pt x="161422" y="25894"/>
                  </a:lnTo>
                  <a:lnTo>
                    <a:pt x="161475" y="25894"/>
                  </a:lnTo>
                  <a:lnTo>
                    <a:pt x="161475" y="25867"/>
                  </a:lnTo>
                  <a:lnTo>
                    <a:pt x="161489" y="25867"/>
                  </a:lnTo>
                  <a:lnTo>
                    <a:pt x="161489" y="25840"/>
                  </a:lnTo>
                  <a:lnTo>
                    <a:pt x="161542" y="25840"/>
                  </a:lnTo>
                  <a:lnTo>
                    <a:pt x="161542" y="25827"/>
                  </a:lnTo>
                  <a:lnTo>
                    <a:pt x="161582" y="25827"/>
                  </a:lnTo>
                  <a:lnTo>
                    <a:pt x="161582" y="25800"/>
                  </a:lnTo>
                  <a:lnTo>
                    <a:pt x="161609" y="25800"/>
                  </a:lnTo>
                  <a:lnTo>
                    <a:pt x="161609" y="25773"/>
                  </a:lnTo>
                  <a:lnTo>
                    <a:pt x="161649" y="25773"/>
                  </a:lnTo>
                  <a:lnTo>
                    <a:pt x="161649" y="25760"/>
                  </a:lnTo>
                  <a:lnTo>
                    <a:pt x="161676" y="25760"/>
                  </a:lnTo>
                  <a:lnTo>
                    <a:pt x="161676" y="25733"/>
                  </a:lnTo>
                  <a:lnTo>
                    <a:pt x="161716" y="25733"/>
                  </a:lnTo>
                  <a:lnTo>
                    <a:pt x="161716" y="25706"/>
                  </a:lnTo>
                  <a:lnTo>
                    <a:pt x="161743" y="25706"/>
                  </a:lnTo>
                  <a:lnTo>
                    <a:pt x="161743" y="25693"/>
                  </a:lnTo>
                  <a:lnTo>
                    <a:pt x="161783" y="25693"/>
                  </a:lnTo>
                  <a:lnTo>
                    <a:pt x="161783" y="25666"/>
                  </a:lnTo>
                  <a:lnTo>
                    <a:pt x="161823" y="25666"/>
                  </a:lnTo>
                  <a:lnTo>
                    <a:pt x="161823" y="25640"/>
                  </a:lnTo>
                  <a:lnTo>
                    <a:pt x="161850" y="25640"/>
                  </a:lnTo>
                  <a:lnTo>
                    <a:pt x="161850" y="25626"/>
                  </a:lnTo>
                  <a:lnTo>
                    <a:pt x="161890" y="25626"/>
                  </a:lnTo>
                  <a:lnTo>
                    <a:pt x="161890" y="25599"/>
                  </a:lnTo>
                  <a:lnTo>
                    <a:pt x="161917" y="25599"/>
                  </a:lnTo>
                  <a:lnTo>
                    <a:pt x="161917" y="25573"/>
                  </a:lnTo>
                  <a:lnTo>
                    <a:pt x="161957" y="25573"/>
                  </a:lnTo>
                  <a:lnTo>
                    <a:pt x="161957" y="25559"/>
                  </a:lnTo>
                  <a:lnTo>
                    <a:pt x="161984" y="25559"/>
                  </a:lnTo>
                  <a:lnTo>
                    <a:pt x="161984" y="25532"/>
                  </a:lnTo>
                  <a:lnTo>
                    <a:pt x="162024" y="25532"/>
                  </a:lnTo>
                  <a:lnTo>
                    <a:pt x="162024" y="25506"/>
                  </a:lnTo>
                  <a:lnTo>
                    <a:pt x="162078" y="25506"/>
                  </a:lnTo>
                  <a:lnTo>
                    <a:pt x="162078" y="25492"/>
                  </a:lnTo>
                  <a:lnTo>
                    <a:pt x="162091" y="25492"/>
                  </a:lnTo>
                  <a:lnTo>
                    <a:pt x="162091" y="25466"/>
                  </a:lnTo>
                  <a:lnTo>
                    <a:pt x="162144" y="25466"/>
                  </a:lnTo>
                  <a:lnTo>
                    <a:pt x="162144" y="25439"/>
                  </a:lnTo>
                  <a:lnTo>
                    <a:pt x="162158" y="25439"/>
                  </a:lnTo>
                  <a:lnTo>
                    <a:pt x="162158" y="25425"/>
                  </a:lnTo>
                  <a:lnTo>
                    <a:pt x="162211" y="25425"/>
                  </a:lnTo>
                  <a:lnTo>
                    <a:pt x="162211" y="25399"/>
                  </a:lnTo>
                  <a:lnTo>
                    <a:pt x="162225" y="25399"/>
                  </a:lnTo>
                  <a:lnTo>
                    <a:pt x="162225" y="25372"/>
                  </a:lnTo>
                  <a:lnTo>
                    <a:pt x="162278" y="25372"/>
                  </a:lnTo>
                  <a:lnTo>
                    <a:pt x="162278" y="25359"/>
                  </a:lnTo>
                  <a:lnTo>
                    <a:pt x="162318" y="25359"/>
                  </a:lnTo>
                  <a:lnTo>
                    <a:pt x="162318" y="25332"/>
                  </a:lnTo>
                  <a:lnTo>
                    <a:pt x="162345" y="25332"/>
                  </a:lnTo>
                  <a:lnTo>
                    <a:pt x="162345" y="25305"/>
                  </a:lnTo>
                  <a:lnTo>
                    <a:pt x="162385" y="25305"/>
                  </a:lnTo>
                  <a:lnTo>
                    <a:pt x="162385" y="25292"/>
                  </a:lnTo>
                  <a:lnTo>
                    <a:pt x="162412" y="25292"/>
                  </a:lnTo>
                  <a:lnTo>
                    <a:pt x="162412" y="25265"/>
                  </a:lnTo>
                  <a:lnTo>
                    <a:pt x="162452" y="25265"/>
                  </a:lnTo>
                  <a:lnTo>
                    <a:pt x="162452" y="25238"/>
                  </a:lnTo>
                  <a:lnTo>
                    <a:pt x="162479" y="25238"/>
                  </a:lnTo>
                  <a:lnTo>
                    <a:pt x="162479" y="25225"/>
                  </a:lnTo>
                  <a:lnTo>
                    <a:pt x="162519" y="25225"/>
                  </a:lnTo>
                  <a:lnTo>
                    <a:pt x="162519" y="25198"/>
                  </a:lnTo>
                  <a:lnTo>
                    <a:pt x="162559" y="25198"/>
                  </a:lnTo>
                  <a:lnTo>
                    <a:pt x="162559" y="25171"/>
                  </a:lnTo>
                  <a:lnTo>
                    <a:pt x="162586" y="25171"/>
                  </a:lnTo>
                  <a:lnTo>
                    <a:pt x="162586" y="25158"/>
                  </a:lnTo>
                  <a:lnTo>
                    <a:pt x="162626" y="25158"/>
                  </a:lnTo>
                  <a:lnTo>
                    <a:pt x="162626" y="25131"/>
                  </a:lnTo>
                  <a:lnTo>
                    <a:pt x="162653" y="25131"/>
                  </a:lnTo>
                  <a:lnTo>
                    <a:pt x="162653" y="25104"/>
                  </a:lnTo>
                  <a:lnTo>
                    <a:pt x="162693" y="25104"/>
                  </a:lnTo>
                  <a:lnTo>
                    <a:pt x="162693" y="25091"/>
                  </a:lnTo>
                  <a:lnTo>
                    <a:pt x="162747" y="25091"/>
                  </a:lnTo>
                  <a:lnTo>
                    <a:pt x="162747" y="25064"/>
                  </a:lnTo>
                  <a:lnTo>
                    <a:pt x="162787" y="25064"/>
                  </a:lnTo>
                  <a:lnTo>
                    <a:pt x="162787" y="25037"/>
                  </a:lnTo>
                  <a:lnTo>
                    <a:pt x="162814" y="25037"/>
                  </a:lnTo>
                  <a:lnTo>
                    <a:pt x="162814" y="25024"/>
                  </a:lnTo>
                  <a:lnTo>
                    <a:pt x="162854" y="25024"/>
                  </a:lnTo>
                  <a:lnTo>
                    <a:pt x="162854" y="24997"/>
                  </a:lnTo>
                  <a:lnTo>
                    <a:pt x="162894" y="24997"/>
                  </a:lnTo>
                  <a:lnTo>
                    <a:pt x="162894" y="24970"/>
                  </a:lnTo>
                  <a:lnTo>
                    <a:pt x="162947" y="24970"/>
                  </a:lnTo>
                  <a:lnTo>
                    <a:pt x="162947" y="24957"/>
                  </a:lnTo>
                  <a:lnTo>
                    <a:pt x="162961" y="24957"/>
                  </a:lnTo>
                  <a:lnTo>
                    <a:pt x="162961" y="24930"/>
                  </a:lnTo>
                  <a:lnTo>
                    <a:pt x="163014" y="24930"/>
                  </a:lnTo>
                  <a:lnTo>
                    <a:pt x="163014" y="24904"/>
                  </a:lnTo>
                  <a:lnTo>
                    <a:pt x="163054" y="24904"/>
                  </a:lnTo>
                  <a:lnTo>
                    <a:pt x="163054" y="24890"/>
                  </a:lnTo>
                  <a:lnTo>
                    <a:pt x="163095" y="24890"/>
                  </a:lnTo>
                  <a:lnTo>
                    <a:pt x="163095" y="24863"/>
                  </a:lnTo>
                  <a:lnTo>
                    <a:pt x="163121" y="24863"/>
                  </a:lnTo>
                  <a:lnTo>
                    <a:pt x="163121" y="24837"/>
                  </a:lnTo>
                  <a:lnTo>
                    <a:pt x="163161" y="24837"/>
                  </a:lnTo>
                  <a:lnTo>
                    <a:pt x="163161" y="24823"/>
                  </a:lnTo>
                  <a:lnTo>
                    <a:pt x="163215" y="24823"/>
                  </a:lnTo>
                  <a:lnTo>
                    <a:pt x="163215" y="24797"/>
                  </a:lnTo>
                  <a:lnTo>
                    <a:pt x="163255" y="24797"/>
                  </a:lnTo>
                  <a:lnTo>
                    <a:pt x="163255" y="24770"/>
                  </a:lnTo>
                  <a:lnTo>
                    <a:pt x="163282" y="24770"/>
                  </a:lnTo>
                  <a:lnTo>
                    <a:pt x="163282" y="24756"/>
                  </a:lnTo>
                  <a:lnTo>
                    <a:pt x="163322" y="24756"/>
                  </a:lnTo>
                  <a:lnTo>
                    <a:pt x="163322" y="24730"/>
                  </a:lnTo>
                  <a:lnTo>
                    <a:pt x="163362" y="24730"/>
                  </a:lnTo>
                  <a:lnTo>
                    <a:pt x="163362" y="24703"/>
                  </a:lnTo>
                  <a:lnTo>
                    <a:pt x="163416" y="24703"/>
                  </a:lnTo>
                  <a:lnTo>
                    <a:pt x="163416" y="24689"/>
                  </a:lnTo>
                  <a:lnTo>
                    <a:pt x="163429" y="24689"/>
                  </a:lnTo>
                  <a:lnTo>
                    <a:pt x="163429" y="24663"/>
                  </a:lnTo>
                  <a:lnTo>
                    <a:pt x="163483" y="24663"/>
                  </a:lnTo>
                  <a:lnTo>
                    <a:pt x="163483" y="24636"/>
                  </a:lnTo>
                  <a:lnTo>
                    <a:pt x="163523" y="24636"/>
                  </a:lnTo>
                  <a:lnTo>
                    <a:pt x="163523" y="24623"/>
                  </a:lnTo>
                  <a:lnTo>
                    <a:pt x="163563" y="24623"/>
                  </a:lnTo>
                  <a:lnTo>
                    <a:pt x="163563" y="24596"/>
                  </a:lnTo>
                  <a:lnTo>
                    <a:pt x="163590" y="24596"/>
                  </a:lnTo>
                  <a:lnTo>
                    <a:pt x="163590" y="24569"/>
                  </a:lnTo>
                  <a:lnTo>
                    <a:pt x="163630" y="24569"/>
                  </a:lnTo>
                  <a:lnTo>
                    <a:pt x="163630" y="24556"/>
                  </a:lnTo>
                  <a:lnTo>
                    <a:pt x="163683" y="24556"/>
                  </a:lnTo>
                  <a:lnTo>
                    <a:pt x="163683" y="24529"/>
                  </a:lnTo>
                  <a:lnTo>
                    <a:pt x="163723" y="24529"/>
                  </a:lnTo>
                  <a:lnTo>
                    <a:pt x="163723" y="24502"/>
                  </a:lnTo>
                  <a:lnTo>
                    <a:pt x="163750" y="24502"/>
                  </a:lnTo>
                  <a:lnTo>
                    <a:pt x="163750" y="24489"/>
                  </a:lnTo>
                  <a:lnTo>
                    <a:pt x="163790" y="24489"/>
                  </a:lnTo>
                  <a:lnTo>
                    <a:pt x="163790" y="24462"/>
                  </a:lnTo>
                  <a:lnTo>
                    <a:pt x="163831" y="24462"/>
                  </a:lnTo>
                  <a:lnTo>
                    <a:pt x="163831" y="24435"/>
                  </a:lnTo>
                  <a:lnTo>
                    <a:pt x="163884" y="24435"/>
                  </a:lnTo>
                  <a:lnTo>
                    <a:pt x="163884" y="24422"/>
                  </a:lnTo>
                  <a:lnTo>
                    <a:pt x="163897" y="24422"/>
                  </a:lnTo>
                  <a:lnTo>
                    <a:pt x="163897" y="24395"/>
                  </a:lnTo>
                  <a:lnTo>
                    <a:pt x="163951" y="24395"/>
                  </a:lnTo>
                  <a:lnTo>
                    <a:pt x="163951" y="24368"/>
                  </a:lnTo>
                  <a:lnTo>
                    <a:pt x="163991" y="24368"/>
                  </a:lnTo>
                  <a:lnTo>
                    <a:pt x="163991" y="24355"/>
                  </a:lnTo>
                  <a:lnTo>
                    <a:pt x="164031" y="24355"/>
                  </a:lnTo>
                  <a:lnTo>
                    <a:pt x="164031" y="24328"/>
                  </a:lnTo>
                  <a:lnTo>
                    <a:pt x="164058" y="24328"/>
                  </a:lnTo>
                  <a:lnTo>
                    <a:pt x="164058" y="24301"/>
                  </a:lnTo>
                  <a:lnTo>
                    <a:pt x="164098" y="24301"/>
                  </a:lnTo>
                  <a:lnTo>
                    <a:pt x="164098" y="24288"/>
                  </a:lnTo>
                  <a:lnTo>
                    <a:pt x="164152" y="24288"/>
                  </a:lnTo>
                  <a:lnTo>
                    <a:pt x="164152" y="24261"/>
                  </a:lnTo>
                  <a:lnTo>
                    <a:pt x="164192" y="24261"/>
                  </a:lnTo>
                  <a:lnTo>
                    <a:pt x="164192" y="24234"/>
                  </a:lnTo>
                  <a:lnTo>
                    <a:pt x="164219" y="24234"/>
                  </a:lnTo>
                  <a:lnTo>
                    <a:pt x="164219" y="24221"/>
                  </a:lnTo>
                  <a:lnTo>
                    <a:pt x="164259" y="24221"/>
                  </a:lnTo>
                  <a:lnTo>
                    <a:pt x="164259" y="24194"/>
                  </a:lnTo>
                  <a:lnTo>
                    <a:pt x="164299" y="24194"/>
                  </a:lnTo>
                  <a:lnTo>
                    <a:pt x="164299" y="24168"/>
                  </a:lnTo>
                  <a:lnTo>
                    <a:pt x="164352" y="24168"/>
                  </a:lnTo>
                  <a:lnTo>
                    <a:pt x="164352" y="24154"/>
                  </a:lnTo>
                  <a:lnTo>
                    <a:pt x="164366" y="24154"/>
                  </a:lnTo>
                  <a:lnTo>
                    <a:pt x="164366" y="24127"/>
                  </a:lnTo>
                  <a:lnTo>
                    <a:pt x="164419" y="24127"/>
                  </a:lnTo>
                  <a:lnTo>
                    <a:pt x="164419" y="24101"/>
                  </a:lnTo>
                  <a:lnTo>
                    <a:pt x="164459" y="24101"/>
                  </a:lnTo>
                  <a:lnTo>
                    <a:pt x="164459" y="24087"/>
                  </a:lnTo>
                  <a:lnTo>
                    <a:pt x="164500" y="24087"/>
                  </a:lnTo>
                  <a:lnTo>
                    <a:pt x="164500" y="24061"/>
                  </a:lnTo>
                  <a:lnTo>
                    <a:pt x="164526" y="24061"/>
                  </a:lnTo>
                  <a:lnTo>
                    <a:pt x="164526" y="24034"/>
                  </a:lnTo>
                  <a:lnTo>
                    <a:pt x="164567" y="24034"/>
                  </a:lnTo>
                  <a:lnTo>
                    <a:pt x="164567" y="24020"/>
                  </a:lnTo>
                  <a:lnTo>
                    <a:pt x="164620" y="24020"/>
                  </a:lnTo>
                  <a:lnTo>
                    <a:pt x="164620" y="23994"/>
                  </a:lnTo>
                  <a:lnTo>
                    <a:pt x="164660" y="23994"/>
                  </a:lnTo>
                  <a:lnTo>
                    <a:pt x="164660" y="23967"/>
                  </a:lnTo>
                  <a:lnTo>
                    <a:pt x="164700" y="23967"/>
                  </a:lnTo>
                  <a:lnTo>
                    <a:pt x="164700" y="23953"/>
                  </a:lnTo>
                  <a:lnTo>
                    <a:pt x="164754" y="23953"/>
                  </a:lnTo>
                  <a:lnTo>
                    <a:pt x="164754" y="23927"/>
                  </a:lnTo>
                  <a:lnTo>
                    <a:pt x="164794" y="23927"/>
                  </a:lnTo>
                  <a:lnTo>
                    <a:pt x="164794" y="23900"/>
                  </a:lnTo>
                  <a:lnTo>
                    <a:pt x="164834" y="23900"/>
                  </a:lnTo>
                  <a:lnTo>
                    <a:pt x="164834" y="23887"/>
                  </a:lnTo>
                  <a:lnTo>
                    <a:pt x="164888" y="23887"/>
                  </a:lnTo>
                  <a:lnTo>
                    <a:pt x="164888" y="23860"/>
                  </a:lnTo>
                  <a:lnTo>
                    <a:pt x="164955" y="23860"/>
                  </a:lnTo>
                  <a:lnTo>
                    <a:pt x="164955" y="23833"/>
                  </a:lnTo>
                  <a:lnTo>
                    <a:pt x="164995" y="23833"/>
                  </a:lnTo>
                  <a:lnTo>
                    <a:pt x="164995" y="23820"/>
                  </a:lnTo>
                  <a:lnTo>
                    <a:pt x="165035" y="23820"/>
                  </a:lnTo>
                  <a:lnTo>
                    <a:pt x="165035" y="23793"/>
                  </a:lnTo>
                  <a:lnTo>
                    <a:pt x="165088" y="23793"/>
                  </a:lnTo>
                  <a:lnTo>
                    <a:pt x="165088" y="23766"/>
                  </a:lnTo>
                  <a:lnTo>
                    <a:pt x="165129" y="23766"/>
                  </a:lnTo>
                  <a:lnTo>
                    <a:pt x="165129" y="23753"/>
                  </a:lnTo>
                  <a:lnTo>
                    <a:pt x="165169" y="23753"/>
                  </a:lnTo>
                  <a:lnTo>
                    <a:pt x="165169" y="23726"/>
                  </a:lnTo>
                  <a:lnTo>
                    <a:pt x="165222" y="23726"/>
                  </a:lnTo>
                  <a:lnTo>
                    <a:pt x="165222" y="23699"/>
                  </a:lnTo>
                  <a:lnTo>
                    <a:pt x="165289" y="23699"/>
                  </a:lnTo>
                  <a:lnTo>
                    <a:pt x="165289" y="23686"/>
                  </a:lnTo>
                  <a:lnTo>
                    <a:pt x="165329" y="23686"/>
                  </a:lnTo>
                  <a:lnTo>
                    <a:pt x="165329" y="23659"/>
                  </a:lnTo>
                  <a:lnTo>
                    <a:pt x="165369" y="23659"/>
                  </a:lnTo>
                  <a:lnTo>
                    <a:pt x="165369" y="23632"/>
                  </a:lnTo>
                  <a:lnTo>
                    <a:pt x="165423" y="23632"/>
                  </a:lnTo>
                  <a:lnTo>
                    <a:pt x="165423" y="23619"/>
                  </a:lnTo>
                  <a:lnTo>
                    <a:pt x="165463" y="23619"/>
                  </a:lnTo>
                  <a:lnTo>
                    <a:pt x="165463" y="23592"/>
                  </a:lnTo>
                  <a:lnTo>
                    <a:pt x="165503" y="23592"/>
                  </a:lnTo>
                  <a:lnTo>
                    <a:pt x="165503" y="23565"/>
                  </a:lnTo>
                  <a:lnTo>
                    <a:pt x="165557" y="23565"/>
                  </a:lnTo>
                  <a:lnTo>
                    <a:pt x="165557" y="23552"/>
                  </a:lnTo>
                  <a:lnTo>
                    <a:pt x="165597" y="23552"/>
                  </a:lnTo>
                  <a:lnTo>
                    <a:pt x="165597" y="23525"/>
                  </a:lnTo>
                  <a:lnTo>
                    <a:pt x="165664" y="23525"/>
                  </a:lnTo>
                  <a:lnTo>
                    <a:pt x="165664" y="23498"/>
                  </a:lnTo>
                  <a:lnTo>
                    <a:pt x="165704" y="23498"/>
                  </a:lnTo>
                  <a:lnTo>
                    <a:pt x="165704" y="23485"/>
                  </a:lnTo>
                  <a:lnTo>
                    <a:pt x="165757" y="23485"/>
                  </a:lnTo>
                  <a:lnTo>
                    <a:pt x="165757" y="23458"/>
                  </a:lnTo>
                  <a:lnTo>
                    <a:pt x="165798" y="23458"/>
                  </a:lnTo>
                  <a:lnTo>
                    <a:pt x="165798" y="23432"/>
                  </a:lnTo>
                  <a:lnTo>
                    <a:pt x="165838" y="23432"/>
                  </a:lnTo>
                  <a:lnTo>
                    <a:pt x="165838" y="23418"/>
                  </a:lnTo>
                  <a:lnTo>
                    <a:pt x="165891" y="23418"/>
                  </a:lnTo>
                  <a:lnTo>
                    <a:pt x="165891" y="23391"/>
                  </a:lnTo>
                  <a:lnTo>
                    <a:pt x="165931" y="23391"/>
                  </a:lnTo>
                  <a:lnTo>
                    <a:pt x="165931" y="23365"/>
                  </a:lnTo>
                  <a:lnTo>
                    <a:pt x="165998" y="23365"/>
                  </a:lnTo>
                  <a:lnTo>
                    <a:pt x="165998" y="23351"/>
                  </a:lnTo>
                  <a:lnTo>
                    <a:pt x="166039" y="23351"/>
                  </a:lnTo>
                  <a:lnTo>
                    <a:pt x="166039" y="23325"/>
                  </a:lnTo>
                  <a:lnTo>
                    <a:pt x="166092" y="23325"/>
                  </a:lnTo>
                  <a:lnTo>
                    <a:pt x="166092" y="23298"/>
                  </a:lnTo>
                  <a:lnTo>
                    <a:pt x="166132" y="23298"/>
                  </a:lnTo>
                  <a:lnTo>
                    <a:pt x="166132" y="23284"/>
                  </a:lnTo>
                  <a:lnTo>
                    <a:pt x="166172" y="23284"/>
                  </a:lnTo>
                  <a:lnTo>
                    <a:pt x="166172" y="23258"/>
                  </a:lnTo>
                  <a:lnTo>
                    <a:pt x="166226" y="23258"/>
                  </a:lnTo>
                  <a:lnTo>
                    <a:pt x="166226" y="23231"/>
                  </a:lnTo>
                  <a:lnTo>
                    <a:pt x="166266" y="23231"/>
                  </a:lnTo>
                  <a:lnTo>
                    <a:pt x="166266" y="23217"/>
                  </a:lnTo>
                  <a:lnTo>
                    <a:pt x="166306" y="23217"/>
                  </a:lnTo>
                  <a:lnTo>
                    <a:pt x="166306" y="23191"/>
                  </a:lnTo>
                  <a:lnTo>
                    <a:pt x="166373" y="23191"/>
                  </a:lnTo>
                  <a:lnTo>
                    <a:pt x="166373" y="23164"/>
                  </a:lnTo>
                  <a:lnTo>
                    <a:pt x="166427" y="23164"/>
                  </a:lnTo>
                  <a:lnTo>
                    <a:pt x="166427" y="23151"/>
                  </a:lnTo>
                  <a:lnTo>
                    <a:pt x="166467" y="23151"/>
                  </a:lnTo>
                  <a:lnTo>
                    <a:pt x="166467" y="23124"/>
                  </a:lnTo>
                  <a:lnTo>
                    <a:pt x="166507" y="23124"/>
                  </a:lnTo>
                  <a:lnTo>
                    <a:pt x="166507" y="23097"/>
                  </a:lnTo>
                  <a:lnTo>
                    <a:pt x="166560" y="23097"/>
                  </a:lnTo>
                  <a:lnTo>
                    <a:pt x="166560" y="23084"/>
                  </a:lnTo>
                  <a:lnTo>
                    <a:pt x="166601" y="23084"/>
                  </a:lnTo>
                  <a:lnTo>
                    <a:pt x="166601" y="23057"/>
                  </a:lnTo>
                  <a:lnTo>
                    <a:pt x="166641" y="23057"/>
                  </a:lnTo>
                  <a:lnTo>
                    <a:pt x="166641" y="23030"/>
                  </a:lnTo>
                  <a:lnTo>
                    <a:pt x="166708" y="23030"/>
                  </a:lnTo>
                  <a:lnTo>
                    <a:pt x="166708" y="23017"/>
                  </a:lnTo>
                  <a:lnTo>
                    <a:pt x="166761" y="23017"/>
                  </a:lnTo>
                  <a:lnTo>
                    <a:pt x="166761" y="22990"/>
                  </a:lnTo>
                  <a:lnTo>
                    <a:pt x="166801" y="22990"/>
                  </a:lnTo>
                  <a:lnTo>
                    <a:pt x="166801" y="22963"/>
                  </a:lnTo>
                  <a:lnTo>
                    <a:pt x="166841" y="22963"/>
                  </a:lnTo>
                  <a:lnTo>
                    <a:pt x="166841" y="22950"/>
                  </a:lnTo>
                  <a:lnTo>
                    <a:pt x="166908" y="22950"/>
                  </a:lnTo>
                  <a:lnTo>
                    <a:pt x="166908" y="22923"/>
                  </a:lnTo>
                  <a:lnTo>
                    <a:pt x="166962" y="22923"/>
                  </a:lnTo>
                  <a:lnTo>
                    <a:pt x="166962" y="22896"/>
                  </a:lnTo>
                  <a:lnTo>
                    <a:pt x="167029" y="22896"/>
                  </a:lnTo>
                  <a:lnTo>
                    <a:pt x="167029" y="22883"/>
                  </a:lnTo>
                  <a:lnTo>
                    <a:pt x="167069" y="22883"/>
                  </a:lnTo>
                  <a:lnTo>
                    <a:pt x="167069" y="22856"/>
                  </a:lnTo>
                  <a:lnTo>
                    <a:pt x="167136" y="22856"/>
                  </a:lnTo>
                  <a:lnTo>
                    <a:pt x="167136" y="22829"/>
                  </a:lnTo>
                  <a:lnTo>
                    <a:pt x="167203" y="22829"/>
                  </a:lnTo>
                  <a:lnTo>
                    <a:pt x="167203" y="22816"/>
                  </a:lnTo>
                  <a:lnTo>
                    <a:pt x="167243" y="22816"/>
                  </a:lnTo>
                  <a:lnTo>
                    <a:pt x="167243" y="22789"/>
                  </a:lnTo>
                  <a:lnTo>
                    <a:pt x="167310" y="22789"/>
                  </a:lnTo>
                  <a:lnTo>
                    <a:pt x="167310" y="22763"/>
                  </a:lnTo>
                  <a:lnTo>
                    <a:pt x="167363" y="22763"/>
                  </a:lnTo>
                  <a:lnTo>
                    <a:pt x="167363" y="22749"/>
                  </a:lnTo>
                  <a:lnTo>
                    <a:pt x="167430" y="22749"/>
                  </a:lnTo>
                  <a:lnTo>
                    <a:pt x="167430" y="22722"/>
                  </a:lnTo>
                  <a:lnTo>
                    <a:pt x="167470" y="22722"/>
                  </a:lnTo>
                  <a:lnTo>
                    <a:pt x="167470" y="22696"/>
                  </a:lnTo>
                  <a:lnTo>
                    <a:pt x="167537" y="22696"/>
                  </a:lnTo>
                  <a:lnTo>
                    <a:pt x="167537" y="22682"/>
                  </a:lnTo>
                  <a:lnTo>
                    <a:pt x="167604" y="22682"/>
                  </a:lnTo>
                  <a:lnTo>
                    <a:pt x="167604" y="22655"/>
                  </a:lnTo>
                  <a:lnTo>
                    <a:pt x="167644" y="22655"/>
                  </a:lnTo>
                  <a:lnTo>
                    <a:pt x="167644" y="22629"/>
                  </a:lnTo>
                  <a:lnTo>
                    <a:pt x="167711" y="22629"/>
                  </a:lnTo>
                  <a:lnTo>
                    <a:pt x="167711" y="22615"/>
                  </a:lnTo>
                  <a:lnTo>
                    <a:pt x="167765" y="22615"/>
                  </a:lnTo>
                  <a:lnTo>
                    <a:pt x="167765" y="22589"/>
                  </a:lnTo>
                  <a:lnTo>
                    <a:pt x="167832" y="22589"/>
                  </a:lnTo>
                  <a:lnTo>
                    <a:pt x="167832" y="22562"/>
                  </a:lnTo>
                  <a:lnTo>
                    <a:pt x="167899" y="22562"/>
                  </a:lnTo>
                  <a:lnTo>
                    <a:pt x="167899" y="22548"/>
                  </a:lnTo>
                  <a:lnTo>
                    <a:pt x="167939" y="22548"/>
                  </a:lnTo>
                  <a:lnTo>
                    <a:pt x="167939" y="22522"/>
                  </a:lnTo>
                  <a:lnTo>
                    <a:pt x="168006" y="22522"/>
                  </a:lnTo>
                  <a:lnTo>
                    <a:pt x="168006" y="22495"/>
                  </a:lnTo>
                  <a:lnTo>
                    <a:pt x="168046" y="22495"/>
                  </a:lnTo>
                  <a:lnTo>
                    <a:pt x="168046" y="22481"/>
                  </a:lnTo>
                  <a:lnTo>
                    <a:pt x="168113" y="22481"/>
                  </a:lnTo>
                  <a:lnTo>
                    <a:pt x="168113" y="22455"/>
                  </a:lnTo>
                  <a:lnTo>
                    <a:pt x="168180" y="22455"/>
                  </a:lnTo>
                  <a:lnTo>
                    <a:pt x="168180" y="22428"/>
                  </a:lnTo>
                  <a:lnTo>
                    <a:pt x="168233" y="22428"/>
                  </a:lnTo>
                  <a:lnTo>
                    <a:pt x="168233" y="22415"/>
                  </a:lnTo>
                  <a:lnTo>
                    <a:pt x="168300" y="22415"/>
                  </a:lnTo>
                  <a:lnTo>
                    <a:pt x="168300" y="22388"/>
                  </a:lnTo>
                  <a:lnTo>
                    <a:pt x="168340" y="22388"/>
                  </a:lnTo>
                  <a:lnTo>
                    <a:pt x="168340" y="22361"/>
                  </a:lnTo>
                  <a:lnTo>
                    <a:pt x="168407" y="22361"/>
                  </a:lnTo>
                  <a:lnTo>
                    <a:pt x="168407" y="22348"/>
                  </a:lnTo>
                  <a:lnTo>
                    <a:pt x="168447" y="22348"/>
                  </a:lnTo>
                  <a:lnTo>
                    <a:pt x="168447" y="22321"/>
                  </a:lnTo>
                  <a:lnTo>
                    <a:pt x="168514" y="22321"/>
                  </a:lnTo>
                  <a:lnTo>
                    <a:pt x="168514" y="22294"/>
                  </a:lnTo>
                  <a:lnTo>
                    <a:pt x="168581" y="22294"/>
                  </a:lnTo>
                  <a:lnTo>
                    <a:pt x="168581" y="22281"/>
                  </a:lnTo>
                  <a:lnTo>
                    <a:pt x="168635" y="22281"/>
                  </a:lnTo>
                  <a:lnTo>
                    <a:pt x="168635" y="22254"/>
                  </a:lnTo>
                  <a:lnTo>
                    <a:pt x="168701" y="22254"/>
                  </a:lnTo>
                  <a:lnTo>
                    <a:pt x="168701" y="22227"/>
                  </a:lnTo>
                  <a:lnTo>
                    <a:pt x="168742" y="22227"/>
                  </a:lnTo>
                  <a:lnTo>
                    <a:pt x="168742" y="22214"/>
                  </a:lnTo>
                  <a:lnTo>
                    <a:pt x="168808" y="22214"/>
                  </a:lnTo>
                  <a:lnTo>
                    <a:pt x="168808" y="22187"/>
                  </a:lnTo>
                  <a:lnTo>
                    <a:pt x="168875" y="22187"/>
                  </a:lnTo>
                  <a:lnTo>
                    <a:pt x="168875" y="22160"/>
                  </a:lnTo>
                  <a:lnTo>
                    <a:pt x="168916" y="22160"/>
                  </a:lnTo>
                  <a:lnTo>
                    <a:pt x="168916" y="22147"/>
                  </a:lnTo>
                  <a:lnTo>
                    <a:pt x="168982" y="22147"/>
                  </a:lnTo>
                  <a:lnTo>
                    <a:pt x="168982" y="22120"/>
                  </a:lnTo>
                  <a:lnTo>
                    <a:pt x="169036" y="22120"/>
                  </a:lnTo>
                  <a:lnTo>
                    <a:pt x="169036" y="22093"/>
                  </a:lnTo>
                  <a:lnTo>
                    <a:pt x="169103" y="22093"/>
                  </a:lnTo>
                  <a:lnTo>
                    <a:pt x="169103" y="22080"/>
                  </a:lnTo>
                  <a:lnTo>
                    <a:pt x="169170" y="22080"/>
                  </a:lnTo>
                  <a:lnTo>
                    <a:pt x="169170" y="22053"/>
                  </a:lnTo>
                  <a:lnTo>
                    <a:pt x="169210" y="22053"/>
                  </a:lnTo>
                  <a:lnTo>
                    <a:pt x="169210" y="22027"/>
                  </a:lnTo>
                  <a:lnTo>
                    <a:pt x="169277" y="22027"/>
                  </a:lnTo>
                  <a:lnTo>
                    <a:pt x="169277" y="22013"/>
                  </a:lnTo>
                  <a:lnTo>
                    <a:pt x="169344" y="22013"/>
                  </a:lnTo>
                  <a:lnTo>
                    <a:pt x="169344" y="21986"/>
                  </a:lnTo>
                  <a:lnTo>
                    <a:pt x="169411" y="21986"/>
                  </a:lnTo>
                  <a:lnTo>
                    <a:pt x="169411" y="21960"/>
                  </a:lnTo>
                  <a:lnTo>
                    <a:pt x="169504" y="21960"/>
                  </a:lnTo>
                  <a:lnTo>
                    <a:pt x="169504" y="21946"/>
                  </a:lnTo>
                  <a:lnTo>
                    <a:pt x="169571" y="21946"/>
                  </a:lnTo>
                  <a:lnTo>
                    <a:pt x="169571" y="21919"/>
                  </a:lnTo>
                  <a:lnTo>
                    <a:pt x="169638" y="21919"/>
                  </a:lnTo>
                  <a:lnTo>
                    <a:pt x="169638" y="21893"/>
                  </a:lnTo>
                  <a:lnTo>
                    <a:pt x="169705" y="21893"/>
                  </a:lnTo>
                  <a:lnTo>
                    <a:pt x="169705" y="21879"/>
                  </a:lnTo>
                  <a:lnTo>
                    <a:pt x="169772" y="21879"/>
                  </a:lnTo>
                  <a:lnTo>
                    <a:pt x="169772" y="21853"/>
                  </a:lnTo>
                  <a:lnTo>
                    <a:pt x="169839" y="21853"/>
                  </a:lnTo>
                  <a:lnTo>
                    <a:pt x="169839" y="21826"/>
                  </a:lnTo>
                  <a:lnTo>
                    <a:pt x="169906" y="21826"/>
                  </a:lnTo>
                  <a:lnTo>
                    <a:pt x="169906" y="21812"/>
                  </a:lnTo>
                  <a:lnTo>
                    <a:pt x="169973" y="21812"/>
                  </a:lnTo>
                  <a:lnTo>
                    <a:pt x="169973" y="21786"/>
                  </a:lnTo>
                  <a:lnTo>
                    <a:pt x="170053" y="21786"/>
                  </a:lnTo>
                  <a:lnTo>
                    <a:pt x="170053" y="21759"/>
                  </a:lnTo>
                  <a:lnTo>
                    <a:pt x="170120" y="21759"/>
                  </a:lnTo>
                  <a:lnTo>
                    <a:pt x="170120" y="21746"/>
                  </a:lnTo>
                  <a:lnTo>
                    <a:pt x="170187" y="21746"/>
                  </a:lnTo>
                  <a:lnTo>
                    <a:pt x="170187" y="21719"/>
                  </a:lnTo>
                  <a:lnTo>
                    <a:pt x="170254" y="21719"/>
                  </a:lnTo>
                  <a:lnTo>
                    <a:pt x="170254" y="21692"/>
                  </a:lnTo>
                  <a:lnTo>
                    <a:pt x="170321" y="21692"/>
                  </a:lnTo>
                  <a:lnTo>
                    <a:pt x="170321" y="21679"/>
                  </a:lnTo>
                  <a:lnTo>
                    <a:pt x="170388" y="21679"/>
                  </a:lnTo>
                  <a:lnTo>
                    <a:pt x="170388" y="21652"/>
                  </a:lnTo>
                  <a:lnTo>
                    <a:pt x="170454" y="21652"/>
                  </a:lnTo>
                  <a:lnTo>
                    <a:pt x="170454" y="21625"/>
                  </a:lnTo>
                  <a:lnTo>
                    <a:pt x="170548" y="21625"/>
                  </a:lnTo>
                  <a:lnTo>
                    <a:pt x="170548" y="21612"/>
                  </a:lnTo>
                  <a:lnTo>
                    <a:pt x="170615" y="21612"/>
                  </a:lnTo>
                  <a:lnTo>
                    <a:pt x="170615" y="21585"/>
                  </a:lnTo>
                  <a:lnTo>
                    <a:pt x="170682" y="21585"/>
                  </a:lnTo>
                  <a:lnTo>
                    <a:pt x="170682" y="21558"/>
                  </a:lnTo>
                  <a:lnTo>
                    <a:pt x="170749" y="21558"/>
                  </a:lnTo>
                  <a:lnTo>
                    <a:pt x="170749" y="21545"/>
                  </a:lnTo>
                  <a:lnTo>
                    <a:pt x="170816" y="21545"/>
                  </a:lnTo>
                  <a:lnTo>
                    <a:pt x="170816" y="21518"/>
                  </a:lnTo>
                  <a:lnTo>
                    <a:pt x="170883" y="21518"/>
                  </a:lnTo>
                  <a:lnTo>
                    <a:pt x="170883" y="21491"/>
                  </a:lnTo>
                  <a:lnTo>
                    <a:pt x="170950" y="21491"/>
                  </a:lnTo>
                  <a:lnTo>
                    <a:pt x="170950" y="21478"/>
                  </a:lnTo>
                  <a:lnTo>
                    <a:pt x="171016" y="21478"/>
                  </a:lnTo>
                  <a:lnTo>
                    <a:pt x="171016" y="21451"/>
                  </a:lnTo>
                  <a:lnTo>
                    <a:pt x="171110" y="21451"/>
                  </a:lnTo>
                  <a:lnTo>
                    <a:pt x="171110" y="21424"/>
                  </a:lnTo>
                  <a:lnTo>
                    <a:pt x="171177" y="21424"/>
                  </a:lnTo>
                  <a:lnTo>
                    <a:pt x="171177" y="21411"/>
                  </a:lnTo>
                  <a:lnTo>
                    <a:pt x="171244" y="21411"/>
                  </a:lnTo>
                  <a:lnTo>
                    <a:pt x="171244" y="21384"/>
                  </a:lnTo>
                  <a:lnTo>
                    <a:pt x="171311" y="21384"/>
                  </a:lnTo>
                  <a:lnTo>
                    <a:pt x="171311" y="21357"/>
                  </a:lnTo>
                  <a:lnTo>
                    <a:pt x="171378" y="21357"/>
                  </a:lnTo>
                  <a:lnTo>
                    <a:pt x="171378" y="21344"/>
                  </a:lnTo>
                  <a:lnTo>
                    <a:pt x="171445" y="21344"/>
                  </a:lnTo>
                  <a:lnTo>
                    <a:pt x="171445" y="21317"/>
                  </a:lnTo>
                  <a:lnTo>
                    <a:pt x="171512" y="21317"/>
                  </a:lnTo>
                  <a:lnTo>
                    <a:pt x="171512" y="21291"/>
                  </a:lnTo>
                  <a:lnTo>
                    <a:pt x="171578" y="21291"/>
                  </a:lnTo>
                  <a:lnTo>
                    <a:pt x="171578" y="21277"/>
                  </a:lnTo>
                  <a:lnTo>
                    <a:pt x="171659" y="21277"/>
                  </a:lnTo>
                  <a:lnTo>
                    <a:pt x="171659" y="21250"/>
                  </a:lnTo>
                  <a:lnTo>
                    <a:pt x="171726" y="21250"/>
                  </a:lnTo>
                  <a:lnTo>
                    <a:pt x="171726" y="21224"/>
                  </a:lnTo>
                  <a:lnTo>
                    <a:pt x="171793" y="21224"/>
                  </a:lnTo>
                  <a:lnTo>
                    <a:pt x="171793" y="21210"/>
                  </a:lnTo>
                  <a:lnTo>
                    <a:pt x="171886" y="21210"/>
                  </a:lnTo>
                  <a:lnTo>
                    <a:pt x="171886" y="21183"/>
                  </a:lnTo>
                  <a:lnTo>
                    <a:pt x="171980" y="21183"/>
                  </a:lnTo>
                  <a:lnTo>
                    <a:pt x="171980" y="21157"/>
                  </a:lnTo>
                  <a:lnTo>
                    <a:pt x="172060" y="21157"/>
                  </a:lnTo>
                  <a:lnTo>
                    <a:pt x="172060" y="21143"/>
                  </a:lnTo>
                  <a:lnTo>
                    <a:pt x="172154" y="21143"/>
                  </a:lnTo>
                  <a:lnTo>
                    <a:pt x="172154" y="21117"/>
                  </a:lnTo>
                  <a:lnTo>
                    <a:pt x="172221" y="21117"/>
                  </a:lnTo>
                  <a:lnTo>
                    <a:pt x="172221" y="21090"/>
                  </a:lnTo>
                  <a:lnTo>
                    <a:pt x="172314" y="21090"/>
                  </a:lnTo>
                  <a:lnTo>
                    <a:pt x="172314" y="21076"/>
                  </a:lnTo>
                  <a:lnTo>
                    <a:pt x="172395" y="21076"/>
                  </a:lnTo>
                  <a:lnTo>
                    <a:pt x="172395" y="21050"/>
                  </a:lnTo>
                  <a:lnTo>
                    <a:pt x="172488" y="21050"/>
                  </a:lnTo>
                  <a:lnTo>
                    <a:pt x="172488" y="21023"/>
                  </a:lnTo>
                  <a:lnTo>
                    <a:pt x="172582" y="21023"/>
                  </a:lnTo>
                  <a:lnTo>
                    <a:pt x="172582" y="21010"/>
                  </a:lnTo>
                  <a:lnTo>
                    <a:pt x="172649" y="21010"/>
                  </a:lnTo>
                  <a:lnTo>
                    <a:pt x="172649" y="20983"/>
                  </a:lnTo>
                  <a:lnTo>
                    <a:pt x="172729" y="20983"/>
                  </a:lnTo>
                  <a:lnTo>
                    <a:pt x="172729" y="20956"/>
                  </a:lnTo>
                  <a:lnTo>
                    <a:pt x="172823" y="20956"/>
                  </a:lnTo>
                  <a:lnTo>
                    <a:pt x="172823" y="20943"/>
                  </a:lnTo>
                  <a:lnTo>
                    <a:pt x="172917" y="20943"/>
                  </a:lnTo>
                  <a:lnTo>
                    <a:pt x="172917" y="20916"/>
                  </a:lnTo>
                  <a:lnTo>
                    <a:pt x="172997" y="20916"/>
                  </a:lnTo>
                  <a:lnTo>
                    <a:pt x="172997" y="20889"/>
                  </a:lnTo>
                  <a:lnTo>
                    <a:pt x="173064" y="20889"/>
                  </a:lnTo>
                  <a:lnTo>
                    <a:pt x="173064" y="20876"/>
                  </a:lnTo>
                  <a:lnTo>
                    <a:pt x="173157" y="20876"/>
                  </a:lnTo>
                  <a:lnTo>
                    <a:pt x="173157" y="20849"/>
                  </a:lnTo>
                  <a:lnTo>
                    <a:pt x="173251" y="20849"/>
                  </a:lnTo>
                  <a:lnTo>
                    <a:pt x="173251" y="20822"/>
                  </a:lnTo>
                  <a:lnTo>
                    <a:pt x="173331" y="20822"/>
                  </a:lnTo>
                  <a:lnTo>
                    <a:pt x="173331" y="20809"/>
                  </a:lnTo>
                  <a:lnTo>
                    <a:pt x="173425" y="20809"/>
                  </a:lnTo>
                  <a:lnTo>
                    <a:pt x="173425" y="20782"/>
                  </a:lnTo>
                  <a:lnTo>
                    <a:pt x="173492" y="20782"/>
                  </a:lnTo>
                  <a:lnTo>
                    <a:pt x="173492" y="20755"/>
                  </a:lnTo>
                  <a:lnTo>
                    <a:pt x="173586" y="20755"/>
                  </a:lnTo>
                  <a:lnTo>
                    <a:pt x="173586" y="20742"/>
                  </a:lnTo>
                  <a:lnTo>
                    <a:pt x="173666" y="20742"/>
                  </a:lnTo>
                  <a:lnTo>
                    <a:pt x="173666" y="20715"/>
                  </a:lnTo>
                  <a:lnTo>
                    <a:pt x="173760" y="20715"/>
                  </a:lnTo>
                  <a:lnTo>
                    <a:pt x="173760" y="20688"/>
                  </a:lnTo>
                  <a:lnTo>
                    <a:pt x="173853" y="20688"/>
                  </a:lnTo>
                  <a:lnTo>
                    <a:pt x="173853" y="20675"/>
                  </a:lnTo>
                  <a:lnTo>
                    <a:pt x="173934" y="20675"/>
                  </a:lnTo>
                  <a:lnTo>
                    <a:pt x="173934" y="20648"/>
                  </a:lnTo>
                  <a:lnTo>
                    <a:pt x="174001" y="20648"/>
                  </a:lnTo>
                  <a:lnTo>
                    <a:pt x="174001" y="20621"/>
                  </a:lnTo>
                  <a:lnTo>
                    <a:pt x="174094" y="20621"/>
                  </a:lnTo>
                  <a:lnTo>
                    <a:pt x="174094" y="20608"/>
                  </a:lnTo>
                  <a:lnTo>
                    <a:pt x="174188" y="20608"/>
                  </a:lnTo>
                  <a:lnTo>
                    <a:pt x="174188" y="20581"/>
                  </a:lnTo>
                  <a:lnTo>
                    <a:pt x="174268" y="20581"/>
                  </a:lnTo>
                  <a:lnTo>
                    <a:pt x="174268" y="20555"/>
                  </a:lnTo>
                  <a:lnTo>
                    <a:pt x="174362" y="20555"/>
                  </a:lnTo>
                  <a:lnTo>
                    <a:pt x="174362" y="20541"/>
                  </a:lnTo>
                  <a:lnTo>
                    <a:pt x="174456" y="20541"/>
                  </a:lnTo>
                  <a:lnTo>
                    <a:pt x="174456" y="20514"/>
                  </a:lnTo>
                  <a:lnTo>
                    <a:pt x="174536" y="20514"/>
                  </a:lnTo>
                  <a:lnTo>
                    <a:pt x="174536" y="20488"/>
                  </a:lnTo>
                  <a:lnTo>
                    <a:pt x="174656" y="20488"/>
                  </a:lnTo>
                  <a:lnTo>
                    <a:pt x="174656" y="20474"/>
                  </a:lnTo>
                  <a:lnTo>
                    <a:pt x="174763" y="20474"/>
                  </a:lnTo>
                  <a:lnTo>
                    <a:pt x="174763" y="20448"/>
                  </a:lnTo>
                  <a:lnTo>
                    <a:pt x="174857" y="20448"/>
                  </a:lnTo>
                  <a:lnTo>
                    <a:pt x="174857" y="20421"/>
                  </a:lnTo>
                  <a:lnTo>
                    <a:pt x="174964" y="20421"/>
                  </a:lnTo>
                  <a:lnTo>
                    <a:pt x="174964" y="20407"/>
                  </a:lnTo>
                  <a:lnTo>
                    <a:pt x="175071" y="20407"/>
                  </a:lnTo>
                  <a:lnTo>
                    <a:pt x="175071" y="20381"/>
                  </a:lnTo>
                  <a:lnTo>
                    <a:pt x="175165" y="20381"/>
                  </a:lnTo>
                  <a:lnTo>
                    <a:pt x="175165" y="20354"/>
                  </a:lnTo>
                  <a:lnTo>
                    <a:pt x="175272" y="20354"/>
                  </a:lnTo>
                  <a:lnTo>
                    <a:pt x="175272" y="20340"/>
                  </a:lnTo>
                  <a:lnTo>
                    <a:pt x="175392" y="20340"/>
                  </a:lnTo>
                  <a:lnTo>
                    <a:pt x="175392" y="20314"/>
                  </a:lnTo>
                  <a:lnTo>
                    <a:pt x="175499" y="20314"/>
                  </a:lnTo>
                  <a:lnTo>
                    <a:pt x="175499" y="20287"/>
                  </a:lnTo>
                  <a:lnTo>
                    <a:pt x="175593" y="20287"/>
                  </a:lnTo>
                  <a:lnTo>
                    <a:pt x="175593" y="20274"/>
                  </a:lnTo>
                  <a:lnTo>
                    <a:pt x="175700" y="20274"/>
                  </a:lnTo>
                  <a:lnTo>
                    <a:pt x="175700" y="20247"/>
                  </a:lnTo>
                  <a:lnTo>
                    <a:pt x="175807" y="20247"/>
                  </a:lnTo>
                  <a:lnTo>
                    <a:pt x="175807" y="20220"/>
                  </a:lnTo>
                  <a:lnTo>
                    <a:pt x="175901" y="20220"/>
                  </a:lnTo>
                  <a:lnTo>
                    <a:pt x="175901" y="20207"/>
                  </a:lnTo>
                  <a:lnTo>
                    <a:pt x="176008" y="20207"/>
                  </a:lnTo>
                  <a:lnTo>
                    <a:pt x="176008" y="20180"/>
                  </a:lnTo>
                  <a:lnTo>
                    <a:pt x="176128" y="20180"/>
                  </a:lnTo>
                  <a:lnTo>
                    <a:pt x="176128" y="20153"/>
                  </a:lnTo>
                  <a:lnTo>
                    <a:pt x="176208" y="20153"/>
                  </a:lnTo>
                  <a:lnTo>
                    <a:pt x="176208" y="20140"/>
                  </a:lnTo>
                  <a:lnTo>
                    <a:pt x="176329" y="20140"/>
                  </a:lnTo>
                  <a:lnTo>
                    <a:pt x="176329" y="20113"/>
                  </a:lnTo>
                  <a:lnTo>
                    <a:pt x="176436" y="20113"/>
                  </a:lnTo>
                  <a:lnTo>
                    <a:pt x="176436" y="20086"/>
                  </a:lnTo>
                  <a:lnTo>
                    <a:pt x="176530" y="20086"/>
                  </a:lnTo>
                  <a:lnTo>
                    <a:pt x="176530" y="20073"/>
                  </a:lnTo>
                  <a:lnTo>
                    <a:pt x="176637" y="20073"/>
                  </a:lnTo>
                  <a:lnTo>
                    <a:pt x="176637" y="20046"/>
                  </a:lnTo>
                  <a:lnTo>
                    <a:pt x="176744" y="20046"/>
                  </a:lnTo>
                  <a:lnTo>
                    <a:pt x="176744" y="20019"/>
                  </a:lnTo>
                  <a:lnTo>
                    <a:pt x="176864" y="20019"/>
                  </a:lnTo>
                  <a:lnTo>
                    <a:pt x="176864" y="20006"/>
                  </a:lnTo>
                  <a:lnTo>
                    <a:pt x="176944" y="20006"/>
                  </a:lnTo>
                  <a:lnTo>
                    <a:pt x="176944" y="19979"/>
                  </a:lnTo>
                  <a:lnTo>
                    <a:pt x="177065" y="19979"/>
                  </a:lnTo>
                  <a:lnTo>
                    <a:pt x="177065" y="19952"/>
                  </a:lnTo>
                  <a:lnTo>
                    <a:pt x="177172" y="19952"/>
                  </a:lnTo>
                  <a:lnTo>
                    <a:pt x="177172" y="19939"/>
                  </a:lnTo>
                  <a:lnTo>
                    <a:pt x="177279" y="19939"/>
                  </a:lnTo>
                  <a:lnTo>
                    <a:pt x="177279" y="19912"/>
                  </a:lnTo>
                  <a:lnTo>
                    <a:pt x="177413" y="19912"/>
                  </a:lnTo>
                  <a:lnTo>
                    <a:pt x="177413" y="19885"/>
                  </a:lnTo>
                  <a:lnTo>
                    <a:pt x="177547" y="19885"/>
                  </a:lnTo>
                  <a:lnTo>
                    <a:pt x="177547" y="19872"/>
                  </a:lnTo>
                  <a:lnTo>
                    <a:pt x="177680" y="19872"/>
                  </a:lnTo>
                  <a:lnTo>
                    <a:pt x="177680" y="19845"/>
                  </a:lnTo>
                  <a:lnTo>
                    <a:pt x="177814" y="19845"/>
                  </a:lnTo>
                  <a:lnTo>
                    <a:pt x="177814" y="19819"/>
                  </a:lnTo>
                  <a:lnTo>
                    <a:pt x="177948" y="19819"/>
                  </a:lnTo>
                  <a:lnTo>
                    <a:pt x="177948" y="19805"/>
                  </a:lnTo>
                  <a:lnTo>
                    <a:pt x="178082" y="19805"/>
                  </a:lnTo>
                  <a:lnTo>
                    <a:pt x="178082" y="19778"/>
                  </a:lnTo>
                  <a:lnTo>
                    <a:pt x="178216" y="19778"/>
                  </a:lnTo>
                  <a:lnTo>
                    <a:pt x="178216" y="19752"/>
                  </a:lnTo>
                  <a:lnTo>
                    <a:pt x="178336" y="19752"/>
                  </a:lnTo>
                  <a:lnTo>
                    <a:pt x="178336" y="19738"/>
                  </a:lnTo>
                  <a:lnTo>
                    <a:pt x="178470" y="19738"/>
                  </a:lnTo>
                  <a:lnTo>
                    <a:pt x="178470" y="19712"/>
                  </a:lnTo>
                  <a:lnTo>
                    <a:pt x="178604" y="19712"/>
                  </a:lnTo>
                  <a:lnTo>
                    <a:pt x="178604" y="19685"/>
                  </a:lnTo>
                  <a:lnTo>
                    <a:pt x="178738" y="19685"/>
                  </a:lnTo>
                  <a:lnTo>
                    <a:pt x="178738" y="19671"/>
                  </a:lnTo>
                  <a:lnTo>
                    <a:pt x="178871" y="19671"/>
                  </a:lnTo>
                  <a:lnTo>
                    <a:pt x="178871" y="19645"/>
                  </a:lnTo>
                  <a:lnTo>
                    <a:pt x="179005" y="19645"/>
                  </a:lnTo>
                  <a:lnTo>
                    <a:pt x="179005" y="19618"/>
                  </a:lnTo>
                  <a:lnTo>
                    <a:pt x="179139" y="19618"/>
                  </a:lnTo>
                  <a:lnTo>
                    <a:pt x="179139" y="19604"/>
                  </a:lnTo>
                  <a:lnTo>
                    <a:pt x="179273" y="19604"/>
                  </a:lnTo>
                  <a:lnTo>
                    <a:pt x="179273" y="19578"/>
                  </a:lnTo>
                  <a:lnTo>
                    <a:pt x="179407" y="19578"/>
                  </a:lnTo>
                  <a:lnTo>
                    <a:pt x="179407" y="19551"/>
                  </a:lnTo>
                  <a:lnTo>
                    <a:pt x="179541" y="19551"/>
                  </a:lnTo>
                  <a:lnTo>
                    <a:pt x="179541" y="19538"/>
                  </a:lnTo>
                  <a:lnTo>
                    <a:pt x="179674" y="19538"/>
                  </a:lnTo>
                  <a:lnTo>
                    <a:pt x="179674" y="19511"/>
                  </a:lnTo>
                  <a:lnTo>
                    <a:pt x="179808" y="19511"/>
                  </a:lnTo>
                  <a:lnTo>
                    <a:pt x="179808" y="19484"/>
                  </a:lnTo>
                  <a:lnTo>
                    <a:pt x="179915" y="19484"/>
                  </a:lnTo>
                  <a:lnTo>
                    <a:pt x="179915" y="19471"/>
                  </a:lnTo>
                  <a:lnTo>
                    <a:pt x="180049" y="19471"/>
                  </a:lnTo>
                  <a:lnTo>
                    <a:pt x="180049" y="19444"/>
                  </a:lnTo>
                  <a:lnTo>
                    <a:pt x="180223" y="19444"/>
                  </a:lnTo>
                  <a:lnTo>
                    <a:pt x="180223" y="19417"/>
                  </a:lnTo>
                  <a:lnTo>
                    <a:pt x="180410" y="19417"/>
                  </a:lnTo>
                  <a:lnTo>
                    <a:pt x="180410" y="19404"/>
                  </a:lnTo>
                  <a:lnTo>
                    <a:pt x="180558" y="19404"/>
                  </a:lnTo>
                  <a:lnTo>
                    <a:pt x="180558" y="19377"/>
                  </a:lnTo>
                  <a:lnTo>
                    <a:pt x="180745" y="19377"/>
                  </a:lnTo>
                  <a:lnTo>
                    <a:pt x="180745" y="19350"/>
                  </a:lnTo>
                  <a:lnTo>
                    <a:pt x="180919" y="19350"/>
                  </a:lnTo>
                  <a:lnTo>
                    <a:pt x="180919" y="19337"/>
                  </a:lnTo>
                  <a:lnTo>
                    <a:pt x="181093" y="19337"/>
                  </a:lnTo>
                  <a:lnTo>
                    <a:pt x="181093" y="19310"/>
                  </a:lnTo>
                  <a:lnTo>
                    <a:pt x="181253" y="19310"/>
                  </a:lnTo>
                  <a:lnTo>
                    <a:pt x="181253" y="19283"/>
                  </a:lnTo>
                  <a:lnTo>
                    <a:pt x="181427" y="19283"/>
                  </a:lnTo>
                  <a:lnTo>
                    <a:pt x="181427" y="19270"/>
                  </a:lnTo>
                  <a:lnTo>
                    <a:pt x="181615" y="19270"/>
                  </a:lnTo>
                  <a:lnTo>
                    <a:pt x="181615" y="19243"/>
                  </a:lnTo>
                  <a:lnTo>
                    <a:pt x="181789" y="19243"/>
                  </a:lnTo>
                  <a:lnTo>
                    <a:pt x="181789" y="19216"/>
                  </a:lnTo>
                  <a:lnTo>
                    <a:pt x="181949" y="19216"/>
                  </a:lnTo>
                  <a:lnTo>
                    <a:pt x="181949" y="19203"/>
                  </a:lnTo>
                  <a:lnTo>
                    <a:pt x="182123" y="19203"/>
                  </a:lnTo>
                  <a:lnTo>
                    <a:pt x="182123" y="19176"/>
                  </a:lnTo>
                  <a:lnTo>
                    <a:pt x="182297" y="19176"/>
                  </a:lnTo>
                  <a:lnTo>
                    <a:pt x="182297" y="19149"/>
                  </a:lnTo>
                  <a:lnTo>
                    <a:pt x="182484" y="19149"/>
                  </a:lnTo>
                  <a:lnTo>
                    <a:pt x="182484" y="19136"/>
                  </a:lnTo>
                  <a:lnTo>
                    <a:pt x="182632" y="19136"/>
                  </a:lnTo>
                  <a:lnTo>
                    <a:pt x="182632" y="19109"/>
                  </a:lnTo>
                  <a:lnTo>
                    <a:pt x="182819" y="19109"/>
                  </a:lnTo>
                  <a:lnTo>
                    <a:pt x="182819" y="19083"/>
                  </a:lnTo>
                  <a:lnTo>
                    <a:pt x="182993" y="19083"/>
                  </a:lnTo>
                  <a:lnTo>
                    <a:pt x="182993" y="19069"/>
                  </a:lnTo>
                  <a:lnTo>
                    <a:pt x="183194" y="19069"/>
                  </a:lnTo>
                  <a:lnTo>
                    <a:pt x="183194" y="19042"/>
                  </a:lnTo>
                  <a:lnTo>
                    <a:pt x="183435" y="19042"/>
                  </a:lnTo>
                  <a:lnTo>
                    <a:pt x="183435" y="19016"/>
                  </a:lnTo>
                  <a:lnTo>
                    <a:pt x="183689" y="19016"/>
                  </a:lnTo>
                  <a:lnTo>
                    <a:pt x="183689" y="19002"/>
                  </a:lnTo>
                  <a:lnTo>
                    <a:pt x="183930" y="19002"/>
                  </a:lnTo>
                  <a:lnTo>
                    <a:pt x="183930" y="18976"/>
                  </a:lnTo>
                  <a:lnTo>
                    <a:pt x="184171" y="18976"/>
                  </a:lnTo>
                  <a:lnTo>
                    <a:pt x="184171" y="18949"/>
                  </a:lnTo>
                  <a:lnTo>
                    <a:pt x="184425" y="18949"/>
                  </a:lnTo>
                  <a:lnTo>
                    <a:pt x="184425" y="18935"/>
                  </a:lnTo>
                  <a:lnTo>
                    <a:pt x="184666" y="18935"/>
                  </a:lnTo>
                  <a:lnTo>
                    <a:pt x="184666" y="18909"/>
                  </a:lnTo>
                  <a:lnTo>
                    <a:pt x="184907" y="18909"/>
                  </a:lnTo>
                  <a:lnTo>
                    <a:pt x="184907" y="18882"/>
                  </a:lnTo>
                  <a:lnTo>
                    <a:pt x="185161" y="18882"/>
                  </a:lnTo>
                  <a:lnTo>
                    <a:pt x="185161" y="18868"/>
                  </a:lnTo>
                  <a:lnTo>
                    <a:pt x="185402" y="18868"/>
                  </a:lnTo>
                  <a:lnTo>
                    <a:pt x="185402" y="18842"/>
                  </a:lnTo>
                  <a:lnTo>
                    <a:pt x="185629" y="18842"/>
                  </a:lnTo>
                  <a:lnTo>
                    <a:pt x="185629" y="18815"/>
                  </a:lnTo>
                  <a:lnTo>
                    <a:pt x="185870" y="18815"/>
                  </a:lnTo>
                  <a:lnTo>
                    <a:pt x="185870" y="18802"/>
                  </a:lnTo>
                  <a:lnTo>
                    <a:pt x="186111" y="18802"/>
                  </a:lnTo>
                  <a:lnTo>
                    <a:pt x="186111" y="18775"/>
                  </a:lnTo>
                  <a:lnTo>
                    <a:pt x="186512" y="18775"/>
                  </a:lnTo>
                  <a:lnTo>
                    <a:pt x="186512" y="18748"/>
                  </a:lnTo>
                  <a:lnTo>
                    <a:pt x="186914" y="18748"/>
                  </a:lnTo>
                  <a:lnTo>
                    <a:pt x="186914" y="18735"/>
                  </a:lnTo>
                  <a:lnTo>
                    <a:pt x="187315" y="18735"/>
                  </a:lnTo>
                  <a:lnTo>
                    <a:pt x="187315" y="18708"/>
                  </a:lnTo>
                  <a:lnTo>
                    <a:pt x="187717" y="18708"/>
                  </a:lnTo>
                  <a:lnTo>
                    <a:pt x="187717" y="18681"/>
                  </a:lnTo>
                  <a:lnTo>
                    <a:pt x="188105" y="18681"/>
                  </a:lnTo>
                  <a:lnTo>
                    <a:pt x="188105" y="18668"/>
                  </a:lnTo>
                  <a:lnTo>
                    <a:pt x="188506" y="18668"/>
                  </a:lnTo>
                  <a:lnTo>
                    <a:pt x="188506" y="18641"/>
                  </a:lnTo>
                  <a:lnTo>
                    <a:pt x="188908" y="18641"/>
                  </a:lnTo>
                  <a:lnTo>
                    <a:pt x="188908" y="18614"/>
                  </a:lnTo>
                  <a:lnTo>
                    <a:pt x="189416" y="18614"/>
                  </a:lnTo>
                  <a:lnTo>
                    <a:pt x="189416" y="18601"/>
                  </a:lnTo>
                  <a:lnTo>
                    <a:pt x="190420" y="18601"/>
                  </a:lnTo>
                  <a:lnTo>
                    <a:pt x="190420" y="18574"/>
                  </a:lnTo>
                  <a:lnTo>
                    <a:pt x="191450" y="18574"/>
                  </a:lnTo>
                  <a:lnTo>
                    <a:pt x="191450" y="18547"/>
                  </a:lnTo>
                  <a:lnTo>
                    <a:pt x="194207" y="18547"/>
                  </a:lnTo>
                  <a:lnTo>
                    <a:pt x="194207" y="18574"/>
                  </a:lnTo>
                  <a:lnTo>
                    <a:pt x="195746" y="18574"/>
                  </a:lnTo>
                  <a:lnTo>
                    <a:pt x="195746" y="18601"/>
                  </a:lnTo>
                  <a:lnTo>
                    <a:pt x="196241" y="18601"/>
                  </a:lnTo>
                  <a:lnTo>
                    <a:pt x="196241" y="18614"/>
                  </a:lnTo>
                  <a:lnTo>
                    <a:pt x="196736" y="18614"/>
                  </a:lnTo>
                  <a:lnTo>
                    <a:pt x="196736" y="18641"/>
                  </a:lnTo>
                  <a:lnTo>
                    <a:pt x="197218" y="18641"/>
                  </a:lnTo>
                  <a:lnTo>
                    <a:pt x="197218" y="18668"/>
                  </a:lnTo>
                  <a:lnTo>
                    <a:pt x="197713" y="18668"/>
                  </a:lnTo>
                  <a:lnTo>
                    <a:pt x="197713" y="18681"/>
                  </a:lnTo>
                  <a:lnTo>
                    <a:pt x="198208" y="18681"/>
                  </a:lnTo>
                  <a:lnTo>
                    <a:pt x="198208" y="18708"/>
                  </a:lnTo>
                  <a:lnTo>
                    <a:pt x="198690" y="18708"/>
                  </a:lnTo>
                  <a:lnTo>
                    <a:pt x="198690" y="18735"/>
                  </a:lnTo>
                  <a:lnTo>
                    <a:pt x="199051" y="18735"/>
                  </a:lnTo>
                  <a:lnTo>
                    <a:pt x="199051" y="18748"/>
                  </a:lnTo>
                  <a:lnTo>
                    <a:pt x="199345" y="18748"/>
                  </a:lnTo>
                  <a:lnTo>
                    <a:pt x="199345" y="18775"/>
                  </a:lnTo>
                  <a:lnTo>
                    <a:pt x="199613" y="18775"/>
                  </a:lnTo>
                  <a:lnTo>
                    <a:pt x="199613" y="18802"/>
                  </a:lnTo>
                  <a:lnTo>
                    <a:pt x="199894" y="18802"/>
                  </a:lnTo>
                  <a:lnTo>
                    <a:pt x="199894" y="18815"/>
                  </a:lnTo>
                  <a:lnTo>
                    <a:pt x="200161" y="18815"/>
                  </a:lnTo>
                  <a:lnTo>
                    <a:pt x="200161" y="18842"/>
                  </a:lnTo>
                  <a:lnTo>
                    <a:pt x="200456" y="18842"/>
                  </a:lnTo>
                  <a:lnTo>
                    <a:pt x="200456" y="18868"/>
                  </a:lnTo>
                  <a:lnTo>
                    <a:pt x="200724" y="18868"/>
                  </a:lnTo>
                  <a:lnTo>
                    <a:pt x="200724" y="18882"/>
                  </a:lnTo>
                  <a:lnTo>
                    <a:pt x="201018" y="18882"/>
                  </a:lnTo>
                  <a:lnTo>
                    <a:pt x="201018" y="18909"/>
                  </a:lnTo>
                  <a:lnTo>
                    <a:pt x="201286" y="18909"/>
                  </a:lnTo>
                  <a:lnTo>
                    <a:pt x="201286" y="18935"/>
                  </a:lnTo>
                  <a:lnTo>
                    <a:pt x="201567" y="18935"/>
                  </a:lnTo>
                  <a:lnTo>
                    <a:pt x="201567" y="18949"/>
                  </a:lnTo>
                  <a:lnTo>
                    <a:pt x="201834" y="18949"/>
                  </a:lnTo>
                  <a:lnTo>
                    <a:pt x="201834" y="18976"/>
                  </a:lnTo>
                  <a:lnTo>
                    <a:pt x="202129" y="18976"/>
                  </a:lnTo>
                  <a:lnTo>
                    <a:pt x="202129" y="19002"/>
                  </a:lnTo>
                  <a:lnTo>
                    <a:pt x="202329" y="19002"/>
                  </a:lnTo>
                  <a:lnTo>
                    <a:pt x="202329" y="19016"/>
                  </a:lnTo>
                  <a:lnTo>
                    <a:pt x="202503" y="19016"/>
                  </a:lnTo>
                  <a:lnTo>
                    <a:pt x="202503" y="19042"/>
                  </a:lnTo>
                  <a:lnTo>
                    <a:pt x="202704" y="19042"/>
                  </a:lnTo>
                  <a:lnTo>
                    <a:pt x="202704" y="19069"/>
                  </a:lnTo>
                  <a:lnTo>
                    <a:pt x="202905" y="19069"/>
                  </a:lnTo>
                  <a:lnTo>
                    <a:pt x="202905" y="19083"/>
                  </a:lnTo>
                  <a:lnTo>
                    <a:pt x="203092" y="19083"/>
                  </a:lnTo>
                  <a:lnTo>
                    <a:pt x="203092" y="19109"/>
                  </a:lnTo>
                  <a:lnTo>
                    <a:pt x="203293" y="19109"/>
                  </a:lnTo>
                  <a:lnTo>
                    <a:pt x="203293" y="19136"/>
                  </a:lnTo>
                  <a:lnTo>
                    <a:pt x="203494" y="19136"/>
                  </a:lnTo>
                  <a:lnTo>
                    <a:pt x="203494" y="19149"/>
                  </a:lnTo>
                  <a:lnTo>
                    <a:pt x="203694" y="19149"/>
                  </a:lnTo>
                  <a:lnTo>
                    <a:pt x="203694" y="19176"/>
                  </a:lnTo>
                  <a:lnTo>
                    <a:pt x="203868" y="19176"/>
                  </a:lnTo>
                  <a:lnTo>
                    <a:pt x="203868" y="19203"/>
                  </a:lnTo>
                  <a:lnTo>
                    <a:pt x="204069" y="19203"/>
                  </a:lnTo>
                  <a:lnTo>
                    <a:pt x="204069" y="19216"/>
                  </a:lnTo>
                  <a:lnTo>
                    <a:pt x="204270" y="19216"/>
                  </a:lnTo>
                  <a:lnTo>
                    <a:pt x="204270" y="19243"/>
                  </a:lnTo>
                  <a:lnTo>
                    <a:pt x="204444" y="19243"/>
                  </a:lnTo>
                  <a:lnTo>
                    <a:pt x="204444" y="19270"/>
                  </a:lnTo>
                  <a:lnTo>
                    <a:pt x="204644" y="19270"/>
                  </a:lnTo>
                  <a:lnTo>
                    <a:pt x="204644" y="19283"/>
                  </a:lnTo>
                  <a:lnTo>
                    <a:pt x="204845" y="19283"/>
                  </a:lnTo>
                  <a:lnTo>
                    <a:pt x="204845" y="19310"/>
                  </a:lnTo>
                  <a:lnTo>
                    <a:pt x="205032" y="19310"/>
                  </a:lnTo>
                  <a:lnTo>
                    <a:pt x="205032" y="19337"/>
                  </a:lnTo>
                  <a:lnTo>
                    <a:pt x="205233" y="19337"/>
                  </a:lnTo>
                  <a:lnTo>
                    <a:pt x="205233" y="19350"/>
                  </a:lnTo>
                  <a:lnTo>
                    <a:pt x="205434" y="19350"/>
                  </a:lnTo>
                  <a:lnTo>
                    <a:pt x="205434" y="19377"/>
                  </a:lnTo>
                  <a:lnTo>
                    <a:pt x="205568" y="19377"/>
                  </a:lnTo>
                  <a:lnTo>
                    <a:pt x="205568" y="19404"/>
                  </a:lnTo>
                  <a:lnTo>
                    <a:pt x="205715" y="19404"/>
                  </a:lnTo>
                  <a:lnTo>
                    <a:pt x="205715" y="19417"/>
                  </a:lnTo>
                  <a:lnTo>
                    <a:pt x="205875" y="19417"/>
                  </a:lnTo>
                  <a:lnTo>
                    <a:pt x="205875" y="19444"/>
                  </a:lnTo>
                  <a:lnTo>
                    <a:pt x="206036" y="19444"/>
                  </a:lnTo>
                  <a:lnTo>
                    <a:pt x="206036" y="19471"/>
                  </a:lnTo>
                  <a:lnTo>
                    <a:pt x="206183" y="19471"/>
                  </a:lnTo>
                  <a:lnTo>
                    <a:pt x="206183" y="19484"/>
                  </a:lnTo>
                  <a:lnTo>
                    <a:pt x="206344" y="19484"/>
                  </a:lnTo>
                  <a:lnTo>
                    <a:pt x="206344" y="19511"/>
                  </a:lnTo>
                  <a:lnTo>
                    <a:pt x="206504" y="19511"/>
                  </a:lnTo>
                  <a:lnTo>
                    <a:pt x="206504" y="19538"/>
                  </a:lnTo>
                  <a:lnTo>
                    <a:pt x="206652" y="19538"/>
                  </a:lnTo>
                  <a:lnTo>
                    <a:pt x="206652" y="19551"/>
                  </a:lnTo>
                  <a:lnTo>
                    <a:pt x="206785" y="19551"/>
                  </a:lnTo>
                  <a:lnTo>
                    <a:pt x="206785" y="19578"/>
                  </a:lnTo>
                  <a:lnTo>
                    <a:pt x="206946" y="19578"/>
                  </a:lnTo>
                  <a:lnTo>
                    <a:pt x="206946" y="19604"/>
                  </a:lnTo>
                  <a:lnTo>
                    <a:pt x="207107" y="19604"/>
                  </a:lnTo>
                  <a:lnTo>
                    <a:pt x="207107" y="19618"/>
                  </a:lnTo>
                  <a:lnTo>
                    <a:pt x="207254" y="19618"/>
                  </a:lnTo>
                  <a:lnTo>
                    <a:pt x="207254" y="19645"/>
                  </a:lnTo>
                  <a:lnTo>
                    <a:pt x="207414" y="19645"/>
                  </a:lnTo>
                  <a:lnTo>
                    <a:pt x="207414" y="19671"/>
                  </a:lnTo>
                  <a:lnTo>
                    <a:pt x="207575" y="19671"/>
                  </a:lnTo>
                  <a:lnTo>
                    <a:pt x="207575" y="19685"/>
                  </a:lnTo>
                  <a:lnTo>
                    <a:pt x="207682" y="19685"/>
                  </a:lnTo>
                  <a:lnTo>
                    <a:pt x="207682" y="19712"/>
                  </a:lnTo>
                  <a:lnTo>
                    <a:pt x="207816" y="19712"/>
                  </a:lnTo>
                  <a:lnTo>
                    <a:pt x="207816" y="19738"/>
                  </a:lnTo>
                  <a:lnTo>
                    <a:pt x="207950" y="19738"/>
                  </a:lnTo>
                  <a:lnTo>
                    <a:pt x="207950" y="19752"/>
                  </a:lnTo>
                  <a:lnTo>
                    <a:pt x="208057" y="19752"/>
                  </a:lnTo>
                  <a:lnTo>
                    <a:pt x="208057" y="19778"/>
                  </a:lnTo>
                  <a:lnTo>
                    <a:pt x="208190" y="19778"/>
                  </a:lnTo>
                  <a:lnTo>
                    <a:pt x="208190" y="19805"/>
                  </a:lnTo>
                  <a:lnTo>
                    <a:pt x="208324" y="19805"/>
                  </a:lnTo>
                  <a:lnTo>
                    <a:pt x="208324" y="19819"/>
                  </a:lnTo>
                  <a:lnTo>
                    <a:pt x="208445" y="19819"/>
                  </a:lnTo>
                  <a:lnTo>
                    <a:pt x="208445" y="19845"/>
                  </a:lnTo>
                  <a:lnTo>
                    <a:pt x="208579" y="19845"/>
                  </a:lnTo>
                  <a:lnTo>
                    <a:pt x="208579" y="19872"/>
                  </a:lnTo>
                  <a:lnTo>
                    <a:pt x="208686" y="19872"/>
                  </a:lnTo>
                  <a:lnTo>
                    <a:pt x="208686" y="19885"/>
                  </a:lnTo>
                  <a:lnTo>
                    <a:pt x="208819" y="19885"/>
                  </a:lnTo>
                  <a:lnTo>
                    <a:pt x="208819" y="19912"/>
                  </a:lnTo>
                  <a:lnTo>
                    <a:pt x="208953" y="19912"/>
                  </a:lnTo>
                  <a:lnTo>
                    <a:pt x="208953" y="19939"/>
                  </a:lnTo>
                  <a:lnTo>
                    <a:pt x="209060" y="19939"/>
                  </a:lnTo>
                  <a:lnTo>
                    <a:pt x="209060" y="19952"/>
                  </a:lnTo>
                  <a:lnTo>
                    <a:pt x="209194" y="19952"/>
                  </a:lnTo>
                  <a:lnTo>
                    <a:pt x="209194" y="19979"/>
                  </a:lnTo>
                  <a:lnTo>
                    <a:pt x="209328" y="19979"/>
                  </a:lnTo>
                  <a:lnTo>
                    <a:pt x="209328" y="20006"/>
                  </a:lnTo>
                  <a:lnTo>
                    <a:pt x="209448" y="20006"/>
                  </a:lnTo>
                  <a:lnTo>
                    <a:pt x="209448" y="20019"/>
                  </a:lnTo>
                  <a:lnTo>
                    <a:pt x="209582" y="20019"/>
                  </a:lnTo>
                  <a:lnTo>
                    <a:pt x="209582" y="20046"/>
                  </a:lnTo>
                  <a:lnTo>
                    <a:pt x="209689" y="20046"/>
                  </a:lnTo>
                  <a:lnTo>
                    <a:pt x="209689" y="20073"/>
                  </a:lnTo>
                  <a:lnTo>
                    <a:pt x="209823" y="20073"/>
                  </a:lnTo>
                  <a:lnTo>
                    <a:pt x="209823" y="20086"/>
                  </a:lnTo>
                  <a:lnTo>
                    <a:pt x="209957" y="20086"/>
                  </a:lnTo>
                  <a:lnTo>
                    <a:pt x="209957" y="20113"/>
                  </a:lnTo>
                  <a:lnTo>
                    <a:pt x="210064" y="20113"/>
                  </a:lnTo>
                  <a:lnTo>
                    <a:pt x="210064" y="20140"/>
                  </a:lnTo>
                  <a:lnTo>
                    <a:pt x="210198" y="20140"/>
                  </a:lnTo>
                  <a:lnTo>
                    <a:pt x="210198" y="20153"/>
                  </a:lnTo>
                  <a:lnTo>
                    <a:pt x="210331" y="20153"/>
                  </a:lnTo>
                  <a:lnTo>
                    <a:pt x="210331" y="20180"/>
                  </a:lnTo>
                  <a:lnTo>
                    <a:pt x="210452" y="20180"/>
                  </a:lnTo>
                  <a:lnTo>
                    <a:pt x="210452" y="20207"/>
                  </a:lnTo>
                  <a:lnTo>
                    <a:pt x="210586" y="20207"/>
                  </a:lnTo>
                  <a:lnTo>
                    <a:pt x="210586" y="20220"/>
                  </a:lnTo>
                  <a:lnTo>
                    <a:pt x="210720" y="20220"/>
                  </a:lnTo>
                  <a:lnTo>
                    <a:pt x="210720" y="20247"/>
                  </a:lnTo>
                  <a:lnTo>
                    <a:pt x="210827" y="20247"/>
                  </a:lnTo>
                  <a:lnTo>
                    <a:pt x="210827" y="20274"/>
                  </a:lnTo>
                  <a:lnTo>
                    <a:pt x="210934" y="20274"/>
                  </a:lnTo>
                  <a:lnTo>
                    <a:pt x="210934" y="20287"/>
                  </a:lnTo>
                  <a:lnTo>
                    <a:pt x="211027" y="20287"/>
                  </a:lnTo>
                  <a:lnTo>
                    <a:pt x="211027" y="20314"/>
                  </a:lnTo>
                  <a:lnTo>
                    <a:pt x="211134" y="20314"/>
                  </a:lnTo>
                  <a:lnTo>
                    <a:pt x="211134" y="20340"/>
                  </a:lnTo>
                  <a:lnTo>
                    <a:pt x="211228" y="20340"/>
                  </a:lnTo>
                  <a:lnTo>
                    <a:pt x="211228" y="20354"/>
                  </a:lnTo>
                  <a:lnTo>
                    <a:pt x="211335" y="20354"/>
                  </a:lnTo>
                  <a:lnTo>
                    <a:pt x="211335" y="20381"/>
                  </a:lnTo>
                  <a:lnTo>
                    <a:pt x="211456" y="20381"/>
                  </a:lnTo>
                  <a:lnTo>
                    <a:pt x="211456" y="20407"/>
                  </a:lnTo>
                  <a:lnTo>
                    <a:pt x="211536" y="20407"/>
                  </a:lnTo>
                  <a:lnTo>
                    <a:pt x="211536" y="20421"/>
                  </a:lnTo>
                  <a:lnTo>
                    <a:pt x="211656" y="20421"/>
                  </a:lnTo>
                  <a:lnTo>
                    <a:pt x="211656" y="20448"/>
                  </a:lnTo>
                  <a:lnTo>
                    <a:pt x="211737" y="20448"/>
                  </a:lnTo>
                  <a:lnTo>
                    <a:pt x="211737" y="20474"/>
                  </a:lnTo>
                  <a:lnTo>
                    <a:pt x="211857" y="20474"/>
                  </a:lnTo>
                  <a:lnTo>
                    <a:pt x="211857" y="20488"/>
                  </a:lnTo>
                  <a:lnTo>
                    <a:pt x="211964" y="20488"/>
                  </a:lnTo>
                  <a:lnTo>
                    <a:pt x="211964" y="20514"/>
                  </a:lnTo>
                  <a:lnTo>
                    <a:pt x="212058" y="20514"/>
                  </a:lnTo>
                  <a:lnTo>
                    <a:pt x="212058" y="20541"/>
                  </a:lnTo>
                  <a:lnTo>
                    <a:pt x="212165" y="20541"/>
                  </a:lnTo>
                  <a:lnTo>
                    <a:pt x="212165" y="20555"/>
                  </a:lnTo>
                  <a:lnTo>
                    <a:pt x="212258" y="20555"/>
                  </a:lnTo>
                  <a:lnTo>
                    <a:pt x="212258" y="20581"/>
                  </a:lnTo>
                  <a:lnTo>
                    <a:pt x="212365" y="20581"/>
                  </a:lnTo>
                  <a:lnTo>
                    <a:pt x="212365" y="20608"/>
                  </a:lnTo>
                  <a:lnTo>
                    <a:pt x="212459" y="20608"/>
                  </a:lnTo>
                  <a:lnTo>
                    <a:pt x="212459" y="20621"/>
                  </a:lnTo>
                  <a:lnTo>
                    <a:pt x="212566" y="20621"/>
                  </a:lnTo>
                  <a:lnTo>
                    <a:pt x="212566" y="20648"/>
                  </a:lnTo>
                  <a:lnTo>
                    <a:pt x="212673" y="20648"/>
                  </a:lnTo>
                  <a:lnTo>
                    <a:pt x="212673" y="20675"/>
                  </a:lnTo>
                  <a:lnTo>
                    <a:pt x="212767" y="20675"/>
                  </a:lnTo>
                  <a:lnTo>
                    <a:pt x="212767" y="20688"/>
                  </a:lnTo>
                  <a:lnTo>
                    <a:pt x="212874" y="20688"/>
                  </a:lnTo>
                  <a:lnTo>
                    <a:pt x="212874" y="20715"/>
                  </a:lnTo>
                  <a:lnTo>
                    <a:pt x="212968" y="20715"/>
                  </a:lnTo>
                  <a:lnTo>
                    <a:pt x="212968" y="20742"/>
                  </a:lnTo>
                  <a:lnTo>
                    <a:pt x="213075" y="20742"/>
                  </a:lnTo>
                  <a:lnTo>
                    <a:pt x="213075" y="20755"/>
                  </a:lnTo>
                  <a:lnTo>
                    <a:pt x="213168" y="20755"/>
                  </a:lnTo>
                  <a:lnTo>
                    <a:pt x="213168" y="20782"/>
                  </a:lnTo>
                  <a:lnTo>
                    <a:pt x="213275" y="20782"/>
                  </a:lnTo>
                  <a:lnTo>
                    <a:pt x="213275" y="20809"/>
                  </a:lnTo>
                  <a:lnTo>
                    <a:pt x="213396" y="20809"/>
                  </a:lnTo>
                  <a:lnTo>
                    <a:pt x="213396" y="20822"/>
                  </a:lnTo>
                  <a:lnTo>
                    <a:pt x="213476" y="20822"/>
                  </a:lnTo>
                  <a:lnTo>
                    <a:pt x="213476" y="20849"/>
                  </a:lnTo>
                  <a:lnTo>
                    <a:pt x="213597" y="20849"/>
                  </a:lnTo>
                  <a:lnTo>
                    <a:pt x="213597" y="20876"/>
                  </a:lnTo>
                  <a:lnTo>
                    <a:pt x="213677" y="20876"/>
                  </a:lnTo>
                  <a:lnTo>
                    <a:pt x="213677" y="20889"/>
                  </a:lnTo>
                  <a:lnTo>
                    <a:pt x="213797" y="20889"/>
                  </a:lnTo>
                  <a:lnTo>
                    <a:pt x="213797" y="20916"/>
                  </a:lnTo>
                  <a:lnTo>
                    <a:pt x="213878" y="20916"/>
                  </a:lnTo>
                  <a:lnTo>
                    <a:pt x="213878" y="20943"/>
                  </a:lnTo>
                  <a:lnTo>
                    <a:pt x="213998" y="20943"/>
                  </a:lnTo>
                  <a:lnTo>
                    <a:pt x="213998" y="20956"/>
                  </a:lnTo>
                  <a:lnTo>
                    <a:pt x="214078" y="20956"/>
                  </a:lnTo>
                  <a:lnTo>
                    <a:pt x="214078" y="20983"/>
                  </a:lnTo>
                  <a:lnTo>
                    <a:pt x="214172" y="20983"/>
                  </a:lnTo>
                  <a:lnTo>
                    <a:pt x="214172" y="21010"/>
                  </a:lnTo>
                  <a:lnTo>
                    <a:pt x="214266" y="21010"/>
                  </a:lnTo>
                  <a:lnTo>
                    <a:pt x="214266" y="21023"/>
                  </a:lnTo>
                  <a:lnTo>
                    <a:pt x="214333" y="21023"/>
                  </a:lnTo>
                  <a:lnTo>
                    <a:pt x="214333" y="21050"/>
                  </a:lnTo>
                  <a:lnTo>
                    <a:pt x="214413" y="21050"/>
                  </a:lnTo>
                  <a:lnTo>
                    <a:pt x="214413" y="21076"/>
                  </a:lnTo>
                  <a:lnTo>
                    <a:pt x="214507" y="21076"/>
                  </a:lnTo>
                  <a:lnTo>
                    <a:pt x="214507" y="21090"/>
                  </a:lnTo>
                  <a:lnTo>
                    <a:pt x="214600" y="21090"/>
                  </a:lnTo>
                  <a:lnTo>
                    <a:pt x="214600" y="21117"/>
                  </a:lnTo>
                  <a:lnTo>
                    <a:pt x="214681" y="21117"/>
                  </a:lnTo>
                  <a:lnTo>
                    <a:pt x="214681" y="21143"/>
                  </a:lnTo>
                  <a:lnTo>
                    <a:pt x="214747" y="21143"/>
                  </a:lnTo>
                  <a:lnTo>
                    <a:pt x="214747" y="21157"/>
                  </a:lnTo>
                  <a:lnTo>
                    <a:pt x="214841" y="21157"/>
                  </a:lnTo>
                  <a:lnTo>
                    <a:pt x="214841" y="21183"/>
                  </a:lnTo>
                  <a:lnTo>
                    <a:pt x="214935" y="21183"/>
                  </a:lnTo>
                  <a:lnTo>
                    <a:pt x="214935" y="21210"/>
                  </a:lnTo>
                  <a:lnTo>
                    <a:pt x="215015" y="21210"/>
                  </a:lnTo>
                  <a:lnTo>
                    <a:pt x="215015" y="21224"/>
                  </a:lnTo>
                  <a:lnTo>
                    <a:pt x="215109" y="21224"/>
                  </a:lnTo>
                  <a:lnTo>
                    <a:pt x="215109" y="21250"/>
                  </a:lnTo>
                  <a:lnTo>
                    <a:pt x="215176" y="21250"/>
                  </a:lnTo>
                  <a:lnTo>
                    <a:pt x="215176" y="21277"/>
                  </a:lnTo>
                  <a:lnTo>
                    <a:pt x="215269" y="21277"/>
                  </a:lnTo>
                  <a:lnTo>
                    <a:pt x="215269" y="21291"/>
                  </a:lnTo>
                  <a:lnTo>
                    <a:pt x="215350" y="21291"/>
                  </a:lnTo>
                  <a:lnTo>
                    <a:pt x="215350" y="21317"/>
                  </a:lnTo>
                  <a:lnTo>
                    <a:pt x="215443" y="21317"/>
                  </a:lnTo>
                  <a:lnTo>
                    <a:pt x="215443" y="21344"/>
                  </a:lnTo>
                  <a:lnTo>
                    <a:pt x="215537" y="21344"/>
                  </a:lnTo>
                  <a:lnTo>
                    <a:pt x="215537" y="21357"/>
                  </a:lnTo>
                  <a:lnTo>
                    <a:pt x="215604" y="21357"/>
                  </a:lnTo>
                  <a:lnTo>
                    <a:pt x="215604" y="21384"/>
                  </a:lnTo>
                  <a:lnTo>
                    <a:pt x="215684" y="21384"/>
                  </a:lnTo>
                  <a:lnTo>
                    <a:pt x="215684" y="21411"/>
                  </a:lnTo>
                  <a:lnTo>
                    <a:pt x="215778" y="21411"/>
                  </a:lnTo>
                  <a:lnTo>
                    <a:pt x="215778" y="21424"/>
                  </a:lnTo>
                  <a:lnTo>
                    <a:pt x="215871" y="21424"/>
                  </a:lnTo>
                  <a:lnTo>
                    <a:pt x="215871" y="21451"/>
                  </a:lnTo>
                  <a:lnTo>
                    <a:pt x="215952" y="21451"/>
                  </a:lnTo>
                  <a:lnTo>
                    <a:pt x="215952" y="21478"/>
                  </a:lnTo>
                  <a:lnTo>
                    <a:pt x="216019" y="21478"/>
                  </a:lnTo>
                  <a:lnTo>
                    <a:pt x="216019" y="21491"/>
                  </a:lnTo>
                  <a:lnTo>
                    <a:pt x="216112" y="21491"/>
                  </a:lnTo>
                  <a:lnTo>
                    <a:pt x="216112" y="21518"/>
                  </a:lnTo>
                  <a:lnTo>
                    <a:pt x="216206" y="21518"/>
                  </a:lnTo>
                  <a:lnTo>
                    <a:pt x="216206" y="21545"/>
                  </a:lnTo>
                  <a:lnTo>
                    <a:pt x="216286" y="21545"/>
                  </a:lnTo>
                  <a:lnTo>
                    <a:pt x="216286" y="21558"/>
                  </a:lnTo>
                  <a:lnTo>
                    <a:pt x="216380" y="21558"/>
                  </a:lnTo>
                  <a:lnTo>
                    <a:pt x="216380" y="21585"/>
                  </a:lnTo>
                  <a:lnTo>
                    <a:pt x="216447" y="21585"/>
                  </a:lnTo>
                  <a:lnTo>
                    <a:pt x="216447" y="21612"/>
                  </a:lnTo>
                  <a:lnTo>
                    <a:pt x="216541" y="21612"/>
                  </a:lnTo>
                  <a:lnTo>
                    <a:pt x="216541" y="21625"/>
                  </a:lnTo>
                  <a:lnTo>
                    <a:pt x="216621" y="21625"/>
                  </a:lnTo>
                  <a:lnTo>
                    <a:pt x="216621" y="21652"/>
                  </a:lnTo>
                  <a:lnTo>
                    <a:pt x="216714" y="21652"/>
                  </a:lnTo>
                  <a:lnTo>
                    <a:pt x="216714" y="21679"/>
                  </a:lnTo>
                  <a:lnTo>
                    <a:pt x="216808" y="21679"/>
                  </a:lnTo>
                  <a:lnTo>
                    <a:pt x="216808" y="21692"/>
                  </a:lnTo>
                  <a:lnTo>
                    <a:pt x="216888" y="21692"/>
                  </a:lnTo>
                  <a:lnTo>
                    <a:pt x="216888" y="21719"/>
                  </a:lnTo>
                  <a:lnTo>
                    <a:pt x="216955" y="21719"/>
                  </a:lnTo>
                  <a:lnTo>
                    <a:pt x="216955" y="21746"/>
                  </a:lnTo>
                  <a:lnTo>
                    <a:pt x="217049" y="21746"/>
                  </a:lnTo>
                  <a:lnTo>
                    <a:pt x="217049" y="21759"/>
                  </a:lnTo>
                  <a:lnTo>
                    <a:pt x="217116" y="21759"/>
                  </a:lnTo>
                  <a:lnTo>
                    <a:pt x="217116" y="21786"/>
                  </a:lnTo>
                  <a:lnTo>
                    <a:pt x="217183" y="21786"/>
                  </a:lnTo>
                  <a:lnTo>
                    <a:pt x="217183" y="21812"/>
                  </a:lnTo>
                  <a:lnTo>
                    <a:pt x="217250" y="21812"/>
                  </a:lnTo>
                  <a:lnTo>
                    <a:pt x="217250" y="21826"/>
                  </a:lnTo>
                  <a:lnTo>
                    <a:pt x="217343" y="21826"/>
                  </a:lnTo>
                  <a:lnTo>
                    <a:pt x="217343" y="21853"/>
                  </a:lnTo>
                  <a:lnTo>
                    <a:pt x="217410" y="21853"/>
                  </a:lnTo>
                  <a:lnTo>
                    <a:pt x="217410" y="21879"/>
                  </a:lnTo>
                  <a:lnTo>
                    <a:pt x="217477" y="21879"/>
                  </a:lnTo>
                  <a:lnTo>
                    <a:pt x="217477" y="21893"/>
                  </a:lnTo>
                  <a:lnTo>
                    <a:pt x="217544" y="21893"/>
                  </a:lnTo>
                  <a:lnTo>
                    <a:pt x="217544" y="21919"/>
                  </a:lnTo>
                  <a:lnTo>
                    <a:pt x="217624" y="21919"/>
                  </a:lnTo>
                  <a:lnTo>
                    <a:pt x="217624" y="21946"/>
                  </a:lnTo>
                  <a:lnTo>
                    <a:pt x="217691" y="21946"/>
                  </a:lnTo>
                  <a:lnTo>
                    <a:pt x="217691" y="21960"/>
                  </a:lnTo>
                  <a:lnTo>
                    <a:pt x="217758" y="21960"/>
                  </a:lnTo>
                  <a:lnTo>
                    <a:pt x="217758" y="21986"/>
                  </a:lnTo>
                  <a:lnTo>
                    <a:pt x="217825" y="21986"/>
                  </a:lnTo>
                  <a:lnTo>
                    <a:pt x="217825" y="22013"/>
                  </a:lnTo>
                  <a:lnTo>
                    <a:pt x="217892" y="22013"/>
                  </a:lnTo>
                  <a:lnTo>
                    <a:pt x="217892" y="22027"/>
                  </a:lnTo>
                  <a:lnTo>
                    <a:pt x="217986" y="22027"/>
                  </a:lnTo>
                  <a:lnTo>
                    <a:pt x="217986" y="22053"/>
                  </a:lnTo>
                  <a:lnTo>
                    <a:pt x="218053" y="22053"/>
                  </a:lnTo>
                  <a:lnTo>
                    <a:pt x="218053" y="22080"/>
                  </a:lnTo>
                  <a:lnTo>
                    <a:pt x="218120" y="22080"/>
                  </a:lnTo>
                  <a:lnTo>
                    <a:pt x="218120" y="22093"/>
                  </a:lnTo>
                  <a:lnTo>
                    <a:pt x="218186" y="22093"/>
                  </a:lnTo>
                  <a:lnTo>
                    <a:pt x="218186" y="22120"/>
                  </a:lnTo>
                  <a:lnTo>
                    <a:pt x="218253" y="22120"/>
                  </a:lnTo>
                  <a:lnTo>
                    <a:pt x="218253" y="22147"/>
                  </a:lnTo>
                  <a:lnTo>
                    <a:pt x="218347" y="22147"/>
                  </a:lnTo>
                  <a:lnTo>
                    <a:pt x="218347" y="22160"/>
                  </a:lnTo>
                  <a:lnTo>
                    <a:pt x="218414" y="22160"/>
                  </a:lnTo>
                  <a:lnTo>
                    <a:pt x="218414" y="22187"/>
                  </a:lnTo>
                  <a:lnTo>
                    <a:pt x="218481" y="22187"/>
                  </a:lnTo>
                  <a:lnTo>
                    <a:pt x="218481" y="22214"/>
                  </a:lnTo>
                  <a:lnTo>
                    <a:pt x="218548" y="22214"/>
                  </a:lnTo>
                  <a:lnTo>
                    <a:pt x="218548" y="22227"/>
                  </a:lnTo>
                  <a:lnTo>
                    <a:pt x="218615" y="22227"/>
                  </a:lnTo>
                  <a:lnTo>
                    <a:pt x="218615" y="22254"/>
                  </a:lnTo>
                  <a:lnTo>
                    <a:pt x="218695" y="22254"/>
                  </a:lnTo>
                  <a:lnTo>
                    <a:pt x="218695" y="22281"/>
                  </a:lnTo>
                  <a:lnTo>
                    <a:pt x="218762" y="22281"/>
                  </a:lnTo>
                  <a:lnTo>
                    <a:pt x="218762" y="22294"/>
                  </a:lnTo>
                  <a:lnTo>
                    <a:pt x="218829" y="22294"/>
                  </a:lnTo>
                  <a:lnTo>
                    <a:pt x="218829" y="22321"/>
                  </a:lnTo>
                  <a:lnTo>
                    <a:pt x="218896" y="22321"/>
                  </a:lnTo>
                  <a:lnTo>
                    <a:pt x="218896" y="22348"/>
                  </a:lnTo>
                  <a:lnTo>
                    <a:pt x="218963" y="22348"/>
                  </a:lnTo>
                  <a:lnTo>
                    <a:pt x="218963" y="22361"/>
                  </a:lnTo>
                  <a:lnTo>
                    <a:pt x="219056" y="22361"/>
                  </a:lnTo>
                  <a:lnTo>
                    <a:pt x="219056" y="22388"/>
                  </a:lnTo>
                  <a:lnTo>
                    <a:pt x="219123" y="22388"/>
                  </a:lnTo>
                  <a:lnTo>
                    <a:pt x="219123" y="22415"/>
                  </a:lnTo>
                  <a:lnTo>
                    <a:pt x="219190" y="22415"/>
                  </a:lnTo>
                  <a:lnTo>
                    <a:pt x="219190" y="22428"/>
                  </a:lnTo>
                  <a:lnTo>
                    <a:pt x="219257" y="22428"/>
                  </a:lnTo>
                  <a:lnTo>
                    <a:pt x="219257" y="22455"/>
                  </a:lnTo>
                  <a:lnTo>
                    <a:pt x="219351" y="22455"/>
                  </a:lnTo>
                  <a:lnTo>
                    <a:pt x="219351" y="22481"/>
                  </a:lnTo>
                  <a:lnTo>
                    <a:pt x="219418" y="22481"/>
                  </a:lnTo>
                  <a:lnTo>
                    <a:pt x="219418" y="22495"/>
                  </a:lnTo>
                  <a:lnTo>
                    <a:pt x="219484" y="22495"/>
                  </a:lnTo>
                  <a:lnTo>
                    <a:pt x="219484" y="22522"/>
                  </a:lnTo>
                  <a:lnTo>
                    <a:pt x="219551" y="22522"/>
                  </a:lnTo>
                  <a:lnTo>
                    <a:pt x="219551" y="22548"/>
                  </a:lnTo>
                  <a:lnTo>
                    <a:pt x="219618" y="22548"/>
                  </a:lnTo>
                  <a:lnTo>
                    <a:pt x="219618" y="22562"/>
                  </a:lnTo>
                  <a:lnTo>
                    <a:pt x="219699" y="22562"/>
                  </a:lnTo>
                  <a:lnTo>
                    <a:pt x="219699" y="22589"/>
                  </a:lnTo>
                  <a:lnTo>
                    <a:pt x="219765" y="22589"/>
                  </a:lnTo>
                  <a:lnTo>
                    <a:pt x="219765" y="22615"/>
                  </a:lnTo>
                  <a:lnTo>
                    <a:pt x="219832" y="22615"/>
                  </a:lnTo>
                  <a:lnTo>
                    <a:pt x="219832" y="22629"/>
                  </a:lnTo>
                  <a:lnTo>
                    <a:pt x="219899" y="22629"/>
                  </a:lnTo>
                  <a:lnTo>
                    <a:pt x="219899" y="22655"/>
                  </a:lnTo>
                  <a:lnTo>
                    <a:pt x="219953" y="22655"/>
                  </a:lnTo>
                  <a:lnTo>
                    <a:pt x="219953" y="22682"/>
                  </a:lnTo>
                  <a:lnTo>
                    <a:pt x="220020" y="22682"/>
                  </a:lnTo>
                  <a:lnTo>
                    <a:pt x="220020" y="22696"/>
                  </a:lnTo>
                  <a:lnTo>
                    <a:pt x="220087" y="22696"/>
                  </a:lnTo>
                  <a:lnTo>
                    <a:pt x="220087" y="22722"/>
                  </a:lnTo>
                  <a:lnTo>
                    <a:pt x="220154" y="22722"/>
                  </a:lnTo>
                  <a:lnTo>
                    <a:pt x="220154" y="22749"/>
                  </a:lnTo>
                  <a:lnTo>
                    <a:pt x="220194" y="22749"/>
                  </a:lnTo>
                  <a:lnTo>
                    <a:pt x="220194" y="22763"/>
                  </a:lnTo>
                  <a:lnTo>
                    <a:pt x="220261" y="22763"/>
                  </a:lnTo>
                  <a:lnTo>
                    <a:pt x="220261" y="22789"/>
                  </a:lnTo>
                  <a:lnTo>
                    <a:pt x="220328" y="22789"/>
                  </a:lnTo>
                  <a:lnTo>
                    <a:pt x="220328" y="22816"/>
                  </a:lnTo>
                  <a:lnTo>
                    <a:pt x="220394" y="22816"/>
                  </a:lnTo>
                  <a:lnTo>
                    <a:pt x="220394" y="22829"/>
                  </a:lnTo>
                  <a:lnTo>
                    <a:pt x="220435" y="22829"/>
                  </a:lnTo>
                  <a:lnTo>
                    <a:pt x="220435" y="22856"/>
                  </a:lnTo>
                  <a:lnTo>
                    <a:pt x="220501" y="22856"/>
                  </a:lnTo>
                  <a:lnTo>
                    <a:pt x="220501" y="22883"/>
                  </a:lnTo>
                  <a:lnTo>
                    <a:pt x="220568" y="22883"/>
                  </a:lnTo>
                  <a:lnTo>
                    <a:pt x="220568" y="22896"/>
                  </a:lnTo>
                  <a:lnTo>
                    <a:pt x="220635" y="22896"/>
                  </a:lnTo>
                  <a:lnTo>
                    <a:pt x="220635" y="22923"/>
                  </a:lnTo>
                  <a:lnTo>
                    <a:pt x="220689" y="22923"/>
                  </a:lnTo>
                  <a:lnTo>
                    <a:pt x="220689" y="22950"/>
                  </a:lnTo>
                  <a:lnTo>
                    <a:pt x="220756" y="22950"/>
                  </a:lnTo>
                  <a:lnTo>
                    <a:pt x="220756" y="22963"/>
                  </a:lnTo>
                  <a:lnTo>
                    <a:pt x="220823" y="22963"/>
                  </a:lnTo>
                  <a:lnTo>
                    <a:pt x="220823" y="22990"/>
                  </a:lnTo>
                  <a:lnTo>
                    <a:pt x="220863" y="22990"/>
                  </a:lnTo>
                  <a:lnTo>
                    <a:pt x="220863" y="23017"/>
                  </a:lnTo>
                  <a:lnTo>
                    <a:pt x="220930" y="23017"/>
                  </a:lnTo>
                  <a:lnTo>
                    <a:pt x="220930" y="23030"/>
                  </a:lnTo>
                  <a:lnTo>
                    <a:pt x="220997" y="23030"/>
                  </a:lnTo>
                  <a:lnTo>
                    <a:pt x="220997" y="23057"/>
                  </a:lnTo>
                  <a:lnTo>
                    <a:pt x="221064" y="23057"/>
                  </a:lnTo>
                  <a:lnTo>
                    <a:pt x="221064" y="23084"/>
                  </a:lnTo>
                  <a:lnTo>
                    <a:pt x="221104" y="23084"/>
                  </a:lnTo>
                  <a:lnTo>
                    <a:pt x="221104" y="23097"/>
                  </a:lnTo>
                  <a:lnTo>
                    <a:pt x="221171" y="23097"/>
                  </a:lnTo>
                  <a:lnTo>
                    <a:pt x="221171" y="23124"/>
                  </a:lnTo>
                  <a:lnTo>
                    <a:pt x="221237" y="23124"/>
                  </a:lnTo>
                  <a:lnTo>
                    <a:pt x="221237" y="23151"/>
                  </a:lnTo>
                  <a:lnTo>
                    <a:pt x="221304" y="23151"/>
                  </a:lnTo>
                  <a:lnTo>
                    <a:pt x="221304" y="23164"/>
                  </a:lnTo>
                  <a:lnTo>
                    <a:pt x="221358" y="23164"/>
                  </a:lnTo>
                  <a:lnTo>
                    <a:pt x="221358" y="23191"/>
                  </a:lnTo>
                  <a:lnTo>
                    <a:pt x="221425" y="23191"/>
                  </a:lnTo>
                  <a:lnTo>
                    <a:pt x="221425" y="23217"/>
                  </a:lnTo>
                  <a:lnTo>
                    <a:pt x="221492" y="23217"/>
                  </a:lnTo>
                  <a:lnTo>
                    <a:pt x="221492" y="23231"/>
                  </a:lnTo>
                  <a:lnTo>
                    <a:pt x="221532" y="23231"/>
                  </a:lnTo>
                  <a:lnTo>
                    <a:pt x="221532" y="23258"/>
                  </a:lnTo>
                  <a:lnTo>
                    <a:pt x="221599" y="23258"/>
                  </a:lnTo>
                  <a:lnTo>
                    <a:pt x="221599" y="23284"/>
                  </a:lnTo>
                  <a:lnTo>
                    <a:pt x="221666" y="23284"/>
                  </a:lnTo>
                  <a:lnTo>
                    <a:pt x="221666" y="23298"/>
                  </a:lnTo>
                  <a:lnTo>
                    <a:pt x="221733" y="23298"/>
                  </a:lnTo>
                  <a:lnTo>
                    <a:pt x="221733" y="23325"/>
                  </a:lnTo>
                  <a:lnTo>
                    <a:pt x="221773" y="23325"/>
                  </a:lnTo>
                  <a:lnTo>
                    <a:pt x="221773" y="23351"/>
                  </a:lnTo>
                  <a:lnTo>
                    <a:pt x="221840" y="23351"/>
                  </a:lnTo>
                  <a:lnTo>
                    <a:pt x="221840" y="23365"/>
                  </a:lnTo>
                  <a:lnTo>
                    <a:pt x="221907" y="23365"/>
                  </a:lnTo>
                  <a:lnTo>
                    <a:pt x="221907" y="23391"/>
                  </a:lnTo>
                  <a:lnTo>
                    <a:pt x="221973" y="23391"/>
                  </a:lnTo>
                  <a:lnTo>
                    <a:pt x="221973" y="23418"/>
                  </a:lnTo>
                  <a:lnTo>
                    <a:pt x="222027" y="23418"/>
                  </a:lnTo>
                  <a:lnTo>
                    <a:pt x="222027" y="23432"/>
                  </a:lnTo>
                  <a:lnTo>
                    <a:pt x="222094" y="23432"/>
                  </a:lnTo>
                  <a:lnTo>
                    <a:pt x="222094" y="23458"/>
                  </a:lnTo>
                  <a:lnTo>
                    <a:pt x="222161" y="23458"/>
                  </a:lnTo>
                  <a:lnTo>
                    <a:pt x="222161" y="23485"/>
                  </a:lnTo>
                  <a:lnTo>
                    <a:pt x="222201" y="23485"/>
                  </a:lnTo>
                  <a:lnTo>
                    <a:pt x="222201" y="23498"/>
                  </a:lnTo>
                  <a:lnTo>
                    <a:pt x="222268" y="23498"/>
                  </a:lnTo>
                  <a:lnTo>
                    <a:pt x="222268" y="23525"/>
                  </a:lnTo>
                  <a:lnTo>
                    <a:pt x="222335" y="23525"/>
                  </a:lnTo>
                  <a:lnTo>
                    <a:pt x="222335" y="23552"/>
                  </a:lnTo>
                  <a:lnTo>
                    <a:pt x="222402" y="23552"/>
                  </a:lnTo>
                  <a:lnTo>
                    <a:pt x="222402" y="23565"/>
                  </a:lnTo>
                  <a:lnTo>
                    <a:pt x="222442" y="23565"/>
                  </a:lnTo>
                  <a:lnTo>
                    <a:pt x="222442" y="23592"/>
                  </a:lnTo>
                  <a:lnTo>
                    <a:pt x="222509" y="23592"/>
                  </a:lnTo>
                  <a:lnTo>
                    <a:pt x="222509" y="23619"/>
                  </a:lnTo>
                  <a:lnTo>
                    <a:pt x="222562" y="23619"/>
                  </a:lnTo>
                  <a:lnTo>
                    <a:pt x="222562" y="23632"/>
                  </a:lnTo>
                  <a:lnTo>
                    <a:pt x="222629" y="23632"/>
                  </a:lnTo>
                  <a:lnTo>
                    <a:pt x="222629" y="23659"/>
                  </a:lnTo>
                  <a:lnTo>
                    <a:pt x="222669" y="23659"/>
                  </a:lnTo>
                  <a:lnTo>
                    <a:pt x="222669" y="23686"/>
                  </a:lnTo>
                  <a:lnTo>
                    <a:pt x="222709" y="23686"/>
                  </a:lnTo>
                  <a:lnTo>
                    <a:pt x="222709" y="23699"/>
                  </a:lnTo>
                  <a:lnTo>
                    <a:pt x="222776" y="23699"/>
                  </a:lnTo>
                  <a:lnTo>
                    <a:pt x="222776" y="23726"/>
                  </a:lnTo>
                  <a:lnTo>
                    <a:pt x="222830" y="23726"/>
                  </a:lnTo>
                  <a:lnTo>
                    <a:pt x="222830" y="23753"/>
                  </a:lnTo>
                  <a:lnTo>
                    <a:pt x="222870" y="23753"/>
                  </a:lnTo>
                  <a:lnTo>
                    <a:pt x="222870" y="23766"/>
                  </a:lnTo>
                  <a:lnTo>
                    <a:pt x="222937" y="23766"/>
                  </a:lnTo>
                  <a:lnTo>
                    <a:pt x="222937" y="23793"/>
                  </a:lnTo>
                  <a:lnTo>
                    <a:pt x="222977" y="23793"/>
                  </a:lnTo>
                  <a:lnTo>
                    <a:pt x="222977" y="23820"/>
                  </a:lnTo>
                  <a:lnTo>
                    <a:pt x="223031" y="23820"/>
                  </a:lnTo>
                  <a:lnTo>
                    <a:pt x="223031" y="23833"/>
                  </a:lnTo>
                  <a:lnTo>
                    <a:pt x="223098" y="23833"/>
                  </a:lnTo>
                  <a:lnTo>
                    <a:pt x="223098" y="23860"/>
                  </a:lnTo>
                  <a:lnTo>
                    <a:pt x="223138" y="23860"/>
                  </a:lnTo>
                  <a:lnTo>
                    <a:pt x="223138" y="23887"/>
                  </a:lnTo>
                  <a:lnTo>
                    <a:pt x="223178" y="23887"/>
                  </a:lnTo>
                  <a:lnTo>
                    <a:pt x="223178" y="23900"/>
                  </a:lnTo>
                  <a:lnTo>
                    <a:pt x="223245" y="23900"/>
                  </a:lnTo>
                  <a:lnTo>
                    <a:pt x="223245" y="23927"/>
                  </a:lnTo>
                  <a:lnTo>
                    <a:pt x="223298" y="23927"/>
                  </a:lnTo>
                  <a:lnTo>
                    <a:pt x="223298" y="23953"/>
                  </a:lnTo>
                  <a:lnTo>
                    <a:pt x="223338" y="23953"/>
                  </a:lnTo>
                  <a:lnTo>
                    <a:pt x="223338" y="23967"/>
                  </a:lnTo>
                  <a:lnTo>
                    <a:pt x="223405" y="23967"/>
                  </a:lnTo>
                  <a:lnTo>
                    <a:pt x="223405" y="23994"/>
                  </a:lnTo>
                  <a:lnTo>
                    <a:pt x="223445" y="23994"/>
                  </a:lnTo>
                  <a:lnTo>
                    <a:pt x="223445" y="24020"/>
                  </a:lnTo>
                  <a:lnTo>
                    <a:pt x="223499" y="24020"/>
                  </a:lnTo>
                  <a:lnTo>
                    <a:pt x="223499" y="24034"/>
                  </a:lnTo>
                  <a:lnTo>
                    <a:pt x="223566" y="24034"/>
                  </a:lnTo>
                  <a:lnTo>
                    <a:pt x="223566" y="24061"/>
                  </a:lnTo>
                  <a:lnTo>
                    <a:pt x="223606" y="24061"/>
                  </a:lnTo>
                  <a:lnTo>
                    <a:pt x="223606" y="24087"/>
                  </a:lnTo>
                  <a:lnTo>
                    <a:pt x="223646" y="24087"/>
                  </a:lnTo>
                  <a:lnTo>
                    <a:pt x="223646" y="24101"/>
                  </a:lnTo>
                  <a:lnTo>
                    <a:pt x="223713" y="24101"/>
                  </a:lnTo>
                  <a:lnTo>
                    <a:pt x="223713" y="24127"/>
                  </a:lnTo>
                  <a:lnTo>
                    <a:pt x="223767" y="24127"/>
                  </a:lnTo>
                  <a:lnTo>
                    <a:pt x="223767" y="24154"/>
                  </a:lnTo>
                  <a:lnTo>
                    <a:pt x="223807" y="24154"/>
                  </a:lnTo>
                  <a:lnTo>
                    <a:pt x="223807" y="24168"/>
                  </a:lnTo>
                  <a:lnTo>
                    <a:pt x="223874" y="24168"/>
                  </a:lnTo>
                  <a:lnTo>
                    <a:pt x="223874" y="24194"/>
                  </a:lnTo>
                  <a:lnTo>
                    <a:pt x="223914" y="24194"/>
                  </a:lnTo>
                  <a:lnTo>
                    <a:pt x="223914" y="24221"/>
                  </a:lnTo>
                  <a:lnTo>
                    <a:pt x="223967" y="24221"/>
                  </a:lnTo>
                  <a:lnTo>
                    <a:pt x="223967" y="24234"/>
                  </a:lnTo>
                  <a:lnTo>
                    <a:pt x="224007" y="24234"/>
                  </a:lnTo>
                  <a:lnTo>
                    <a:pt x="224007" y="24261"/>
                  </a:lnTo>
                  <a:lnTo>
                    <a:pt x="224074" y="24261"/>
                  </a:lnTo>
                  <a:lnTo>
                    <a:pt x="224074" y="24288"/>
                  </a:lnTo>
                  <a:lnTo>
                    <a:pt x="224115" y="24288"/>
                  </a:lnTo>
                  <a:lnTo>
                    <a:pt x="224115" y="24301"/>
                  </a:lnTo>
                  <a:lnTo>
                    <a:pt x="224168" y="24301"/>
                  </a:lnTo>
                  <a:lnTo>
                    <a:pt x="224168" y="24328"/>
                  </a:lnTo>
                  <a:lnTo>
                    <a:pt x="224235" y="24328"/>
                  </a:lnTo>
                  <a:lnTo>
                    <a:pt x="224235" y="24355"/>
                  </a:lnTo>
                  <a:lnTo>
                    <a:pt x="224275" y="24355"/>
                  </a:lnTo>
                  <a:lnTo>
                    <a:pt x="224275" y="24368"/>
                  </a:lnTo>
                  <a:lnTo>
                    <a:pt x="224315" y="24368"/>
                  </a:lnTo>
                  <a:lnTo>
                    <a:pt x="224315" y="24395"/>
                  </a:lnTo>
                  <a:lnTo>
                    <a:pt x="224382" y="24395"/>
                  </a:lnTo>
                  <a:lnTo>
                    <a:pt x="224382" y="24422"/>
                  </a:lnTo>
                  <a:lnTo>
                    <a:pt x="224436" y="24422"/>
                  </a:lnTo>
                  <a:lnTo>
                    <a:pt x="224436" y="24435"/>
                  </a:lnTo>
                  <a:lnTo>
                    <a:pt x="224476" y="24435"/>
                  </a:lnTo>
                  <a:lnTo>
                    <a:pt x="224476" y="24462"/>
                  </a:lnTo>
                  <a:lnTo>
                    <a:pt x="224543" y="24462"/>
                  </a:lnTo>
                  <a:lnTo>
                    <a:pt x="224543" y="24489"/>
                  </a:lnTo>
                  <a:lnTo>
                    <a:pt x="224583" y="24489"/>
                  </a:lnTo>
                  <a:lnTo>
                    <a:pt x="224583" y="24502"/>
                  </a:lnTo>
                  <a:lnTo>
                    <a:pt x="224636" y="24502"/>
                  </a:lnTo>
                  <a:lnTo>
                    <a:pt x="224636" y="24529"/>
                  </a:lnTo>
                  <a:lnTo>
                    <a:pt x="224703" y="24529"/>
                  </a:lnTo>
                  <a:lnTo>
                    <a:pt x="224703" y="24556"/>
                  </a:lnTo>
                  <a:lnTo>
                    <a:pt x="224743" y="24556"/>
                  </a:lnTo>
                  <a:lnTo>
                    <a:pt x="224743" y="24569"/>
                  </a:lnTo>
                  <a:lnTo>
                    <a:pt x="224784" y="24569"/>
                  </a:lnTo>
                  <a:lnTo>
                    <a:pt x="224784" y="24596"/>
                  </a:lnTo>
                  <a:lnTo>
                    <a:pt x="224850" y="24596"/>
                  </a:lnTo>
                  <a:lnTo>
                    <a:pt x="224850" y="24623"/>
                  </a:lnTo>
                  <a:lnTo>
                    <a:pt x="224904" y="24623"/>
                  </a:lnTo>
                  <a:lnTo>
                    <a:pt x="224904" y="24636"/>
                  </a:lnTo>
                  <a:lnTo>
                    <a:pt x="224944" y="24636"/>
                  </a:lnTo>
                  <a:lnTo>
                    <a:pt x="224944" y="24663"/>
                  </a:lnTo>
                  <a:lnTo>
                    <a:pt x="224984" y="24663"/>
                  </a:lnTo>
                  <a:lnTo>
                    <a:pt x="224984" y="24689"/>
                  </a:lnTo>
                  <a:lnTo>
                    <a:pt x="225038" y="24689"/>
                  </a:lnTo>
                  <a:lnTo>
                    <a:pt x="225038" y="24703"/>
                  </a:lnTo>
                  <a:lnTo>
                    <a:pt x="225078" y="24703"/>
                  </a:lnTo>
                  <a:lnTo>
                    <a:pt x="225078" y="24730"/>
                  </a:lnTo>
                  <a:lnTo>
                    <a:pt x="225118" y="24730"/>
                  </a:lnTo>
                  <a:lnTo>
                    <a:pt x="225118" y="24756"/>
                  </a:lnTo>
                  <a:lnTo>
                    <a:pt x="225172" y="24756"/>
                  </a:lnTo>
                  <a:lnTo>
                    <a:pt x="225172" y="24770"/>
                  </a:lnTo>
                  <a:lnTo>
                    <a:pt x="225212" y="24770"/>
                  </a:lnTo>
                  <a:lnTo>
                    <a:pt x="225212" y="24797"/>
                  </a:lnTo>
                  <a:lnTo>
                    <a:pt x="225252" y="24797"/>
                  </a:lnTo>
                  <a:lnTo>
                    <a:pt x="225252" y="24823"/>
                  </a:lnTo>
                  <a:lnTo>
                    <a:pt x="225305" y="24823"/>
                  </a:lnTo>
                  <a:lnTo>
                    <a:pt x="225305" y="24837"/>
                  </a:lnTo>
                  <a:lnTo>
                    <a:pt x="225346" y="24837"/>
                  </a:lnTo>
                  <a:lnTo>
                    <a:pt x="225346" y="24863"/>
                  </a:lnTo>
                  <a:lnTo>
                    <a:pt x="225386" y="24863"/>
                  </a:lnTo>
                  <a:lnTo>
                    <a:pt x="225386" y="24890"/>
                  </a:lnTo>
                  <a:lnTo>
                    <a:pt x="225439" y="24890"/>
                  </a:lnTo>
                  <a:lnTo>
                    <a:pt x="225439" y="24904"/>
                  </a:lnTo>
                  <a:lnTo>
                    <a:pt x="225479" y="24904"/>
                  </a:lnTo>
                  <a:lnTo>
                    <a:pt x="225479" y="24930"/>
                  </a:lnTo>
                  <a:lnTo>
                    <a:pt x="225520" y="24930"/>
                  </a:lnTo>
                  <a:lnTo>
                    <a:pt x="225520" y="24957"/>
                  </a:lnTo>
                  <a:lnTo>
                    <a:pt x="225573" y="24957"/>
                  </a:lnTo>
                  <a:lnTo>
                    <a:pt x="225573" y="24970"/>
                  </a:lnTo>
                  <a:lnTo>
                    <a:pt x="225613" y="24970"/>
                  </a:lnTo>
                  <a:lnTo>
                    <a:pt x="225613" y="24997"/>
                  </a:lnTo>
                  <a:lnTo>
                    <a:pt x="225653" y="24997"/>
                  </a:lnTo>
                  <a:lnTo>
                    <a:pt x="225653" y="25024"/>
                  </a:lnTo>
                  <a:lnTo>
                    <a:pt x="225707" y="25024"/>
                  </a:lnTo>
                  <a:lnTo>
                    <a:pt x="225707" y="25037"/>
                  </a:lnTo>
                  <a:lnTo>
                    <a:pt x="225747" y="25037"/>
                  </a:lnTo>
                  <a:lnTo>
                    <a:pt x="225747" y="25064"/>
                  </a:lnTo>
                  <a:lnTo>
                    <a:pt x="225787" y="25064"/>
                  </a:lnTo>
                  <a:lnTo>
                    <a:pt x="225787" y="25091"/>
                  </a:lnTo>
                  <a:lnTo>
                    <a:pt x="225841" y="25091"/>
                  </a:lnTo>
                  <a:lnTo>
                    <a:pt x="225841" y="25104"/>
                  </a:lnTo>
                  <a:lnTo>
                    <a:pt x="225881" y="25104"/>
                  </a:lnTo>
                  <a:lnTo>
                    <a:pt x="225881" y="25131"/>
                  </a:lnTo>
                  <a:lnTo>
                    <a:pt x="225921" y="25131"/>
                  </a:lnTo>
                  <a:lnTo>
                    <a:pt x="225921" y="25158"/>
                  </a:lnTo>
                  <a:lnTo>
                    <a:pt x="225975" y="25158"/>
                  </a:lnTo>
                  <a:lnTo>
                    <a:pt x="225975" y="25171"/>
                  </a:lnTo>
                  <a:lnTo>
                    <a:pt x="226015" y="25171"/>
                  </a:lnTo>
                  <a:lnTo>
                    <a:pt x="226015" y="25198"/>
                  </a:lnTo>
                  <a:lnTo>
                    <a:pt x="226055" y="25198"/>
                  </a:lnTo>
                  <a:lnTo>
                    <a:pt x="226055" y="25225"/>
                  </a:lnTo>
                  <a:lnTo>
                    <a:pt x="226108" y="25225"/>
                  </a:lnTo>
                  <a:lnTo>
                    <a:pt x="226108" y="25238"/>
                  </a:lnTo>
                  <a:lnTo>
                    <a:pt x="226149" y="25238"/>
                  </a:lnTo>
                  <a:lnTo>
                    <a:pt x="226149" y="25265"/>
                  </a:lnTo>
                  <a:lnTo>
                    <a:pt x="226189" y="25265"/>
                  </a:lnTo>
                  <a:lnTo>
                    <a:pt x="226189" y="25292"/>
                  </a:lnTo>
                  <a:lnTo>
                    <a:pt x="226242" y="25292"/>
                  </a:lnTo>
                  <a:lnTo>
                    <a:pt x="226242" y="25305"/>
                  </a:lnTo>
                  <a:lnTo>
                    <a:pt x="226282" y="25305"/>
                  </a:lnTo>
                  <a:lnTo>
                    <a:pt x="226282" y="25332"/>
                  </a:lnTo>
                  <a:lnTo>
                    <a:pt x="226322" y="25332"/>
                  </a:lnTo>
                  <a:lnTo>
                    <a:pt x="226322" y="25359"/>
                  </a:lnTo>
                  <a:lnTo>
                    <a:pt x="226376" y="25359"/>
                  </a:lnTo>
                  <a:lnTo>
                    <a:pt x="226376" y="25372"/>
                  </a:lnTo>
                  <a:lnTo>
                    <a:pt x="226416" y="25372"/>
                  </a:lnTo>
                  <a:lnTo>
                    <a:pt x="226416" y="25399"/>
                  </a:lnTo>
                  <a:lnTo>
                    <a:pt x="226456" y="25399"/>
                  </a:lnTo>
                  <a:lnTo>
                    <a:pt x="226456" y="25425"/>
                  </a:lnTo>
                  <a:lnTo>
                    <a:pt x="226510" y="25425"/>
                  </a:lnTo>
                  <a:lnTo>
                    <a:pt x="226510" y="25439"/>
                  </a:lnTo>
                  <a:lnTo>
                    <a:pt x="226550" y="25439"/>
                  </a:lnTo>
                  <a:lnTo>
                    <a:pt x="226550" y="25466"/>
                  </a:lnTo>
                  <a:lnTo>
                    <a:pt x="226590" y="25466"/>
                  </a:lnTo>
                  <a:lnTo>
                    <a:pt x="226590" y="25492"/>
                  </a:lnTo>
                  <a:lnTo>
                    <a:pt x="226644" y="25492"/>
                  </a:lnTo>
                  <a:lnTo>
                    <a:pt x="226644" y="25506"/>
                  </a:lnTo>
                  <a:lnTo>
                    <a:pt x="226684" y="25506"/>
                  </a:lnTo>
                  <a:lnTo>
                    <a:pt x="226684" y="25532"/>
                  </a:lnTo>
                  <a:lnTo>
                    <a:pt x="226724" y="25532"/>
                  </a:lnTo>
                  <a:lnTo>
                    <a:pt x="226724" y="25559"/>
                  </a:lnTo>
                  <a:lnTo>
                    <a:pt x="226777" y="25559"/>
                  </a:lnTo>
                  <a:lnTo>
                    <a:pt x="226777" y="25573"/>
                  </a:lnTo>
                  <a:lnTo>
                    <a:pt x="226818" y="25573"/>
                  </a:lnTo>
                  <a:lnTo>
                    <a:pt x="226818" y="25599"/>
                  </a:lnTo>
                  <a:lnTo>
                    <a:pt x="226858" y="25599"/>
                  </a:lnTo>
                  <a:lnTo>
                    <a:pt x="226858" y="25626"/>
                  </a:lnTo>
                  <a:lnTo>
                    <a:pt x="226911" y="25626"/>
                  </a:lnTo>
                  <a:lnTo>
                    <a:pt x="226911" y="25640"/>
                  </a:lnTo>
                  <a:lnTo>
                    <a:pt x="226951" y="25640"/>
                  </a:lnTo>
                  <a:lnTo>
                    <a:pt x="226951" y="25666"/>
                  </a:lnTo>
                  <a:lnTo>
                    <a:pt x="226992" y="25666"/>
                  </a:lnTo>
                  <a:lnTo>
                    <a:pt x="226992" y="25693"/>
                  </a:lnTo>
                  <a:lnTo>
                    <a:pt x="227045" y="25693"/>
                  </a:lnTo>
                  <a:lnTo>
                    <a:pt x="227045" y="25706"/>
                  </a:lnTo>
                  <a:lnTo>
                    <a:pt x="227085" y="25706"/>
                  </a:lnTo>
                  <a:lnTo>
                    <a:pt x="227085" y="25733"/>
                  </a:lnTo>
                  <a:lnTo>
                    <a:pt x="227125" y="25733"/>
                  </a:lnTo>
                  <a:lnTo>
                    <a:pt x="227125" y="25760"/>
                  </a:lnTo>
                  <a:lnTo>
                    <a:pt x="227179" y="25760"/>
                  </a:lnTo>
                  <a:lnTo>
                    <a:pt x="227179" y="25773"/>
                  </a:lnTo>
                  <a:lnTo>
                    <a:pt x="227219" y="25773"/>
                  </a:lnTo>
                  <a:lnTo>
                    <a:pt x="227219" y="25800"/>
                  </a:lnTo>
                  <a:lnTo>
                    <a:pt x="227246" y="25800"/>
                  </a:lnTo>
                  <a:lnTo>
                    <a:pt x="227246" y="25827"/>
                  </a:lnTo>
                  <a:lnTo>
                    <a:pt x="227286" y="25827"/>
                  </a:lnTo>
                  <a:lnTo>
                    <a:pt x="227286" y="25840"/>
                  </a:lnTo>
                  <a:lnTo>
                    <a:pt x="227326" y="25840"/>
                  </a:lnTo>
                  <a:lnTo>
                    <a:pt x="227326" y="25867"/>
                  </a:lnTo>
                  <a:lnTo>
                    <a:pt x="227353" y="25867"/>
                  </a:lnTo>
                  <a:lnTo>
                    <a:pt x="227353" y="25894"/>
                  </a:lnTo>
                  <a:lnTo>
                    <a:pt x="227393" y="25894"/>
                  </a:lnTo>
                  <a:lnTo>
                    <a:pt x="227393" y="25907"/>
                  </a:lnTo>
                  <a:lnTo>
                    <a:pt x="227447" y="25907"/>
                  </a:lnTo>
                  <a:lnTo>
                    <a:pt x="227447" y="25934"/>
                  </a:lnTo>
                  <a:lnTo>
                    <a:pt x="227460" y="25934"/>
                  </a:lnTo>
                  <a:lnTo>
                    <a:pt x="227460" y="25961"/>
                  </a:lnTo>
                  <a:lnTo>
                    <a:pt x="227513" y="25961"/>
                  </a:lnTo>
                  <a:lnTo>
                    <a:pt x="227513" y="25974"/>
                  </a:lnTo>
                  <a:lnTo>
                    <a:pt x="227554" y="25974"/>
                  </a:lnTo>
                  <a:lnTo>
                    <a:pt x="227554" y="26001"/>
                  </a:lnTo>
                  <a:lnTo>
                    <a:pt x="227594" y="26001"/>
                  </a:lnTo>
                  <a:lnTo>
                    <a:pt x="227594" y="26028"/>
                  </a:lnTo>
                  <a:lnTo>
                    <a:pt x="227620" y="26028"/>
                  </a:lnTo>
                  <a:lnTo>
                    <a:pt x="227620" y="26041"/>
                  </a:lnTo>
                  <a:lnTo>
                    <a:pt x="227661" y="26041"/>
                  </a:lnTo>
                  <a:lnTo>
                    <a:pt x="227661" y="26068"/>
                  </a:lnTo>
                  <a:lnTo>
                    <a:pt x="227714" y="26068"/>
                  </a:lnTo>
                  <a:lnTo>
                    <a:pt x="227714" y="26095"/>
                  </a:lnTo>
                  <a:lnTo>
                    <a:pt x="227728" y="26095"/>
                  </a:lnTo>
                  <a:lnTo>
                    <a:pt x="227728" y="26108"/>
                  </a:lnTo>
                  <a:lnTo>
                    <a:pt x="227781" y="26108"/>
                  </a:lnTo>
                  <a:lnTo>
                    <a:pt x="227781" y="26135"/>
                  </a:lnTo>
                  <a:lnTo>
                    <a:pt x="227821" y="26135"/>
                  </a:lnTo>
                  <a:lnTo>
                    <a:pt x="227821" y="26161"/>
                  </a:lnTo>
                  <a:lnTo>
                    <a:pt x="227848" y="26161"/>
                  </a:lnTo>
                  <a:lnTo>
                    <a:pt x="227848" y="26175"/>
                  </a:lnTo>
                  <a:lnTo>
                    <a:pt x="227888" y="26175"/>
                  </a:lnTo>
                  <a:lnTo>
                    <a:pt x="227888" y="26202"/>
                  </a:lnTo>
                  <a:lnTo>
                    <a:pt x="227928" y="26202"/>
                  </a:lnTo>
                  <a:lnTo>
                    <a:pt x="227928" y="26228"/>
                  </a:lnTo>
                  <a:lnTo>
                    <a:pt x="227955" y="26228"/>
                  </a:lnTo>
                  <a:lnTo>
                    <a:pt x="227955" y="26242"/>
                  </a:lnTo>
                  <a:lnTo>
                    <a:pt x="227995" y="26242"/>
                  </a:lnTo>
                  <a:lnTo>
                    <a:pt x="227995" y="26268"/>
                  </a:lnTo>
                  <a:lnTo>
                    <a:pt x="228049" y="26268"/>
                  </a:lnTo>
                  <a:lnTo>
                    <a:pt x="228049" y="26295"/>
                  </a:lnTo>
                  <a:lnTo>
                    <a:pt x="228062" y="26295"/>
                  </a:lnTo>
                  <a:lnTo>
                    <a:pt x="228062" y="26309"/>
                  </a:lnTo>
                  <a:lnTo>
                    <a:pt x="228116" y="26309"/>
                  </a:lnTo>
                  <a:lnTo>
                    <a:pt x="228116" y="26335"/>
                  </a:lnTo>
                  <a:lnTo>
                    <a:pt x="228156" y="26335"/>
                  </a:lnTo>
                  <a:lnTo>
                    <a:pt x="228156" y="26362"/>
                  </a:lnTo>
                  <a:lnTo>
                    <a:pt x="228183" y="26362"/>
                  </a:lnTo>
                  <a:lnTo>
                    <a:pt x="228183" y="26376"/>
                  </a:lnTo>
                  <a:lnTo>
                    <a:pt x="228223" y="26376"/>
                  </a:lnTo>
                  <a:lnTo>
                    <a:pt x="228223" y="26402"/>
                  </a:lnTo>
                  <a:lnTo>
                    <a:pt x="228263" y="26402"/>
                  </a:lnTo>
                  <a:lnTo>
                    <a:pt x="228263" y="26429"/>
                  </a:lnTo>
                  <a:lnTo>
                    <a:pt x="228316" y="26429"/>
                  </a:lnTo>
                  <a:lnTo>
                    <a:pt x="228316" y="26442"/>
                  </a:lnTo>
                  <a:lnTo>
                    <a:pt x="228330" y="26442"/>
                  </a:lnTo>
                  <a:lnTo>
                    <a:pt x="228330" y="26469"/>
                  </a:lnTo>
                  <a:lnTo>
                    <a:pt x="228383" y="26469"/>
                  </a:lnTo>
                  <a:lnTo>
                    <a:pt x="228383" y="26496"/>
                  </a:lnTo>
                  <a:lnTo>
                    <a:pt x="228423" y="26496"/>
                  </a:lnTo>
                  <a:lnTo>
                    <a:pt x="228423" y="26509"/>
                  </a:lnTo>
                  <a:lnTo>
                    <a:pt x="228450" y="26509"/>
                  </a:lnTo>
                  <a:lnTo>
                    <a:pt x="228450" y="26536"/>
                  </a:lnTo>
                  <a:lnTo>
                    <a:pt x="228490" y="26536"/>
                  </a:lnTo>
                  <a:lnTo>
                    <a:pt x="228490" y="26563"/>
                  </a:lnTo>
                  <a:lnTo>
                    <a:pt x="228530" y="26563"/>
                  </a:lnTo>
                  <a:lnTo>
                    <a:pt x="228530" y="26576"/>
                  </a:lnTo>
                  <a:lnTo>
                    <a:pt x="228557" y="26576"/>
                  </a:lnTo>
                  <a:lnTo>
                    <a:pt x="228557" y="26603"/>
                  </a:lnTo>
                  <a:lnTo>
                    <a:pt x="228597" y="26603"/>
                  </a:lnTo>
                  <a:lnTo>
                    <a:pt x="228597" y="26630"/>
                  </a:lnTo>
                  <a:lnTo>
                    <a:pt x="228651" y="26630"/>
                  </a:lnTo>
                  <a:lnTo>
                    <a:pt x="228651" y="26643"/>
                  </a:lnTo>
                  <a:lnTo>
                    <a:pt x="228664" y="26643"/>
                  </a:lnTo>
                  <a:lnTo>
                    <a:pt x="228664" y="26670"/>
                  </a:lnTo>
                  <a:lnTo>
                    <a:pt x="228718" y="26670"/>
                  </a:lnTo>
                  <a:lnTo>
                    <a:pt x="228718" y="26697"/>
                  </a:lnTo>
                  <a:lnTo>
                    <a:pt x="228758" y="26697"/>
                  </a:lnTo>
                  <a:lnTo>
                    <a:pt x="228758" y="26710"/>
                  </a:lnTo>
                  <a:lnTo>
                    <a:pt x="228785" y="26710"/>
                  </a:lnTo>
                  <a:lnTo>
                    <a:pt x="228785" y="26737"/>
                  </a:lnTo>
                  <a:lnTo>
                    <a:pt x="228825" y="26737"/>
                  </a:lnTo>
                  <a:lnTo>
                    <a:pt x="228825" y="26764"/>
                  </a:lnTo>
                  <a:lnTo>
                    <a:pt x="228865" y="26764"/>
                  </a:lnTo>
                  <a:lnTo>
                    <a:pt x="228865" y="26777"/>
                  </a:lnTo>
                  <a:lnTo>
                    <a:pt x="228918" y="26777"/>
                  </a:lnTo>
                  <a:lnTo>
                    <a:pt x="228918" y="26804"/>
                  </a:lnTo>
                  <a:lnTo>
                    <a:pt x="228932" y="26804"/>
                  </a:lnTo>
                  <a:lnTo>
                    <a:pt x="228932" y="26830"/>
                  </a:lnTo>
                  <a:lnTo>
                    <a:pt x="228985" y="26830"/>
                  </a:lnTo>
                  <a:lnTo>
                    <a:pt x="228985" y="26844"/>
                  </a:lnTo>
                  <a:lnTo>
                    <a:pt x="229026" y="26844"/>
                  </a:lnTo>
                  <a:lnTo>
                    <a:pt x="229026" y="26871"/>
                  </a:lnTo>
                  <a:lnTo>
                    <a:pt x="229052" y="26871"/>
                  </a:lnTo>
                  <a:lnTo>
                    <a:pt x="229052" y="26897"/>
                  </a:lnTo>
                  <a:lnTo>
                    <a:pt x="229092" y="26897"/>
                  </a:lnTo>
                  <a:lnTo>
                    <a:pt x="229092" y="26911"/>
                  </a:lnTo>
                  <a:lnTo>
                    <a:pt x="229133" y="26911"/>
                  </a:lnTo>
                  <a:lnTo>
                    <a:pt x="229133" y="26938"/>
                  </a:lnTo>
                  <a:lnTo>
                    <a:pt x="229159" y="26938"/>
                  </a:lnTo>
                  <a:lnTo>
                    <a:pt x="229159" y="26964"/>
                  </a:lnTo>
                  <a:lnTo>
                    <a:pt x="229200" y="26964"/>
                  </a:lnTo>
                  <a:lnTo>
                    <a:pt x="229200" y="26978"/>
                  </a:lnTo>
                  <a:lnTo>
                    <a:pt x="229253" y="26978"/>
                  </a:lnTo>
                  <a:lnTo>
                    <a:pt x="229253" y="27004"/>
                  </a:lnTo>
                  <a:lnTo>
                    <a:pt x="229266" y="27004"/>
                  </a:lnTo>
                  <a:lnTo>
                    <a:pt x="229266" y="27031"/>
                  </a:lnTo>
                  <a:lnTo>
                    <a:pt x="229320" y="27031"/>
                  </a:lnTo>
                  <a:lnTo>
                    <a:pt x="229320" y="27045"/>
                  </a:lnTo>
                  <a:lnTo>
                    <a:pt x="229333" y="27045"/>
                  </a:lnTo>
                  <a:lnTo>
                    <a:pt x="229333" y="27071"/>
                  </a:lnTo>
                  <a:lnTo>
                    <a:pt x="229360" y="27071"/>
                  </a:lnTo>
                  <a:lnTo>
                    <a:pt x="229360" y="27098"/>
                  </a:lnTo>
                  <a:lnTo>
                    <a:pt x="229400" y="27098"/>
                  </a:lnTo>
                  <a:lnTo>
                    <a:pt x="229400" y="27112"/>
                  </a:lnTo>
                  <a:lnTo>
                    <a:pt x="229427" y="27112"/>
                  </a:lnTo>
                  <a:lnTo>
                    <a:pt x="229427" y="27138"/>
                  </a:lnTo>
                  <a:lnTo>
                    <a:pt x="229467" y="27138"/>
                  </a:lnTo>
                  <a:lnTo>
                    <a:pt x="229467" y="27165"/>
                  </a:lnTo>
                  <a:lnTo>
                    <a:pt x="229494" y="27165"/>
                  </a:lnTo>
                  <a:lnTo>
                    <a:pt x="229494" y="27178"/>
                  </a:lnTo>
                  <a:lnTo>
                    <a:pt x="229521" y="27178"/>
                  </a:lnTo>
                  <a:lnTo>
                    <a:pt x="229521" y="27205"/>
                  </a:lnTo>
                  <a:lnTo>
                    <a:pt x="229561" y="27205"/>
                  </a:lnTo>
                  <a:lnTo>
                    <a:pt x="229561" y="27232"/>
                  </a:lnTo>
                  <a:lnTo>
                    <a:pt x="229588" y="27232"/>
                  </a:lnTo>
                  <a:lnTo>
                    <a:pt x="229588" y="27245"/>
                  </a:lnTo>
                  <a:lnTo>
                    <a:pt x="229628" y="27245"/>
                  </a:lnTo>
                  <a:lnTo>
                    <a:pt x="229628" y="27272"/>
                  </a:lnTo>
                  <a:lnTo>
                    <a:pt x="229654" y="27272"/>
                  </a:lnTo>
                  <a:lnTo>
                    <a:pt x="229654" y="27299"/>
                  </a:lnTo>
                  <a:lnTo>
                    <a:pt x="229668" y="27299"/>
                  </a:lnTo>
                  <a:lnTo>
                    <a:pt x="229668" y="27312"/>
                  </a:lnTo>
                  <a:lnTo>
                    <a:pt x="229721" y="27312"/>
                  </a:lnTo>
                  <a:lnTo>
                    <a:pt x="229721" y="27339"/>
                  </a:lnTo>
                  <a:lnTo>
                    <a:pt x="229735" y="27339"/>
                  </a:lnTo>
                  <a:lnTo>
                    <a:pt x="229735" y="27366"/>
                  </a:lnTo>
                  <a:lnTo>
                    <a:pt x="229788" y="27366"/>
                  </a:lnTo>
                  <a:lnTo>
                    <a:pt x="229788" y="27379"/>
                  </a:lnTo>
                  <a:lnTo>
                    <a:pt x="229802" y="27379"/>
                  </a:lnTo>
                  <a:lnTo>
                    <a:pt x="229802" y="27406"/>
                  </a:lnTo>
                  <a:lnTo>
                    <a:pt x="229855" y="27406"/>
                  </a:lnTo>
                  <a:lnTo>
                    <a:pt x="229855" y="27433"/>
                  </a:lnTo>
                  <a:lnTo>
                    <a:pt x="229869" y="27433"/>
                  </a:lnTo>
                  <a:lnTo>
                    <a:pt x="229869" y="27446"/>
                  </a:lnTo>
                  <a:lnTo>
                    <a:pt x="229895" y="27446"/>
                  </a:lnTo>
                  <a:lnTo>
                    <a:pt x="229895" y="27473"/>
                  </a:lnTo>
                  <a:lnTo>
                    <a:pt x="229935" y="27473"/>
                  </a:lnTo>
                  <a:lnTo>
                    <a:pt x="229935" y="27500"/>
                  </a:lnTo>
                  <a:lnTo>
                    <a:pt x="229962" y="27500"/>
                  </a:lnTo>
                  <a:lnTo>
                    <a:pt x="229962" y="27513"/>
                  </a:lnTo>
                  <a:lnTo>
                    <a:pt x="230002" y="27513"/>
                  </a:lnTo>
                  <a:lnTo>
                    <a:pt x="230002" y="27540"/>
                  </a:lnTo>
                  <a:lnTo>
                    <a:pt x="230029" y="27540"/>
                  </a:lnTo>
                  <a:lnTo>
                    <a:pt x="230029" y="27566"/>
                  </a:lnTo>
                  <a:lnTo>
                    <a:pt x="230056" y="27566"/>
                  </a:lnTo>
                  <a:lnTo>
                    <a:pt x="230056" y="27580"/>
                  </a:lnTo>
                  <a:lnTo>
                    <a:pt x="230096" y="27580"/>
                  </a:lnTo>
                  <a:lnTo>
                    <a:pt x="230096" y="27607"/>
                  </a:lnTo>
                  <a:lnTo>
                    <a:pt x="230123" y="27607"/>
                  </a:lnTo>
                  <a:lnTo>
                    <a:pt x="230123" y="27633"/>
                  </a:lnTo>
                  <a:lnTo>
                    <a:pt x="230163" y="27633"/>
                  </a:lnTo>
                  <a:lnTo>
                    <a:pt x="230163" y="27647"/>
                  </a:lnTo>
                  <a:lnTo>
                    <a:pt x="230190" y="27647"/>
                  </a:lnTo>
                  <a:lnTo>
                    <a:pt x="230190" y="27674"/>
                  </a:lnTo>
                  <a:lnTo>
                    <a:pt x="230203" y="27674"/>
                  </a:lnTo>
                  <a:lnTo>
                    <a:pt x="230203" y="27700"/>
                  </a:lnTo>
                  <a:lnTo>
                    <a:pt x="230257" y="27700"/>
                  </a:lnTo>
                  <a:lnTo>
                    <a:pt x="230257" y="27714"/>
                  </a:lnTo>
                  <a:lnTo>
                    <a:pt x="230270" y="27714"/>
                  </a:lnTo>
                  <a:lnTo>
                    <a:pt x="230270" y="27740"/>
                  </a:lnTo>
                  <a:lnTo>
                    <a:pt x="230324" y="27740"/>
                  </a:lnTo>
                  <a:lnTo>
                    <a:pt x="230324" y="27767"/>
                  </a:lnTo>
                  <a:lnTo>
                    <a:pt x="230337" y="27767"/>
                  </a:lnTo>
                  <a:lnTo>
                    <a:pt x="230337" y="27781"/>
                  </a:lnTo>
                  <a:lnTo>
                    <a:pt x="230390" y="27781"/>
                  </a:lnTo>
                  <a:lnTo>
                    <a:pt x="230390" y="27807"/>
                  </a:lnTo>
                  <a:lnTo>
                    <a:pt x="230404" y="27807"/>
                  </a:lnTo>
                  <a:lnTo>
                    <a:pt x="230404" y="27834"/>
                  </a:lnTo>
                  <a:lnTo>
                    <a:pt x="230431" y="27834"/>
                  </a:lnTo>
                  <a:lnTo>
                    <a:pt x="230431" y="27847"/>
                  </a:lnTo>
                  <a:lnTo>
                    <a:pt x="230471" y="27847"/>
                  </a:lnTo>
                  <a:lnTo>
                    <a:pt x="230471" y="27874"/>
                  </a:lnTo>
                  <a:lnTo>
                    <a:pt x="230498" y="27874"/>
                  </a:lnTo>
                  <a:lnTo>
                    <a:pt x="230498" y="27901"/>
                  </a:lnTo>
                  <a:lnTo>
                    <a:pt x="230538" y="27901"/>
                  </a:lnTo>
                  <a:lnTo>
                    <a:pt x="230538" y="27914"/>
                  </a:lnTo>
                  <a:lnTo>
                    <a:pt x="230564" y="27914"/>
                  </a:lnTo>
                  <a:lnTo>
                    <a:pt x="230564" y="27941"/>
                  </a:lnTo>
                  <a:lnTo>
                    <a:pt x="230591" y="27941"/>
                  </a:lnTo>
                  <a:lnTo>
                    <a:pt x="230591" y="27968"/>
                  </a:lnTo>
                  <a:lnTo>
                    <a:pt x="230631" y="27968"/>
                  </a:lnTo>
                  <a:lnTo>
                    <a:pt x="230631" y="27981"/>
                  </a:lnTo>
                  <a:lnTo>
                    <a:pt x="230658" y="27981"/>
                  </a:lnTo>
                  <a:lnTo>
                    <a:pt x="230658" y="28008"/>
                  </a:lnTo>
                  <a:lnTo>
                    <a:pt x="230698" y="28008"/>
                  </a:lnTo>
                  <a:lnTo>
                    <a:pt x="230698" y="28035"/>
                  </a:lnTo>
                  <a:lnTo>
                    <a:pt x="230725" y="28035"/>
                  </a:lnTo>
                  <a:lnTo>
                    <a:pt x="230725" y="28048"/>
                  </a:lnTo>
                  <a:lnTo>
                    <a:pt x="230738" y="28048"/>
                  </a:lnTo>
                  <a:lnTo>
                    <a:pt x="230738" y="28075"/>
                  </a:lnTo>
                  <a:lnTo>
                    <a:pt x="230792" y="28075"/>
                  </a:lnTo>
                  <a:lnTo>
                    <a:pt x="230792" y="28102"/>
                  </a:lnTo>
                  <a:lnTo>
                    <a:pt x="230805" y="28102"/>
                  </a:lnTo>
                  <a:lnTo>
                    <a:pt x="230805" y="28115"/>
                  </a:lnTo>
                  <a:lnTo>
                    <a:pt x="230859" y="28115"/>
                  </a:lnTo>
                  <a:lnTo>
                    <a:pt x="230859" y="28142"/>
                  </a:lnTo>
                  <a:lnTo>
                    <a:pt x="230872" y="28142"/>
                  </a:lnTo>
                  <a:lnTo>
                    <a:pt x="230872" y="28169"/>
                  </a:lnTo>
                  <a:lnTo>
                    <a:pt x="230926" y="28169"/>
                  </a:lnTo>
                  <a:lnTo>
                    <a:pt x="230926" y="28182"/>
                  </a:lnTo>
                  <a:lnTo>
                    <a:pt x="230939" y="28182"/>
                  </a:lnTo>
                  <a:lnTo>
                    <a:pt x="230939" y="28209"/>
                  </a:lnTo>
                  <a:lnTo>
                    <a:pt x="230966" y="28209"/>
                  </a:lnTo>
                  <a:lnTo>
                    <a:pt x="230966" y="28236"/>
                  </a:lnTo>
                  <a:lnTo>
                    <a:pt x="231006" y="28236"/>
                  </a:lnTo>
                  <a:lnTo>
                    <a:pt x="231006" y="28249"/>
                  </a:lnTo>
                  <a:lnTo>
                    <a:pt x="231033" y="28249"/>
                  </a:lnTo>
                  <a:lnTo>
                    <a:pt x="231033" y="28276"/>
                  </a:lnTo>
                  <a:lnTo>
                    <a:pt x="231060" y="28276"/>
                  </a:lnTo>
                  <a:lnTo>
                    <a:pt x="231060" y="28302"/>
                  </a:lnTo>
                  <a:lnTo>
                    <a:pt x="231100" y="28302"/>
                  </a:lnTo>
                  <a:lnTo>
                    <a:pt x="231100" y="28316"/>
                  </a:lnTo>
                  <a:lnTo>
                    <a:pt x="231126" y="28316"/>
                  </a:lnTo>
                  <a:lnTo>
                    <a:pt x="231126" y="28343"/>
                  </a:lnTo>
                  <a:lnTo>
                    <a:pt x="231140" y="28343"/>
                  </a:lnTo>
                  <a:lnTo>
                    <a:pt x="231140" y="28369"/>
                  </a:lnTo>
                  <a:lnTo>
                    <a:pt x="231167" y="28369"/>
                  </a:lnTo>
                  <a:lnTo>
                    <a:pt x="231167" y="28383"/>
                  </a:lnTo>
                  <a:lnTo>
                    <a:pt x="231193" y="28383"/>
                  </a:lnTo>
                  <a:lnTo>
                    <a:pt x="231193" y="28410"/>
                  </a:lnTo>
                  <a:lnTo>
                    <a:pt x="231207" y="28410"/>
                  </a:lnTo>
                  <a:lnTo>
                    <a:pt x="231207" y="28436"/>
                  </a:lnTo>
                  <a:lnTo>
                    <a:pt x="231260" y="28436"/>
                  </a:lnTo>
                  <a:lnTo>
                    <a:pt x="231260" y="28450"/>
                  </a:lnTo>
                  <a:lnTo>
                    <a:pt x="231274" y="28450"/>
                  </a:lnTo>
                  <a:lnTo>
                    <a:pt x="231274" y="28476"/>
                  </a:lnTo>
                  <a:lnTo>
                    <a:pt x="231300" y="28476"/>
                  </a:lnTo>
                  <a:lnTo>
                    <a:pt x="231300" y="28503"/>
                  </a:lnTo>
                  <a:lnTo>
                    <a:pt x="231327" y="28503"/>
                  </a:lnTo>
                  <a:lnTo>
                    <a:pt x="231327" y="28517"/>
                  </a:lnTo>
                  <a:lnTo>
                    <a:pt x="231341" y="28517"/>
                  </a:lnTo>
                  <a:lnTo>
                    <a:pt x="231341" y="28543"/>
                  </a:lnTo>
                  <a:lnTo>
                    <a:pt x="231367" y="28543"/>
                  </a:lnTo>
                  <a:lnTo>
                    <a:pt x="231367" y="28570"/>
                  </a:lnTo>
                  <a:lnTo>
                    <a:pt x="231407" y="28570"/>
                  </a:lnTo>
                  <a:lnTo>
                    <a:pt x="231407" y="28583"/>
                  </a:lnTo>
                  <a:lnTo>
                    <a:pt x="231434" y="28583"/>
                  </a:lnTo>
                  <a:lnTo>
                    <a:pt x="231434" y="28610"/>
                  </a:lnTo>
                  <a:lnTo>
                    <a:pt x="231461" y="28610"/>
                  </a:lnTo>
                  <a:lnTo>
                    <a:pt x="231461" y="28637"/>
                  </a:lnTo>
                  <a:lnTo>
                    <a:pt x="231474" y="28637"/>
                  </a:lnTo>
                  <a:lnTo>
                    <a:pt x="231474" y="28650"/>
                  </a:lnTo>
                  <a:lnTo>
                    <a:pt x="231501" y="28650"/>
                  </a:lnTo>
                  <a:lnTo>
                    <a:pt x="231501" y="28677"/>
                  </a:lnTo>
                  <a:lnTo>
                    <a:pt x="231528" y="28677"/>
                  </a:lnTo>
                  <a:lnTo>
                    <a:pt x="231528" y="28704"/>
                  </a:lnTo>
                  <a:lnTo>
                    <a:pt x="231568" y="28704"/>
                  </a:lnTo>
                  <a:lnTo>
                    <a:pt x="231568" y="28717"/>
                  </a:lnTo>
                  <a:lnTo>
                    <a:pt x="231595" y="28717"/>
                  </a:lnTo>
                  <a:lnTo>
                    <a:pt x="231595" y="28744"/>
                  </a:lnTo>
                  <a:lnTo>
                    <a:pt x="231608" y="28744"/>
                  </a:lnTo>
                  <a:lnTo>
                    <a:pt x="231608" y="28771"/>
                  </a:lnTo>
                  <a:lnTo>
                    <a:pt x="231635" y="28771"/>
                  </a:lnTo>
                  <a:lnTo>
                    <a:pt x="231635" y="28784"/>
                  </a:lnTo>
                  <a:lnTo>
                    <a:pt x="231662" y="28784"/>
                  </a:lnTo>
                  <a:lnTo>
                    <a:pt x="231662" y="28811"/>
                  </a:lnTo>
                  <a:lnTo>
                    <a:pt x="231675" y="28811"/>
                  </a:lnTo>
                  <a:lnTo>
                    <a:pt x="231675" y="28838"/>
                  </a:lnTo>
                  <a:lnTo>
                    <a:pt x="231702" y="28838"/>
                  </a:lnTo>
                  <a:lnTo>
                    <a:pt x="231702" y="28851"/>
                  </a:lnTo>
                  <a:lnTo>
                    <a:pt x="231742" y="28851"/>
                  </a:lnTo>
                  <a:lnTo>
                    <a:pt x="231742" y="28878"/>
                  </a:lnTo>
                  <a:lnTo>
                    <a:pt x="231769" y="28878"/>
                  </a:lnTo>
                  <a:lnTo>
                    <a:pt x="231769" y="28905"/>
                  </a:lnTo>
                  <a:lnTo>
                    <a:pt x="231796" y="28905"/>
                  </a:lnTo>
                  <a:lnTo>
                    <a:pt x="231796" y="28918"/>
                  </a:lnTo>
                  <a:lnTo>
                    <a:pt x="231809" y="28918"/>
                  </a:lnTo>
                  <a:lnTo>
                    <a:pt x="231809" y="28945"/>
                  </a:lnTo>
                  <a:lnTo>
                    <a:pt x="231836" y="28945"/>
                  </a:lnTo>
                  <a:lnTo>
                    <a:pt x="231836" y="28972"/>
                  </a:lnTo>
                  <a:lnTo>
                    <a:pt x="231862" y="28972"/>
                  </a:lnTo>
                  <a:lnTo>
                    <a:pt x="231862" y="28985"/>
                  </a:lnTo>
                  <a:lnTo>
                    <a:pt x="231903" y="28985"/>
                  </a:lnTo>
                  <a:lnTo>
                    <a:pt x="231903" y="29012"/>
                  </a:lnTo>
                  <a:lnTo>
                    <a:pt x="231929" y="29012"/>
                  </a:lnTo>
                  <a:lnTo>
                    <a:pt x="231929" y="29038"/>
                  </a:lnTo>
                  <a:lnTo>
                    <a:pt x="231943" y="29038"/>
                  </a:lnTo>
                  <a:lnTo>
                    <a:pt x="231943" y="29052"/>
                  </a:lnTo>
                  <a:lnTo>
                    <a:pt x="231969" y="29052"/>
                  </a:lnTo>
                  <a:lnTo>
                    <a:pt x="231969" y="29079"/>
                  </a:lnTo>
                  <a:lnTo>
                    <a:pt x="231996" y="29079"/>
                  </a:lnTo>
                  <a:lnTo>
                    <a:pt x="231996" y="29105"/>
                  </a:lnTo>
                  <a:lnTo>
                    <a:pt x="232010" y="29105"/>
                  </a:lnTo>
                  <a:lnTo>
                    <a:pt x="232010" y="29119"/>
                  </a:lnTo>
                  <a:lnTo>
                    <a:pt x="232063" y="29119"/>
                  </a:lnTo>
                  <a:lnTo>
                    <a:pt x="232063" y="29145"/>
                  </a:lnTo>
                  <a:lnTo>
                    <a:pt x="232077" y="29145"/>
                  </a:lnTo>
                  <a:lnTo>
                    <a:pt x="232077" y="29172"/>
                  </a:lnTo>
                  <a:lnTo>
                    <a:pt x="232103" y="29172"/>
                  </a:lnTo>
                  <a:lnTo>
                    <a:pt x="232103" y="29186"/>
                  </a:lnTo>
                  <a:lnTo>
                    <a:pt x="232130" y="29186"/>
                  </a:lnTo>
                  <a:lnTo>
                    <a:pt x="232130" y="29212"/>
                  </a:lnTo>
                  <a:lnTo>
                    <a:pt x="232143" y="29212"/>
                  </a:lnTo>
                  <a:lnTo>
                    <a:pt x="232143" y="29239"/>
                  </a:lnTo>
                  <a:lnTo>
                    <a:pt x="232170" y="29239"/>
                  </a:lnTo>
                  <a:lnTo>
                    <a:pt x="232170" y="29253"/>
                  </a:lnTo>
                  <a:lnTo>
                    <a:pt x="232197" y="29253"/>
                  </a:lnTo>
                  <a:lnTo>
                    <a:pt x="232197" y="29279"/>
                  </a:lnTo>
                  <a:lnTo>
                    <a:pt x="232237" y="29279"/>
                  </a:lnTo>
                  <a:lnTo>
                    <a:pt x="232237" y="29306"/>
                  </a:lnTo>
                  <a:lnTo>
                    <a:pt x="232264" y="29306"/>
                  </a:lnTo>
                  <a:lnTo>
                    <a:pt x="232264" y="29319"/>
                  </a:lnTo>
                  <a:lnTo>
                    <a:pt x="232277" y="29319"/>
                  </a:lnTo>
                  <a:lnTo>
                    <a:pt x="232277" y="29346"/>
                  </a:lnTo>
                  <a:lnTo>
                    <a:pt x="232304" y="29346"/>
                  </a:lnTo>
                  <a:lnTo>
                    <a:pt x="232304" y="29373"/>
                  </a:lnTo>
                  <a:lnTo>
                    <a:pt x="232331" y="29373"/>
                  </a:lnTo>
                  <a:lnTo>
                    <a:pt x="232331" y="29386"/>
                  </a:lnTo>
                  <a:lnTo>
                    <a:pt x="232344" y="29386"/>
                  </a:lnTo>
                  <a:lnTo>
                    <a:pt x="232344" y="29413"/>
                  </a:lnTo>
                  <a:lnTo>
                    <a:pt x="232398" y="29413"/>
                  </a:lnTo>
                  <a:lnTo>
                    <a:pt x="232398" y="29440"/>
                  </a:lnTo>
                  <a:lnTo>
                    <a:pt x="232411" y="29440"/>
                  </a:lnTo>
                  <a:lnTo>
                    <a:pt x="232411" y="29453"/>
                  </a:lnTo>
                  <a:lnTo>
                    <a:pt x="232438" y="29453"/>
                  </a:lnTo>
                  <a:lnTo>
                    <a:pt x="232438" y="29480"/>
                  </a:lnTo>
                  <a:lnTo>
                    <a:pt x="232465" y="29480"/>
                  </a:lnTo>
                  <a:lnTo>
                    <a:pt x="232465" y="29507"/>
                  </a:lnTo>
                  <a:lnTo>
                    <a:pt x="232478" y="29507"/>
                  </a:lnTo>
                  <a:lnTo>
                    <a:pt x="232478" y="29520"/>
                  </a:lnTo>
                  <a:lnTo>
                    <a:pt x="232505" y="29520"/>
                  </a:lnTo>
                  <a:lnTo>
                    <a:pt x="232505" y="29547"/>
                  </a:lnTo>
                  <a:lnTo>
                    <a:pt x="232545" y="29547"/>
                  </a:lnTo>
                  <a:lnTo>
                    <a:pt x="232545" y="29574"/>
                  </a:lnTo>
                  <a:lnTo>
                    <a:pt x="232572" y="29574"/>
                  </a:lnTo>
                  <a:lnTo>
                    <a:pt x="232572" y="29587"/>
                  </a:lnTo>
                  <a:lnTo>
                    <a:pt x="232598" y="29587"/>
                  </a:lnTo>
                  <a:lnTo>
                    <a:pt x="232598" y="29614"/>
                  </a:lnTo>
                  <a:lnTo>
                    <a:pt x="232612" y="29614"/>
                  </a:lnTo>
                  <a:lnTo>
                    <a:pt x="232612" y="29641"/>
                  </a:lnTo>
                  <a:lnTo>
                    <a:pt x="232639" y="29641"/>
                  </a:lnTo>
                  <a:lnTo>
                    <a:pt x="232639" y="29654"/>
                  </a:lnTo>
                  <a:lnTo>
                    <a:pt x="232665" y="29654"/>
                  </a:lnTo>
                  <a:lnTo>
                    <a:pt x="232665" y="29681"/>
                  </a:lnTo>
                  <a:lnTo>
                    <a:pt x="232679" y="29681"/>
                  </a:lnTo>
                  <a:lnTo>
                    <a:pt x="232679" y="29708"/>
                  </a:lnTo>
                  <a:lnTo>
                    <a:pt x="232705" y="29708"/>
                  </a:lnTo>
                  <a:lnTo>
                    <a:pt x="232705" y="29721"/>
                  </a:lnTo>
                  <a:lnTo>
                    <a:pt x="232732" y="29721"/>
                  </a:lnTo>
                  <a:lnTo>
                    <a:pt x="232732" y="29748"/>
                  </a:lnTo>
                  <a:lnTo>
                    <a:pt x="232746" y="29748"/>
                  </a:lnTo>
                  <a:lnTo>
                    <a:pt x="232746" y="29788"/>
                  </a:lnTo>
                  <a:lnTo>
                    <a:pt x="232772" y="29788"/>
                  </a:lnTo>
                  <a:lnTo>
                    <a:pt x="232772" y="29815"/>
                  </a:lnTo>
                  <a:lnTo>
                    <a:pt x="232799" y="29815"/>
                  </a:lnTo>
                  <a:lnTo>
                    <a:pt x="232799" y="29841"/>
                  </a:lnTo>
                  <a:lnTo>
                    <a:pt x="232813" y="29841"/>
                  </a:lnTo>
                  <a:lnTo>
                    <a:pt x="232813" y="29855"/>
                  </a:lnTo>
                  <a:lnTo>
                    <a:pt x="232839" y="29855"/>
                  </a:lnTo>
                  <a:lnTo>
                    <a:pt x="232839" y="29881"/>
                  </a:lnTo>
                  <a:lnTo>
                    <a:pt x="232866" y="29881"/>
                  </a:lnTo>
                  <a:lnTo>
                    <a:pt x="232866" y="29908"/>
                  </a:lnTo>
                  <a:lnTo>
                    <a:pt x="232879" y="29908"/>
                  </a:lnTo>
                  <a:lnTo>
                    <a:pt x="232879" y="29922"/>
                  </a:lnTo>
                  <a:lnTo>
                    <a:pt x="232906" y="29922"/>
                  </a:lnTo>
                  <a:lnTo>
                    <a:pt x="232906" y="29948"/>
                  </a:lnTo>
                  <a:lnTo>
                    <a:pt x="232933" y="29948"/>
                  </a:lnTo>
                  <a:lnTo>
                    <a:pt x="232933" y="29975"/>
                  </a:lnTo>
                  <a:lnTo>
                    <a:pt x="232946" y="29975"/>
                  </a:lnTo>
                  <a:lnTo>
                    <a:pt x="232946" y="29989"/>
                  </a:lnTo>
                  <a:lnTo>
                    <a:pt x="232973" y="29989"/>
                  </a:lnTo>
                  <a:lnTo>
                    <a:pt x="232973" y="30015"/>
                  </a:lnTo>
                  <a:lnTo>
                    <a:pt x="233000" y="30015"/>
                  </a:lnTo>
                  <a:lnTo>
                    <a:pt x="233000" y="30055"/>
                  </a:lnTo>
                  <a:lnTo>
                    <a:pt x="233013" y="30055"/>
                  </a:lnTo>
                  <a:lnTo>
                    <a:pt x="233013" y="30082"/>
                  </a:lnTo>
                  <a:lnTo>
                    <a:pt x="233040" y="30082"/>
                  </a:lnTo>
                  <a:lnTo>
                    <a:pt x="233040" y="30109"/>
                  </a:lnTo>
                  <a:lnTo>
                    <a:pt x="233067" y="30109"/>
                  </a:lnTo>
                  <a:lnTo>
                    <a:pt x="233067" y="30122"/>
                  </a:lnTo>
                  <a:lnTo>
                    <a:pt x="233080" y="30122"/>
                  </a:lnTo>
                  <a:lnTo>
                    <a:pt x="233080" y="30149"/>
                  </a:lnTo>
                  <a:lnTo>
                    <a:pt x="233107" y="30149"/>
                  </a:lnTo>
                  <a:lnTo>
                    <a:pt x="233107" y="30176"/>
                  </a:lnTo>
                  <a:lnTo>
                    <a:pt x="233134" y="30176"/>
                  </a:lnTo>
                  <a:lnTo>
                    <a:pt x="233134" y="30189"/>
                  </a:lnTo>
                  <a:lnTo>
                    <a:pt x="233147" y="30189"/>
                  </a:lnTo>
                  <a:lnTo>
                    <a:pt x="233147" y="30216"/>
                  </a:lnTo>
                  <a:lnTo>
                    <a:pt x="233174" y="30216"/>
                  </a:lnTo>
                  <a:lnTo>
                    <a:pt x="233174" y="30243"/>
                  </a:lnTo>
                  <a:lnTo>
                    <a:pt x="233201" y="30243"/>
                  </a:lnTo>
                  <a:lnTo>
                    <a:pt x="233201" y="30256"/>
                  </a:lnTo>
                  <a:lnTo>
                    <a:pt x="233214" y="30256"/>
                  </a:lnTo>
                  <a:lnTo>
                    <a:pt x="233214" y="30283"/>
                  </a:lnTo>
                  <a:lnTo>
                    <a:pt x="233241" y="30283"/>
                  </a:lnTo>
                  <a:lnTo>
                    <a:pt x="233241" y="30310"/>
                  </a:lnTo>
                  <a:lnTo>
                    <a:pt x="233267" y="30310"/>
                  </a:lnTo>
                  <a:lnTo>
                    <a:pt x="233267" y="30350"/>
                  </a:lnTo>
                  <a:lnTo>
                    <a:pt x="233281" y="30350"/>
                  </a:lnTo>
                  <a:lnTo>
                    <a:pt x="233281" y="30377"/>
                  </a:lnTo>
                  <a:lnTo>
                    <a:pt x="233308" y="30377"/>
                  </a:lnTo>
                  <a:lnTo>
                    <a:pt x="233308" y="30390"/>
                  </a:lnTo>
                  <a:lnTo>
                    <a:pt x="233334" y="30390"/>
                  </a:lnTo>
                  <a:lnTo>
                    <a:pt x="233334" y="30417"/>
                  </a:lnTo>
                  <a:lnTo>
                    <a:pt x="233348" y="30417"/>
                  </a:lnTo>
                  <a:lnTo>
                    <a:pt x="233348" y="30444"/>
                  </a:lnTo>
                  <a:lnTo>
                    <a:pt x="233375" y="30444"/>
                  </a:lnTo>
                  <a:lnTo>
                    <a:pt x="233375" y="30457"/>
                  </a:lnTo>
                  <a:lnTo>
                    <a:pt x="233401" y="30457"/>
                  </a:lnTo>
                  <a:lnTo>
                    <a:pt x="233401" y="30484"/>
                  </a:lnTo>
                  <a:lnTo>
                    <a:pt x="233415" y="30484"/>
                  </a:lnTo>
                  <a:lnTo>
                    <a:pt x="233415" y="30510"/>
                  </a:lnTo>
                  <a:lnTo>
                    <a:pt x="233441" y="30510"/>
                  </a:lnTo>
                  <a:lnTo>
                    <a:pt x="233441" y="30524"/>
                  </a:lnTo>
                  <a:lnTo>
                    <a:pt x="233468" y="30524"/>
                  </a:lnTo>
                  <a:lnTo>
                    <a:pt x="233468" y="30551"/>
                  </a:lnTo>
                  <a:lnTo>
                    <a:pt x="233482" y="30551"/>
                  </a:lnTo>
                  <a:lnTo>
                    <a:pt x="233482" y="30577"/>
                  </a:lnTo>
                  <a:lnTo>
                    <a:pt x="233508" y="30577"/>
                  </a:lnTo>
                  <a:lnTo>
                    <a:pt x="233508" y="30591"/>
                  </a:lnTo>
                  <a:lnTo>
                    <a:pt x="233535" y="30591"/>
                  </a:lnTo>
                  <a:lnTo>
                    <a:pt x="233535" y="30644"/>
                  </a:lnTo>
                  <a:lnTo>
                    <a:pt x="233549" y="30644"/>
                  </a:lnTo>
                  <a:lnTo>
                    <a:pt x="233549" y="30658"/>
                  </a:lnTo>
                  <a:lnTo>
                    <a:pt x="233575" y="30658"/>
                  </a:lnTo>
                  <a:lnTo>
                    <a:pt x="233575" y="30684"/>
                  </a:lnTo>
                  <a:lnTo>
                    <a:pt x="233602" y="30684"/>
                  </a:lnTo>
                  <a:lnTo>
                    <a:pt x="233602" y="30711"/>
                  </a:lnTo>
                  <a:lnTo>
                    <a:pt x="233615" y="30711"/>
                  </a:lnTo>
                  <a:lnTo>
                    <a:pt x="233615" y="30725"/>
                  </a:lnTo>
                  <a:lnTo>
                    <a:pt x="233642" y="30725"/>
                  </a:lnTo>
                  <a:lnTo>
                    <a:pt x="233642" y="30751"/>
                  </a:lnTo>
                  <a:lnTo>
                    <a:pt x="233669" y="30751"/>
                  </a:lnTo>
                  <a:lnTo>
                    <a:pt x="233669" y="30778"/>
                  </a:lnTo>
                  <a:lnTo>
                    <a:pt x="233682" y="30778"/>
                  </a:lnTo>
                  <a:lnTo>
                    <a:pt x="233682" y="30791"/>
                  </a:lnTo>
                  <a:lnTo>
                    <a:pt x="233709" y="30791"/>
                  </a:lnTo>
                  <a:lnTo>
                    <a:pt x="233709" y="30818"/>
                  </a:lnTo>
                  <a:lnTo>
                    <a:pt x="233736" y="30818"/>
                  </a:lnTo>
                  <a:lnTo>
                    <a:pt x="233736" y="30845"/>
                  </a:lnTo>
                  <a:lnTo>
                    <a:pt x="233749" y="30845"/>
                  </a:lnTo>
                  <a:lnTo>
                    <a:pt x="233749" y="30858"/>
                  </a:lnTo>
                  <a:lnTo>
                    <a:pt x="233776" y="30858"/>
                  </a:lnTo>
                  <a:lnTo>
                    <a:pt x="233776" y="30885"/>
                  </a:lnTo>
                  <a:lnTo>
                    <a:pt x="233803" y="30885"/>
                  </a:lnTo>
                  <a:lnTo>
                    <a:pt x="233803" y="30925"/>
                  </a:lnTo>
                  <a:lnTo>
                    <a:pt x="233816" y="30925"/>
                  </a:lnTo>
                  <a:lnTo>
                    <a:pt x="233816" y="30952"/>
                  </a:lnTo>
                  <a:lnTo>
                    <a:pt x="233843" y="30952"/>
                  </a:lnTo>
                  <a:lnTo>
                    <a:pt x="233843" y="30979"/>
                  </a:lnTo>
                  <a:lnTo>
                    <a:pt x="233870" y="30979"/>
                  </a:lnTo>
                  <a:lnTo>
                    <a:pt x="233870" y="30992"/>
                  </a:lnTo>
                  <a:lnTo>
                    <a:pt x="233883" y="30992"/>
                  </a:lnTo>
                  <a:lnTo>
                    <a:pt x="233883" y="31019"/>
                  </a:lnTo>
                  <a:lnTo>
                    <a:pt x="233910" y="31019"/>
                  </a:lnTo>
                  <a:lnTo>
                    <a:pt x="233910" y="31046"/>
                  </a:lnTo>
                  <a:lnTo>
                    <a:pt x="233937" y="31046"/>
                  </a:lnTo>
                  <a:lnTo>
                    <a:pt x="233937" y="31086"/>
                  </a:lnTo>
                  <a:lnTo>
                    <a:pt x="233950" y="31086"/>
                  </a:lnTo>
                  <a:lnTo>
                    <a:pt x="233950" y="31113"/>
                  </a:lnTo>
                  <a:lnTo>
                    <a:pt x="233977" y="31113"/>
                  </a:lnTo>
                  <a:lnTo>
                    <a:pt x="233977" y="31153"/>
                  </a:lnTo>
                  <a:lnTo>
                    <a:pt x="234003" y="31153"/>
                  </a:lnTo>
                  <a:lnTo>
                    <a:pt x="234003" y="31179"/>
                  </a:lnTo>
                  <a:lnTo>
                    <a:pt x="234017" y="31179"/>
                  </a:lnTo>
                  <a:lnTo>
                    <a:pt x="234017" y="31193"/>
                  </a:lnTo>
                  <a:lnTo>
                    <a:pt x="234044" y="31193"/>
                  </a:lnTo>
                  <a:lnTo>
                    <a:pt x="234044" y="31246"/>
                  </a:lnTo>
                  <a:lnTo>
                    <a:pt x="234070" y="31246"/>
                  </a:lnTo>
                  <a:lnTo>
                    <a:pt x="234070" y="31260"/>
                  </a:lnTo>
                  <a:lnTo>
                    <a:pt x="234084" y="31260"/>
                  </a:lnTo>
                  <a:lnTo>
                    <a:pt x="234084" y="31313"/>
                  </a:lnTo>
                  <a:lnTo>
                    <a:pt x="234111" y="31313"/>
                  </a:lnTo>
                  <a:lnTo>
                    <a:pt x="234111" y="31327"/>
                  </a:lnTo>
                  <a:lnTo>
                    <a:pt x="234137" y="31327"/>
                  </a:lnTo>
                  <a:lnTo>
                    <a:pt x="234137" y="31380"/>
                  </a:lnTo>
                  <a:lnTo>
                    <a:pt x="234151" y="31380"/>
                  </a:lnTo>
                  <a:lnTo>
                    <a:pt x="234151" y="31394"/>
                  </a:lnTo>
                  <a:lnTo>
                    <a:pt x="234177" y="31394"/>
                  </a:lnTo>
                  <a:lnTo>
                    <a:pt x="234177" y="31447"/>
                  </a:lnTo>
                  <a:lnTo>
                    <a:pt x="234204" y="31447"/>
                  </a:lnTo>
                  <a:lnTo>
                    <a:pt x="234204" y="31461"/>
                  </a:lnTo>
                  <a:lnTo>
                    <a:pt x="234218" y="31461"/>
                  </a:lnTo>
                  <a:lnTo>
                    <a:pt x="234218" y="31487"/>
                  </a:lnTo>
                  <a:lnTo>
                    <a:pt x="234244" y="31487"/>
                  </a:lnTo>
                  <a:lnTo>
                    <a:pt x="234244" y="31527"/>
                  </a:lnTo>
                  <a:lnTo>
                    <a:pt x="234271" y="31527"/>
                  </a:lnTo>
                  <a:lnTo>
                    <a:pt x="234271" y="31554"/>
                  </a:lnTo>
                  <a:lnTo>
                    <a:pt x="234284" y="31554"/>
                  </a:lnTo>
                  <a:lnTo>
                    <a:pt x="234284" y="31594"/>
                  </a:lnTo>
                  <a:lnTo>
                    <a:pt x="234311" y="31594"/>
                  </a:lnTo>
                  <a:lnTo>
                    <a:pt x="234311" y="31621"/>
                  </a:lnTo>
                  <a:lnTo>
                    <a:pt x="234338" y="31621"/>
                  </a:lnTo>
                  <a:lnTo>
                    <a:pt x="234338" y="31661"/>
                  </a:lnTo>
                  <a:lnTo>
                    <a:pt x="234351" y="31661"/>
                  </a:lnTo>
                  <a:lnTo>
                    <a:pt x="234351" y="31688"/>
                  </a:lnTo>
                  <a:lnTo>
                    <a:pt x="234378" y="31688"/>
                  </a:lnTo>
                  <a:lnTo>
                    <a:pt x="234378" y="31728"/>
                  </a:lnTo>
                  <a:lnTo>
                    <a:pt x="234405" y="31728"/>
                  </a:lnTo>
                  <a:lnTo>
                    <a:pt x="234405" y="31755"/>
                  </a:lnTo>
                  <a:lnTo>
                    <a:pt x="234418" y="31755"/>
                  </a:lnTo>
                  <a:lnTo>
                    <a:pt x="234418" y="31795"/>
                  </a:lnTo>
                  <a:lnTo>
                    <a:pt x="234445" y="31795"/>
                  </a:lnTo>
                  <a:lnTo>
                    <a:pt x="234445" y="31822"/>
                  </a:lnTo>
                  <a:lnTo>
                    <a:pt x="234472" y="31822"/>
                  </a:lnTo>
                  <a:lnTo>
                    <a:pt x="234472" y="31849"/>
                  </a:lnTo>
                  <a:lnTo>
                    <a:pt x="234485" y="31849"/>
                  </a:lnTo>
                  <a:lnTo>
                    <a:pt x="234485" y="31889"/>
                  </a:lnTo>
                  <a:lnTo>
                    <a:pt x="234512" y="31889"/>
                  </a:lnTo>
                  <a:lnTo>
                    <a:pt x="234512" y="31915"/>
                  </a:lnTo>
                  <a:lnTo>
                    <a:pt x="234539" y="31915"/>
                  </a:lnTo>
                  <a:lnTo>
                    <a:pt x="234539" y="31956"/>
                  </a:lnTo>
                  <a:lnTo>
                    <a:pt x="234552" y="31956"/>
                  </a:lnTo>
                  <a:lnTo>
                    <a:pt x="234552" y="31982"/>
                  </a:lnTo>
                  <a:lnTo>
                    <a:pt x="234579" y="31982"/>
                  </a:lnTo>
                  <a:lnTo>
                    <a:pt x="234579" y="32023"/>
                  </a:lnTo>
                  <a:lnTo>
                    <a:pt x="234606" y="32023"/>
                  </a:lnTo>
                  <a:lnTo>
                    <a:pt x="234606" y="32049"/>
                  </a:lnTo>
                  <a:lnTo>
                    <a:pt x="234619" y="32049"/>
                  </a:lnTo>
                  <a:lnTo>
                    <a:pt x="234619" y="32089"/>
                  </a:lnTo>
                  <a:lnTo>
                    <a:pt x="234646" y="32089"/>
                  </a:lnTo>
                  <a:lnTo>
                    <a:pt x="234646" y="32116"/>
                  </a:lnTo>
                  <a:lnTo>
                    <a:pt x="234673" y="32116"/>
                  </a:lnTo>
                  <a:lnTo>
                    <a:pt x="234673" y="32130"/>
                  </a:lnTo>
                  <a:lnTo>
                    <a:pt x="234686" y="32130"/>
                  </a:lnTo>
                  <a:lnTo>
                    <a:pt x="234686" y="32183"/>
                  </a:lnTo>
                  <a:lnTo>
                    <a:pt x="234713" y="32183"/>
                  </a:lnTo>
                  <a:lnTo>
                    <a:pt x="234713" y="32196"/>
                  </a:lnTo>
                  <a:lnTo>
                    <a:pt x="234739" y="32196"/>
                  </a:lnTo>
                  <a:lnTo>
                    <a:pt x="234739" y="32250"/>
                  </a:lnTo>
                  <a:lnTo>
                    <a:pt x="234753" y="32250"/>
                  </a:lnTo>
                  <a:lnTo>
                    <a:pt x="234753" y="32263"/>
                  </a:lnTo>
                  <a:lnTo>
                    <a:pt x="234780" y="32263"/>
                  </a:lnTo>
                  <a:lnTo>
                    <a:pt x="234780" y="32317"/>
                  </a:lnTo>
                  <a:lnTo>
                    <a:pt x="234806" y="32317"/>
                  </a:lnTo>
                  <a:lnTo>
                    <a:pt x="234806" y="32330"/>
                  </a:lnTo>
                  <a:lnTo>
                    <a:pt x="234820" y="32330"/>
                  </a:lnTo>
                  <a:lnTo>
                    <a:pt x="234820" y="32384"/>
                  </a:lnTo>
                  <a:lnTo>
                    <a:pt x="234847" y="32384"/>
                  </a:lnTo>
                  <a:lnTo>
                    <a:pt x="234847" y="32397"/>
                  </a:lnTo>
                  <a:lnTo>
                    <a:pt x="234873" y="32397"/>
                  </a:lnTo>
                  <a:lnTo>
                    <a:pt x="234873" y="32424"/>
                  </a:lnTo>
                  <a:lnTo>
                    <a:pt x="234887" y="32424"/>
                  </a:lnTo>
                  <a:lnTo>
                    <a:pt x="234887" y="32464"/>
                  </a:lnTo>
                  <a:lnTo>
                    <a:pt x="234913" y="32464"/>
                  </a:lnTo>
                  <a:lnTo>
                    <a:pt x="234913" y="32518"/>
                  </a:lnTo>
                  <a:lnTo>
                    <a:pt x="234940" y="32518"/>
                  </a:lnTo>
                  <a:lnTo>
                    <a:pt x="234940" y="32558"/>
                  </a:lnTo>
                  <a:lnTo>
                    <a:pt x="234954" y="32558"/>
                  </a:lnTo>
                  <a:lnTo>
                    <a:pt x="234954" y="32598"/>
                  </a:lnTo>
                  <a:lnTo>
                    <a:pt x="234980" y="32598"/>
                  </a:lnTo>
                  <a:lnTo>
                    <a:pt x="234980" y="32651"/>
                  </a:lnTo>
                  <a:lnTo>
                    <a:pt x="235007" y="32651"/>
                  </a:lnTo>
                  <a:lnTo>
                    <a:pt x="235007" y="32692"/>
                  </a:lnTo>
                  <a:lnTo>
                    <a:pt x="235020" y="32692"/>
                  </a:lnTo>
                  <a:lnTo>
                    <a:pt x="235020" y="32732"/>
                  </a:lnTo>
                  <a:lnTo>
                    <a:pt x="235047" y="32732"/>
                  </a:lnTo>
                  <a:lnTo>
                    <a:pt x="235047" y="32799"/>
                  </a:lnTo>
                  <a:lnTo>
                    <a:pt x="235074" y="32799"/>
                  </a:lnTo>
                  <a:lnTo>
                    <a:pt x="235074" y="32852"/>
                  </a:lnTo>
                  <a:lnTo>
                    <a:pt x="235087" y="32852"/>
                  </a:lnTo>
                  <a:lnTo>
                    <a:pt x="235087" y="32892"/>
                  </a:lnTo>
                  <a:lnTo>
                    <a:pt x="235114" y="32892"/>
                  </a:lnTo>
                  <a:lnTo>
                    <a:pt x="235114" y="32932"/>
                  </a:lnTo>
                  <a:lnTo>
                    <a:pt x="235141" y="32932"/>
                  </a:lnTo>
                  <a:lnTo>
                    <a:pt x="235141" y="32986"/>
                  </a:lnTo>
                  <a:lnTo>
                    <a:pt x="235154" y="32986"/>
                  </a:lnTo>
                  <a:lnTo>
                    <a:pt x="235154" y="33026"/>
                  </a:lnTo>
                  <a:lnTo>
                    <a:pt x="235181" y="33026"/>
                  </a:lnTo>
                  <a:lnTo>
                    <a:pt x="235181" y="33093"/>
                  </a:lnTo>
                  <a:lnTo>
                    <a:pt x="235208" y="33093"/>
                  </a:lnTo>
                  <a:lnTo>
                    <a:pt x="235208" y="33133"/>
                  </a:lnTo>
                  <a:lnTo>
                    <a:pt x="235221" y="33133"/>
                  </a:lnTo>
                  <a:lnTo>
                    <a:pt x="235221" y="33187"/>
                  </a:lnTo>
                  <a:lnTo>
                    <a:pt x="235248" y="33187"/>
                  </a:lnTo>
                  <a:lnTo>
                    <a:pt x="235248" y="33227"/>
                  </a:lnTo>
                  <a:lnTo>
                    <a:pt x="235275" y="33227"/>
                  </a:lnTo>
                  <a:lnTo>
                    <a:pt x="235275" y="33267"/>
                  </a:lnTo>
                  <a:lnTo>
                    <a:pt x="235288" y="33267"/>
                  </a:lnTo>
                  <a:lnTo>
                    <a:pt x="235288" y="33321"/>
                  </a:lnTo>
                  <a:lnTo>
                    <a:pt x="235315" y="33321"/>
                  </a:lnTo>
                  <a:lnTo>
                    <a:pt x="235315" y="33361"/>
                  </a:lnTo>
                  <a:lnTo>
                    <a:pt x="235342" y="33361"/>
                  </a:lnTo>
                  <a:lnTo>
                    <a:pt x="235342" y="33428"/>
                  </a:lnTo>
                  <a:lnTo>
                    <a:pt x="235355" y="33428"/>
                  </a:lnTo>
                  <a:lnTo>
                    <a:pt x="235355" y="33468"/>
                  </a:lnTo>
                  <a:lnTo>
                    <a:pt x="235382" y="33468"/>
                  </a:lnTo>
                  <a:lnTo>
                    <a:pt x="235382" y="33521"/>
                  </a:lnTo>
                  <a:lnTo>
                    <a:pt x="235409" y="33521"/>
                  </a:lnTo>
                  <a:lnTo>
                    <a:pt x="235409" y="33561"/>
                  </a:lnTo>
                  <a:lnTo>
                    <a:pt x="235422" y="33561"/>
                  </a:lnTo>
                  <a:lnTo>
                    <a:pt x="235422" y="33602"/>
                  </a:lnTo>
                  <a:lnTo>
                    <a:pt x="235449" y="33602"/>
                  </a:lnTo>
                  <a:lnTo>
                    <a:pt x="235449" y="33655"/>
                  </a:lnTo>
                  <a:lnTo>
                    <a:pt x="235475" y="33655"/>
                  </a:lnTo>
                  <a:lnTo>
                    <a:pt x="235475" y="33722"/>
                  </a:lnTo>
                  <a:lnTo>
                    <a:pt x="235489" y="33722"/>
                  </a:lnTo>
                  <a:lnTo>
                    <a:pt x="235489" y="33762"/>
                  </a:lnTo>
                  <a:lnTo>
                    <a:pt x="235516" y="33762"/>
                  </a:lnTo>
                  <a:lnTo>
                    <a:pt x="235516" y="33802"/>
                  </a:lnTo>
                  <a:lnTo>
                    <a:pt x="235542" y="33802"/>
                  </a:lnTo>
                  <a:lnTo>
                    <a:pt x="235542" y="33856"/>
                  </a:lnTo>
                  <a:lnTo>
                    <a:pt x="235556" y="33856"/>
                  </a:lnTo>
                  <a:lnTo>
                    <a:pt x="235556" y="33896"/>
                  </a:lnTo>
                  <a:lnTo>
                    <a:pt x="235583" y="33896"/>
                  </a:lnTo>
                  <a:lnTo>
                    <a:pt x="235583" y="33936"/>
                  </a:lnTo>
                  <a:lnTo>
                    <a:pt x="235609" y="33936"/>
                  </a:lnTo>
                  <a:lnTo>
                    <a:pt x="235609" y="34003"/>
                  </a:lnTo>
                  <a:lnTo>
                    <a:pt x="235623" y="34003"/>
                  </a:lnTo>
                  <a:lnTo>
                    <a:pt x="235623" y="34097"/>
                  </a:lnTo>
                  <a:lnTo>
                    <a:pt x="235649" y="34097"/>
                  </a:lnTo>
                  <a:lnTo>
                    <a:pt x="235649" y="34190"/>
                  </a:lnTo>
                  <a:lnTo>
                    <a:pt x="235676" y="34190"/>
                  </a:lnTo>
                  <a:lnTo>
                    <a:pt x="235676" y="34271"/>
                  </a:lnTo>
                  <a:lnTo>
                    <a:pt x="235690" y="34271"/>
                  </a:lnTo>
                  <a:lnTo>
                    <a:pt x="235690" y="34364"/>
                  </a:lnTo>
                  <a:lnTo>
                    <a:pt x="235716" y="34364"/>
                  </a:lnTo>
                  <a:lnTo>
                    <a:pt x="235716" y="34471"/>
                  </a:lnTo>
                  <a:lnTo>
                    <a:pt x="235743" y="34471"/>
                  </a:lnTo>
                  <a:lnTo>
                    <a:pt x="235743" y="34565"/>
                  </a:lnTo>
                  <a:lnTo>
                    <a:pt x="235756" y="34565"/>
                  </a:lnTo>
                  <a:lnTo>
                    <a:pt x="235756" y="34659"/>
                  </a:lnTo>
                  <a:lnTo>
                    <a:pt x="235783" y="34659"/>
                  </a:lnTo>
                  <a:lnTo>
                    <a:pt x="235783" y="34739"/>
                  </a:lnTo>
                  <a:lnTo>
                    <a:pt x="235810" y="34739"/>
                  </a:lnTo>
                  <a:lnTo>
                    <a:pt x="235810" y="34859"/>
                  </a:lnTo>
                  <a:lnTo>
                    <a:pt x="235823" y="34859"/>
                  </a:lnTo>
                  <a:lnTo>
                    <a:pt x="235823" y="34940"/>
                  </a:lnTo>
                  <a:lnTo>
                    <a:pt x="235850" y="34940"/>
                  </a:lnTo>
                  <a:lnTo>
                    <a:pt x="235850" y="35033"/>
                  </a:lnTo>
                  <a:lnTo>
                    <a:pt x="235877" y="35033"/>
                  </a:lnTo>
                  <a:lnTo>
                    <a:pt x="235877" y="35127"/>
                  </a:lnTo>
                  <a:lnTo>
                    <a:pt x="235890" y="35127"/>
                  </a:lnTo>
                  <a:lnTo>
                    <a:pt x="235890" y="35207"/>
                  </a:lnTo>
                  <a:lnTo>
                    <a:pt x="235917" y="35207"/>
                  </a:lnTo>
                  <a:lnTo>
                    <a:pt x="235917" y="35328"/>
                  </a:lnTo>
                  <a:lnTo>
                    <a:pt x="235944" y="35328"/>
                  </a:lnTo>
                  <a:lnTo>
                    <a:pt x="235944" y="35408"/>
                  </a:lnTo>
                  <a:lnTo>
                    <a:pt x="235957" y="35408"/>
                  </a:lnTo>
                  <a:lnTo>
                    <a:pt x="235957" y="35502"/>
                  </a:lnTo>
                  <a:lnTo>
                    <a:pt x="235984" y="35502"/>
                  </a:lnTo>
                  <a:lnTo>
                    <a:pt x="235984" y="37174"/>
                  </a:lnTo>
                  <a:lnTo>
                    <a:pt x="235957" y="37174"/>
                  </a:lnTo>
                  <a:lnTo>
                    <a:pt x="235957" y="37268"/>
                  </a:lnTo>
                  <a:lnTo>
                    <a:pt x="235944" y="37268"/>
                  </a:lnTo>
                  <a:lnTo>
                    <a:pt x="235944" y="37375"/>
                  </a:lnTo>
                  <a:lnTo>
                    <a:pt x="235917" y="37375"/>
                  </a:lnTo>
                  <a:lnTo>
                    <a:pt x="235917" y="37469"/>
                  </a:lnTo>
                  <a:lnTo>
                    <a:pt x="235890" y="37469"/>
                  </a:lnTo>
                  <a:lnTo>
                    <a:pt x="235890" y="37549"/>
                  </a:lnTo>
                  <a:lnTo>
                    <a:pt x="235877" y="37549"/>
                  </a:lnTo>
                  <a:lnTo>
                    <a:pt x="235877" y="37643"/>
                  </a:lnTo>
                  <a:lnTo>
                    <a:pt x="235850" y="37643"/>
                  </a:lnTo>
                  <a:lnTo>
                    <a:pt x="235850" y="37750"/>
                  </a:lnTo>
                  <a:lnTo>
                    <a:pt x="235823" y="37750"/>
                  </a:lnTo>
                  <a:lnTo>
                    <a:pt x="235823" y="37843"/>
                  </a:lnTo>
                  <a:lnTo>
                    <a:pt x="235810" y="37843"/>
                  </a:lnTo>
                  <a:lnTo>
                    <a:pt x="235810" y="37937"/>
                  </a:lnTo>
                  <a:lnTo>
                    <a:pt x="235783" y="37937"/>
                  </a:lnTo>
                  <a:lnTo>
                    <a:pt x="235783" y="38017"/>
                  </a:lnTo>
                  <a:lnTo>
                    <a:pt x="235756" y="38017"/>
                  </a:lnTo>
                  <a:lnTo>
                    <a:pt x="235756" y="38111"/>
                  </a:lnTo>
                  <a:lnTo>
                    <a:pt x="235743" y="38111"/>
                  </a:lnTo>
                  <a:lnTo>
                    <a:pt x="235743" y="38218"/>
                  </a:lnTo>
                  <a:lnTo>
                    <a:pt x="235716" y="38218"/>
                  </a:lnTo>
                  <a:lnTo>
                    <a:pt x="235716" y="38312"/>
                  </a:lnTo>
                  <a:lnTo>
                    <a:pt x="235690" y="38312"/>
                  </a:lnTo>
                  <a:lnTo>
                    <a:pt x="235690" y="38406"/>
                  </a:lnTo>
                  <a:lnTo>
                    <a:pt x="235676" y="38406"/>
                  </a:lnTo>
                  <a:lnTo>
                    <a:pt x="235676" y="38486"/>
                  </a:lnTo>
                  <a:lnTo>
                    <a:pt x="235649" y="38486"/>
                  </a:lnTo>
                  <a:lnTo>
                    <a:pt x="235649" y="38606"/>
                  </a:lnTo>
                  <a:lnTo>
                    <a:pt x="235623" y="38606"/>
                  </a:lnTo>
                  <a:lnTo>
                    <a:pt x="235623" y="38687"/>
                  </a:lnTo>
                  <a:lnTo>
                    <a:pt x="235609" y="38687"/>
                  </a:lnTo>
                  <a:lnTo>
                    <a:pt x="235609" y="38753"/>
                  </a:lnTo>
                  <a:lnTo>
                    <a:pt x="235583" y="38753"/>
                  </a:lnTo>
                  <a:lnTo>
                    <a:pt x="235583" y="38807"/>
                  </a:lnTo>
                  <a:lnTo>
                    <a:pt x="235556" y="38807"/>
                  </a:lnTo>
                  <a:lnTo>
                    <a:pt x="235556" y="38847"/>
                  </a:lnTo>
                  <a:lnTo>
                    <a:pt x="235542" y="38847"/>
                  </a:lnTo>
                  <a:lnTo>
                    <a:pt x="235542" y="38887"/>
                  </a:lnTo>
                  <a:lnTo>
                    <a:pt x="235516" y="38887"/>
                  </a:lnTo>
                  <a:lnTo>
                    <a:pt x="235516" y="38941"/>
                  </a:lnTo>
                  <a:lnTo>
                    <a:pt x="235489" y="38941"/>
                  </a:lnTo>
                  <a:lnTo>
                    <a:pt x="235489" y="39008"/>
                  </a:lnTo>
                  <a:lnTo>
                    <a:pt x="235475" y="39008"/>
                  </a:lnTo>
                  <a:lnTo>
                    <a:pt x="235475" y="39048"/>
                  </a:lnTo>
                  <a:lnTo>
                    <a:pt x="235449" y="39048"/>
                  </a:lnTo>
                  <a:lnTo>
                    <a:pt x="235449" y="39088"/>
                  </a:lnTo>
                  <a:lnTo>
                    <a:pt x="235422" y="39088"/>
                  </a:lnTo>
                  <a:lnTo>
                    <a:pt x="235422" y="39142"/>
                  </a:lnTo>
                  <a:lnTo>
                    <a:pt x="235409" y="39142"/>
                  </a:lnTo>
                  <a:lnTo>
                    <a:pt x="235409" y="39208"/>
                  </a:lnTo>
                  <a:lnTo>
                    <a:pt x="235382" y="39208"/>
                  </a:lnTo>
                  <a:lnTo>
                    <a:pt x="235382" y="39249"/>
                  </a:lnTo>
                  <a:lnTo>
                    <a:pt x="235355" y="39249"/>
                  </a:lnTo>
                  <a:lnTo>
                    <a:pt x="235355" y="39289"/>
                  </a:lnTo>
                  <a:lnTo>
                    <a:pt x="235342" y="39289"/>
                  </a:lnTo>
                  <a:lnTo>
                    <a:pt x="235342" y="39342"/>
                  </a:lnTo>
                  <a:lnTo>
                    <a:pt x="235315" y="39342"/>
                  </a:lnTo>
                  <a:lnTo>
                    <a:pt x="235315" y="39382"/>
                  </a:lnTo>
                  <a:lnTo>
                    <a:pt x="235288" y="39382"/>
                  </a:lnTo>
                  <a:lnTo>
                    <a:pt x="235288" y="39449"/>
                  </a:lnTo>
                  <a:lnTo>
                    <a:pt x="235275" y="39449"/>
                  </a:lnTo>
                  <a:lnTo>
                    <a:pt x="235275" y="39489"/>
                  </a:lnTo>
                  <a:lnTo>
                    <a:pt x="235248" y="39489"/>
                  </a:lnTo>
                  <a:lnTo>
                    <a:pt x="235248" y="39543"/>
                  </a:lnTo>
                  <a:lnTo>
                    <a:pt x="235221" y="39543"/>
                  </a:lnTo>
                  <a:lnTo>
                    <a:pt x="235221" y="39583"/>
                  </a:lnTo>
                  <a:lnTo>
                    <a:pt x="235208" y="39583"/>
                  </a:lnTo>
                  <a:lnTo>
                    <a:pt x="235208" y="39650"/>
                  </a:lnTo>
                  <a:lnTo>
                    <a:pt x="235181" y="39650"/>
                  </a:lnTo>
                  <a:lnTo>
                    <a:pt x="235181" y="39690"/>
                  </a:lnTo>
                  <a:lnTo>
                    <a:pt x="235154" y="39690"/>
                  </a:lnTo>
                  <a:lnTo>
                    <a:pt x="235154" y="39744"/>
                  </a:lnTo>
                  <a:lnTo>
                    <a:pt x="235141" y="39744"/>
                  </a:lnTo>
                  <a:lnTo>
                    <a:pt x="235141" y="39784"/>
                  </a:lnTo>
                  <a:lnTo>
                    <a:pt x="235114" y="39784"/>
                  </a:lnTo>
                  <a:lnTo>
                    <a:pt x="235114" y="39811"/>
                  </a:lnTo>
                  <a:lnTo>
                    <a:pt x="235087" y="39811"/>
                  </a:lnTo>
                  <a:lnTo>
                    <a:pt x="235087" y="39851"/>
                  </a:lnTo>
                  <a:lnTo>
                    <a:pt x="235074" y="39851"/>
                  </a:lnTo>
                  <a:lnTo>
                    <a:pt x="235074" y="39877"/>
                  </a:lnTo>
                  <a:lnTo>
                    <a:pt x="235047" y="39877"/>
                  </a:lnTo>
                  <a:lnTo>
                    <a:pt x="235047" y="39918"/>
                  </a:lnTo>
                  <a:lnTo>
                    <a:pt x="235020" y="39918"/>
                  </a:lnTo>
                  <a:lnTo>
                    <a:pt x="235020" y="39944"/>
                  </a:lnTo>
                  <a:lnTo>
                    <a:pt x="235007" y="39944"/>
                  </a:lnTo>
                  <a:lnTo>
                    <a:pt x="235007" y="39985"/>
                  </a:lnTo>
                  <a:lnTo>
                    <a:pt x="234980" y="39985"/>
                  </a:lnTo>
                  <a:lnTo>
                    <a:pt x="234980" y="40011"/>
                  </a:lnTo>
                  <a:lnTo>
                    <a:pt x="234954" y="40011"/>
                  </a:lnTo>
                  <a:lnTo>
                    <a:pt x="234954" y="40051"/>
                  </a:lnTo>
                  <a:lnTo>
                    <a:pt x="234940" y="40051"/>
                  </a:lnTo>
                  <a:lnTo>
                    <a:pt x="234940" y="40078"/>
                  </a:lnTo>
                  <a:lnTo>
                    <a:pt x="234913" y="40078"/>
                  </a:lnTo>
                  <a:lnTo>
                    <a:pt x="234913" y="40118"/>
                  </a:lnTo>
                  <a:lnTo>
                    <a:pt x="234887" y="40118"/>
                  </a:lnTo>
                  <a:lnTo>
                    <a:pt x="234887" y="40145"/>
                  </a:lnTo>
                  <a:lnTo>
                    <a:pt x="234873" y="40145"/>
                  </a:lnTo>
                  <a:lnTo>
                    <a:pt x="234873" y="40185"/>
                  </a:lnTo>
                  <a:lnTo>
                    <a:pt x="234847" y="40185"/>
                  </a:lnTo>
                  <a:lnTo>
                    <a:pt x="234847" y="40212"/>
                  </a:lnTo>
                  <a:lnTo>
                    <a:pt x="234820" y="40212"/>
                  </a:lnTo>
                  <a:lnTo>
                    <a:pt x="234820" y="40252"/>
                  </a:lnTo>
                  <a:lnTo>
                    <a:pt x="234806" y="40252"/>
                  </a:lnTo>
                  <a:lnTo>
                    <a:pt x="234806" y="40279"/>
                  </a:lnTo>
                  <a:lnTo>
                    <a:pt x="234780" y="40279"/>
                  </a:lnTo>
                  <a:lnTo>
                    <a:pt x="234780" y="40319"/>
                  </a:lnTo>
                  <a:lnTo>
                    <a:pt x="234753" y="40319"/>
                  </a:lnTo>
                  <a:lnTo>
                    <a:pt x="234753" y="40346"/>
                  </a:lnTo>
                  <a:lnTo>
                    <a:pt x="234739" y="40346"/>
                  </a:lnTo>
                  <a:lnTo>
                    <a:pt x="234739" y="40386"/>
                  </a:lnTo>
                  <a:lnTo>
                    <a:pt x="234713" y="40386"/>
                  </a:lnTo>
                  <a:lnTo>
                    <a:pt x="234713" y="40413"/>
                  </a:lnTo>
                  <a:lnTo>
                    <a:pt x="234686" y="40413"/>
                  </a:lnTo>
                  <a:lnTo>
                    <a:pt x="234686" y="40426"/>
                  </a:lnTo>
                  <a:lnTo>
                    <a:pt x="234673" y="40426"/>
                  </a:lnTo>
                  <a:lnTo>
                    <a:pt x="234673" y="40480"/>
                  </a:lnTo>
                  <a:lnTo>
                    <a:pt x="234646" y="40480"/>
                  </a:lnTo>
                  <a:lnTo>
                    <a:pt x="234646" y="40493"/>
                  </a:lnTo>
                  <a:lnTo>
                    <a:pt x="234619" y="40493"/>
                  </a:lnTo>
                  <a:lnTo>
                    <a:pt x="234619" y="40547"/>
                  </a:lnTo>
                  <a:lnTo>
                    <a:pt x="234606" y="40547"/>
                  </a:lnTo>
                  <a:lnTo>
                    <a:pt x="234606" y="40560"/>
                  </a:lnTo>
                  <a:lnTo>
                    <a:pt x="234579" y="40560"/>
                  </a:lnTo>
                  <a:lnTo>
                    <a:pt x="234579" y="40613"/>
                  </a:lnTo>
                  <a:lnTo>
                    <a:pt x="234552" y="40613"/>
                  </a:lnTo>
                  <a:lnTo>
                    <a:pt x="234552" y="40627"/>
                  </a:lnTo>
                  <a:lnTo>
                    <a:pt x="234539" y="40627"/>
                  </a:lnTo>
                  <a:lnTo>
                    <a:pt x="234539" y="40680"/>
                  </a:lnTo>
                  <a:lnTo>
                    <a:pt x="234512" y="40680"/>
                  </a:lnTo>
                  <a:lnTo>
                    <a:pt x="234512" y="40694"/>
                  </a:lnTo>
                  <a:lnTo>
                    <a:pt x="234485" y="40694"/>
                  </a:lnTo>
                  <a:lnTo>
                    <a:pt x="234485" y="40747"/>
                  </a:lnTo>
                  <a:lnTo>
                    <a:pt x="234472" y="40747"/>
                  </a:lnTo>
                  <a:lnTo>
                    <a:pt x="234472" y="40761"/>
                  </a:lnTo>
                  <a:lnTo>
                    <a:pt x="234445" y="40761"/>
                  </a:lnTo>
                  <a:lnTo>
                    <a:pt x="234445" y="40814"/>
                  </a:lnTo>
                  <a:lnTo>
                    <a:pt x="234418" y="40814"/>
                  </a:lnTo>
                  <a:lnTo>
                    <a:pt x="234418" y="40828"/>
                  </a:lnTo>
                  <a:lnTo>
                    <a:pt x="234405" y="40828"/>
                  </a:lnTo>
                  <a:lnTo>
                    <a:pt x="234405" y="40881"/>
                  </a:lnTo>
                  <a:lnTo>
                    <a:pt x="234378" y="40881"/>
                  </a:lnTo>
                  <a:lnTo>
                    <a:pt x="234378" y="40894"/>
                  </a:lnTo>
                  <a:lnTo>
                    <a:pt x="234351" y="40894"/>
                  </a:lnTo>
                  <a:lnTo>
                    <a:pt x="234351" y="40948"/>
                  </a:lnTo>
                  <a:lnTo>
                    <a:pt x="234338" y="40948"/>
                  </a:lnTo>
                  <a:lnTo>
                    <a:pt x="234338" y="40961"/>
                  </a:lnTo>
                  <a:lnTo>
                    <a:pt x="234311" y="40961"/>
                  </a:lnTo>
                  <a:lnTo>
                    <a:pt x="234311" y="41015"/>
                  </a:lnTo>
                  <a:lnTo>
                    <a:pt x="234284" y="41015"/>
                  </a:lnTo>
                  <a:lnTo>
                    <a:pt x="234284" y="41028"/>
                  </a:lnTo>
                  <a:lnTo>
                    <a:pt x="234271" y="41028"/>
                  </a:lnTo>
                  <a:lnTo>
                    <a:pt x="234271" y="41082"/>
                  </a:lnTo>
                  <a:lnTo>
                    <a:pt x="234244" y="41082"/>
                  </a:lnTo>
                  <a:lnTo>
                    <a:pt x="234244" y="41095"/>
                  </a:lnTo>
                  <a:lnTo>
                    <a:pt x="234218" y="41095"/>
                  </a:lnTo>
                  <a:lnTo>
                    <a:pt x="234218" y="41122"/>
                  </a:lnTo>
                  <a:lnTo>
                    <a:pt x="234204" y="41122"/>
                  </a:lnTo>
                  <a:lnTo>
                    <a:pt x="234204" y="41162"/>
                  </a:lnTo>
                  <a:lnTo>
                    <a:pt x="234177" y="41162"/>
                  </a:lnTo>
                  <a:lnTo>
                    <a:pt x="234177" y="41189"/>
                  </a:lnTo>
                  <a:lnTo>
                    <a:pt x="234151" y="41189"/>
                  </a:lnTo>
                  <a:lnTo>
                    <a:pt x="234151" y="41229"/>
                  </a:lnTo>
                  <a:lnTo>
                    <a:pt x="234137" y="41229"/>
                  </a:lnTo>
                  <a:lnTo>
                    <a:pt x="234137" y="41256"/>
                  </a:lnTo>
                  <a:lnTo>
                    <a:pt x="234111" y="41256"/>
                  </a:lnTo>
                  <a:lnTo>
                    <a:pt x="234111" y="41296"/>
                  </a:lnTo>
                  <a:lnTo>
                    <a:pt x="234084" y="41296"/>
                  </a:lnTo>
                  <a:lnTo>
                    <a:pt x="234084" y="41323"/>
                  </a:lnTo>
                  <a:lnTo>
                    <a:pt x="234070" y="41323"/>
                  </a:lnTo>
                  <a:lnTo>
                    <a:pt x="234070" y="41363"/>
                  </a:lnTo>
                  <a:lnTo>
                    <a:pt x="234044" y="41363"/>
                  </a:lnTo>
                  <a:lnTo>
                    <a:pt x="234044" y="41390"/>
                  </a:lnTo>
                  <a:lnTo>
                    <a:pt x="234017" y="41390"/>
                  </a:lnTo>
                  <a:lnTo>
                    <a:pt x="234017" y="41416"/>
                  </a:lnTo>
                  <a:lnTo>
                    <a:pt x="234003" y="41416"/>
                  </a:lnTo>
                  <a:lnTo>
                    <a:pt x="234003" y="41430"/>
                  </a:lnTo>
                  <a:lnTo>
                    <a:pt x="233977" y="41430"/>
                  </a:lnTo>
                  <a:lnTo>
                    <a:pt x="233977" y="41483"/>
                  </a:lnTo>
                  <a:lnTo>
                    <a:pt x="233950" y="41483"/>
                  </a:lnTo>
                  <a:lnTo>
                    <a:pt x="233950" y="41497"/>
                  </a:lnTo>
                  <a:lnTo>
                    <a:pt x="233937" y="41497"/>
                  </a:lnTo>
                  <a:lnTo>
                    <a:pt x="233937" y="41523"/>
                  </a:lnTo>
                  <a:lnTo>
                    <a:pt x="233910" y="41523"/>
                  </a:lnTo>
                  <a:lnTo>
                    <a:pt x="233910" y="41550"/>
                  </a:lnTo>
                  <a:lnTo>
                    <a:pt x="233883" y="41550"/>
                  </a:lnTo>
                  <a:lnTo>
                    <a:pt x="233883" y="41590"/>
                  </a:lnTo>
                  <a:lnTo>
                    <a:pt x="233870" y="41590"/>
                  </a:lnTo>
                  <a:lnTo>
                    <a:pt x="233870" y="41617"/>
                  </a:lnTo>
                  <a:lnTo>
                    <a:pt x="233843" y="41617"/>
                  </a:lnTo>
                  <a:lnTo>
                    <a:pt x="233843" y="41630"/>
                  </a:lnTo>
                  <a:lnTo>
                    <a:pt x="233816" y="41630"/>
                  </a:lnTo>
                  <a:lnTo>
                    <a:pt x="233816" y="41657"/>
                  </a:lnTo>
                  <a:lnTo>
                    <a:pt x="233803" y="41657"/>
                  </a:lnTo>
                  <a:lnTo>
                    <a:pt x="233803" y="41684"/>
                  </a:lnTo>
                  <a:lnTo>
                    <a:pt x="233776" y="41684"/>
                  </a:lnTo>
                  <a:lnTo>
                    <a:pt x="233776" y="41724"/>
                  </a:lnTo>
                  <a:lnTo>
                    <a:pt x="233749" y="41724"/>
                  </a:lnTo>
                  <a:lnTo>
                    <a:pt x="233749" y="41751"/>
                  </a:lnTo>
                  <a:lnTo>
                    <a:pt x="233736" y="41751"/>
                  </a:lnTo>
                  <a:lnTo>
                    <a:pt x="233736" y="41764"/>
                  </a:lnTo>
                  <a:lnTo>
                    <a:pt x="233709" y="41764"/>
                  </a:lnTo>
                  <a:lnTo>
                    <a:pt x="233709" y="41791"/>
                  </a:lnTo>
                  <a:lnTo>
                    <a:pt x="233682" y="41791"/>
                  </a:lnTo>
                  <a:lnTo>
                    <a:pt x="233682" y="41831"/>
                  </a:lnTo>
                  <a:lnTo>
                    <a:pt x="233669" y="41831"/>
                  </a:lnTo>
                  <a:lnTo>
                    <a:pt x="233669" y="41858"/>
                  </a:lnTo>
                  <a:lnTo>
                    <a:pt x="233642" y="41858"/>
                  </a:lnTo>
                  <a:lnTo>
                    <a:pt x="233642" y="41885"/>
                  </a:lnTo>
                  <a:lnTo>
                    <a:pt x="233615" y="41885"/>
                  </a:lnTo>
                  <a:lnTo>
                    <a:pt x="233615" y="41898"/>
                  </a:lnTo>
                  <a:lnTo>
                    <a:pt x="233602" y="41898"/>
                  </a:lnTo>
                  <a:lnTo>
                    <a:pt x="233602" y="41925"/>
                  </a:lnTo>
                  <a:lnTo>
                    <a:pt x="233575" y="41925"/>
                  </a:lnTo>
                  <a:lnTo>
                    <a:pt x="233575" y="41965"/>
                  </a:lnTo>
                  <a:lnTo>
                    <a:pt x="233549" y="41965"/>
                  </a:lnTo>
                  <a:lnTo>
                    <a:pt x="233549" y="41992"/>
                  </a:lnTo>
                  <a:lnTo>
                    <a:pt x="233535" y="41992"/>
                  </a:lnTo>
                  <a:lnTo>
                    <a:pt x="233535" y="42019"/>
                  </a:lnTo>
                  <a:lnTo>
                    <a:pt x="233508" y="42019"/>
                  </a:lnTo>
                  <a:lnTo>
                    <a:pt x="233508" y="42032"/>
                  </a:lnTo>
                  <a:lnTo>
                    <a:pt x="233482" y="42032"/>
                  </a:lnTo>
                  <a:lnTo>
                    <a:pt x="233482" y="42085"/>
                  </a:lnTo>
                  <a:lnTo>
                    <a:pt x="233468" y="42085"/>
                  </a:lnTo>
                  <a:lnTo>
                    <a:pt x="233468" y="42099"/>
                  </a:lnTo>
                  <a:lnTo>
                    <a:pt x="233441" y="42099"/>
                  </a:lnTo>
                  <a:lnTo>
                    <a:pt x="233441" y="42126"/>
                  </a:lnTo>
                  <a:lnTo>
                    <a:pt x="233415" y="42126"/>
                  </a:lnTo>
                  <a:lnTo>
                    <a:pt x="233415" y="42152"/>
                  </a:lnTo>
                  <a:lnTo>
                    <a:pt x="233401" y="42152"/>
                  </a:lnTo>
                  <a:lnTo>
                    <a:pt x="233401" y="42166"/>
                  </a:lnTo>
                  <a:lnTo>
                    <a:pt x="233375" y="42166"/>
                  </a:lnTo>
                  <a:lnTo>
                    <a:pt x="233375" y="42219"/>
                  </a:lnTo>
                  <a:lnTo>
                    <a:pt x="233348" y="42219"/>
                  </a:lnTo>
                  <a:lnTo>
                    <a:pt x="233348" y="42233"/>
                  </a:lnTo>
                  <a:lnTo>
                    <a:pt x="233334" y="42233"/>
                  </a:lnTo>
                  <a:lnTo>
                    <a:pt x="233334" y="42259"/>
                  </a:lnTo>
                  <a:lnTo>
                    <a:pt x="233308" y="42259"/>
                  </a:lnTo>
                  <a:lnTo>
                    <a:pt x="233308" y="42286"/>
                  </a:lnTo>
                  <a:lnTo>
                    <a:pt x="233281" y="42286"/>
                  </a:lnTo>
                  <a:lnTo>
                    <a:pt x="233281" y="42326"/>
                  </a:lnTo>
                  <a:lnTo>
                    <a:pt x="233267" y="42326"/>
                  </a:lnTo>
                  <a:lnTo>
                    <a:pt x="233267" y="42353"/>
                  </a:lnTo>
                  <a:lnTo>
                    <a:pt x="233241" y="42353"/>
                  </a:lnTo>
                  <a:lnTo>
                    <a:pt x="233241" y="42366"/>
                  </a:lnTo>
                  <a:lnTo>
                    <a:pt x="233214" y="42366"/>
                  </a:lnTo>
                  <a:lnTo>
                    <a:pt x="233214" y="42393"/>
                  </a:lnTo>
                  <a:lnTo>
                    <a:pt x="233201" y="42393"/>
                  </a:lnTo>
                  <a:lnTo>
                    <a:pt x="233201" y="42420"/>
                  </a:lnTo>
                  <a:lnTo>
                    <a:pt x="233174" y="42420"/>
                  </a:lnTo>
                  <a:lnTo>
                    <a:pt x="233174" y="42460"/>
                  </a:lnTo>
                  <a:lnTo>
                    <a:pt x="233147" y="42460"/>
                  </a:lnTo>
                  <a:lnTo>
                    <a:pt x="233147" y="42487"/>
                  </a:lnTo>
                  <a:lnTo>
                    <a:pt x="233134" y="42487"/>
                  </a:lnTo>
                  <a:lnTo>
                    <a:pt x="233134" y="42500"/>
                  </a:lnTo>
                  <a:lnTo>
                    <a:pt x="233107" y="42500"/>
                  </a:lnTo>
                  <a:lnTo>
                    <a:pt x="233107" y="42527"/>
                  </a:lnTo>
                  <a:lnTo>
                    <a:pt x="233080" y="42527"/>
                  </a:lnTo>
                  <a:lnTo>
                    <a:pt x="233080" y="42554"/>
                  </a:lnTo>
                  <a:lnTo>
                    <a:pt x="233067" y="42554"/>
                  </a:lnTo>
                  <a:lnTo>
                    <a:pt x="233067" y="42594"/>
                  </a:lnTo>
                  <a:lnTo>
                    <a:pt x="233040" y="42594"/>
                  </a:lnTo>
                  <a:lnTo>
                    <a:pt x="233040" y="42621"/>
                  </a:lnTo>
                  <a:lnTo>
                    <a:pt x="233013" y="42621"/>
                  </a:lnTo>
                  <a:lnTo>
                    <a:pt x="233013" y="42634"/>
                  </a:lnTo>
                  <a:lnTo>
                    <a:pt x="233000" y="42634"/>
                  </a:lnTo>
                  <a:lnTo>
                    <a:pt x="233000" y="42661"/>
                  </a:lnTo>
                  <a:lnTo>
                    <a:pt x="232973" y="42661"/>
                  </a:lnTo>
                  <a:lnTo>
                    <a:pt x="232973" y="42701"/>
                  </a:lnTo>
                  <a:lnTo>
                    <a:pt x="232946" y="42701"/>
                  </a:lnTo>
                  <a:lnTo>
                    <a:pt x="232946" y="42728"/>
                  </a:lnTo>
                  <a:lnTo>
                    <a:pt x="232933" y="42728"/>
                  </a:lnTo>
                  <a:lnTo>
                    <a:pt x="232933" y="42755"/>
                  </a:lnTo>
                  <a:lnTo>
                    <a:pt x="232906" y="42755"/>
                  </a:lnTo>
                  <a:lnTo>
                    <a:pt x="232906" y="42768"/>
                  </a:lnTo>
                  <a:lnTo>
                    <a:pt x="232879" y="42768"/>
                  </a:lnTo>
                  <a:lnTo>
                    <a:pt x="232879" y="42795"/>
                  </a:lnTo>
                  <a:lnTo>
                    <a:pt x="232866" y="42795"/>
                  </a:lnTo>
                  <a:lnTo>
                    <a:pt x="232866" y="42835"/>
                  </a:lnTo>
                  <a:lnTo>
                    <a:pt x="232839" y="42835"/>
                  </a:lnTo>
                  <a:lnTo>
                    <a:pt x="232839" y="42862"/>
                  </a:lnTo>
                  <a:lnTo>
                    <a:pt x="232813" y="42862"/>
                  </a:lnTo>
                  <a:lnTo>
                    <a:pt x="232813" y="42888"/>
                  </a:lnTo>
                  <a:lnTo>
                    <a:pt x="232799" y="42888"/>
                  </a:lnTo>
                  <a:lnTo>
                    <a:pt x="232799" y="42902"/>
                  </a:lnTo>
                  <a:lnTo>
                    <a:pt x="232772" y="42902"/>
                  </a:lnTo>
                  <a:lnTo>
                    <a:pt x="232772" y="42955"/>
                  </a:lnTo>
                  <a:lnTo>
                    <a:pt x="232746" y="42955"/>
                  </a:lnTo>
                  <a:lnTo>
                    <a:pt x="232746" y="42969"/>
                  </a:lnTo>
                  <a:lnTo>
                    <a:pt x="232732" y="42969"/>
                  </a:lnTo>
                  <a:lnTo>
                    <a:pt x="232732" y="42995"/>
                  </a:lnTo>
                  <a:lnTo>
                    <a:pt x="232705" y="42995"/>
                  </a:lnTo>
                  <a:lnTo>
                    <a:pt x="232705" y="43022"/>
                  </a:lnTo>
                  <a:lnTo>
                    <a:pt x="232679" y="43022"/>
                  </a:lnTo>
                  <a:lnTo>
                    <a:pt x="232679" y="43036"/>
                  </a:lnTo>
                  <a:lnTo>
                    <a:pt x="232665" y="43036"/>
                  </a:lnTo>
                  <a:lnTo>
                    <a:pt x="232665" y="43089"/>
                  </a:lnTo>
                  <a:lnTo>
                    <a:pt x="232639" y="43089"/>
                  </a:lnTo>
                  <a:lnTo>
                    <a:pt x="232639" y="43102"/>
                  </a:lnTo>
                  <a:lnTo>
                    <a:pt x="232612" y="43102"/>
                  </a:lnTo>
                  <a:lnTo>
                    <a:pt x="232612" y="43129"/>
                  </a:lnTo>
                  <a:lnTo>
                    <a:pt x="232598" y="43129"/>
                  </a:lnTo>
                  <a:lnTo>
                    <a:pt x="232598" y="43156"/>
                  </a:lnTo>
                  <a:lnTo>
                    <a:pt x="232572" y="43156"/>
                  </a:lnTo>
                  <a:lnTo>
                    <a:pt x="232572" y="43196"/>
                  </a:lnTo>
                  <a:lnTo>
                    <a:pt x="232545" y="43196"/>
                  </a:lnTo>
                  <a:lnTo>
                    <a:pt x="232545" y="43223"/>
                  </a:lnTo>
                  <a:lnTo>
                    <a:pt x="232532" y="43223"/>
                  </a:lnTo>
                  <a:lnTo>
                    <a:pt x="232532" y="43236"/>
                  </a:lnTo>
                  <a:lnTo>
                    <a:pt x="232505" y="43236"/>
                  </a:lnTo>
                  <a:lnTo>
                    <a:pt x="232505" y="43263"/>
                  </a:lnTo>
                  <a:lnTo>
                    <a:pt x="232478" y="43263"/>
                  </a:lnTo>
                  <a:lnTo>
                    <a:pt x="232478" y="43290"/>
                  </a:lnTo>
                  <a:lnTo>
                    <a:pt x="232465" y="43290"/>
                  </a:lnTo>
                  <a:lnTo>
                    <a:pt x="232465" y="43330"/>
                  </a:lnTo>
                  <a:lnTo>
                    <a:pt x="232438" y="43330"/>
                  </a:lnTo>
                  <a:lnTo>
                    <a:pt x="232438" y="43357"/>
                  </a:lnTo>
                  <a:lnTo>
                    <a:pt x="232411" y="43357"/>
                  </a:lnTo>
                  <a:lnTo>
                    <a:pt x="232411" y="43370"/>
                  </a:lnTo>
                  <a:lnTo>
                    <a:pt x="232398" y="43370"/>
                  </a:lnTo>
                  <a:lnTo>
                    <a:pt x="232398" y="43397"/>
                  </a:lnTo>
                  <a:lnTo>
                    <a:pt x="232371" y="43397"/>
                  </a:lnTo>
                  <a:lnTo>
                    <a:pt x="232371" y="43437"/>
                  </a:lnTo>
                  <a:lnTo>
                    <a:pt x="232344" y="43437"/>
                  </a:lnTo>
                  <a:lnTo>
                    <a:pt x="232344" y="43464"/>
                  </a:lnTo>
                  <a:lnTo>
                    <a:pt x="232331" y="43464"/>
                  </a:lnTo>
                  <a:lnTo>
                    <a:pt x="232331" y="43491"/>
                  </a:lnTo>
                  <a:lnTo>
                    <a:pt x="232304" y="43491"/>
                  </a:lnTo>
                  <a:lnTo>
                    <a:pt x="232304" y="43504"/>
                  </a:lnTo>
                  <a:lnTo>
                    <a:pt x="232277" y="43504"/>
                  </a:lnTo>
                  <a:lnTo>
                    <a:pt x="232277" y="43531"/>
                  </a:lnTo>
                  <a:lnTo>
                    <a:pt x="232264" y="43531"/>
                  </a:lnTo>
                  <a:lnTo>
                    <a:pt x="232264" y="43571"/>
                  </a:lnTo>
                  <a:lnTo>
                    <a:pt x="232237" y="43571"/>
                  </a:lnTo>
                  <a:lnTo>
                    <a:pt x="232237" y="43598"/>
                  </a:lnTo>
                  <a:lnTo>
                    <a:pt x="232210" y="43598"/>
                  </a:lnTo>
                  <a:lnTo>
                    <a:pt x="232210" y="43624"/>
                  </a:lnTo>
                  <a:lnTo>
                    <a:pt x="232197" y="43624"/>
                  </a:lnTo>
                  <a:lnTo>
                    <a:pt x="232197" y="43638"/>
                  </a:lnTo>
                  <a:lnTo>
                    <a:pt x="232170" y="43638"/>
                  </a:lnTo>
                  <a:lnTo>
                    <a:pt x="232170" y="43691"/>
                  </a:lnTo>
                  <a:lnTo>
                    <a:pt x="232143" y="43691"/>
                  </a:lnTo>
                  <a:lnTo>
                    <a:pt x="232143" y="43705"/>
                  </a:lnTo>
                  <a:lnTo>
                    <a:pt x="232130" y="43705"/>
                  </a:lnTo>
                  <a:lnTo>
                    <a:pt x="232130" y="43731"/>
                  </a:lnTo>
                  <a:lnTo>
                    <a:pt x="232103" y="43731"/>
                  </a:lnTo>
                  <a:lnTo>
                    <a:pt x="232103" y="43758"/>
                  </a:lnTo>
                  <a:lnTo>
                    <a:pt x="232077" y="43758"/>
                  </a:lnTo>
                  <a:lnTo>
                    <a:pt x="232077" y="43772"/>
                  </a:lnTo>
                  <a:lnTo>
                    <a:pt x="232063" y="43772"/>
                  </a:lnTo>
                  <a:lnTo>
                    <a:pt x="232063" y="43825"/>
                  </a:lnTo>
                  <a:lnTo>
                    <a:pt x="232036" y="43825"/>
                  </a:lnTo>
                  <a:lnTo>
                    <a:pt x="232036" y="43838"/>
                  </a:lnTo>
                  <a:lnTo>
                    <a:pt x="232010" y="43838"/>
                  </a:lnTo>
                  <a:lnTo>
                    <a:pt x="232010" y="43865"/>
                  </a:lnTo>
                  <a:lnTo>
                    <a:pt x="231996" y="43865"/>
                  </a:lnTo>
                  <a:lnTo>
                    <a:pt x="231996" y="43892"/>
                  </a:lnTo>
                  <a:lnTo>
                    <a:pt x="231969" y="43892"/>
                  </a:lnTo>
                  <a:lnTo>
                    <a:pt x="231969" y="43905"/>
                  </a:lnTo>
                  <a:lnTo>
                    <a:pt x="231943" y="43905"/>
                  </a:lnTo>
                  <a:lnTo>
                    <a:pt x="231943" y="43959"/>
                  </a:lnTo>
                  <a:lnTo>
                    <a:pt x="231929" y="43959"/>
                  </a:lnTo>
                  <a:lnTo>
                    <a:pt x="231929" y="43972"/>
                  </a:lnTo>
                  <a:lnTo>
                    <a:pt x="231903" y="43972"/>
                  </a:lnTo>
                  <a:lnTo>
                    <a:pt x="231903" y="43999"/>
                  </a:lnTo>
                  <a:lnTo>
                    <a:pt x="231876" y="43999"/>
                  </a:lnTo>
                  <a:lnTo>
                    <a:pt x="231876" y="44026"/>
                  </a:lnTo>
                  <a:lnTo>
                    <a:pt x="231862" y="44026"/>
                  </a:lnTo>
                  <a:lnTo>
                    <a:pt x="231862" y="44066"/>
                  </a:lnTo>
                  <a:lnTo>
                    <a:pt x="231836" y="44066"/>
                  </a:lnTo>
                  <a:lnTo>
                    <a:pt x="231836" y="44093"/>
                  </a:lnTo>
                  <a:lnTo>
                    <a:pt x="231809" y="44093"/>
                  </a:lnTo>
                  <a:lnTo>
                    <a:pt x="231809" y="44106"/>
                  </a:lnTo>
                  <a:lnTo>
                    <a:pt x="231796" y="44106"/>
                  </a:lnTo>
                  <a:lnTo>
                    <a:pt x="231796" y="44133"/>
                  </a:lnTo>
                  <a:lnTo>
                    <a:pt x="231769" y="44133"/>
                  </a:lnTo>
                  <a:lnTo>
                    <a:pt x="231769" y="44160"/>
                  </a:lnTo>
                  <a:lnTo>
                    <a:pt x="231742" y="44160"/>
                  </a:lnTo>
                  <a:lnTo>
                    <a:pt x="231742" y="44200"/>
                  </a:lnTo>
                  <a:lnTo>
                    <a:pt x="231729" y="44200"/>
                  </a:lnTo>
                  <a:lnTo>
                    <a:pt x="231729" y="44226"/>
                  </a:lnTo>
                  <a:lnTo>
                    <a:pt x="231702" y="44226"/>
                  </a:lnTo>
                  <a:lnTo>
                    <a:pt x="231702" y="44240"/>
                  </a:lnTo>
                  <a:lnTo>
                    <a:pt x="231675" y="44240"/>
                  </a:lnTo>
                  <a:lnTo>
                    <a:pt x="231675" y="44267"/>
                  </a:lnTo>
                  <a:lnTo>
                    <a:pt x="231662" y="44267"/>
                  </a:lnTo>
                  <a:lnTo>
                    <a:pt x="231662" y="44307"/>
                  </a:lnTo>
                  <a:lnTo>
                    <a:pt x="231635" y="44307"/>
                  </a:lnTo>
                  <a:lnTo>
                    <a:pt x="231635" y="44334"/>
                  </a:lnTo>
                  <a:lnTo>
                    <a:pt x="231608" y="44334"/>
                  </a:lnTo>
                  <a:lnTo>
                    <a:pt x="231608" y="44360"/>
                  </a:lnTo>
                  <a:lnTo>
                    <a:pt x="231595" y="44360"/>
                  </a:lnTo>
                  <a:lnTo>
                    <a:pt x="231595" y="44374"/>
                  </a:lnTo>
                  <a:lnTo>
                    <a:pt x="231568" y="44374"/>
                  </a:lnTo>
                  <a:lnTo>
                    <a:pt x="231568" y="44400"/>
                  </a:lnTo>
                  <a:lnTo>
                    <a:pt x="231541" y="44400"/>
                  </a:lnTo>
                  <a:lnTo>
                    <a:pt x="231541" y="44441"/>
                  </a:lnTo>
                  <a:lnTo>
                    <a:pt x="231528" y="44441"/>
                  </a:lnTo>
                  <a:lnTo>
                    <a:pt x="231528" y="44467"/>
                  </a:lnTo>
                  <a:lnTo>
                    <a:pt x="231501" y="44467"/>
                  </a:lnTo>
                  <a:lnTo>
                    <a:pt x="231501" y="44494"/>
                  </a:lnTo>
                  <a:lnTo>
                    <a:pt x="231474" y="44494"/>
                  </a:lnTo>
                  <a:lnTo>
                    <a:pt x="231474" y="44508"/>
                  </a:lnTo>
                  <a:lnTo>
                    <a:pt x="231461" y="44508"/>
                  </a:lnTo>
                  <a:lnTo>
                    <a:pt x="231461" y="44561"/>
                  </a:lnTo>
                  <a:lnTo>
                    <a:pt x="231434" y="44561"/>
                  </a:lnTo>
                  <a:lnTo>
                    <a:pt x="231434" y="44574"/>
                  </a:lnTo>
                  <a:lnTo>
                    <a:pt x="231407" y="44574"/>
                  </a:lnTo>
                  <a:lnTo>
                    <a:pt x="231407" y="44601"/>
                  </a:lnTo>
                  <a:lnTo>
                    <a:pt x="231394" y="44601"/>
                  </a:lnTo>
                  <a:lnTo>
                    <a:pt x="231394" y="44628"/>
                  </a:lnTo>
                  <a:lnTo>
                    <a:pt x="231367" y="44628"/>
                  </a:lnTo>
                  <a:lnTo>
                    <a:pt x="231367" y="44641"/>
                  </a:lnTo>
                  <a:lnTo>
                    <a:pt x="231341" y="44641"/>
                  </a:lnTo>
                  <a:lnTo>
                    <a:pt x="231341" y="44695"/>
                  </a:lnTo>
                  <a:lnTo>
                    <a:pt x="231327" y="44695"/>
                  </a:lnTo>
                  <a:lnTo>
                    <a:pt x="231327" y="44708"/>
                  </a:lnTo>
                  <a:lnTo>
                    <a:pt x="231300" y="44708"/>
                  </a:lnTo>
                  <a:lnTo>
                    <a:pt x="231300" y="44735"/>
                  </a:lnTo>
                  <a:lnTo>
                    <a:pt x="231274" y="44735"/>
                  </a:lnTo>
                  <a:lnTo>
                    <a:pt x="231274" y="44762"/>
                  </a:lnTo>
                  <a:lnTo>
                    <a:pt x="231260" y="44762"/>
                  </a:lnTo>
                  <a:lnTo>
                    <a:pt x="231260" y="44802"/>
                  </a:lnTo>
                  <a:lnTo>
                    <a:pt x="231234" y="44802"/>
                  </a:lnTo>
                  <a:lnTo>
                    <a:pt x="231234" y="44829"/>
                  </a:lnTo>
                  <a:lnTo>
                    <a:pt x="231207" y="44829"/>
                  </a:lnTo>
                  <a:lnTo>
                    <a:pt x="231207" y="44842"/>
                  </a:lnTo>
                  <a:lnTo>
                    <a:pt x="231193" y="44842"/>
                  </a:lnTo>
                  <a:lnTo>
                    <a:pt x="231193" y="44869"/>
                  </a:lnTo>
                  <a:lnTo>
                    <a:pt x="231167" y="44869"/>
                  </a:lnTo>
                  <a:lnTo>
                    <a:pt x="231167" y="44896"/>
                  </a:lnTo>
                  <a:lnTo>
                    <a:pt x="231140" y="44896"/>
                  </a:lnTo>
                  <a:lnTo>
                    <a:pt x="231140" y="44936"/>
                  </a:lnTo>
                  <a:lnTo>
                    <a:pt x="231126" y="44936"/>
                  </a:lnTo>
                  <a:lnTo>
                    <a:pt x="231126" y="44962"/>
                  </a:lnTo>
                  <a:lnTo>
                    <a:pt x="231100" y="44962"/>
                  </a:lnTo>
                  <a:lnTo>
                    <a:pt x="231100" y="44976"/>
                  </a:lnTo>
                  <a:lnTo>
                    <a:pt x="231073" y="44976"/>
                  </a:lnTo>
                  <a:lnTo>
                    <a:pt x="231073" y="45003"/>
                  </a:lnTo>
                  <a:lnTo>
                    <a:pt x="231060" y="45003"/>
                  </a:lnTo>
                  <a:lnTo>
                    <a:pt x="231060" y="45043"/>
                  </a:lnTo>
                  <a:lnTo>
                    <a:pt x="231033" y="45043"/>
                  </a:lnTo>
                  <a:lnTo>
                    <a:pt x="231033" y="45070"/>
                  </a:lnTo>
                  <a:lnTo>
                    <a:pt x="231006" y="45070"/>
                  </a:lnTo>
                  <a:lnTo>
                    <a:pt x="231006" y="45096"/>
                  </a:lnTo>
                  <a:lnTo>
                    <a:pt x="230993" y="45096"/>
                  </a:lnTo>
                  <a:lnTo>
                    <a:pt x="230993" y="45110"/>
                  </a:lnTo>
                  <a:lnTo>
                    <a:pt x="230966" y="45110"/>
                  </a:lnTo>
                  <a:lnTo>
                    <a:pt x="230966" y="45136"/>
                  </a:lnTo>
                  <a:lnTo>
                    <a:pt x="230939" y="45136"/>
                  </a:lnTo>
                  <a:lnTo>
                    <a:pt x="230939" y="45177"/>
                  </a:lnTo>
                  <a:lnTo>
                    <a:pt x="230926" y="45177"/>
                  </a:lnTo>
                  <a:lnTo>
                    <a:pt x="230926" y="45203"/>
                  </a:lnTo>
                  <a:lnTo>
                    <a:pt x="230899" y="45203"/>
                  </a:lnTo>
                  <a:lnTo>
                    <a:pt x="230899" y="45230"/>
                  </a:lnTo>
                  <a:lnTo>
                    <a:pt x="230872" y="45230"/>
                  </a:lnTo>
                  <a:lnTo>
                    <a:pt x="230872" y="45243"/>
                  </a:lnTo>
                  <a:lnTo>
                    <a:pt x="230859" y="45243"/>
                  </a:lnTo>
                  <a:lnTo>
                    <a:pt x="230859" y="45270"/>
                  </a:lnTo>
                  <a:lnTo>
                    <a:pt x="230832" y="45270"/>
                  </a:lnTo>
                  <a:lnTo>
                    <a:pt x="230832" y="45310"/>
                  </a:lnTo>
                  <a:lnTo>
                    <a:pt x="230805" y="45310"/>
                  </a:lnTo>
                  <a:lnTo>
                    <a:pt x="230805" y="45337"/>
                  </a:lnTo>
                  <a:lnTo>
                    <a:pt x="230792" y="45337"/>
                  </a:lnTo>
                  <a:lnTo>
                    <a:pt x="230792" y="45364"/>
                  </a:lnTo>
                  <a:lnTo>
                    <a:pt x="230765" y="45364"/>
                  </a:lnTo>
                  <a:lnTo>
                    <a:pt x="230765" y="45377"/>
                  </a:lnTo>
                  <a:lnTo>
                    <a:pt x="230738" y="45377"/>
                  </a:lnTo>
                  <a:lnTo>
                    <a:pt x="230738" y="45431"/>
                  </a:lnTo>
                  <a:lnTo>
                    <a:pt x="230725" y="45431"/>
                  </a:lnTo>
                  <a:lnTo>
                    <a:pt x="230725" y="45444"/>
                  </a:lnTo>
                  <a:lnTo>
                    <a:pt x="230698" y="45444"/>
                  </a:lnTo>
                  <a:lnTo>
                    <a:pt x="230698" y="45471"/>
                  </a:lnTo>
                  <a:lnTo>
                    <a:pt x="230671" y="45471"/>
                  </a:lnTo>
                  <a:lnTo>
                    <a:pt x="230671" y="45498"/>
                  </a:lnTo>
                  <a:lnTo>
                    <a:pt x="230658" y="45498"/>
                  </a:lnTo>
                  <a:lnTo>
                    <a:pt x="230658" y="45511"/>
                  </a:lnTo>
                  <a:lnTo>
                    <a:pt x="230631" y="45511"/>
                  </a:lnTo>
                  <a:lnTo>
                    <a:pt x="230631" y="45565"/>
                  </a:lnTo>
                  <a:lnTo>
                    <a:pt x="230605" y="45565"/>
                  </a:lnTo>
                  <a:lnTo>
                    <a:pt x="230605" y="45578"/>
                  </a:lnTo>
                  <a:lnTo>
                    <a:pt x="230591" y="45578"/>
                  </a:lnTo>
                  <a:lnTo>
                    <a:pt x="230591" y="45605"/>
                  </a:lnTo>
                  <a:lnTo>
                    <a:pt x="230564" y="45605"/>
                  </a:lnTo>
                  <a:lnTo>
                    <a:pt x="230564" y="45632"/>
                  </a:lnTo>
                  <a:lnTo>
                    <a:pt x="230538" y="45632"/>
                  </a:lnTo>
                  <a:lnTo>
                    <a:pt x="230538" y="45672"/>
                  </a:lnTo>
                  <a:lnTo>
                    <a:pt x="230524" y="45672"/>
                  </a:lnTo>
                  <a:lnTo>
                    <a:pt x="230524" y="45698"/>
                  </a:lnTo>
                  <a:lnTo>
                    <a:pt x="230498" y="45698"/>
                  </a:lnTo>
                  <a:lnTo>
                    <a:pt x="230498" y="45712"/>
                  </a:lnTo>
                  <a:lnTo>
                    <a:pt x="230471" y="45712"/>
                  </a:lnTo>
                  <a:lnTo>
                    <a:pt x="230471" y="45739"/>
                  </a:lnTo>
                  <a:lnTo>
                    <a:pt x="230457" y="45739"/>
                  </a:lnTo>
                  <a:lnTo>
                    <a:pt x="230457" y="45765"/>
                  </a:lnTo>
                  <a:lnTo>
                    <a:pt x="230431" y="45765"/>
                  </a:lnTo>
                  <a:lnTo>
                    <a:pt x="230431" y="45806"/>
                  </a:lnTo>
                  <a:lnTo>
                    <a:pt x="230404" y="45806"/>
                  </a:lnTo>
                  <a:lnTo>
                    <a:pt x="230404" y="45832"/>
                  </a:lnTo>
                  <a:lnTo>
                    <a:pt x="230390" y="45832"/>
                  </a:lnTo>
                  <a:lnTo>
                    <a:pt x="230390" y="45846"/>
                  </a:lnTo>
                  <a:lnTo>
                    <a:pt x="230364" y="45846"/>
                  </a:lnTo>
                  <a:lnTo>
                    <a:pt x="230364" y="45872"/>
                  </a:lnTo>
                  <a:lnTo>
                    <a:pt x="230337" y="45872"/>
                  </a:lnTo>
                  <a:lnTo>
                    <a:pt x="230337" y="45913"/>
                  </a:lnTo>
                  <a:lnTo>
                    <a:pt x="230324" y="45913"/>
                  </a:lnTo>
                  <a:lnTo>
                    <a:pt x="230324" y="45939"/>
                  </a:lnTo>
                  <a:lnTo>
                    <a:pt x="230297" y="45939"/>
                  </a:lnTo>
                  <a:lnTo>
                    <a:pt x="230297" y="45966"/>
                  </a:lnTo>
                  <a:lnTo>
                    <a:pt x="230270" y="45966"/>
                  </a:lnTo>
                  <a:lnTo>
                    <a:pt x="230270" y="45979"/>
                  </a:lnTo>
                  <a:lnTo>
                    <a:pt x="230257" y="45979"/>
                  </a:lnTo>
                  <a:lnTo>
                    <a:pt x="230257" y="46006"/>
                  </a:lnTo>
                  <a:lnTo>
                    <a:pt x="230230" y="46006"/>
                  </a:lnTo>
                  <a:lnTo>
                    <a:pt x="230230" y="46046"/>
                  </a:lnTo>
                  <a:lnTo>
                    <a:pt x="230203" y="46046"/>
                  </a:lnTo>
                  <a:lnTo>
                    <a:pt x="230203" y="46073"/>
                  </a:lnTo>
                  <a:lnTo>
                    <a:pt x="230190" y="46073"/>
                  </a:lnTo>
                  <a:lnTo>
                    <a:pt x="230190" y="46100"/>
                  </a:lnTo>
                  <a:lnTo>
                    <a:pt x="230163" y="46100"/>
                  </a:lnTo>
                  <a:lnTo>
                    <a:pt x="230163" y="46113"/>
                  </a:lnTo>
                  <a:lnTo>
                    <a:pt x="230136" y="46113"/>
                  </a:lnTo>
                  <a:lnTo>
                    <a:pt x="230136" y="46167"/>
                  </a:lnTo>
                  <a:lnTo>
                    <a:pt x="230123" y="46167"/>
                  </a:lnTo>
                  <a:lnTo>
                    <a:pt x="230123" y="46180"/>
                  </a:lnTo>
                  <a:lnTo>
                    <a:pt x="230096" y="46180"/>
                  </a:lnTo>
                  <a:lnTo>
                    <a:pt x="230096" y="46207"/>
                  </a:lnTo>
                  <a:lnTo>
                    <a:pt x="230069" y="46207"/>
                  </a:lnTo>
                  <a:lnTo>
                    <a:pt x="230069" y="46234"/>
                  </a:lnTo>
                  <a:lnTo>
                    <a:pt x="230056" y="46234"/>
                  </a:lnTo>
                  <a:lnTo>
                    <a:pt x="230056" y="46247"/>
                  </a:lnTo>
                  <a:lnTo>
                    <a:pt x="230029" y="46247"/>
                  </a:lnTo>
                  <a:lnTo>
                    <a:pt x="230029" y="46301"/>
                  </a:lnTo>
                  <a:lnTo>
                    <a:pt x="230002" y="46301"/>
                  </a:lnTo>
                  <a:lnTo>
                    <a:pt x="230002" y="46314"/>
                  </a:lnTo>
                  <a:lnTo>
                    <a:pt x="229989" y="46314"/>
                  </a:lnTo>
                  <a:lnTo>
                    <a:pt x="229989" y="46341"/>
                  </a:lnTo>
                  <a:lnTo>
                    <a:pt x="229962" y="46341"/>
                  </a:lnTo>
                  <a:lnTo>
                    <a:pt x="229962" y="46368"/>
                  </a:lnTo>
                  <a:lnTo>
                    <a:pt x="229935" y="46368"/>
                  </a:lnTo>
                  <a:lnTo>
                    <a:pt x="229935" y="46408"/>
                  </a:lnTo>
                  <a:lnTo>
                    <a:pt x="229922" y="46408"/>
                  </a:lnTo>
                  <a:lnTo>
                    <a:pt x="229922" y="46434"/>
                  </a:lnTo>
                  <a:lnTo>
                    <a:pt x="229895" y="46434"/>
                  </a:lnTo>
                  <a:lnTo>
                    <a:pt x="229895" y="46448"/>
                  </a:lnTo>
                  <a:lnTo>
                    <a:pt x="229869" y="46448"/>
                  </a:lnTo>
                  <a:lnTo>
                    <a:pt x="229869" y="46475"/>
                  </a:lnTo>
                  <a:lnTo>
                    <a:pt x="229855" y="46475"/>
                  </a:lnTo>
                  <a:lnTo>
                    <a:pt x="229855" y="46501"/>
                  </a:lnTo>
                  <a:lnTo>
                    <a:pt x="229828" y="46501"/>
                  </a:lnTo>
                  <a:lnTo>
                    <a:pt x="229828" y="46541"/>
                  </a:lnTo>
                  <a:lnTo>
                    <a:pt x="229802" y="46541"/>
                  </a:lnTo>
                  <a:lnTo>
                    <a:pt x="229802" y="46568"/>
                  </a:lnTo>
                  <a:lnTo>
                    <a:pt x="229788" y="46568"/>
                  </a:lnTo>
                  <a:lnTo>
                    <a:pt x="229788" y="46582"/>
                  </a:lnTo>
                  <a:lnTo>
                    <a:pt x="229762" y="46582"/>
                  </a:lnTo>
                  <a:lnTo>
                    <a:pt x="229762" y="46608"/>
                  </a:lnTo>
                  <a:lnTo>
                    <a:pt x="229735" y="46608"/>
                  </a:lnTo>
                  <a:lnTo>
                    <a:pt x="229735" y="46635"/>
                  </a:lnTo>
                  <a:lnTo>
                    <a:pt x="229721" y="46635"/>
                  </a:lnTo>
                  <a:lnTo>
                    <a:pt x="229721" y="46675"/>
                  </a:lnTo>
                  <a:lnTo>
                    <a:pt x="229695" y="46675"/>
                  </a:lnTo>
                  <a:lnTo>
                    <a:pt x="229695" y="46702"/>
                  </a:lnTo>
                  <a:lnTo>
                    <a:pt x="229668" y="46702"/>
                  </a:lnTo>
                  <a:lnTo>
                    <a:pt x="229668" y="46715"/>
                  </a:lnTo>
                  <a:lnTo>
                    <a:pt x="229654" y="46715"/>
                  </a:lnTo>
                  <a:lnTo>
                    <a:pt x="229654" y="46742"/>
                  </a:lnTo>
                  <a:lnTo>
                    <a:pt x="229628" y="46742"/>
                  </a:lnTo>
                  <a:lnTo>
                    <a:pt x="229628" y="46782"/>
                  </a:lnTo>
                  <a:lnTo>
                    <a:pt x="229601" y="46782"/>
                  </a:lnTo>
                  <a:lnTo>
                    <a:pt x="229601" y="46809"/>
                  </a:lnTo>
                  <a:lnTo>
                    <a:pt x="229588" y="46809"/>
                  </a:lnTo>
                  <a:lnTo>
                    <a:pt x="229588" y="46836"/>
                  </a:lnTo>
                  <a:lnTo>
                    <a:pt x="229561" y="46836"/>
                  </a:lnTo>
                  <a:lnTo>
                    <a:pt x="229561" y="46849"/>
                  </a:lnTo>
                  <a:lnTo>
                    <a:pt x="229534" y="46849"/>
                  </a:lnTo>
                  <a:lnTo>
                    <a:pt x="229534" y="46876"/>
                  </a:lnTo>
                  <a:lnTo>
                    <a:pt x="229521" y="46876"/>
                  </a:lnTo>
                  <a:lnTo>
                    <a:pt x="229521" y="46916"/>
                  </a:lnTo>
                  <a:lnTo>
                    <a:pt x="229494" y="46916"/>
                  </a:lnTo>
                  <a:lnTo>
                    <a:pt x="229494" y="46943"/>
                  </a:lnTo>
                  <a:lnTo>
                    <a:pt x="229467" y="46943"/>
                  </a:lnTo>
                  <a:lnTo>
                    <a:pt x="229467" y="46970"/>
                  </a:lnTo>
                  <a:lnTo>
                    <a:pt x="229454" y="46970"/>
                  </a:lnTo>
                  <a:lnTo>
                    <a:pt x="229454" y="46983"/>
                  </a:lnTo>
                  <a:lnTo>
                    <a:pt x="229427" y="46983"/>
                  </a:lnTo>
                  <a:lnTo>
                    <a:pt x="229427" y="47037"/>
                  </a:lnTo>
                  <a:lnTo>
                    <a:pt x="229400" y="47037"/>
                  </a:lnTo>
                  <a:lnTo>
                    <a:pt x="229400" y="47050"/>
                  </a:lnTo>
                  <a:lnTo>
                    <a:pt x="229387" y="47050"/>
                  </a:lnTo>
                  <a:lnTo>
                    <a:pt x="229387" y="47077"/>
                  </a:lnTo>
                  <a:lnTo>
                    <a:pt x="229360" y="47077"/>
                  </a:lnTo>
                  <a:lnTo>
                    <a:pt x="229360" y="47104"/>
                  </a:lnTo>
                  <a:lnTo>
                    <a:pt x="229333" y="47104"/>
                  </a:lnTo>
                  <a:lnTo>
                    <a:pt x="229333" y="47117"/>
                  </a:lnTo>
                  <a:lnTo>
                    <a:pt x="229320" y="47117"/>
                  </a:lnTo>
                  <a:lnTo>
                    <a:pt x="229320" y="47170"/>
                  </a:lnTo>
                  <a:lnTo>
                    <a:pt x="229293" y="47170"/>
                  </a:lnTo>
                  <a:lnTo>
                    <a:pt x="229293" y="47184"/>
                  </a:lnTo>
                  <a:lnTo>
                    <a:pt x="229266" y="47184"/>
                  </a:lnTo>
                  <a:lnTo>
                    <a:pt x="229266" y="47211"/>
                  </a:lnTo>
                  <a:lnTo>
                    <a:pt x="229253" y="47211"/>
                  </a:lnTo>
                  <a:lnTo>
                    <a:pt x="229253" y="47237"/>
                  </a:lnTo>
                  <a:lnTo>
                    <a:pt x="229226" y="47237"/>
                  </a:lnTo>
                  <a:lnTo>
                    <a:pt x="229226" y="47277"/>
                  </a:lnTo>
                  <a:lnTo>
                    <a:pt x="229200" y="47277"/>
                  </a:lnTo>
                  <a:lnTo>
                    <a:pt x="229200" y="47304"/>
                  </a:lnTo>
                  <a:lnTo>
                    <a:pt x="229186" y="47304"/>
                  </a:lnTo>
                  <a:lnTo>
                    <a:pt x="229186" y="47318"/>
                  </a:lnTo>
                  <a:lnTo>
                    <a:pt x="229159" y="47318"/>
                  </a:lnTo>
                  <a:lnTo>
                    <a:pt x="229159" y="47344"/>
                  </a:lnTo>
                  <a:lnTo>
                    <a:pt x="229133" y="47344"/>
                  </a:lnTo>
                  <a:lnTo>
                    <a:pt x="229133" y="47371"/>
                  </a:lnTo>
                  <a:lnTo>
                    <a:pt x="229119" y="47371"/>
                  </a:lnTo>
                  <a:lnTo>
                    <a:pt x="229119" y="47411"/>
                  </a:lnTo>
                  <a:lnTo>
                    <a:pt x="229092" y="47411"/>
                  </a:lnTo>
                  <a:lnTo>
                    <a:pt x="229092" y="47438"/>
                  </a:lnTo>
                  <a:lnTo>
                    <a:pt x="229066" y="47438"/>
                  </a:lnTo>
                  <a:lnTo>
                    <a:pt x="229066" y="47451"/>
                  </a:lnTo>
                  <a:lnTo>
                    <a:pt x="229052" y="47451"/>
                  </a:lnTo>
                  <a:lnTo>
                    <a:pt x="229052" y="47478"/>
                  </a:lnTo>
                  <a:lnTo>
                    <a:pt x="229026" y="47478"/>
                  </a:lnTo>
                  <a:lnTo>
                    <a:pt x="229026" y="47518"/>
                  </a:lnTo>
                  <a:lnTo>
                    <a:pt x="228999" y="47518"/>
                  </a:lnTo>
                  <a:lnTo>
                    <a:pt x="228999" y="47545"/>
                  </a:lnTo>
                  <a:lnTo>
                    <a:pt x="228985" y="47545"/>
                  </a:lnTo>
                  <a:lnTo>
                    <a:pt x="228985" y="47572"/>
                  </a:lnTo>
                  <a:lnTo>
                    <a:pt x="228959" y="47572"/>
                  </a:lnTo>
                  <a:lnTo>
                    <a:pt x="228959" y="47585"/>
                  </a:lnTo>
                  <a:lnTo>
                    <a:pt x="228932" y="47585"/>
                  </a:lnTo>
                  <a:lnTo>
                    <a:pt x="228932" y="47612"/>
                  </a:lnTo>
                  <a:lnTo>
                    <a:pt x="228918" y="47612"/>
                  </a:lnTo>
                  <a:lnTo>
                    <a:pt x="228918" y="47652"/>
                  </a:lnTo>
                  <a:lnTo>
                    <a:pt x="228892" y="47652"/>
                  </a:lnTo>
                  <a:lnTo>
                    <a:pt x="228892" y="47679"/>
                  </a:lnTo>
                  <a:lnTo>
                    <a:pt x="228865" y="47679"/>
                  </a:lnTo>
                  <a:lnTo>
                    <a:pt x="228865" y="47706"/>
                  </a:lnTo>
                  <a:lnTo>
                    <a:pt x="228852" y="47706"/>
                  </a:lnTo>
                  <a:lnTo>
                    <a:pt x="228852" y="47719"/>
                  </a:lnTo>
                  <a:lnTo>
                    <a:pt x="228825" y="47719"/>
                  </a:lnTo>
                  <a:lnTo>
                    <a:pt x="228825" y="47773"/>
                  </a:lnTo>
                  <a:lnTo>
                    <a:pt x="228798" y="47773"/>
                  </a:lnTo>
                  <a:lnTo>
                    <a:pt x="228798" y="47786"/>
                  </a:lnTo>
                  <a:lnTo>
                    <a:pt x="228785" y="47786"/>
                  </a:lnTo>
                  <a:lnTo>
                    <a:pt x="228785" y="47813"/>
                  </a:lnTo>
                  <a:lnTo>
                    <a:pt x="228758" y="47813"/>
                  </a:lnTo>
                  <a:lnTo>
                    <a:pt x="228758" y="47840"/>
                  </a:lnTo>
                  <a:lnTo>
                    <a:pt x="228731" y="47840"/>
                  </a:lnTo>
                  <a:lnTo>
                    <a:pt x="228731" y="47853"/>
                  </a:lnTo>
                  <a:lnTo>
                    <a:pt x="228718" y="47853"/>
                  </a:lnTo>
                  <a:lnTo>
                    <a:pt x="228718" y="47906"/>
                  </a:lnTo>
                  <a:lnTo>
                    <a:pt x="228691" y="47906"/>
                  </a:lnTo>
                  <a:lnTo>
                    <a:pt x="228691" y="47920"/>
                  </a:lnTo>
                  <a:lnTo>
                    <a:pt x="228664" y="47920"/>
                  </a:lnTo>
                  <a:lnTo>
                    <a:pt x="228664" y="47947"/>
                  </a:lnTo>
                  <a:lnTo>
                    <a:pt x="228651" y="47947"/>
                  </a:lnTo>
                  <a:lnTo>
                    <a:pt x="228651" y="47973"/>
                  </a:lnTo>
                  <a:lnTo>
                    <a:pt x="228624" y="47973"/>
                  </a:lnTo>
                  <a:lnTo>
                    <a:pt x="228624" y="47987"/>
                  </a:lnTo>
                  <a:lnTo>
                    <a:pt x="228597" y="47987"/>
                  </a:lnTo>
                  <a:lnTo>
                    <a:pt x="228597" y="48040"/>
                  </a:lnTo>
                  <a:lnTo>
                    <a:pt x="228584" y="48040"/>
                  </a:lnTo>
                  <a:lnTo>
                    <a:pt x="228584" y="48054"/>
                  </a:lnTo>
                  <a:lnTo>
                    <a:pt x="228557" y="48054"/>
                  </a:lnTo>
                  <a:lnTo>
                    <a:pt x="228557" y="48080"/>
                  </a:lnTo>
                  <a:lnTo>
                    <a:pt x="228530" y="48080"/>
                  </a:lnTo>
                  <a:lnTo>
                    <a:pt x="228530" y="48107"/>
                  </a:lnTo>
                  <a:lnTo>
                    <a:pt x="228517" y="48107"/>
                  </a:lnTo>
                  <a:lnTo>
                    <a:pt x="228517" y="48147"/>
                  </a:lnTo>
                  <a:lnTo>
                    <a:pt x="228490" y="48147"/>
                  </a:lnTo>
                  <a:lnTo>
                    <a:pt x="228490" y="48174"/>
                  </a:lnTo>
                  <a:lnTo>
                    <a:pt x="228464" y="48174"/>
                  </a:lnTo>
                  <a:lnTo>
                    <a:pt x="228464" y="48187"/>
                  </a:lnTo>
                  <a:lnTo>
                    <a:pt x="228450" y="48187"/>
                  </a:lnTo>
                  <a:lnTo>
                    <a:pt x="228450" y="48214"/>
                  </a:lnTo>
                  <a:lnTo>
                    <a:pt x="228423" y="48214"/>
                  </a:lnTo>
                  <a:lnTo>
                    <a:pt x="228423" y="48241"/>
                  </a:lnTo>
                  <a:lnTo>
                    <a:pt x="228397" y="48241"/>
                  </a:lnTo>
                  <a:lnTo>
                    <a:pt x="228397" y="48281"/>
                  </a:lnTo>
                  <a:lnTo>
                    <a:pt x="228383" y="48281"/>
                  </a:lnTo>
                  <a:lnTo>
                    <a:pt x="228383" y="48308"/>
                  </a:lnTo>
                  <a:lnTo>
                    <a:pt x="228356" y="48308"/>
                  </a:lnTo>
                  <a:lnTo>
                    <a:pt x="228356" y="48321"/>
                  </a:lnTo>
                  <a:lnTo>
                    <a:pt x="228330" y="48321"/>
                  </a:lnTo>
                  <a:lnTo>
                    <a:pt x="228330" y="48348"/>
                  </a:lnTo>
                  <a:lnTo>
                    <a:pt x="228316" y="48348"/>
                  </a:lnTo>
                  <a:lnTo>
                    <a:pt x="228316" y="48388"/>
                  </a:lnTo>
                  <a:lnTo>
                    <a:pt x="228290" y="48388"/>
                  </a:lnTo>
                  <a:lnTo>
                    <a:pt x="228290" y="48415"/>
                  </a:lnTo>
                  <a:lnTo>
                    <a:pt x="228263" y="48415"/>
                  </a:lnTo>
                  <a:lnTo>
                    <a:pt x="228263" y="48442"/>
                  </a:lnTo>
                  <a:lnTo>
                    <a:pt x="228249" y="48442"/>
                  </a:lnTo>
                  <a:lnTo>
                    <a:pt x="228249" y="48455"/>
                  </a:lnTo>
                  <a:lnTo>
                    <a:pt x="228223" y="48455"/>
                  </a:lnTo>
                  <a:lnTo>
                    <a:pt x="228223" y="48482"/>
                  </a:lnTo>
                  <a:lnTo>
                    <a:pt x="228196" y="48482"/>
                  </a:lnTo>
                  <a:lnTo>
                    <a:pt x="228196" y="48522"/>
                  </a:lnTo>
                  <a:lnTo>
                    <a:pt x="228183" y="48522"/>
                  </a:lnTo>
                  <a:lnTo>
                    <a:pt x="228183" y="48549"/>
                  </a:lnTo>
                  <a:lnTo>
                    <a:pt x="228156" y="48549"/>
                  </a:lnTo>
                  <a:lnTo>
                    <a:pt x="228156" y="48575"/>
                  </a:lnTo>
                  <a:lnTo>
                    <a:pt x="228129" y="48575"/>
                  </a:lnTo>
                  <a:lnTo>
                    <a:pt x="228129" y="48589"/>
                  </a:lnTo>
                  <a:lnTo>
                    <a:pt x="228116" y="48589"/>
                  </a:lnTo>
                  <a:lnTo>
                    <a:pt x="228116" y="48642"/>
                  </a:lnTo>
                  <a:lnTo>
                    <a:pt x="228089" y="48642"/>
                  </a:lnTo>
                  <a:lnTo>
                    <a:pt x="228089" y="48656"/>
                  </a:lnTo>
                  <a:lnTo>
                    <a:pt x="228062" y="48656"/>
                  </a:lnTo>
                  <a:lnTo>
                    <a:pt x="228062" y="48683"/>
                  </a:lnTo>
                  <a:lnTo>
                    <a:pt x="228049" y="48683"/>
                  </a:lnTo>
                  <a:lnTo>
                    <a:pt x="228049" y="48709"/>
                  </a:lnTo>
                  <a:lnTo>
                    <a:pt x="228022" y="48709"/>
                  </a:lnTo>
                  <a:lnTo>
                    <a:pt x="228022" y="48723"/>
                  </a:lnTo>
                  <a:lnTo>
                    <a:pt x="227995" y="48723"/>
                  </a:lnTo>
                  <a:lnTo>
                    <a:pt x="227995" y="48776"/>
                  </a:lnTo>
                  <a:lnTo>
                    <a:pt x="227982" y="48776"/>
                  </a:lnTo>
                  <a:lnTo>
                    <a:pt x="227982" y="48790"/>
                  </a:lnTo>
                  <a:lnTo>
                    <a:pt x="227955" y="48790"/>
                  </a:lnTo>
                  <a:lnTo>
                    <a:pt x="227955" y="48816"/>
                  </a:lnTo>
                  <a:lnTo>
                    <a:pt x="227928" y="48816"/>
                  </a:lnTo>
                  <a:lnTo>
                    <a:pt x="227928" y="48843"/>
                  </a:lnTo>
                  <a:lnTo>
                    <a:pt x="227915" y="48843"/>
                  </a:lnTo>
                  <a:lnTo>
                    <a:pt x="227915" y="48883"/>
                  </a:lnTo>
                  <a:lnTo>
                    <a:pt x="227888" y="48883"/>
                  </a:lnTo>
                  <a:lnTo>
                    <a:pt x="227888" y="48910"/>
                  </a:lnTo>
                  <a:lnTo>
                    <a:pt x="227861" y="48910"/>
                  </a:lnTo>
                  <a:lnTo>
                    <a:pt x="227861" y="48923"/>
                  </a:lnTo>
                  <a:lnTo>
                    <a:pt x="227848" y="48923"/>
                  </a:lnTo>
                  <a:lnTo>
                    <a:pt x="227848" y="48950"/>
                  </a:lnTo>
                  <a:lnTo>
                    <a:pt x="227821" y="48950"/>
                  </a:lnTo>
                  <a:lnTo>
                    <a:pt x="227821" y="48977"/>
                  </a:lnTo>
                  <a:lnTo>
                    <a:pt x="227794" y="48977"/>
                  </a:lnTo>
                  <a:lnTo>
                    <a:pt x="227794" y="49017"/>
                  </a:lnTo>
                  <a:lnTo>
                    <a:pt x="227781" y="49017"/>
                  </a:lnTo>
                  <a:lnTo>
                    <a:pt x="227781" y="49044"/>
                  </a:lnTo>
                  <a:lnTo>
                    <a:pt x="227754" y="49044"/>
                  </a:lnTo>
                  <a:lnTo>
                    <a:pt x="227754" y="49057"/>
                  </a:lnTo>
                  <a:lnTo>
                    <a:pt x="227728" y="49057"/>
                  </a:lnTo>
                  <a:lnTo>
                    <a:pt x="227728" y="49084"/>
                  </a:lnTo>
                  <a:lnTo>
                    <a:pt x="227714" y="49084"/>
                  </a:lnTo>
                  <a:lnTo>
                    <a:pt x="227714" y="49124"/>
                  </a:lnTo>
                  <a:lnTo>
                    <a:pt x="227687" y="49124"/>
                  </a:lnTo>
                  <a:lnTo>
                    <a:pt x="227687" y="49151"/>
                  </a:lnTo>
                  <a:lnTo>
                    <a:pt x="227661" y="49151"/>
                  </a:lnTo>
                  <a:lnTo>
                    <a:pt x="227661" y="49178"/>
                  </a:lnTo>
                  <a:lnTo>
                    <a:pt x="227647" y="49178"/>
                  </a:lnTo>
                  <a:lnTo>
                    <a:pt x="227647" y="49191"/>
                  </a:lnTo>
                  <a:lnTo>
                    <a:pt x="227620" y="49191"/>
                  </a:lnTo>
                  <a:lnTo>
                    <a:pt x="227620" y="49218"/>
                  </a:lnTo>
                  <a:lnTo>
                    <a:pt x="227594" y="49218"/>
                  </a:lnTo>
                  <a:lnTo>
                    <a:pt x="227594" y="49258"/>
                  </a:lnTo>
                  <a:lnTo>
                    <a:pt x="227580" y="49258"/>
                  </a:lnTo>
                  <a:lnTo>
                    <a:pt x="227580" y="49285"/>
                  </a:lnTo>
                  <a:lnTo>
                    <a:pt x="227554" y="49285"/>
                  </a:lnTo>
                  <a:lnTo>
                    <a:pt x="227554" y="49311"/>
                  </a:lnTo>
                  <a:lnTo>
                    <a:pt x="227527" y="49311"/>
                  </a:lnTo>
                  <a:lnTo>
                    <a:pt x="227527" y="49325"/>
                  </a:lnTo>
                  <a:lnTo>
                    <a:pt x="227513" y="49325"/>
                  </a:lnTo>
                  <a:lnTo>
                    <a:pt x="227513" y="49352"/>
                  </a:lnTo>
                  <a:lnTo>
                    <a:pt x="227487" y="49352"/>
                  </a:lnTo>
                  <a:lnTo>
                    <a:pt x="227487" y="49392"/>
                  </a:lnTo>
                  <a:lnTo>
                    <a:pt x="227460" y="49392"/>
                  </a:lnTo>
                  <a:lnTo>
                    <a:pt x="227460" y="49419"/>
                  </a:lnTo>
                  <a:lnTo>
                    <a:pt x="227447" y="49419"/>
                  </a:lnTo>
                  <a:lnTo>
                    <a:pt x="227447" y="49445"/>
                  </a:lnTo>
                  <a:lnTo>
                    <a:pt x="227420" y="49445"/>
                  </a:lnTo>
                  <a:lnTo>
                    <a:pt x="227420" y="49459"/>
                  </a:lnTo>
                  <a:lnTo>
                    <a:pt x="227393" y="49459"/>
                  </a:lnTo>
                  <a:lnTo>
                    <a:pt x="227393" y="49512"/>
                  </a:lnTo>
                  <a:lnTo>
                    <a:pt x="227380" y="49512"/>
                  </a:lnTo>
                  <a:lnTo>
                    <a:pt x="227380" y="49526"/>
                  </a:lnTo>
                  <a:lnTo>
                    <a:pt x="227353" y="49526"/>
                  </a:lnTo>
                  <a:lnTo>
                    <a:pt x="227353" y="49552"/>
                  </a:lnTo>
                  <a:lnTo>
                    <a:pt x="227326" y="49552"/>
                  </a:lnTo>
                  <a:lnTo>
                    <a:pt x="227326" y="49579"/>
                  </a:lnTo>
                  <a:lnTo>
                    <a:pt x="227313" y="49579"/>
                  </a:lnTo>
                  <a:lnTo>
                    <a:pt x="227313" y="49592"/>
                  </a:lnTo>
                  <a:lnTo>
                    <a:pt x="227286" y="49592"/>
                  </a:lnTo>
                  <a:lnTo>
                    <a:pt x="227286" y="49646"/>
                  </a:lnTo>
                  <a:lnTo>
                    <a:pt x="227259" y="49646"/>
                  </a:lnTo>
                  <a:lnTo>
                    <a:pt x="227259" y="49659"/>
                  </a:lnTo>
                  <a:lnTo>
                    <a:pt x="227246" y="49659"/>
                  </a:lnTo>
                  <a:lnTo>
                    <a:pt x="227246" y="49686"/>
                  </a:lnTo>
                  <a:lnTo>
                    <a:pt x="227219" y="49686"/>
                  </a:lnTo>
                  <a:lnTo>
                    <a:pt x="227219" y="49713"/>
                  </a:lnTo>
                  <a:lnTo>
                    <a:pt x="227192" y="49713"/>
                  </a:lnTo>
                  <a:lnTo>
                    <a:pt x="227192" y="49753"/>
                  </a:lnTo>
                  <a:lnTo>
                    <a:pt x="227179" y="49753"/>
                  </a:lnTo>
                  <a:lnTo>
                    <a:pt x="227179" y="49780"/>
                  </a:lnTo>
                  <a:lnTo>
                    <a:pt x="227152" y="49780"/>
                  </a:lnTo>
                  <a:lnTo>
                    <a:pt x="227152" y="49793"/>
                  </a:lnTo>
                  <a:lnTo>
                    <a:pt x="227125" y="49793"/>
                  </a:lnTo>
                  <a:lnTo>
                    <a:pt x="227125" y="49820"/>
                  </a:lnTo>
                  <a:lnTo>
                    <a:pt x="227112" y="49820"/>
                  </a:lnTo>
                  <a:lnTo>
                    <a:pt x="227112" y="49847"/>
                  </a:lnTo>
                  <a:lnTo>
                    <a:pt x="227085" y="49847"/>
                  </a:lnTo>
                  <a:lnTo>
                    <a:pt x="227085" y="49887"/>
                  </a:lnTo>
                  <a:lnTo>
                    <a:pt x="227058" y="49887"/>
                  </a:lnTo>
                  <a:lnTo>
                    <a:pt x="227058" y="49914"/>
                  </a:lnTo>
                  <a:lnTo>
                    <a:pt x="227045" y="49914"/>
                  </a:lnTo>
                  <a:lnTo>
                    <a:pt x="227045" y="49927"/>
                  </a:lnTo>
                  <a:lnTo>
                    <a:pt x="227018" y="49927"/>
                  </a:lnTo>
                  <a:lnTo>
                    <a:pt x="227018" y="49954"/>
                  </a:lnTo>
                  <a:lnTo>
                    <a:pt x="226992" y="49954"/>
                  </a:lnTo>
                  <a:lnTo>
                    <a:pt x="226992" y="49994"/>
                  </a:lnTo>
                  <a:lnTo>
                    <a:pt x="226978" y="49994"/>
                  </a:lnTo>
                  <a:lnTo>
                    <a:pt x="226978" y="50021"/>
                  </a:lnTo>
                  <a:lnTo>
                    <a:pt x="226951" y="50021"/>
                  </a:lnTo>
                  <a:lnTo>
                    <a:pt x="226951" y="50047"/>
                  </a:lnTo>
                  <a:lnTo>
                    <a:pt x="226925" y="50047"/>
                  </a:lnTo>
                  <a:lnTo>
                    <a:pt x="226925" y="50061"/>
                  </a:lnTo>
                  <a:lnTo>
                    <a:pt x="226911" y="50061"/>
                  </a:lnTo>
                  <a:lnTo>
                    <a:pt x="226911" y="50088"/>
                  </a:lnTo>
                  <a:lnTo>
                    <a:pt x="226884" y="50088"/>
                  </a:lnTo>
                  <a:lnTo>
                    <a:pt x="226884" y="50128"/>
                  </a:lnTo>
                  <a:lnTo>
                    <a:pt x="226858" y="50128"/>
                  </a:lnTo>
                  <a:lnTo>
                    <a:pt x="226858" y="50155"/>
                  </a:lnTo>
                  <a:lnTo>
                    <a:pt x="226844" y="50155"/>
                  </a:lnTo>
                  <a:lnTo>
                    <a:pt x="226844" y="50181"/>
                  </a:lnTo>
                  <a:lnTo>
                    <a:pt x="226818" y="50181"/>
                  </a:lnTo>
                  <a:lnTo>
                    <a:pt x="226818" y="50195"/>
                  </a:lnTo>
                  <a:lnTo>
                    <a:pt x="226791" y="50195"/>
                  </a:lnTo>
                  <a:lnTo>
                    <a:pt x="226791" y="50248"/>
                  </a:lnTo>
                  <a:lnTo>
                    <a:pt x="226777" y="50248"/>
                  </a:lnTo>
                  <a:lnTo>
                    <a:pt x="226777" y="50262"/>
                  </a:lnTo>
                  <a:lnTo>
                    <a:pt x="226751" y="50262"/>
                  </a:lnTo>
                  <a:lnTo>
                    <a:pt x="226751" y="50288"/>
                  </a:lnTo>
                  <a:lnTo>
                    <a:pt x="226724" y="50288"/>
                  </a:lnTo>
                  <a:lnTo>
                    <a:pt x="226724" y="50315"/>
                  </a:lnTo>
                  <a:lnTo>
                    <a:pt x="226711" y="50315"/>
                  </a:lnTo>
                  <a:lnTo>
                    <a:pt x="226711" y="50328"/>
                  </a:lnTo>
                  <a:lnTo>
                    <a:pt x="226684" y="50328"/>
                  </a:lnTo>
                  <a:lnTo>
                    <a:pt x="226684" y="50382"/>
                  </a:lnTo>
                  <a:lnTo>
                    <a:pt x="226657" y="50382"/>
                  </a:lnTo>
                  <a:lnTo>
                    <a:pt x="226657" y="50395"/>
                  </a:lnTo>
                  <a:lnTo>
                    <a:pt x="226644" y="50395"/>
                  </a:lnTo>
                  <a:lnTo>
                    <a:pt x="226644" y="50422"/>
                  </a:lnTo>
                  <a:lnTo>
                    <a:pt x="226617" y="50422"/>
                  </a:lnTo>
                  <a:lnTo>
                    <a:pt x="226617" y="50449"/>
                  </a:lnTo>
                  <a:lnTo>
                    <a:pt x="226590" y="50449"/>
                  </a:lnTo>
                  <a:lnTo>
                    <a:pt x="226590" y="50489"/>
                  </a:lnTo>
                  <a:lnTo>
                    <a:pt x="226577" y="50489"/>
                  </a:lnTo>
                  <a:lnTo>
                    <a:pt x="226577" y="50516"/>
                  </a:lnTo>
                  <a:lnTo>
                    <a:pt x="226550" y="50516"/>
                  </a:lnTo>
                  <a:lnTo>
                    <a:pt x="226550" y="50529"/>
                  </a:lnTo>
                  <a:lnTo>
                    <a:pt x="226523" y="50529"/>
                  </a:lnTo>
                  <a:lnTo>
                    <a:pt x="226523" y="50556"/>
                  </a:lnTo>
                  <a:lnTo>
                    <a:pt x="226510" y="50556"/>
                  </a:lnTo>
                  <a:lnTo>
                    <a:pt x="226510" y="50583"/>
                  </a:lnTo>
                  <a:lnTo>
                    <a:pt x="226483" y="50583"/>
                  </a:lnTo>
                  <a:lnTo>
                    <a:pt x="226483" y="50623"/>
                  </a:lnTo>
                  <a:lnTo>
                    <a:pt x="226456" y="50623"/>
                  </a:lnTo>
                  <a:lnTo>
                    <a:pt x="226456" y="50650"/>
                  </a:lnTo>
                  <a:lnTo>
                    <a:pt x="226443" y="50650"/>
                  </a:lnTo>
                  <a:lnTo>
                    <a:pt x="226443" y="50663"/>
                  </a:lnTo>
                  <a:lnTo>
                    <a:pt x="226416" y="50663"/>
                  </a:lnTo>
                  <a:lnTo>
                    <a:pt x="226416" y="50690"/>
                  </a:lnTo>
                  <a:lnTo>
                    <a:pt x="226389" y="50690"/>
                  </a:lnTo>
                  <a:lnTo>
                    <a:pt x="226389" y="50717"/>
                  </a:lnTo>
                  <a:lnTo>
                    <a:pt x="226376" y="50717"/>
                  </a:lnTo>
                  <a:lnTo>
                    <a:pt x="226376" y="50757"/>
                  </a:lnTo>
                  <a:lnTo>
                    <a:pt x="226349" y="50757"/>
                  </a:lnTo>
                  <a:lnTo>
                    <a:pt x="226349" y="50783"/>
                  </a:lnTo>
                  <a:lnTo>
                    <a:pt x="226322" y="50783"/>
                  </a:lnTo>
                  <a:lnTo>
                    <a:pt x="226322" y="50797"/>
                  </a:lnTo>
                  <a:lnTo>
                    <a:pt x="226309" y="50797"/>
                  </a:lnTo>
                  <a:lnTo>
                    <a:pt x="226309" y="50824"/>
                  </a:lnTo>
                  <a:lnTo>
                    <a:pt x="226282" y="50824"/>
                  </a:lnTo>
                  <a:lnTo>
                    <a:pt x="226282" y="50864"/>
                  </a:lnTo>
                  <a:lnTo>
                    <a:pt x="226256" y="50864"/>
                  </a:lnTo>
                  <a:lnTo>
                    <a:pt x="226256" y="50890"/>
                  </a:lnTo>
                  <a:lnTo>
                    <a:pt x="226242" y="50890"/>
                  </a:lnTo>
                  <a:lnTo>
                    <a:pt x="226242" y="50917"/>
                  </a:lnTo>
                  <a:lnTo>
                    <a:pt x="226215" y="50917"/>
                  </a:lnTo>
                  <a:lnTo>
                    <a:pt x="226215" y="50931"/>
                  </a:lnTo>
                  <a:lnTo>
                    <a:pt x="226189" y="50931"/>
                  </a:lnTo>
                  <a:lnTo>
                    <a:pt x="226189" y="50957"/>
                  </a:lnTo>
                  <a:lnTo>
                    <a:pt x="226175" y="50957"/>
                  </a:lnTo>
                  <a:lnTo>
                    <a:pt x="226175" y="50998"/>
                  </a:lnTo>
                  <a:lnTo>
                    <a:pt x="226149" y="50998"/>
                  </a:lnTo>
                  <a:lnTo>
                    <a:pt x="226149" y="51024"/>
                  </a:lnTo>
                  <a:lnTo>
                    <a:pt x="226122" y="51024"/>
                  </a:lnTo>
                  <a:lnTo>
                    <a:pt x="226122" y="51051"/>
                  </a:lnTo>
                  <a:lnTo>
                    <a:pt x="226108" y="51051"/>
                  </a:lnTo>
                  <a:lnTo>
                    <a:pt x="226108" y="51064"/>
                  </a:lnTo>
                  <a:lnTo>
                    <a:pt x="226082" y="51064"/>
                  </a:lnTo>
                  <a:lnTo>
                    <a:pt x="226082" y="51118"/>
                  </a:lnTo>
                  <a:lnTo>
                    <a:pt x="226055" y="51118"/>
                  </a:lnTo>
                  <a:lnTo>
                    <a:pt x="226055" y="51131"/>
                  </a:lnTo>
                  <a:lnTo>
                    <a:pt x="226041" y="51131"/>
                  </a:lnTo>
                  <a:lnTo>
                    <a:pt x="226041" y="51158"/>
                  </a:lnTo>
                  <a:lnTo>
                    <a:pt x="226015" y="51158"/>
                  </a:lnTo>
                  <a:lnTo>
                    <a:pt x="226015" y="51185"/>
                  </a:lnTo>
                  <a:lnTo>
                    <a:pt x="225988" y="51185"/>
                  </a:lnTo>
                  <a:lnTo>
                    <a:pt x="225988" y="51198"/>
                  </a:lnTo>
                  <a:lnTo>
                    <a:pt x="225975" y="51198"/>
                  </a:lnTo>
                  <a:lnTo>
                    <a:pt x="225975" y="51252"/>
                  </a:lnTo>
                  <a:lnTo>
                    <a:pt x="225948" y="51252"/>
                  </a:lnTo>
                  <a:lnTo>
                    <a:pt x="225948" y="51265"/>
                  </a:lnTo>
                  <a:lnTo>
                    <a:pt x="225921" y="51265"/>
                  </a:lnTo>
                  <a:lnTo>
                    <a:pt x="225921" y="51292"/>
                  </a:lnTo>
                  <a:lnTo>
                    <a:pt x="225908" y="51292"/>
                  </a:lnTo>
                  <a:lnTo>
                    <a:pt x="225908" y="51319"/>
                  </a:lnTo>
                  <a:lnTo>
                    <a:pt x="225881" y="51319"/>
                  </a:lnTo>
                  <a:lnTo>
                    <a:pt x="225881" y="51359"/>
                  </a:lnTo>
                  <a:lnTo>
                    <a:pt x="225854" y="51359"/>
                  </a:lnTo>
                  <a:lnTo>
                    <a:pt x="225854" y="51386"/>
                  </a:lnTo>
                  <a:lnTo>
                    <a:pt x="225841" y="51386"/>
                  </a:lnTo>
                  <a:lnTo>
                    <a:pt x="225841" y="51399"/>
                  </a:lnTo>
                  <a:lnTo>
                    <a:pt x="225814" y="51399"/>
                  </a:lnTo>
                  <a:lnTo>
                    <a:pt x="225814" y="51426"/>
                  </a:lnTo>
                  <a:lnTo>
                    <a:pt x="225787" y="51426"/>
                  </a:lnTo>
                  <a:lnTo>
                    <a:pt x="225787" y="51453"/>
                  </a:lnTo>
                  <a:lnTo>
                    <a:pt x="225774" y="51453"/>
                  </a:lnTo>
                  <a:lnTo>
                    <a:pt x="225774" y="51493"/>
                  </a:lnTo>
                  <a:lnTo>
                    <a:pt x="225747" y="51493"/>
                  </a:lnTo>
                  <a:lnTo>
                    <a:pt x="225747" y="51519"/>
                  </a:lnTo>
                  <a:lnTo>
                    <a:pt x="225720" y="51519"/>
                  </a:lnTo>
                  <a:lnTo>
                    <a:pt x="225720" y="51533"/>
                  </a:lnTo>
                  <a:lnTo>
                    <a:pt x="225707" y="51533"/>
                  </a:lnTo>
                  <a:lnTo>
                    <a:pt x="225707" y="51560"/>
                  </a:lnTo>
                  <a:lnTo>
                    <a:pt x="225680" y="51560"/>
                  </a:lnTo>
                  <a:lnTo>
                    <a:pt x="225680" y="51600"/>
                  </a:lnTo>
                  <a:lnTo>
                    <a:pt x="225653" y="51600"/>
                  </a:lnTo>
                  <a:lnTo>
                    <a:pt x="225653" y="51626"/>
                  </a:lnTo>
                  <a:lnTo>
                    <a:pt x="225640" y="51626"/>
                  </a:lnTo>
                  <a:lnTo>
                    <a:pt x="225640" y="51653"/>
                  </a:lnTo>
                  <a:lnTo>
                    <a:pt x="225613" y="51653"/>
                  </a:lnTo>
                  <a:lnTo>
                    <a:pt x="225613" y="51667"/>
                  </a:lnTo>
                  <a:lnTo>
                    <a:pt x="225586" y="51667"/>
                  </a:lnTo>
                  <a:lnTo>
                    <a:pt x="225586" y="51693"/>
                  </a:lnTo>
                  <a:lnTo>
                    <a:pt x="225573" y="51693"/>
                  </a:lnTo>
                  <a:lnTo>
                    <a:pt x="225573" y="51734"/>
                  </a:lnTo>
                  <a:lnTo>
                    <a:pt x="225546" y="51734"/>
                  </a:lnTo>
                  <a:lnTo>
                    <a:pt x="225546" y="51760"/>
                  </a:lnTo>
                  <a:lnTo>
                    <a:pt x="225520" y="51760"/>
                  </a:lnTo>
                  <a:lnTo>
                    <a:pt x="225520" y="51787"/>
                  </a:lnTo>
                  <a:lnTo>
                    <a:pt x="225506" y="51787"/>
                  </a:lnTo>
                  <a:lnTo>
                    <a:pt x="225506" y="51800"/>
                  </a:lnTo>
                  <a:lnTo>
                    <a:pt x="225479" y="51800"/>
                  </a:lnTo>
                  <a:lnTo>
                    <a:pt x="225479" y="51854"/>
                  </a:lnTo>
                  <a:lnTo>
                    <a:pt x="225453" y="51854"/>
                  </a:lnTo>
                  <a:lnTo>
                    <a:pt x="225453" y="51867"/>
                  </a:lnTo>
                  <a:lnTo>
                    <a:pt x="225439" y="51867"/>
                  </a:lnTo>
                  <a:lnTo>
                    <a:pt x="225439" y="51894"/>
                  </a:lnTo>
                  <a:lnTo>
                    <a:pt x="225413" y="51894"/>
                  </a:lnTo>
                  <a:lnTo>
                    <a:pt x="225413" y="51921"/>
                  </a:lnTo>
                  <a:lnTo>
                    <a:pt x="225386" y="51921"/>
                  </a:lnTo>
                  <a:lnTo>
                    <a:pt x="225386" y="51934"/>
                  </a:lnTo>
                  <a:lnTo>
                    <a:pt x="225372" y="51934"/>
                  </a:lnTo>
                  <a:lnTo>
                    <a:pt x="225372" y="51988"/>
                  </a:lnTo>
                  <a:lnTo>
                    <a:pt x="225346" y="51988"/>
                  </a:lnTo>
                  <a:lnTo>
                    <a:pt x="225346" y="52001"/>
                  </a:lnTo>
                  <a:lnTo>
                    <a:pt x="225319" y="52001"/>
                  </a:lnTo>
                  <a:lnTo>
                    <a:pt x="225319" y="52028"/>
                  </a:lnTo>
                  <a:lnTo>
                    <a:pt x="225305" y="52028"/>
                  </a:lnTo>
                  <a:lnTo>
                    <a:pt x="225305" y="52055"/>
                  </a:lnTo>
                  <a:lnTo>
                    <a:pt x="225279" y="52055"/>
                  </a:lnTo>
                  <a:lnTo>
                    <a:pt x="225279" y="52068"/>
                  </a:lnTo>
                  <a:lnTo>
                    <a:pt x="225252" y="52068"/>
                  </a:lnTo>
                  <a:lnTo>
                    <a:pt x="225252" y="52122"/>
                  </a:lnTo>
                  <a:lnTo>
                    <a:pt x="225239" y="52122"/>
                  </a:lnTo>
                  <a:lnTo>
                    <a:pt x="225239" y="52135"/>
                  </a:lnTo>
                  <a:lnTo>
                    <a:pt x="225212" y="52135"/>
                  </a:lnTo>
                  <a:lnTo>
                    <a:pt x="225212" y="52162"/>
                  </a:lnTo>
                  <a:lnTo>
                    <a:pt x="225185" y="52162"/>
                  </a:lnTo>
                  <a:lnTo>
                    <a:pt x="225185" y="52189"/>
                  </a:lnTo>
                  <a:lnTo>
                    <a:pt x="225172" y="52189"/>
                  </a:lnTo>
                  <a:lnTo>
                    <a:pt x="225172" y="52229"/>
                  </a:lnTo>
                  <a:lnTo>
                    <a:pt x="225145" y="52229"/>
                  </a:lnTo>
                  <a:lnTo>
                    <a:pt x="225145" y="52255"/>
                  </a:lnTo>
                  <a:lnTo>
                    <a:pt x="225118" y="52255"/>
                  </a:lnTo>
                  <a:lnTo>
                    <a:pt x="225118" y="52269"/>
                  </a:lnTo>
                  <a:lnTo>
                    <a:pt x="225105" y="52269"/>
                  </a:lnTo>
                  <a:lnTo>
                    <a:pt x="225105" y="52296"/>
                  </a:lnTo>
                  <a:lnTo>
                    <a:pt x="225078" y="52296"/>
                  </a:lnTo>
                  <a:lnTo>
                    <a:pt x="225078" y="52322"/>
                  </a:lnTo>
                  <a:lnTo>
                    <a:pt x="225051" y="52322"/>
                  </a:lnTo>
                  <a:lnTo>
                    <a:pt x="225051" y="52362"/>
                  </a:lnTo>
                  <a:lnTo>
                    <a:pt x="225038" y="52362"/>
                  </a:lnTo>
                  <a:lnTo>
                    <a:pt x="225038" y="52389"/>
                  </a:lnTo>
                  <a:lnTo>
                    <a:pt x="225011" y="52389"/>
                  </a:lnTo>
                  <a:lnTo>
                    <a:pt x="225011" y="52403"/>
                  </a:lnTo>
                  <a:lnTo>
                    <a:pt x="224984" y="52403"/>
                  </a:lnTo>
                  <a:lnTo>
                    <a:pt x="224984" y="52429"/>
                  </a:lnTo>
                  <a:lnTo>
                    <a:pt x="224971" y="52429"/>
                  </a:lnTo>
                  <a:lnTo>
                    <a:pt x="224971" y="52470"/>
                  </a:lnTo>
                  <a:lnTo>
                    <a:pt x="224944" y="52470"/>
                  </a:lnTo>
                  <a:lnTo>
                    <a:pt x="224944" y="52496"/>
                  </a:lnTo>
                  <a:lnTo>
                    <a:pt x="224917" y="52496"/>
                  </a:lnTo>
                  <a:lnTo>
                    <a:pt x="224917" y="52523"/>
                  </a:lnTo>
                  <a:lnTo>
                    <a:pt x="224904" y="52523"/>
                  </a:lnTo>
                  <a:lnTo>
                    <a:pt x="224904" y="52536"/>
                  </a:lnTo>
                  <a:lnTo>
                    <a:pt x="224877" y="52536"/>
                  </a:lnTo>
                  <a:lnTo>
                    <a:pt x="224877" y="52563"/>
                  </a:lnTo>
                  <a:lnTo>
                    <a:pt x="224850" y="52563"/>
                  </a:lnTo>
                  <a:lnTo>
                    <a:pt x="224850" y="52603"/>
                  </a:lnTo>
                  <a:lnTo>
                    <a:pt x="224837" y="52603"/>
                  </a:lnTo>
                  <a:lnTo>
                    <a:pt x="224837" y="52630"/>
                  </a:lnTo>
                  <a:lnTo>
                    <a:pt x="224810" y="52630"/>
                  </a:lnTo>
                  <a:lnTo>
                    <a:pt x="224810" y="52657"/>
                  </a:lnTo>
                  <a:lnTo>
                    <a:pt x="224784" y="52657"/>
                  </a:lnTo>
                  <a:lnTo>
                    <a:pt x="224784" y="52670"/>
                  </a:lnTo>
                  <a:lnTo>
                    <a:pt x="224770" y="52670"/>
                  </a:lnTo>
                  <a:lnTo>
                    <a:pt x="224770" y="52724"/>
                  </a:lnTo>
                  <a:lnTo>
                    <a:pt x="224743" y="52724"/>
                  </a:lnTo>
                  <a:lnTo>
                    <a:pt x="224743" y="52737"/>
                  </a:lnTo>
                  <a:lnTo>
                    <a:pt x="224717" y="52737"/>
                  </a:lnTo>
                  <a:lnTo>
                    <a:pt x="224717" y="52764"/>
                  </a:lnTo>
                  <a:lnTo>
                    <a:pt x="224703" y="52764"/>
                  </a:lnTo>
                  <a:lnTo>
                    <a:pt x="224703" y="52791"/>
                  </a:lnTo>
                  <a:lnTo>
                    <a:pt x="224677" y="52791"/>
                  </a:lnTo>
                  <a:lnTo>
                    <a:pt x="224677" y="52804"/>
                  </a:lnTo>
                  <a:lnTo>
                    <a:pt x="224650" y="52804"/>
                  </a:lnTo>
                  <a:lnTo>
                    <a:pt x="224650" y="52858"/>
                  </a:lnTo>
                  <a:lnTo>
                    <a:pt x="224636" y="52858"/>
                  </a:lnTo>
                  <a:lnTo>
                    <a:pt x="224636" y="52871"/>
                  </a:lnTo>
                  <a:lnTo>
                    <a:pt x="224610" y="52871"/>
                  </a:lnTo>
                  <a:lnTo>
                    <a:pt x="224610" y="52898"/>
                  </a:lnTo>
                  <a:lnTo>
                    <a:pt x="224583" y="52898"/>
                  </a:lnTo>
                  <a:lnTo>
                    <a:pt x="224583" y="52924"/>
                  </a:lnTo>
                  <a:lnTo>
                    <a:pt x="224569" y="52924"/>
                  </a:lnTo>
                  <a:lnTo>
                    <a:pt x="224569" y="52965"/>
                  </a:lnTo>
                  <a:lnTo>
                    <a:pt x="224543" y="52965"/>
                  </a:lnTo>
                  <a:lnTo>
                    <a:pt x="224543" y="52991"/>
                  </a:lnTo>
                  <a:lnTo>
                    <a:pt x="224516" y="52991"/>
                  </a:lnTo>
                  <a:lnTo>
                    <a:pt x="224516" y="53005"/>
                  </a:lnTo>
                  <a:lnTo>
                    <a:pt x="224503" y="53005"/>
                  </a:lnTo>
                  <a:lnTo>
                    <a:pt x="224503" y="53032"/>
                  </a:lnTo>
                  <a:lnTo>
                    <a:pt x="224476" y="53032"/>
                  </a:lnTo>
                  <a:lnTo>
                    <a:pt x="224476" y="53058"/>
                  </a:lnTo>
                  <a:lnTo>
                    <a:pt x="224449" y="53058"/>
                  </a:lnTo>
                  <a:lnTo>
                    <a:pt x="224449" y="53098"/>
                  </a:lnTo>
                  <a:lnTo>
                    <a:pt x="224436" y="53098"/>
                  </a:lnTo>
                  <a:lnTo>
                    <a:pt x="224436" y="53125"/>
                  </a:lnTo>
                  <a:lnTo>
                    <a:pt x="224409" y="53125"/>
                  </a:lnTo>
                  <a:lnTo>
                    <a:pt x="224409" y="53139"/>
                  </a:lnTo>
                  <a:lnTo>
                    <a:pt x="224382" y="53139"/>
                  </a:lnTo>
                  <a:lnTo>
                    <a:pt x="224382" y="53165"/>
                  </a:lnTo>
                  <a:lnTo>
                    <a:pt x="224369" y="53165"/>
                  </a:lnTo>
                  <a:lnTo>
                    <a:pt x="224369" y="53205"/>
                  </a:lnTo>
                  <a:lnTo>
                    <a:pt x="224342" y="53205"/>
                  </a:lnTo>
                  <a:lnTo>
                    <a:pt x="224342" y="53232"/>
                  </a:lnTo>
                  <a:lnTo>
                    <a:pt x="224315" y="53232"/>
                  </a:lnTo>
                  <a:lnTo>
                    <a:pt x="224315" y="53259"/>
                  </a:lnTo>
                  <a:lnTo>
                    <a:pt x="224302" y="53259"/>
                  </a:lnTo>
                  <a:lnTo>
                    <a:pt x="224302" y="53272"/>
                  </a:lnTo>
                  <a:lnTo>
                    <a:pt x="224275" y="53272"/>
                  </a:lnTo>
                  <a:lnTo>
                    <a:pt x="224275" y="53299"/>
                  </a:lnTo>
                  <a:lnTo>
                    <a:pt x="224248" y="53299"/>
                  </a:lnTo>
                  <a:lnTo>
                    <a:pt x="224248" y="53339"/>
                  </a:lnTo>
                  <a:lnTo>
                    <a:pt x="224235" y="53339"/>
                  </a:lnTo>
                  <a:lnTo>
                    <a:pt x="224235" y="53366"/>
                  </a:lnTo>
                  <a:lnTo>
                    <a:pt x="224208" y="53366"/>
                  </a:lnTo>
                  <a:lnTo>
                    <a:pt x="224208" y="53393"/>
                  </a:lnTo>
                  <a:lnTo>
                    <a:pt x="224181" y="53393"/>
                  </a:lnTo>
                  <a:lnTo>
                    <a:pt x="224181" y="53406"/>
                  </a:lnTo>
                  <a:lnTo>
                    <a:pt x="224168" y="53406"/>
                  </a:lnTo>
                  <a:lnTo>
                    <a:pt x="224168" y="53460"/>
                  </a:lnTo>
                  <a:lnTo>
                    <a:pt x="224141" y="53460"/>
                  </a:lnTo>
                  <a:lnTo>
                    <a:pt x="224141" y="53473"/>
                  </a:lnTo>
                  <a:lnTo>
                    <a:pt x="224115" y="53473"/>
                  </a:lnTo>
                  <a:lnTo>
                    <a:pt x="224115" y="53500"/>
                  </a:lnTo>
                  <a:lnTo>
                    <a:pt x="224101" y="53500"/>
                  </a:lnTo>
                  <a:lnTo>
                    <a:pt x="224101" y="53527"/>
                  </a:lnTo>
                  <a:lnTo>
                    <a:pt x="224074" y="53527"/>
                  </a:lnTo>
                  <a:lnTo>
                    <a:pt x="224074" y="53540"/>
                  </a:lnTo>
                  <a:lnTo>
                    <a:pt x="224048" y="53540"/>
                  </a:lnTo>
                  <a:lnTo>
                    <a:pt x="224048" y="53594"/>
                  </a:lnTo>
                  <a:lnTo>
                    <a:pt x="224034" y="53594"/>
                  </a:lnTo>
                  <a:lnTo>
                    <a:pt x="224034" y="53607"/>
                  </a:lnTo>
                  <a:lnTo>
                    <a:pt x="224007" y="53607"/>
                  </a:lnTo>
                  <a:lnTo>
                    <a:pt x="224007" y="53634"/>
                  </a:lnTo>
                  <a:lnTo>
                    <a:pt x="223981" y="53634"/>
                  </a:lnTo>
                  <a:lnTo>
                    <a:pt x="223981" y="53660"/>
                  </a:lnTo>
                  <a:lnTo>
                    <a:pt x="223967" y="53660"/>
                  </a:lnTo>
                  <a:lnTo>
                    <a:pt x="223967" y="53674"/>
                  </a:lnTo>
                  <a:lnTo>
                    <a:pt x="223941" y="53674"/>
                  </a:lnTo>
                  <a:lnTo>
                    <a:pt x="223941" y="53727"/>
                  </a:lnTo>
                  <a:lnTo>
                    <a:pt x="223914" y="53727"/>
                  </a:lnTo>
                  <a:lnTo>
                    <a:pt x="223914" y="53741"/>
                  </a:lnTo>
                  <a:lnTo>
                    <a:pt x="223900" y="53741"/>
                  </a:lnTo>
                  <a:lnTo>
                    <a:pt x="223900" y="53768"/>
                  </a:lnTo>
                  <a:lnTo>
                    <a:pt x="223874" y="53768"/>
                  </a:lnTo>
                  <a:lnTo>
                    <a:pt x="223874" y="53794"/>
                  </a:lnTo>
                  <a:lnTo>
                    <a:pt x="223847" y="53794"/>
                  </a:lnTo>
                  <a:lnTo>
                    <a:pt x="223847" y="53834"/>
                  </a:lnTo>
                  <a:lnTo>
                    <a:pt x="223833" y="53834"/>
                  </a:lnTo>
                  <a:lnTo>
                    <a:pt x="223833" y="53861"/>
                  </a:lnTo>
                  <a:lnTo>
                    <a:pt x="223807" y="53861"/>
                  </a:lnTo>
                  <a:lnTo>
                    <a:pt x="223807" y="53875"/>
                  </a:lnTo>
                  <a:lnTo>
                    <a:pt x="223780" y="53875"/>
                  </a:lnTo>
                  <a:lnTo>
                    <a:pt x="223780" y="53901"/>
                  </a:lnTo>
                  <a:lnTo>
                    <a:pt x="223767" y="53901"/>
                  </a:lnTo>
                  <a:lnTo>
                    <a:pt x="223767" y="53928"/>
                  </a:lnTo>
                  <a:lnTo>
                    <a:pt x="223740" y="53928"/>
                  </a:lnTo>
                  <a:lnTo>
                    <a:pt x="223740" y="53968"/>
                  </a:lnTo>
                  <a:lnTo>
                    <a:pt x="223713" y="53968"/>
                  </a:lnTo>
                  <a:lnTo>
                    <a:pt x="223713" y="53995"/>
                  </a:lnTo>
                  <a:lnTo>
                    <a:pt x="223700" y="53995"/>
                  </a:lnTo>
                  <a:lnTo>
                    <a:pt x="223700" y="54008"/>
                  </a:lnTo>
                  <a:lnTo>
                    <a:pt x="223673" y="54008"/>
                  </a:lnTo>
                  <a:lnTo>
                    <a:pt x="223673" y="54035"/>
                  </a:lnTo>
                  <a:lnTo>
                    <a:pt x="223646" y="54035"/>
                  </a:lnTo>
                  <a:lnTo>
                    <a:pt x="223646" y="54075"/>
                  </a:lnTo>
                  <a:lnTo>
                    <a:pt x="223633" y="54075"/>
                  </a:lnTo>
                  <a:lnTo>
                    <a:pt x="223633" y="54102"/>
                  </a:lnTo>
                  <a:lnTo>
                    <a:pt x="223606" y="54102"/>
                  </a:lnTo>
                  <a:lnTo>
                    <a:pt x="223606" y="54129"/>
                  </a:lnTo>
                  <a:lnTo>
                    <a:pt x="223579" y="54129"/>
                  </a:lnTo>
                  <a:lnTo>
                    <a:pt x="223579" y="54142"/>
                  </a:lnTo>
                  <a:lnTo>
                    <a:pt x="223566" y="54142"/>
                  </a:lnTo>
                  <a:lnTo>
                    <a:pt x="223566" y="54169"/>
                  </a:lnTo>
                  <a:lnTo>
                    <a:pt x="223539" y="54169"/>
                  </a:lnTo>
                  <a:lnTo>
                    <a:pt x="223539" y="54209"/>
                  </a:lnTo>
                  <a:lnTo>
                    <a:pt x="223512" y="54209"/>
                  </a:lnTo>
                  <a:lnTo>
                    <a:pt x="223512" y="54236"/>
                  </a:lnTo>
                  <a:lnTo>
                    <a:pt x="223499" y="54236"/>
                  </a:lnTo>
                  <a:lnTo>
                    <a:pt x="223499" y="54276"/>
                  </a:lnTo>
                  <a:lnTo>
                    <a:pt x="223472" y="54276"/>
                  </a:lnTo>
                  <a:lnTo>
                    <a:pt x="223472" y="54303"/>
                  </a:lnTo>
                  <a:lnTo>
                    <a:pt x="223445" y="54303"/>
                  </a:lnTo>
                  <a:lnTo>
                    <a:pt x="223445" y="54343"/>
                  </a:lnTo>
                  <a:lnTo>
                    <a:pt x="223432" y="54343"/>
                  </a:lnTo>
                  <a:lnTo>
                    <a:pt x="223432" y="54370"/>
                  </a:lnTo>
                  <a:lnTo>
                    <a:pt x="223405" y="54370"/>
                  </a:lnTo>
                  <a:lnTo>
                    <a:pt x="223405" y="54410"/>
                  </a:lnTo>
                  <a:lnTo>
                    <a:pt x="223379" y="54410"/>
                  </a:lnTo>
                  <a:lnTo>
                    <a:pt x="223379" y="54437"/>
                  </a:lnTo>
                  <a:lnTo>
                    <a:pt x="223365" y="54437"/>
                  </a:lnTo>
                  <a:lnTo>
                    <a:pt x="223365" y="54477"/>
                  </a:lnTo>
                  <a:lnTo>
                    <a:pt x="223338" y="54477"/>
                  </a:lnTo>
                  <a:lnTo>
                    <a:pt x="223338" y="54504"/>
                  </a:lnTo>
                  <a:lnTo>
                    <a:pt x="223312" y="54504"/>
                  </a:lnTo>
                  <a:lnTo>
                    <a:pt x="223312" y="54530"/>
                  </a:lnTo>
                  <a:lnTo>
                    <a:pt x="223298" y="54530"/>
                  </a:lnTo>
                  <a:lnTo>
                    <a:pt x="223298" y="54570"/>
                  </a:lnTo>
                  <a:lnTo>
                    <a:pt x="223271" y="54570"/>
                  </a:lnTo>
                  <a:lnTo>
                    <a:pt x="223271" y="54597"/>
                  </a:lnTo>
                  <a:lnTo>
                    <a:pt x="223245" y="54597"/>
                  </a:lnTo>
                  <a:lnTo>
                    <a:pt x="223245" y="54637"/>
                  </a:lnTo>
                  <a:lnTo>
                    <a:pt x="223231" y="54637"/>
                  </a:lnTo>
                  <a:lnTo>
                    <a:pt x="223231" y="54664"/>
                  </a:lnTo>
                  <a:lnTo>
                    <a:pt x="223205" y="54664"/>
                  </a:lnTo>
                  <a:lnTo>
                    <a:pt x="223205" y="54704"/>
                  </a:lnTo>
                  <a:lnTo>
                    <a:pt x="223178" y="54704"/>
                  </a:lnTo>
                  <a:lnTo>
                    <a:pt x="223178" y="54731"/>
                  </a:lnTo>
                  <a:lnTo>
                    <a:pt x="223164" y="54731"/>
                  </a:lnTo>
                  <a:lnTo>
                    <a:pt x="223164" y="54771"/>
                  </a:lnTo>
                  <a:lnTo>
                    <a:pt x="223138" y="54771"/>
                  </a:lnTo>
                  <a:lnTo>
                    <a:pt x="223138" y="54838"/>
                  </a:lnTo>
                  <a:lnTo>
                    <a:pt x="223111" y="54838"/>
                  </a:lnTo>
                  <a:lnTo>
                    <a:pt x="223111" y="54878"/>
                  </a:lnTo>
                  <a:lnTo>
                    <a:pt x="223098" y="54878"/>
                  </a:lnTo>
                  <a:lnTo>
                    <a:pt x="223098" y="54932"/>
                  </a:lnTo>
                  <a:lnTo>
                    <a:pt x="223071" y="54932"/>
                  </a:lnTo>
                  <a:lnTo>
                    <a:pt x="223071" y="54972"/>
                  </a:lnTo>
                  <a:lnTo>
                    <a:pt x="223044" y="54972"/>
                  </a:lnTo>
                  <a:lnTo>
                    <a:pt x="223044" y="55012"/>
                  </a:lnTo>
                  <a:lnTo>
                    <a:pt x="223031" y="55012"/>
                  </a:lnTo>
                  <a:lnTo>
                    <a:pt x="223031" y="55079"/>
                  </a:lnTo>
                  <a:lnTo>
                    <a:pt x="223004" y="55079"/>
                  </a:lnTo>
                  <a:lnTo>
                    <a:pt x="223004" y="55132"/>
                  </a:lnTo>
                  <a:lnTo>
                    <a:pt x="222977" y="55132"/>
                  </a:lnTo>
                  <a:lnTo>
                    <a:pt x="222977" y="55173"/>
                  </a:lnTo>
                  <a:lnTo>
                    <a:pt x="222964" y="55173"/>
                  </a:lnTo>
                  <a:lnTo>
                    <a:pt x="222964" y="55213"/>
                  </a:lnTo>
                  <a:lnTo>
                    <a:pt x="222937" y="55213"/>
                  </a:lnTo>
                  <a:lnTo>
                    <a:pt x="222937" y="55280"/>
                  </a:lnTo>
                  <a:lnTo>
                    <a:pt x="222910" y="55280"/>
                  </a:lnTo>
                  <a:lnTo>
                    <a:pt x="222910" y="55347"/>
                  </a:lnTo>
                  <a:lnTo>
                    <a:pt x="222897" y="55347"/>
                  </a:lnTo>
                  <a:lnTo>
                    <a:pt x="222897" y="55440"/>
                  </a:lnTo>
                  <a:lnTo>
                    <a:pt x="222870" y="55440"/>
                  </a:lnTo>
                  <a:lnTo>
                    <a:pt x="222870" y="55534"/>
                  </a:lnTo>
                  <a:lnTo>
                    <a:pt x="222843" y="55534"/>
                  </a:lnTo>
                  <a:lnTo>
                    <a:pt x="222843" y="55641"/>
                  </a:lnTo>
                  <a:lnTo>
                    <a:pt x="222830" y="55641"/>
                  </a:lnTo>
                  <a:lnTo>
                    <a:pt x="222830" y="55735"/>
                  </a:lnTo>
                  <a:lnTo>
                    <a:pt x="222803" y="55735"/>
                  </a:lnTo>
                  <a:lnTo>
                    <a:pt x="222803" y="55842"/>
                  </a:lnTo>
                  <a:lnTo>
                    <a:pt x="222776" y="55842"/>
                  </a:lnTo>
                  <a:lnTo>
                    <a:pt x="222776" y="56350"/>
                  </a:lnTo>
                  <a:lnTo>
                    <a:pt x="222763" y="56350"/>
                  </a:lnTo>
                  <a:lnTo>
                    <a:pt x="222763" y="56484"/>
                  </a:lnTo>
                  <a:lnTo>
                    <a:pt x="222776" y="56484"/>
                  </a:lnTo>
                  <a:lnTo>
                    <a:pt x="222776" y="56604"/>
                  </a:lnTo>
                  <a:lnTo>
                    <a:pt x="222803" y="56604"/>
                  </a:lnTo>
                  <a:lnTo>
                    <a:pt x="222803" y="56738"/>
                  </a:lnTo>
                  <a:lnTo>
                    <a:pt x="222830" y="56738"/>
                  </a:lnTo>
                  <a:lnTo>
                    <a:pt x="222830" y="56872"/>
                  </a:lnTo>
                  <a:lnTo>
                    <a:pt x="222843" y="56872"/>
                  </a:lnTo>
                  <a:lnTo>
                    <a:pt x="222843" y="57006"/>
                  </a:lnTo>
                  <a:lnTo>
                    <a:pt x="222870" y="57006"/>
                  </a:lnTo>
                  <a:lnTo>
                    <a:pt x="222870" y="57086"/>
                  </a:lnTo>
                  <a:lnTo>
                    <a:pt x="222897" y="57086"/>
                  </a:lnTo>
                  <a:lnTo>
                    <a:pt x="222897" y="57153"/>
                  </a:lnTo>
                  <a:lnTo>
                    <a:pt x="222910" y="57153"/>
                  </a:lnTo>
                  <a:lnTo>
                    <a:pt x="222910" y="57220"/>
                  </a:lnTo>
                  <a:lnTo>
                    <a:pt x="222937" y="57220"/>
                  </a:lnTo>
                  <a:lnTo>
                    <a:pt x="222937" y="57273"/>
                  </a:lnTo>
                  <a:lnTo>
                    <a:pt x="222964" y="57273"/>
                  </a:lnTo>
                  <a:lnTo>
                    <a:pt x="222964" y="57340"/>
                  </a:lnTo>
                  <a:lnTo>
                    <a:pt x="222977" y="57340"/>
                  </a:lnTo>
                  <a:lnTo>
                    <a:pt x="222977" y="57407"/>
                  </a:lnTo>
                  <a:lnTo>
                    <a:pt x="223004" y="57407"/>
                  </a:lnTo>
                  <a:lnTo>
                    <a:pt x="223004" y="57474"/>
                  </a:lnTo>
                  <a:lnTo>
                    <a:pt x="223031" y="57474"/>
                  </a:lnTo>
                  <a:lnTo>
                    <a:pt x="223031" y="57514"/>
                  </a:lnTo>
                  <a:lnTo>
                    <a:pt x="223044" y="57514"/>
                  </a:lnTo>
                  <a:lnTo>
                    <a:pt x="223044" y="57581"/>
                  </a:lnTo>
                  <a:lnTo>
                    <a:pt x="223071" y="57581"/>
                  </a:lnTo>
                  <a:lnTo>
                    <a:pt x="223071" y="57648"/>
                  </a:lnTo>
                  <a:lnTo>
                    <a:pt x="223098" y="57648"/>
                  </a:lnTo>
                  <a:lnTo>
                    <a:pt x="223098" y="57688"/>
                  </a:lnTo>
                  <a:lnTo>
                    <a:pt x="223111" y="57688"/>
                  </a:lnTo>
                  <a:lnTo>
                    <a:pt x="223111" y="57742"/>
                  </a:lnTo>
                  <a:lnTo>
                    <a:pt x="223138" y="57742"/>
                  </a:lnTo>
                  <a:lnTo>
                    <a:pt x="223138" y="57782"/>
                  </a:lnTo>
                  <a:lnTo>
                    <a:pt x="223164" y="57782"/>
                  </a:lnTo>
                  <a:lnTo>
                    <a:pt x="223164" y="57822"/>
                  </a:lnTo>
                  <a:lnTo>
                    <a:pt x="223178" y="57822"/>
                  </a:lnTo>
                  <a:lnTo>
                    <a:pt x="223178" y="57876"/>
                  </a:lnTo>
                  <a:lnTo>
                    <a:pt x="223205" y="57876"/>
                  </a:lnTo>
                  <a:lnTo>
                    <a:pt x="223205" y="57889"/>
                  </a:lnTo>
                  <a:lnTo>
                    <a:pt x="223231" y="57889"/>
                  </a:lnTo>
                  <a:lnTo>
                    <a:pt x="223231" y="57943"/>
                  </a:lnTo>
                  <a:lnTo>
                    <a:pt x="223245" y="57943"/>
                  </a:lnTo>
                  <a:lnTo>
                    <a:pt x="223245" y="57983"/>
                  </a:lnTo>
                  <a:lnTo>
                    <a:pt x="223271" y="57983"/>
                  </a:lnTo>
                  <a:lnTo>
                    <a:pt x="223271" y="58023"/>
                  </a:lnTo>
                  <a:lnTo>
                    <a:pt x="223298" y="58023"/>
                  </a:lnTo>
                  <a:lnTo>
                    <a:pt x="223298" y="58076"/>
                  </a:lnTo>
                  <a:lnTo>
                    <a:pt x="223312" y="58076"/>
                  </a:lnTo>
                  <a:lnTo>
                    <a:pt x="223312" y="58090"/>
                  </a:lnTo>
                  <a:lnTo>
                    <a:pt x="223338" y="58090"/>
                  </a:lnTo>
                  <a:lnTo>
                    <a:pt x="223338" y="58143"/>
                  </a:lnTo>
                  <a:lnTo>
                    <a:pt x="223365" y="58143"/>
                  </a:lnTo>
                  <a:lnTo>
                    <a:pt x="223365" y="58183"/>
                  </a:lnTo>
                  <a:lnTo>
                    <a:pt x="223379" y="58183"/>
                  </a:lnTo>
                  <a:lnTo>
                    <a:pt x="223379" y="58224"/>
                  </a:lnTo>
                  <a:lnTo>
                    <a:pt x="223405" y="58224"/>
                  </a:lnTo>
                  <a:lnTo>
                    <a:pt x="223405" y="58277"/>
                  </a:lnTo>
                  <a:lnTo>
                    <a:pt x="223432" y="58277"/>
                  </a:lnTo>
                  <a:lnTo>
                    <a:pt x="223432" y="58290"/>
                  </a:lnTo>
                  <a:lnTo>
                    <a:pt x="223445" y="58290"/>
                  </a:lnTo>
                  <a:lnTo>
                    <a:pt x="223445" y="58344"/>
                  </a:lnTo>
                  <a:lnTo>
                    <a:pt x="223472" y="58344"/>
                  </a:lnTo>
                  <a:lnTo>
                    <a:pt x="223472" y="58357"/>
                  </a:lnTo>
                  <a:lnTo>
                    <a:pt x="223499" y="58357"/>
                  </a:lnTo>
                  <a:lnTo>
                    <a:pt x="223499" y="58384"/>
                  </a:lnTo>
                  <a:lnTo>
                    <a:pt x="223512" y="58384"/>
                  </a:lnTo>
                  <a:lnTo>
                    <a:pt x="223512" y="58424"/>
                  </a:lnTo>
                  <a:lnTo>
                    <a:pt x="223539" y="58424"/>
                  </a:lnTo>
                  <a:lnTo>
                    <a:pt x="223539" y="58451"/>
                  </a:lnTo>
                  <a:lnTo>
                    <a:pt x="223566" y="58451"/>
                  </a:lnTo>
                  <a:lnTo>
                    <a:pt x="223566" y="58478"/>
                  </a:lnTo>
                  <a:lnTo>
                    <a:pt x="223579" y="58478"/>
                  </a:lnTo>
                  <a:lnTo>
                    <a:pt x="223579" y="58518"/>
                  </a:lnTo>
                  <a:lnTo>
                    <a:pt x="223606" y="58518"/>
                  </a:lnTo>
                  <a:lnTo>
                    <a:pt x="223606" y="58545"/>
                  </a:lnTo>
                  <a:lnTo>
                    <a:pt x="223633" y="58545"/>
                  </a:lnTo>
                  <a:lnTo>
                    <a:pt x="223633" y="58585"/>
                  </a:lnTo>
                  <a:lnTo>
                    <a:pt x="223646" y="58585"/>
                  </a:lnTo>
                  <a:lnTo>
                    <a:pt x="223646" y="58612"/>
                  </a:lnTo>
                  <a:lnTo>
                    <a:pt x="223673" y="58612"/>
                  </a:lnTo>
                  <a:lnTo>
                    <a:pt x="223673" y="58625"/>
                  </a:lnTo>
                  <a:lnTo>
                    <a:pt x="223700" y="58625"/>
                  </a:lnTo>
                  <a:lnTo>
                    <a:pt x="223700" y="58679"/>
                  </a:lnTo>
                  <a:lnTo>
                    <a:pt x="223713" y="58679"/>
                  </a:lnTo>
                  <a:lnTo>
                    <a:pt x="223713" y="58692"/>
                  </a:lnTo>
                  <a:lnTo>
                    <a:pt x="223740" y="58692"/>
                  </a:lnTo>
                  <a:lnTo>
                    <a:pt x="223740" y="58719"/>
                  </a:lnTo>
                  <a:lnTo>
                    <a:pt x="223767" y="58719"/>
                  </a:lnTo>
                  <a:lnTo>
                    <a:pt x="223767" y="58759"/>
                  </a:lnTo>
                  <a:lnTo>
                    <a:pt x="223780" y="58759"/>
                  </a:lnTo>
                  <a:lnTo>
                    <a:pt x="223780" y="58786"/>
                  </a:lnTo>
                  <a:lnTo>
                    <a:pt x="223807" y="58786"/>
                  </a:lnTo>
                  <a:lnTo>
                    <a:pt x="223807" y="58812"/>
                  </a:lnTo>
                  <a:lnTo>
                    <a:pt x="223833" y="58812"/>
                  </a:lnTo>
                  <a:lnTo>
                    <a:pt x="223833" y="58853"/>
                  </a:lnTo>
                  <a:lnTo>
                    <a:pt x="223847" y="58853"/>
                  </a:lnTo>
                  <a:lnTo>
                    <a:pt x="223847" y="58879"/>
                  </a:lnTo>
                  <a:lnTo>
                    <a:pt x="223874" y="58879"/>
                  </a:lnTo>
                  <a:lnTo>
                    <a:pt x="223874" y="58893"/>
                  </a:lnTo>
                  <a:lnTo>
                    <a:pt x="223900" y="58893"/>
                  </a:lnTo>
                  <a:lnTo>
                    <a:pt x="223900" y="58919"/>
                  </a:lnTo>
                  <a:lnTo>
                    <a:pt x="223914" y="58919"/>
                  </a:lnTo>
                  <a:lnTo>
                    <a:pt x="223914" y="58960"/>
                  </a:lnTo>
                  <a:lnTo>
                    <a:pt x="223941" y="58960"/>
                  </a:lnTo>
                  <a:lnTo>
                    <a:pt x="223941" y="58986"/>
                  </a:lnTo>
                  <a:lnTo>
                    <a:pt x="223967" y="58986"/>
                  </a:lnTo>
                  <a:lnTo>
                    <a:pt x="223967" y="59013"/>
                  </a:lnTo>
                  <a:lnTo>
                    <a:pt x="223981" y="59013"/>
                  </a:lnTo>
                  <a:lnTo>
                    <a:pt x="223981" y="59026"/>
                  </a:lnTo>
                  <a:lnTo>
                    <a:pt x="224007" y="59026"/>
                  </a:lnTo>
                  <a:lnTo>
                    <a:pt x="224007" y="59053"/>
                  </a:lnTo>
                  <a:lnTo>
                    <a:pt x="224034" y="59053"/>
                  </a:lnTo>
                  <a:lnTo>
                    <a:pt x="224034" y="59080"/>
                  </a:lnTo>
                  <a:lnTo>
                    <a:pt x="224048" y="59080"/>
                  </a:lnTo>
                  <a:lnTo>
                    <a:pt x="224048" y="59093"/>
                  </a:lnTo>
                  <a:lnTo>
                    <a:pt x="224074" y="59093"/>
                  </a:lnTo>
                  <a:lnTo>
                    <a:pt x="224074" y="59120"/>
                  </a:lnTo>
                  <a:lnTo>
                    <a:pt x="224101" y="59120"/>
                  </a:lnTo>
                  <a:lnTo>
                    <a:pt x="224101" y="59147"/>
                  </a:lnTo>
                  <a:lnTo>
                    <a:pt x="224115" y="59147"/>
                  </a:lnTo>
                  <a:lnTo>
                    <a:pt x="224115" y="59160"/>
                  </a:lnTo>
                  <a:lnTo>
                    <a:pt x="224141" y="59160"/>
                  </a:lnTo>
                  <a:lnTo>
                    <a:pt x="224141" y="59187"/>
                  </a:lnTo>
                  <a:lnTo>
                    <a:pt x="224168" y="59187"/>
                  </a:lnTo>
                  <a:lnTo>
                    <a:pt x="224168" y="59214"/>
                  </a:lnTo>
                  <a:lnTo>
                    <a:pt x="224181" y="59214"/>
                  </a:lnTo>
                  <a:lnTo>
                    <a:pt x="224181" y="59227"/>
                  </a:lnTo>
                  <a:lnTo>
                    <a:pt x="224208" y="59227"/>
                  </a:lnTo>
                  <a:lnTo>
                    <a:pt x="224208" y="59254"/>
                  </a:lnTo>
                  <a:lnTo>
                    <a:pt x="224235" y="59254"/>
                  </a:lnTo>
                  <a:lnTo>
                    <a:pt x="224235" y="59294"/>
                  </a:lnTo>
                  <a:lnTo>
                    <a:pt x="224248" y="59294"/>
                  </a:lnTo>
                  <a:lnTo>
                    <a:pt x="224248" y="59321"/>
                  </a:lnTo>
                  <a:lnTo>
                    <a:pt x="224275" y="59321"/>
                  </a:lnTo>
                  <a:lnTo>
                    <a:pt x="224275" y="59348"/>
                  </a:lnTo>
                  <a:lnTo>
                    <a:pt x="224302" y="59348"/>
                  </a:lnTo>
                  <a:lnTo>
                    <a:pt x="224302" y="59361"/>
                  </a:lnTo>
                  <a:lnTo>
                    <a:pt x="224315" y="59361"/>
                  </a:lnTo>
                  <a:lnTo>
                    <a:pt x="224315" y="59388"/>
                  </a:lnTo>
                  <a:lnTo>
                    <a:pt x="224342" y="59388"/>
                  </a:lnTo>
                  <a:lnTo>
                    <a:pt x="224342" y="59415"/>
                  </a:lnTo>
                  <a:lnTo>
                    <a:pt x="224369" y="59415"/>
                  </a:lnTo>
                  <a:lnTo>
                    <a:pt x="224369" y="59428"/>
                  </a:lnTo>
                  <a:lnTo>
                    <a:pt x="224382" y="59428"/>
                  </a:lnTo>
                  <a:lnTo>
                    <a:pt x="224382" y="59455"/>
                  </a:lnTo>
                  <a:lnTo>
                    <a:pt x="224409" y="59455"/>
                  </a:lnTo>
                  <a:lnTo>
                    <a:pt x="224409" y="59481"/>
                  </a:lnTo>
                  <a:lnTo>
                    <a:pt x="224436" y="59481"/>
                  </a:lnTo>
                  <a:lnTo>
                    <a:pt x="224436" y="59495"/>
                  </a:lnTo>
                  <a:lnTo>
                    <a:pt x="224449" y="59495"/>
                  </a:lnTo>
                  <a:lnTo>
                    <a:pt x="224449" y="59522"/>
                  </a:lnTo>
                  <a:lnTo>
                    <a:pt x="224476" y="59522"/>
                  </a:lnTo>
                  <a:lnTo>
                    <a:pt x="224476" y="59548"/>
                  </a:lnTo>
                  <a:lnTo>
                    <a:pt x="224503" y="59548"/>
                  </a:lnTo>
                  <a:lnTo>
                    <a:pt x="224503" y="59562"/>
                  </a:lnTo>
                  <a:lnTo>
                    <a:pt x="224516" y="59562"/>
                  </a:lnTo>
                  <a:lnTo>
                    <a:pt x="224516" y="59588"/>
                  </a:lnTo>
                  <a:lnTo>
                    <a:pt x="224543" y="59588"/>
                  </a:lnTo>
                  <a:lnTo>
                    <a:pt x="224543" y="59615"/>
                  </a:lnTo>
                  <a:lnTo>
                    <a:pt x="224583" y="59615"/>
                  </a:lnTo>
                  <a:lnTo>
                    <a:pt x="224583" y="59629"/>
                  </a:lnTo>
                  <a:lnTo>
                    <a:pt x="224610" y="59629"/>
                  </a:lnTo>
                  <a:lnTo>
                    <a:pt x="224610" y="59655"/>
                  </a:lnTo>
                  <a:lnTo>
                    <a:pt x="224636" y="59655"/>
                  </a:lnTo>
                  <a:lnTo>
                    <a:pt x="224636" y="59682"/>
                  </a:lnTo>
                  <a:lnTo>
                    <a:pt x="224650" y="59682"/>
                  </a:lnTo>
                  <a:lnTo>
                    <a:pt x="224650" y="59696"/>
                  </a:lnTo>
                  <a:lnTo>
                    <a:pt x="224677" y="59696"/>
                  </a:lnTo>
                  <a:lnTo>
                    <a:pt x="224677" y="59722"/>
                  </a:lnTo>
                  <a:lnTo>
                    <a:pt x="224703" y="59722"/>
                  </a:lnTo>
                  <a:lnTo>
                    <a:pt x="224703" y="59749"/>
                  </a:lnTo>
                  <a:lnTo>
                    <a:pt x="224717" y="59749"/>
                  </a:lnTo>
                  <a:lnTo>
                    <a:pt x="224717" y="59762"/>
                  </a:lnTo>
                  <a:lnTo>
                    <a:pt x="224770" y="59762"/>
                  </a:lnTo>
                  <a:lnTo>
                    <a:pt x="224770" y="59789"/>
                  </a:lnTo>
                  <a:lnTo>
                    <a:pt x="224784" y="59789"/>
                  </a:lnTo>
                  <a:lnTo>
                    <a:pt x="224784" y="59816"/>
                  </a:lnTo>
                  <a:lnTo>
                    <a:pt x="224810" y="59816"/>
                  </a:lnTo>
                  <a:lnTo>
                    <a:pt x="224810" y="59829"/>
                  </a:lnTo>
                  <a:lnTo>
                    <a:pt x="224837" y="59829"/>
                  </a:lnTo>
                  <a:lnTo>
                    <a:pt x="224837" y="59856"/>
                  </a:lnTo>
                  <a:lnTo>
                    <a:pt x="224850" y="59856"/>
                  </a:lnTo>
                  <a:lnTo>
                    <a:pt x="224850" y="59883"/>
                  </a:lnTo>
                  <a:lnTo>
                    <a:pt x="224877" y="59883"/>
                  </a:lnTo>
                  <a:lnTo>
                    <a:pt x="224877" y="59896"/>
                  </a:lnTo>
                  <a:lnTo>
                    <a:pt x="224904" y="59896"/>
                  </a:lnTo>
                  <a:lnTo>
                    <a:pt x="224904" y="59923"/>
                  </a:lnTo>
                  <a:lnTo>
                    <a:pt x="224917" y="59923"/>
                  </a:lnTo>
                  <a:lnTo>
                    <a:pt x="224917" y="59950"/>
                  </a:lnTo>
                  <a:lnTo>
                    <a:pt x="224971" y="59950"/>
                  </a:lnTo>
                  <a:lnTo>
                    <a:pt x="224971" y="59963"/>
                  </a:lnTo>
                  <a:lnTo>
                    <a:pt x="224984" y="59963"/>
                  </a:lnTo>
                  <a:lnTo>
                    <a:pt x="224984" y="59990"/>
                  </a:lnTo>
                  <a:lnTo>
                    <a:pt x="225011" y="59990"/>
                  </a:lnTo>
                  <a:lnTo>
                    <a:pt x="225011" y="60017"/>
                  </a:lnTo>
                  <a:lnTo>
                    <a:pt x="225038" y="60017"/>
                  </a:lnTo>
                  <a:lnTo>
                    <a:pt x="225038" y="60030"/>
                  </a:lnTo>
                  <a:lnTo>
                    <a:pt x="225051" y="60030"/>
                  </a:lnTo>
                  <a:lnTo>
                    <a:pt x="225051" y="60057"/>
                  </a:lnTo>
                  <a:lnTo>
                    <a:pt x="225078" y="60057"/>
                  </a:lnTo>
                  <a:lnTo>
                    <a:pt x="225078" y="60084"/>
                  </a:lnTo>
                  <a:lnTo>
                    <a:pt x="225105" y="60084"/>
                  </a:lnTo>
                  <a:lnTo>
                    <a:pt x="225105" y="60097"/>
                  </a:lnTo>
                  <a:lnTo>
                    <a:pt x="225145" y="60097"/>
                  </a:lnTo>
                  <a:lnTo>
                    <a:pt x="225145" y="60124"/>
                  </a:lnTo>
                  <a:lnTo>
                    <a:pt x="225172" y="60124"/>
                  </a:lnTo>
                  <a:lnTo>
                    <a:pt x="225172" y="60151"/>
                  </a:lnTo>
                  <a:lnTo>
                    <a:pt x="225185" y="60151"/>
                  </a:lnTo>
                  <a:lnTo>
                    <a:pt x="225185" y="60164"/>
                  </a:lnTo>
                  <a:lnTo>
                    <a:pt x="225239" y="60164"/>
                  </a:lnTo>
                  <a:lnTo>
                    <a:pt x="225239" y="60191"/>
                  </a:lnTo>
                  <a:lnTo>
                    <a:pt x="225252" y="60191"/>
                  </a:lnTo>
                  <a:lnTo>
                    <a:pt x="225252" y="60217"/>
                  </a:lnTo>
                  <a:lnTo>
                    <a:pt x="225305" y="60217"/>
                  </a:lnTo>
                  <a:lnTo>
                    <a:pt x="225305" y="60231"/>
                  </a:lnTo>
                  <a:lnTo>
                    <a:pt x="225319" y="60231"/>
                  </a:lnTo>
                  <a:lnTo>
                    <a:pt x="225319" y="60258"/>
                  </a:lnTo>
                  <a:lnTo>
                    <a:pt x="225346" y="60258"/>
                  </a:lnTo>
                  <a:lnTo>
                    <a:pt x="225346" y="60284"/>
                  </a:lnTo>
                  <a:lnTo>
                    <a:pt x="225386" y="60284"/>
                  </a:lnTo>
                  <a:lnTo>
                    <a:pt x="225386" y="60298"/>
                  </a:lnTo>
                  <a:lnTo>
                    <a:pt x="225413" y="60298"/>
                  </a:lnTo>
                  <a:lnTo>
                    <a:pt x="225413" y="60324"/>
                  </a:lnTo>
                  <a:lnTo>
                    <a:pt x="225439" y="60324"/>
                  </a:lnTo>
                  <a:lnTo>
                    <a:pt x="225439" y="60351"/>
                  </a:lnTo>
                  <a:lnTo>
                    <a:pt x="225479" y="60351"/>
                  </a:lnTo>
                  <a:lnTo>
                    <a:pt x="225479" y="60365"/>
                  </a:lnTo>
                  <a:lnTo>
                    <a:pt x="225506" y="60365"/>
                  </a:lnTo>
                  <a:lnTo>
                    <a:pt x="225506" y="60391"/>
                  </a:lnTo>
                  <a:lnTo>
                    <a:pt x="225520" y="60391"/>
                  </a:lnTo>
                  <a:lnTo>
                    <a:pt x="225520" y="60418"/>
                  </a:lnTo>
                  <a:lnTo>
                    <a:pt x="225573" y="60418"/>
                  </a:lnTo>
                  <a:lnTo>
                    <a:pt x="225573" y="60432"/>
                  </a:lnTo>
                  <a:lnTo>
                    <a:pt x="225586" y="60432"/>
                  </a:lnTo>
                  <a:lnTo>
                    <a:pt x="225586" y="60458"/>
                  </a:lnTo>
                  <a:lnTo>
                    <a:pt x="225613" y="60458"/>
                  </a:lnTo>
                  <a:lnTo>
                    <a:pt x="225613" y="60485"/>
                  </a:lnTo>
                  <a:lnTo>
                    <a:pt x="225653" y="60485"/>
                  </a:lnTo>
                  <a:lnTo>
                    <a:pt x="225653" y="60498"/>
                  </a:lnTo>
                  <a:lnTo>
                    <a:pt x="225680" y="60498"/>
                  </a:lnTo>
                  <a:lnTo>
                    <a:pt x="225680" y="60525"/>
                  </a:lnTo>
                  <a:lnTo>
                    <a:pt x="225707" y="60525"/>
                  </a:lnTo>
                  <a:lnTo>
                    <a:pt x="225707" y="60552"/>
                  </a:lnTo>
                  <a:lnTo>
                    <a:pt x="225747" y="60552"/>
                  </a:lnTo>
                  <a:lnTo>
                    <a:pt x="225747" y="60565"/>
                  </a:lnTo>
                  <a:lnTo>
                    <a:pt x="225774" y="60565"/>
                  </a:lnTo>
                  <a:lnTo>
                    <a:pt x="225774" y="60592"/>
                  </a:lnTo>
                  <a:lnTo>
                    <a:pt x="225814" y="60592"/>
                  </a:lnTo>
                  <a:lnTo>
                    <a:pt x="225814" y="60619"/>
                  </a:lnTo>
                  <a:lnTo>
                    <a:pt x="225841" y="60619"/>
                  </a:lnTo>
                  <a:lnTo>
                    <a:pt x="225841" y="60632"/>
                  </a:lnTo>
                  <a:lnTo>
                    <a:pt x="225854" y="60632"/>
                  </a:lnTo>
                  <a:lnTo>
                    <a:pt x="225854" y="60659"/>
                  </a:lnTo>
                  <a:lnTo>
                    <a:pt x="225908" y="60659"/>
                  </a:lnTo>
                  <a:lnTo>
                    <a:pt x="225908" y="60686"/>
                  </a:lnTo>
                  <a:lnTo>
                    <a:pt x="225921" y="60686"/>
                  </a:lnTo>
                  <a:lnTo>
                    <a:pt x="225921" y="60699"/>
                  </a:lnTo>
                  <a:lnTo>
                    <a:pt x="225975" y="60699"/>
                  </a:lnTo>
                  <a:lnTo>
                    <a:pt x="225975" y="60726"/>
                  </a:lnTo>
                  <a:lnTo>
                    <a:pt x="226015" y="60726"/>
                  </a:lnTo>
                  <a:lnTo>
                    <a:pt x="226015" y="60753"/>
                  </a:lnTo>
                  <a:lnTo>
                    <a:pt x="226041" y="60753"/>
                  </a:lnTo>
                  <a:lnTo>
                    <a:pt x="226041" y="60766"/>
                  </a:lnTo>
                  <a:lnTo>
                    <a:pt x="226082" y="60766"/>
                  </a:lnTo>
                  <a:lnTo>
                    <a:pt x="226082" y="60793"/>
                  </a:lnTo>
                  <a:lnTo>
                    <a:pt x="226108" y="60793"/>
                  </a:lnTo>
                  <a:lnTo>
                    <a:pt x="226108" y="60820"/>
                  </a:lnTo>
                  <a:lnTo>
                    <a:pt x="226149" y="60820"/>
                  </a:lnTo>
                  <a:lnTo>
                    <a:pt x="226149" y="60833"/>
                  </a:lnTo>
                  <a:lnTo>
                    <a:pt x="226189" y="60833"/>
                  </a:lnTo>
                  <a:lnTo>
                    <a:pt x="226189" y="60860"/>
                  </a:lnTo>
                  <a:lnTo>
                    <a:pt x="226215" y="60860"/>
                  </a:lnTo>
                  <a:lnTo>
                    <a:pt x="226215" y="60886"/>
                  </a:lnTo>
                  <a:lnTo>
                    <a:pt x="226256" y="60886"/>
                  </a:lnTo>
                  <a:lnTo>
                    <a:pt x="226256" y="60900"/>
                  </a:lnTo>
                  <a:lnTo>
                    <a:pt x="226282" y="60900"/>
                  </a:lnTo>
                  <a:lnTo>
                    <a:pt x="226282" y="60927"/>
                  </a:lnTo>
                  <a:lnTo>
                    <a:pt x="226322" y="60927"/>
                  </a:lnTo>
                  <a:lnTo>
                    <a:pt x="226322" y="60953"/>
                  </a:lnTo>
                  <a:lnTo>
                    <a:pt x="226376" y="60953"/>
                  </a:lnTo>
                  <a:lnTo>
                    <a:pt x="226376" y="60967"/>
                  </a:lnTo>
                  <a:lnTo>
                    <a:pt x="226389" y="60967"/>
                  </a:lnTo>
                  <a:lnTo>
                    <a:pt x="226389" y="60994"/>
                  </a:lnTo>
                  <a:lnTo>
                    <a:pt x="226443" y="60994"/>
                  </a:lnTo>
                  <a:lnTo>
                    <a:pt x="226443" y="61020"/>
                  </a:lnTo>
                  <a:lnTo>
                    <a:pt x="226456" y="61020"/>
                  </a:lnTo>
                  <a:lnTo>
                    <a:pt x="226456" y="61034"/>
                  </a:lnTo>
                  <a:lnTo>
                    <a:pt x="226510" y="61034"/>
                  </a:lnTo>
                  <a:lnTo>
                    <a:pt x="226510" y="61060"/>
                  </a:lnTo>
                  <a:lnTo>
                    <a:pt x="226523" y="61060"/>
                  </a:lnTo>
                  <a:lnTo>
                    <a:pt x="226523" y="61087"/>
                  </a:lnTo>
                  <a:lnTo>
                    <a:pt x="226577" y="61087"/>
                  </a:lnTo>
                  <a:lnTo>
                    <a:pt x="226577" y="61101"/>
                  </a:lnTo>
                  <a:lnTo>
                    <a:pt x="226617" y="61101"/>
                  </a:lnTo>
                  <a:lnTo>
                    <a:pt x="226617" y="61127"/>
                  </a:lnTo>
                  <a:lnTo>
                    <a:pt x="226644" y="61127"/>
                  </a:lnTo>
                  <a:lnTo>
                    <a:pt x="226644" y="61154"/>
                  </a:lnTo>
                  <a:lnTo>
                    <a:pt x="226684" y="61154"/>
                  </a:lnTo>
                  <a:lnTo>
                    <a:pt x="226684" y="61168"/>
                  </a:lnTo>
                  <a:lnTo>
                    <a:pt x="226711" y="61168"/>
                  </a:lnTo>
                  <a:lnTo>
                    <a:pt x="226711" y="61194"/>
                  </a:lnTo>
                  <a:lnTo>
                    <a:pt x="226751" y="61194"/>
                  </a:lnTo>
                  <a:lnTo>
                    <a:pt x="226751" y="61221"/>
                  </a:lnTo>
                  <a:lnTo>
                    <a:pt x="226791" y="61221"/>
                  </a:lnTo>
                  <a:lnTo>
                    <a:pt x="226791" y="61234"/>
                  </a:lnTo>
                  <a:lnTo>
                    <a:pt x="226844" y="61234"/>
                  </a:lnTo>
                  <a:lnTo>
                    <a:pt x="226844" y="61261"/>
                  </a:lnTo>
                  <a:lnTo>
                    <a:pt x="226884" y="61261"/>
                  </a:lnTo>
                  <a:lnTo>
                    <a:pt x="226884" y="61288"/>
                  </a:lnTo>
                  <a:lnTo>
                    <a:pt x="226925" y="61288"/>
                  </a:lnTo>
                  <a:lnTo>
                    <a:pt x="226925" y="61301"/>
                  </a:lnTo>
                  <a:lnTo>
                    <a:pt x="226951" y="61301"/>
                  </a:lnTo>
                  <a:lnTo>
                    <a:pt x="226951" y="61328"/>
                  </a:lnTo>
                  <a:lnTo>
                    <a:pt x="226992" y="61328"/>
                  </a:lnTo>
                  <a:lnTo>
                    <a:pt x="226992" y="61355"/>
                  </a:lnTo>
                  <a:lnTo>
                    <a:pt x="227045" y="61355"/>
                  </a:lnTo>
                  <a:lnTo>
                    <a:pt x="227045" y="61368"/>
                  </a:lnTo>
                  <a:lnTo>
                    <a:pt x="227085" y="61368"/>
                  </a:lnTo>
                  <a:lnTo>
                    <a:pt x="227085" y="61395"/>
                  </a:lnTo>
                  <a:lnTo>
                    <a:pt x="227125" y="61395"/>
                  </a:lnTo>
                  <a:lnTo>
                    <a:pt x="227125" y="61422"/>
                  </a:lnTo>
                  <a:lnTo>
                    <a:pt x="227179" y="61422"/>
                  </a:lnTo>
                  <a:lnTo>
                    <a:pt x="227179" y="61435"/>
                  </a:lnTo>
                  <a:lnTo>
                    <a:pt x="227219" y="61435"/>
                  </a:lnTo>
                  <a:lnTo>
                    <a:pt x="227219" y="61462"/>
                  </a:lnTo>
                  <a:lnTo>
                    <a:pt x="227246" y="61462"/>
                  </a:lnTo>
                  <a:lnTo>
                    <a:pt x="227246" y="61489"/>
                  </a:lnTo>
                  <a:lnTo>
                    <a:pt x="227286" y="61489"/>
                  </a:lnTo>
                  <a:lnTo>
                    <a:pt x="227286" y="61502"/>
                  </a:lnTo>
                  <a:lnTo>
                    <a:pt x="227326" y="61502"/>
                  </a:lnTo>
                  <a:lnTo>
                    <a:pt x="227326" y="61529"/>
                  </a:lnTo>
                  <a:lnTo>
                    <a:pt x="227380" y="61529"/>
                  </a:lnTo>
                  <a:lnTo>
                    <a:pt x="227380" y="61556"/>
                  </a:lnTo>
                  <a:lnTo>
                    <a:pt x="227420" y="61556"/>
                  </a:lnTo>
                  <a:lnTo>
                    <a:pt x="227420" y="61569"/>
                  </a:lnTo>
                  <a:lnTo>
                    <a:pt x="227460" y="61569"/>
                  </a:lnTo>
                  <a:lnTo>
                    <a:pt x="227460" y="61596"/>
                  </a:lnTo>
                  <a:lnTo>
                    <a:pt x="227513" y="61596"/>
                  </a:lnTo>
                  <a:lnTo>
                    <a:pt x="227513" y="61622"/>
                  </a:lnTo>
                  <a:lnTo>
                    <a:pt x="227527" y="61622"/>
                  </a:lnTo>
                  <a:lnTo>
                    <a:pt x="227527" y="61636"/>
                  </a:lnTo>
                  <a:lnTo>
                    <a:pt x="227580" y="61636"/>
                  </a:lnTo>
                  <a:lnTo>
                    <a:pt x="227580" y="61663"/>
                  </a:lnTo>
                  <a:lnTo>
                    <a:pt x="227620" y="61663"/>
                  </a:lnTo>
                  <a:lnTo>
                    <a:pt x="227620" y="61689"/>
                  </a:lnTo>
                  <a:lnTo>
                    <a:pt x="227661" y="61689"/>
                  </a:lnTo>
                  <a:lnTo>
                    <a:pt x="227661" y="61703"/>
                  </a:lnTo>
                  <a:lnTo>
                    <a:pt x="227714" y="61703"/>
                  </a:lnTo>
                  <a:lnTo>
                    <a:pt x="227714" y="61730"/>
                  </a:lnTo>
                  <a:lnTo>
                    <a:pt x="227754" y="61730"/>
                  </a:lnTo>
                  <a:lnTo>
                    <a:pt x="227754" y="61756"/>
                  </a:lnTo>
                  <a:lnTo>
                    <a:pt x="227794" y="61756"/>
                  </a:lnTo>
                  <a:lnTo>
                    <a:pt x="227794" y="61770"/>
                  </a:lnTo>
                  <a:lnTo>
                    <a:pt x="227848" y="61770"/>
                  </a:lnTo>
                  <a:lnTo>
                    <a:pt x="227848" y="61796"/>
                  </a:lnTo>
                  <a:lnTo>
                    <a:pt x="227915" y="61796"/>
                  </a:lnTo>
                  <a:lnTo>
                    <a:pt x="227915" y="61823"/>
                  </a:lnTo>
                  <a:lnTo>
                    <a:pt x="227955" y="61823"/>
                  </a:lnTo>
                  <a:lnTo>
                    <a:pt x="227955" y="61837"/>
                  </a:lnTo>
                  <a:lnTo>
                    <a:pt x="227995" y="61837"/>
                  </a:lnTo>
                  <a:lnTo>
                    <a:pt x="227995" y="61863"/>
                  </a:lnTo>
                  <a:lnTo>
                    <a:pt x="228049" y="61863"/>
                  </a:lnTo>
                  <a:lnTo>
                    <a:pt x="228049" y="61890"/>
                  </a:lnTo>
                  <a:lnTo>
                    <a:pt x="228089" y="61890"/>
                  </a:lnTo>
                  <a:lnTo>
                    <a:pt x="228089" y="61903"/>
                  </a:lnTo>
                  <a:lnTo>
                    <a:pt x="228129" y="61903"/>
                  </a:lnTo>
                  <a:lnTo>
                    <a:pt x="228129" y="61930"/>
                  </a:lnTo>
                  <a:lnTo>
                    <a:pt x="228196" y="61930"/>
                  </a:lnTo>
                  <a:lnTo>
                    <a:pt x="228196" y="61957"/>
                  </a:lnTo>
                  <a:lnTo>
                    <a:pt x="228249" y="61957"/>
                  </a:lnTo>
                  <a:lnTo>
                    <a:pt x="228249" y="61970"/>
                  </a:lnTo>
                  <a:lnTo>
                    <a:pt x="228290" y="61970"/>
                  </a:lnTo>
                  <a:lnTo>
                    <a:pt x="228290" y="61997"/>
                  </a:lnTo>
                  <a:lnTo>
                    <a:pt x="228330" y="61997"/>
                  </a:lnTo>
                  <a:lnTo>
                    <a:pt x="228330" y="62024"/>
                  </a:lnTo>
                  <a:lnTo>
                    <a:pt x="228383" y="62024"/>
                  </a:lnTo>
                  <a:lnTo>
                    <a:pt x="228383" y="62037"/>
                  </a:lnTo>
                  <a:lnTo>
                    <a:pt x="228423" y="62037"/>
                  </a:lnTo>
                  <a:lnTo>
                    <a:pt x="228423" y="62064"/>
                  </a:lnTo>
                  <a:lnTo>
                    <a:pt x="228490" y="62064"/>
                  </a:lnTo>
                  <a:lnTo>
                    <a:pt x="228490" y="62091"/>
                  </a:lnTo>
                  <a:lnTo>
                    <a:pt x="228530" y="62091"/>
                  </a:lnTo>
                  <a:lnTo>
                    <a:pt x="228530" y="62104"/>
                  </a:lnTo>
                  <a:lnTo>
                    <a:pt x="228584" y="62104"/>
                  </a:lnTo>
                  <a:lnTo>
                    <a:pt x="228584" y="62131"/>
                  </a:lnTo>
                  <a:lnTo>
                    <a:pt x="228624" y="62131"/>
                  </a:lnTo>
                  <a:lnTo>
                    <a:pt x="228624" y="62158"/>
                  </a:lnTo>
                  <a:lnTo>
                    <a:pt x="228664" y="62158"/>
                  </a:lnTo>
                  <a:lnTo>
                    <a:pt x="228664" y="62171"/>
                  </a:lnTo>
                  <a:lnTo>
                    <a:pt x="228731" y="62171"/>
                  </a:lnTo>
                  <a:lnTo>
                    <a:pt x="228731" y="62198"/>
                  </a:lnTo>
                  <a:lnTo>
                    <a:pt x="228785" y="62198"/>
                  </a:lnTo>
                  <a:lnTo>
                    <a:pt x="228785" y="62225"/>
                  </a:lnTo>
                  <a:lnTo>
                    <a:pt x="228825" y="62225"/>
                  </a:lnTo>
                  <a:lnTo>
                    <a:pt x="228825" y="62238"/>
                  </a:lnTo>
                  <a:lnTo>
                    <a:pt x="228892" y="62238"/>
                  </a:lnTo>
                  <a:lnTo>
                    <a:pt x="228892" y="62265"/>
                  </a:lnTo>
                  <a:lnTo>
                    <a:pt x="228932" y="62265"/>
                  </a:lnTo>
                  <a:lnTo>
                    <a:pt x="228932" y="62292"/>
                  </a:lnTo>
                  <a:lnTo>
                    <a:pt x="228999" y="62292"/>
                  </a:lnTo>
                  <a:lnTo>
                    <a:pt x="228999" y="62305"/>
                  </a:lnTo>
                  <a:lnTo>
                    <a:pt x="229052" y="62305"/>
                  </a:lnTo>
                  <a:lnTo>
                    <a:pt x="229052" y="62332"/>
                  </a:lnTo>
                  <a:lnTo>
                    <a:pt x="229119" y="62332"/>
                  </a:lnTo>
                  <a:lnTo>
                    <a:pt x="229119" y="62358"/>
                  </a:lnTo>
                  <a:lnTo>
                    <a:pt x="229186" y="62358"/>
                  </a:lnTo>
                  <a:lnTo>
                    <a:pt x="229186" y="62372"/>
                  </a:lnTo>
                  <a:lnTo>
                    <a:pt x="229226" y="62372"/>
                  </a:lnTo>
                  <a:lnTo>
                    <a:pt x="229226" y="62399"/>
                  </a:lnTo>
                  <a:lnTo>
                    <a:pt x="229293" y="62399"/>
                  </a:lnTo>
                  <a:lnTo>
                    <a:pt x="229293" y="62425"/>
                  </a:lnTo>
                  <a:lnTo>
                    <a:pt x="229333" y="62425"/>
                  </a:lnTo>
                  <a:lnTo>
                    <a:pt x="229333" y="62439"/>
                  </a:lnTo>
                  <a:lnTo>
                    <a:pt x="229400" y="62439"/>
                  </a:lnTo>
                  <a:lnTo>
                    <a:pt x="229400" y="62466"/>
                  </a:lnTo>
                  <a:lnTo>
                    <a:pt x="229454" y="62466"/>
                  </a:lnTo>
                  <a:lnTo>
                    <a:pt x="229454" y="62492"/>
                  </a:lnTo>
                  <a:lnTo>
                    <a:pt x="229521" y="62492"/>
                  </a:lnTo>
                  <a:lnTo>
                    <a:pt x="229521" y="62506"/>
                  </a:lnTo>
                  <a:lnTo>
                    <a:pt x="229561" y="62506"/>
                  </a:lnTo>
                  <a:lnTo>
                    <a:pt x="229561" y="62532"/>
                  </a:lnTo>
                  <a:lnTo>
                    <a:pt x="229628" y="62532"/>
                  </a:lnTo>
                  <a:lnTo>
                    <a:pt x="229628" y="62559"/>
                  </a:lnTo>
                  <a:lnTo>
                    <a:pt x="229668" y="62559"/>
                  </a:lnTo>
                  <a:lnTo>
                    <a:pt x="229668" y="62573"/>
                  </a:lnTo>
                  <a:lnTo>
                    <a:pt x="229735" y="62573"/>
                  </a:lnTo>
                  <a:lnTo>
                    <a:pt x="229735" y="62599"/>
                  </a:lnTo>
                  <a:lnTo>
                    <a:pt x="229802" y="62599"/>
                  </a:lnTo>
                  <a:lnTo>
                    <a:pt x="229802" y="62626"/>
                  </a:lnTo>
                  <a:lnTo>
                    <a:pt x="229855" y="62626"/>
                  </a:lnTo>
                  <a:lnTo>
                    <a:pt x="229855" y="62639"/>
                  </a:lnTo>
                  <a:lnTo>
                    <a:pt x="229922" y="62639"/>
                  </a:lnTo>
                  <a:lnTo>
                    <a:pt x="229922" y="62666"/>
                  </a:lnTo>
                  <a:lnTo>
                    <a:pt x="229962" y="62666"/>
                  </a:lnTo>
                  <a:lnTo>
                    <a:pt x="229962" y="62693"/>
                  </a:lnTo>
                  <a:lnTo>
                    <a:pt x="230029" y="62693"/>
                  </a:lnTo>
                  <a:lnTo>
                    <a:pt x="230029" y="62706"/>
                  </a:lnTo>
                  <a:lnTo>
                    <a:pt x="230096" y="62706"/>
                  </a:lnTo>
                  <a:lnTo>
                    <a:pt x="230096" y="62733"/>
                  </a:lnTo>
                  <a:lnTo>
                    <a:pt x="230163" y="62733"/>
                  </a:lnTo>
                  <a:lnTo>
                    <a:pt x="230163" y="62760"/>
                  </a:lnTo>
                  <a:lnTo>
                    <a:pt x="230230" y="62760"/>
                  </a:lnTo>
                  <a:lnTo>
                    <a:pt x="230230" y="62773"/>
                  </a:lnTo>
                  <a:lnTo>
                    <a:pt x="230297" y="62773"/>
                  </a:lnTo>
                  <a:lnTo>
                    <a:pt x="230297" y="62800"/>
                  </a:lnTo>
                  <a:lnTo>
                    <a:pt x="230364" y="62800"/>
                  </a:lnTo>
                  <a:lnTo>
                    <a:pt x="230364" y="62827"/>
                  </a:lnTo>
                  <a:lnTo>
                    <a:pt x="230431" y="62827"/>
                  </a:lnTo>
                  <a:lnTo>
                    <a:pt x="230431" y="62840"/>
                  </a:lnTo>
                  <a:lnTo>
                    <a:pt x="230498" y="62840"/>
                  </a:lnTo>
                  <a:lnTo>
                    <a:pt x="230498" y="62867"/>
                  </a:lnTo>
                  <a:lnTo>
                    <a:pt x="230564" y="62867"/>
                  </a:lnTo>
                  <a:lnTo>
                    <a:pt x="230564" y="62894"/>
                  </a:lnTo>
                  <a:lnTo>
                    <a:pt x="230631" y="62894"/>
                  </a:lnTo>
                  <a:lnTo>
                    <a:pt x="230631" y="62907"/>
                  </a:lnTo>
                  <a:lnTo>
                    <a:pt x="230698" y="62907"/>
                  </a:lnTo>
                  <a:lnTo>
                    <a:pt x="230698" y="62934"/>
                  </a:lnTo>
                  <a:lnTo>
                    <a:pt x="230765" y="62934"/>
                  </a:lnTo>
                  <a:lnTo>
                    <a:pt x="230765" y="62961"/>
                  </a:lnTo>
                  <a:lnTo>
                    <a:pt x="230832" y="62961"/>
                  </a:lnTo>
                  <a:lnTo>
                    <a:pt x="230832" y="62974"/>
                  </a:lnTo>
                  <a:lnTo>
                    <a:pt x="230926" y="62974"/>
                  </a:lnTo>
                  <a:lnTo>
                    <a:pt x="230926" y="63001"/>
                  </a:lnTo>
                  <a:lnTo>
                    <a:pt x="230993" y="63001"/>
                  </a:lnTo>
                  <a:lnTo>
                    <a:pt x="230993" y="63028"/>
                  </a:lnTo>
                  <a:lnTo>
                    <a:pt x="231060" y="63028"/>
                  </a:lnTo>
                  <a:lnTo>
                    <a:pt x="231060" y="63041"/>
                  </a:lnTo>
                  <a:lnTo>
                    <a:pt x="231140" y="63041"/>
                  </a:lnTo>
                  <a:lnTo>
                    <a:pt x="231140" y="63068"/>
                  </a:lnTo>
                  <a:lnTo>
                    <a:pt x="231207" y="63068"/>
                  </a:lnTo>
                  <a:lnTo>
                    <a:pt x="231207" y="63094"/>
                  </a:lnTo>
                  <a:lnTo>
                    <a:pt x="231300" y="63094"/>
                  </a:lnTo>
                  <a:lnTo>
                    <a:pt x="231300" y="63108"/>
                  </a:lnTo>
                  <a:lnTo>
                    <a:pt x="231367" y="63108"/>
                  </a:lnTo>
                  <a:lnTo>
                    <a:pt x="231367" y="63135"/>
                  </a:lnTo>
                  <a:lnTo>
                    <a:pt x="231434" y="63135"/>
                  </a:lnTo>
                  <a:lnTo>
                    <a:pt x="231434" y="63161"/>
                  </a:lnTo>
                  <a:lnTo>
                    <a:pt x="231528" y="63161"/>
                  </a:lnTo>
                  <a:lnTo>
                    <a:pt x="231528" y="63175"/>
                  </a:lnTo>
                  <a:lnTo>
                    <a:pt x="231595" y="63175"/>
                  </a:lnTo>
                  <a:lnTo>
                    <a:pt x="231595" y="63202"/>
                  </a:lnTo>
                  <a:lnTo>
                    <a:pt x="231675" y="63202"/>
                  </a:lnTo>
                  <a:lnTo>
                    <a:pt x="231675" y="63228"/>
                  </a:lnTo>
                  <a:lnTo>
                    <a:pt x="231742" y="63228"/>
                  </a:lnTo>
                  <a:lnTo>
                    <a:pt x="231742" y="63242"/>
                  </a:lnTo>
                  <a:lnTo>
                    <a:pt x="231809" y="63242"/>
                  </a:lnTo>
                  <a:lnTo>
                    <a:pt x="231809" y="63268"/>
                  </a:lnTo>
                  <a:lnTo>
                    <a:pt x="231903" y="63268"/>
                  </a:lnTo>
                  <a:lnTo>
                    <a:pt x="231903" y="63295"/>
                  </a:lnTo>
                  <a:lnTo>
                    <a:pt x="231969" y="63295"/>
                  </a:lnTo>
                  <a:lnTo>
                    <a:pt x="231969" y="63309"/>
                  </a:lnTo>
                  <a:lnTo>
                    <a:pt x="232063" y="63309"/>
                  </a:lnTo>
                  <a:lnTo>
                    <a:pt x="232063" y="63335"/>
                  </a:lnTo>
                  <a:lnTo>
                    <a:pt x="232143" y="63335"/>
                  </a:lnTo>
                  <a:lnTo>
                    <a:pt x="232143" y="63362"/>
                  </a:lnTo>
                  <a:lnTo>
                    <a:pt x="232210" y="63362"/>
                  </a:lnTo>
                  <a:lnTo>
                    <a:pt x="232210" y="63375"/>
                  </a:lnTo>
                  <a:lnTo>
                    <a:pt x="232304" y="63375"/>
                  </a:lnTo>
                  <a:lnTo>
                    <a:pt x="232304" y="63402"/>
                  </a:lnTo>
                  <a:lnTo>
                    <a:pt x="232398" y="63402"/>
                  </a:lnTo>
                  <a:lnTo>
                    <a:pt x="232398" y="63429"/>
                  </a:lnTo>
                  <a:lnTo>
                    <a:pt x="232478" y="63429"/>
                  </a:lnTo>
                  <a:lnTo>
                    <a:pt x="232478" y="63442"/>
                  </a:lnTo>
                  <a:lnTo>
                    <a:pt x="232545" y="63442"/>
                  </a:lnTo>
                  <a:lnTo>
                    <a:pt x="232545" y="63469"/>
                  </a:lnTo>
                  <a:lnTo>
                    <a:pt x="232639" y="63469"/>
                  </a:lnTo>
                  <a:lnTo>
                    <a:pt x="232639" y="63496"/>
                  </a:lnTo>
                  <a:lnTo>
                    <a:pt x="232732" y="63496"/>
                  </a:lnTo>
                  <a:lnTo>
                    <a:pt x="232732" y="63509"/>
                  </a:lnTo>
                  <a:lnTo>
                    <a:pt x="232813" y="63509"/>
                  </a:lnTo>
                  <a:lnTo>
                    <a:pt x="232813" y="63536"/>
                  </a:lnTo>
                  <a:lnTo>
                    <a:pt x="232879" y="63536"/>
                  </a:lnTo>
                  <a:lnTo>
                    <a:pt x="232879" y="63563"/>
                  </a:lnTo>
                  <a:lnTo>
                    <a:pt x="232973" y="63563"/>
                  </a:lnTo>
                  <a:lnTo>
                    <a:pt x="232973" y="63576"/>
                  </a:lnTo>
                  <a:lnTo>
                    <a:pt x="233067" y="63576"/>
                  </a:lnTo>
                  <a:lnTo>
                    <a:pt x="233067" y="63603"/>
                  </a:lnTo>
                  <a:lnTo>
                    <a:pt x="233147" y="63603"/>
                  </a:lnTo>
                  <a:lnTo>
                    <a:pt x="233147" y="63630"/>
                  </a:lnTo>
                  <a:lnTo>
                    <a:pt x="233214" y="63630"/>
                  </a:lnTo>
                  <a:lnTo>
                    <a:pt x="233214" y="63643"/>
                  </a:lnTo>
                  <a:lnTo>
                    <a:pt x="233308" y="63643"/>
                  </a:lnTo>
                  <a:lnTo>
                    <a:pt x="233308" y="63670"/>
                  </a:lnTo>
                  <a:lnTo>
                    <a:pt x="233401" y="63670"/>
                  </a:lnTo>
                  <a:lnTo>
                    <a:pt x="233401" y="63697"/>
                  </a:lnTo>
                  <a:lnTo>
                    <a:pt x="233482" y="63697"/>
                  </a:lnTo>
                  <a:lnTo>
                    <a:pt x="233482" y="63710"/>
                  </a:lnTo>
                  <a:lnTo>
                    <a:pt x="233549" y="63710"/>
                  </a:lnTo>
                  <a:lnTo>
                    <a:pt x="233549" y="63737"/>
                  </a:lnTo>
                  <a:lnTo>
                    <a:pt x="233642" y="63737"/>
                  </a:lnTo>
                  <a:lnTo>
                    <a:pt x="233642" y="63764"/>
                  </a:lnTo>
                  <a:lnTo>
                    <a:pt x="233736" y="63764"/>
                  </a:lnTo>
                  <a:lnTo>
                    <a:pt x="233736" y="63777"/>
                  </a:lnTo>
                  <a:lnTo>
                    <a:pt x="233816" y="63777"/>
                  </a:lnTo>
                  <a:lnTo>
                    <a:pt x="233816" y="63804"/>
                  </a:lnTo>
                  <a:lnTo>
                    <a:pt x="233883" y="63804"/>
                  </a:lnTo>
                  <a:lnTo>
                    <a:pt x="233883" y="63830"/>
                  </a:lnTo>
                  <a:lnTo>
                    <a:pt x="233977" y="63830"/>
                  </a:lnTo>
                  <a:lnTo>
                    <a:pt x="233977" y="63844"/>
                  </a:lnTo>
                  <a:lnTo>
                    <a:pt x="234070" y="63844"/>
                  </a:lnTo>
                  <a:lnTo>
                    <a:pt x="234070" y="63871"/>
                  </a:lnTo>
                  <a:lnTo>
                    <a:pt x="234151" y="63871"/>
                  </a:lnTo>
                  <a:lnTo>
                    <a:pt x="234151" y="63897"/>
                  </a:lnTo>
                  <a:lnTo>
                    <a:pt x="234218" y="63897"/>
                  </a:lnTo>
                  <a:lnTo>
                    <a:pt x="234218" y="63911"/>
                  </a:lnTo>
                  <a:lnTo>
                    <a:pt x="234311" y="63911"/>
                  </a:lnTo>
                  <a:lnTo>
                    <a:pt x="234311" y="63937"/>
                  </a:lnTo>
                  <a:lnTo>
                    <a:pt x="234405" y="63937"/>
                  </a:lnTo>
                  <a:lnTo>
                    <a:pt x="234405" y="63964"/>
                  </a:lnTo>
                  <a:lnTo>
                    <a:pt x="234485" y="63964"/>
                  </a:lnTo>
                  <a:lnTo>
                    <a:pt x="234485" y="63978"/>
                  </a:lnTo>
                  <a:lnTo>
                    <a:pt x="234552" y="63978"/>
                  </a:lnTo>
                  <a:lnTo>
                    <a:pt x="234552" y="64004"/>
                  </a:lnTo>
                  <a:lnTo>
                    <a:pt x="234646" y="64004"/>
                  </a:lnTo>
                  <a:lnTo>
                    <a:pt x="234646" y="64031"/>
                  </a:lnTo>
                  <a:lnTo>
                    <a:pt x="234739" y="64031"/>
                  </a:lnTo>
                  <a:lnTo>
                    <a:pt x="234739" y="64045"/>
                  </a:lnTo>
                  <a:lnTo>
                    <a:pt x="234820" y="64045"/>
                  </a:lnTo>
                  <a:lnTo>
                    <a:pt x="234820" y="64071"/>
                  </a:lnTo>
                  <a:lnTo>
                    <a:pt x="234887" y="64071"/>
                  </a:lnTo>
                  <a:lnTo>
                    <a:pt x="234887" y="64098"/>
                  </a:lnTo>
                  <a:lnTo>
                    <a:pt x="234980" y="64098"/>
                  </a:lnTo>
                  <a:lnTo>
                    <a:pt x="234980" y="64111"/>
                  </a:lnTo>
                  <a:lnTo>
                    <a:pt x="235074" y="64111"/>
                  </a:lnTo>
                  <a:lnTo>
                    <a:pt x="235074" y="64138"/>
                  </a:lnTo>
                  <a:lnTo>
                    <a:pt x="235154" y="64138"/>
                  </a:lnTo>
                  <a:lnTo>
                    <a:pt x="235154" y="64165"/>
                  </a:lnTo>
                  <a:lnTo>
                    <a:pt x="235221" y="64165"/>
                  </a:lnTo>
                  <a:lnTo>
                    <a:pt x="235221" y="64178"/>
                  </a:lnTo>
                  <a:lnTo>
                    <a:pt x="235315" y="64178"/>
                  </a:lnTo>
                  <a:lnTo>
                    <a:pt x="235315" y="64205"/>
                  </a:lnTo>
                  <a:lnTo>
                    <a:pt x="235409" y="64205"/>
                  </a:lnTo>
                  <a:lnTo>
                    <a:pt x="235409" y="64232"/>
                  </a:lnTo>
                  <a:lnTo>
                    <a:pt x="235489" y="64232"/>
                  </a:lnTo>
                  <a:lnTo>
                    <a:pt x="235489" y="64245"/>
                  </a:lnTo>
                  <a:lnTo>
                    <a:pt x="235556" y="64245"/>
                  </a:lnTo>
                  <a:lnTo>
                    <a:pt x="235556" y="64272"/>
                  </a:lnTo>
                  <a:lnTo>
                    <a:pt x="235649" y="64272"/>
                  </a:lnTo>
                  <a:lnTo>
                    <a:pt x="235649" y="64299"/>
                  </a:lnTo>
                  <a:lnTo>
                    <a:pt x="235743" y="64299"/>
                  </a:lnTo>
                  <a:lnTo>
                    <a:pt x="235743" y="64312"/>
                  </a:lnTo>
                  <a:lnTo>
                    <a:pt x="235823" y="64312"/>
                  </a:lnTo>
                  <a:lnTo>
                    <a:pt x="235823" y="64339"/>
                  </a:lnTo>
                  <a:lnTo>
                    <a:pt x="235890" y="64339"/>
                  </a:lnTo>
                  <a:lnTo>
                    <a:pt x="235890" y="64366"/>
                  </a:lnTo>
                  <a:lnTo>
                    <a:pt x="235984" y="64366"/>
                  </a:lnTo>
                  <a:lnTo>
                    <a:pt x="235984" y="64379"/>
                  </a:lnTo>
                  <a:lnTo>
                    <a:pt x="236078" y="64379"/>
                  </a:lnTo>
                  <a:lnTo>
                    <a:pt x="236078" y="64406"/>
                  </a:lnTo>
                  <a:lnTo>
                    <a:pt x="236158" y="64406"/>
                  </a:lnTo>
                  <a:lnTo>
                    <a:pt x="236158" y="64433"/>
                  </a:lnTo>
                  <a:lnTo>
                    <a:pt x="236225" y="64433"/>
                  </a:lnTo>
                  <a:lnTo>
                    <a:pt x="236225" y="64446"/>
                  </a:lnTo>
                  <a:lnTo>
                    <a:pt x="236318" y="64446"/>
                  </a:lnTo>
                  <a:lnTo>
                    <a:pt x="236318" y="64473"/>
                  </a:lnTo>
                  <a:lnTo>
                    <a:pt x="236412" y="64473"/>
                  </a:lnTo>
                  <a:lnTo>
                    <a:pt x="236412" y="64500"/>
                  </a:lnTo>
                  <a:lnTo>
                    <a:pt x="236492" y="64500"/>
                  </a:lnTo>
                  <a:lnTo>
                    <a:pt x="236492" y="64513"/>
                  </a:lnTo>
                  <a:lnTo>
                    <a:pt x="236559" y="64513"/>
                  </a:lnTo>
                  <a:lnTo>
                    <a:pt x="236559" y="64540"/>
                  </a:lnTo>
                  <a:lnTo>
                    <a:pt x="236653" y="64540"/>
                  </a:lnTo>
                  <a:lnTo>
                    <a:pt x="236653" y="64566"/>
                  </a:lnTo>
                  <a:lnTo>
                    <a:pt x="236747" y="64566"/>
                  </a:lnTo>
                  <a:lnTo>
                    <a:pt x="236747" y="64580"/>
                  </a:lnTo>
                  <a:lnTo>
                    <a:pt x="236827" y="64580"/>
                  </a:lnTo>
                  <a:lnTo>
                    <a:pt x="236827" y="64607"/>
                  </a:lnTo>
                  <a:lnTo>
                    <a:pt x="236894" y="64607"/>
                  </a:lnTo>
                  <a:lnTo>
                    <a:pt x="236894" y="64633"/>
                  </a:lnTo>
                  <a:lnTo>
                    <a:pt x="236988" y="64633"/>
                  </a:lnTo>
                  <a:lnTo>
                    <a:pt x="236988" y="64647"/>
                  </a:lnTo>
                  <a:lnTo>
                    <a:pt x="237081" y="64647"/>
                  </a:lnTo>
                  <a:lnTo>
                    <a:pt x="237081" y="64673"/>
                  </a:lnTo>
                  <a:lnTo>
                    <a:pt x="237162" y="64673"/>
                  </a:lnTo>
                  <a:lnTo>
                    <a:pt x="237162" y="64700"/>
                  </a:lnTo>
                  <a:lnTo>
                    <a:pt x="237228" y="64700"/>
                  </a:lnTo>
                  <a:lnTo>
                    <a:pt x="237228" y="64714"/>
                  </a:lnTo>
                  <a:lnTo>
                    <a:pt x="237322" y="64714"/>
                  </a:lnTo>
                  <a:lnTo>
                    <a:pt x="237322" y="64740"/>
                  </a:lnTo>
                  <a:lnTo>
                    <a:pt x="237416" y="64740"/>
                  </a:lnTo>
                  <a:lnTo>
                    <a:pt x="237416" y="64767"/>
                  </a:lnTo>
                  <a:lnTo>
                    <a:pt x="237496" y="64767"/>
                  </a:lnTo>
                  <a:lnTo>
                    <a:pt x="237496" y="64781"/>
                  </a:lnTo>
                  <a:lnTo>
                    <a:pt x="237563" y="64781"/>
                  </a:lnTo>
                  <a:lnTo>
                    <a:pt x="237563" y="64807"/>
                  </a:lnTo>
                  <a:lnTo>
                    <a:pt x="237657" y="64807"/>
                  </a:lnTo>
                  <a:lnTo>
                    <a:pt x="237657" y="64834"/>
                  </a:lnTo>
                  <a:lnTo>
                    <a:pt x="237750" y="64834"/>
                  </a:lnTo>
                  <a:lnTo>
                    <a:pt x="237750" y="64847"/>
                  </a:lnTo>
                  <a:lnTo>
                    <a:pt x="237831" y="64847"/>
                  </a:lnTo>
                  <a:lnTo>
                    <a:pt x="237831" y="64874"/>
                  </a:lnTo>
                  <a:lnTo>
                    <a:pt x="237898" y="64874"/>
                  </a:lnTo>
                  <a:lnTo>
                    <a:pt x="237898" y="64901"/>
                  </a:lnTo>
                  <a:lnTo>
                    <a:pt x="237991" y="64901"/>
                  </a:lnTo>
                  <a:lnTo>
                    <a:pt x="237991" y="64914"/>
                  </a:lnTo>
                  <a:lnTo>
                    <a:pt x="238085" y="64914"/>
                  </a:lnTo>
                  <a:lnTo>
                    <a:pt x="238085" y="64941"/>
                  </a:lnTo>
                  <a:lnTo>
                    <a:pt x="238165" y="64941"/>
                  </a:lnTo>
                  <a:lnTo>
                    <a:pt x="238165" y="64968"/>
                  </a:lnTo>
                  <a:lnTo>
                    <a:pt x="238232" y="64968"/>
                  </a:lnTo>
                  <a:lnTo>
                    <a:pt x="238232" y="64981"/>
                  </a:lnTo>
                  <a:lnTo>
                    <a:pt x="238326" y="64981"/>
                  </a:lnTo>
                  <a:lnTo>
                    <a:pt x="238326" y="65008"/>
                  </a:lnTo>
                  <a:lnTo>
                    <a:pt x="238419" y="65008"/>
                  </a:lnTo>
                  <a:lnTo>
                    <a:pt x="238419" y="65035"/>
                  </a:lnTo>
                  <a:lnTo>
                    <a:pt x="238500" y="65035"/>
                  </a:lnTo>
                  <a:lnTo>
                    <a:pt x="238500" y="65048"/>
                  </a:lnTo>
                  <a:lnTo>
                    <a:pt x="238567" y="65048"/>
                  </a:lnTo>
                  <a:lnTo>
                    <a:pt x="238567" y="65075"/>
                  </a:lnTo>
                  <a:lnTo>
                    <a:pt x="238660" y="65075"/>
                  </a:lnTo>
                  <a:lnTo>
                    <a:pt x="238660" y="65102"/>
                  </a:lnTo>
                  <a:lnTo>
                    <a:pt x="238754" y="65102"/>
                  </a:lnTo>
                  <a:lnTo>
                    <a:pt x="238754" y="65115"/>
                  </a:lnTo>
                  <a:lnTo>
                    <a:pt x="238834" y="65115"/>
                  </a:lnTo>
                  <a:lnTo>
                    <a:pt x="238834" y="65142"/>
                  </a:lnTo>
                  <a:lnTo>
                    <a:pt x="238901" y="65142"/>
                  </a:lnTo>
                  <a:lnTo>
                    <a:pt x="238901" y="65169"/>
                  </a:lnTo>
                  <a:lnTo>
                    <a:pt x="238995" y="65169"/>
                  </a:lnTo>
                  <a:lnTo>
                    <a:pt x="238995" y="65182"/>
                  </a:lnTo>
                  <a:lnTo>
                    <a:pt x="239088" y="65182"/>
                  </a:lnTo>
                  <a:lnTo>
                    <a:pt x="239088" y="65209"/>
                  </a:lnTo>
                  <a:lnTo>
                    <a:pt x="239169" y="65209"/>
                  </a:lnTo>
                  <a:lnTo>
                    <a:pt x="239169" y="65235"/>
                  </a:lnTo>
                  <a:lnTo>
                    <a:pt x="239236" y="65235"/>
                  </a:lnTo>
                  <a:lnTo>
                    <a:pt x="239236" y="65249"/>
                  </a:lnTo>
                  <a:lnTo>
                    <a:pt x="239329" y="65249"/>
                  </a:lnTo>
                  <a:lnTo>
                    <a:pt x="239329" y="65276"/>
                  </a:lnTo>
                  <a:lnTo>
                    <a:pt x="239423" y="65276"/>
                  </a:lnTo>
                  <a:lnTo>
                    <a:pt x="239423" y="65302"/>
                  </a:lnTo>
                  <a:lnTo>
                    <a:pt x="239503" y="65302"/>
                  </a:lnTo>
                  <a:lnTo>
                    <a:pt x="239503" y="65316"/>
                  </a:lnTo>
                  <a:lnTo>
                    <a:pt x="239570" y="65316"/>
                  </a:lnTo>
                  <a:lnTo>
                    <a:pt x="239570" y="65343"/>
                  </a:lnTo>
                  <a:lnTo>
                    <a:pt x="239664" y="65343"/>
                  </a:lnTo>
                  <a:lnTo>
                    <a:pt x="239664" y="65369"/>
                  </a:lnTo>
                  <a:lnTo>
                    <a:pt x="239758" y="65369"/>
                  </a:lnTo>
                  <a:lnTo>
                    <a:pt x="239758" y="65383"/>
                  </a:lnTo>
                  <a:lnTo>
                    <a:pt x="239838" y="65383"/>
                  </a:lnTo>
                  <a:lnTo>
                    <a:pt x="239838" y="65409"/>
                  </a:lnTo>
                  <a:lnTo>
                    <a:pt x="239905" y="65409"/>
                  </a:lnTo>
                  <a:lnTo>
                    <a:pt x="239905" y="65436"/>
                  </a:lnTo>
                  <a:lnTo>
                    <a:pt x="239998" y="65436"/>
                  </a:lnTo>
                  <a:lnTo>
                    <a:pt x="239998" y="65450"/>
                  </a:lnTo>
                  <a:lnTo>
                    <a:pt x="240092" y="65450"/>
                  </a:lnTo>
                  <a:lnTo>
                    <a:pt x="240092" y="65476"/>
                  </a:lnTo>
                  <a:lnTo>
                    <a:pt x="240172" y="65476"/>
                  </a:lnTo>
                  <a:lnTo>
                    <a:pt x="240172" y="65503"/>
                  </a:lnTo>
                  <a:lnTo>
                    <a:pt x="240239" y="65503"/>
                  </a:lnTo>
                  <a:lnTo>
                    <a:pt x="240239" y="65517"/>
                  </a:lnTo>
                  <a:lnTo>
                    <a:pt x="240333" y="65517"/>
                  </a:lnTo>
                  <a:lnTo>
                    <a:pt x="240333" y="65543"/>
                  </a:lnTo>
                  <a:lnTo>
                    <a:pt x="240427" y="65543"/>
                  </a:lnTo>
                  <a:lnTo>
                    <a:pt x="240427" y="65570"/>
                  </a:lnTo>
                  <a:lnTo>
                    <a:pt x="240507" y="65570"/>
                  </a:lnTo>
                  <a:lnTo>
                    <a:pt x="240507" y="65583"/>
                  </a:lnTo>
                  <a:lnTo>
                    <a:pt x="240574" y="65583"/>
                  </a:lnTo>
                  <a:lnTo>
                    <a:pt x="240574" y="65610"/>
                  </a:lnTo>
                  <a:lnTo>
                    <a:pt x="240668" y="65610"/>
                  </a:lnTo>
                  <a:lnTo>
                    <a:pt x="240668" y="65637"/>
                  </a:lnTo>
                  <a:lnTo>
                    <a:pt x="240761" y="65637"/>
                  </a:lnTo>
                  <a:lnTo>
                    <a:pt x="240761" y="65650"/>
                  </a:lnTo>
                  <a:lnTo>
                    <a:pt x="240841" y="65650"/>
                  </a:lnTo>
                  <a:lnTo>
                    <a:pt x="240841" y="65677"/>
                  </a:lnTo>
                  <a:lnTo>
                    <a:pt x="240908" y="65677"/>
                  </a:lnTo>
                  <a:lnTo>
                    <a:pt x="240908" y="65704"/>
                  </a:lnTo>
                  <a:lnTo>
                    <a:pt x="241002" y="65704"/>
                  </a:lnTo>
                  <a:lnTo>
                    <a:pt x="241002" y="65717"/>
                  </a:lnTo>
                  <a:lnTo>
                    <a:pt x="241096" y="65717"/>
                  </a:lnTo>
                  <a:lnTo>
                    <a:pt x="241096" y="65744"/>
                  </a:lnTo>
                  <a:lnTo>
                    <a:pt x="241176" y="65744"/>
                  </a:lnTo>
                  <a:lnTo>
                    <a:pt x="241176" y="65771"/>
                  </a:lnTo>
                  <a:lnTo>
                    <a:pt x="241243" y="65771"/>
                  </a:lnTo>
                  <a:lnTo>
                    <a:pt x="241243" y="65784"/>
                  </a:lnTo>
                  <a:lnTo>
                    <a:pt x="241337" y="65784"/>
                  </a:lnTo>
                  <a:lnTo>
                    <a:pt x="241337" y="65811"/>
                  </a:lnTo>
                  <a:lnTo>
                    <a:pt x="241430" y="65811"/>
                  </a:lnTo>
                  <a:lnTo>
                    <a:pt x="241430" y="65838"/>
                  </a:lnTo>
                  <a:lnTo>
                    <a:pt x="241511" y="65838"/>
                  </a:lnTo>
                  <a:lnTo>
                    <a:pt x="241511" y="65851"/>
                  </a:lnTo>
                  <a:lnTo>
                    <a:pt x="241577" y="65851"/>
                  </a:lnTo>
                  <a:lnTo>
                    <a:pt x="241577" y="65878"/>
                  </a:lnTo>
                  <a:lnTo>
                    <a:pt x="241671" y="65878"/>
                  </a:lnTo>
                  <a:lnTo>
                    <a:pt x="241671" y="65905"/>
                  </a:lnTo>
                  <a:lnTo>
                    <a:pt x="241765" y="65905"/>
                  </a:lnTo>
                  <a:lnTo>
                    <a:pt x="241765" y="65918"/>
                  </a:lnTo>
                  <a:lnTo>
                    <a:pt x="241845" y="65918"/>
                  </a:lnTo>
                  <a:lnTo>
                    <a:pt x="241845" y="65945"/>
                  </a:lnTo>
                  <a:lnTo>
                    <a:pt x="241912" y="65945"/>
                  </a:lnTo>
                  <a:lnTo>
                    <a:pt x="241912" y="65971"/>
                  </a:lnTo>
                  <a:lnTo>
                    <a:pt x="242006" y="65971"/>
                  </a:lnTo>
                  <a:lnTo>
                    <a:pt x="242006" y="65985"/>
                  </a:lnTo>
                  <a:lnTo>
                    <a:pt x="242099" y="65985"/>
                  </a:lnTo>
                  <a:lnTo>
                    <a:pt x="242099" y="66012"/>
                  </a:lnTo>
                  <a:lnTo>
                    <a:pt x="242180" y="66012"/>
                  </a:lnTo>
                  <a:lnTo>
                    <a:pt x="242180" y="66038"/>
                  </a:lnTo>
                  <a:lnTo>
                    <a:pt x="242247" y="66038"/>
                  </a:lnTo>
                  <a:lnTo>
                    <a:pt x="242247" y="66052"/>
                  </a:lnTo>
                  <a:lnTo>
                    <a:pt x="242340" y="66052"/>
                  </a:lnTo>
                  <a:lnTo>
                    <a:pt x="242340" y="66079"/>
                  </a:lnTo>
                  <a:lnTo>
                    <a:pt x="242434" y="66079"/>
                  </a:lnTo>
                  <a:lnTo>
                    <a:pt x="242434" y="66105"/>
                  </a:lnTo>
                  <a:lnTo>
                    <a:pt x="242514" y="66105"/>
                  </a:lnTo>
                  <a:lnTo>
                    <a:pt x="242514" y="66119"/>
                  </a:lnTo>
                  <a:lnTo>
                    <a:pt x="242581" y="66119"/>
                  </a:lnTo>
                  <a:lnTo>
                    <a:pt x="242581" y="66145"/>
                  </a:lnTo>
                  <a:lnTo>
                    <a:pt x="242675" y="66145"/>
                  </a:lnTo>
                  <a:lnTo>
                    <a:pt x="242675" y="66172"/>
                  </a:lnTo>
                  <a:lnTo>
                    <a:pt x="242768" y="66172"/>
                  </a:lnTo>
                  <a:lnTo>
                    <a:pt x="242768" y="66186"/>
                  </a:lnTo>
                  <a:lnTo>
                    <a:pt x="242849" y="66186"/>
                  </a:lnTo>
                  <a:lnTo>
                    <a:pt x="242849" y="66212"/>
                  </a:lnTo>
                  <a:lnTo>
                    <a:pt x="242916" y="66212"/>
                  </a:lnTo>
                  <a:lnTo>
                    <a:pt x="242916" y="66239"/>
                  </a:lnTo>
                  <a:lnTo>
                    <a:pt x="243009" y="66239"/>
                  </a:lnTo>
                  <a:lnTo>
                    <a:pt x="243009" y="66252"/>
                  </a:lnTo>
                  <a:lnTo>
                    <a:pt x="243103" y="66252"/>
                  </a:lnTo>
                  <a:lnTo>
                    <a:pt x="243103" y="66279"/>
                  </a:lnTo>
                  <a:lnTo>
                    <a:pt x="243183" y="66279"/>
                  </a:lnTo>
                  <a:lnTo>
                    <a:pt x="243183" y="66306"/>
                  </a:lnTo>
                  <a:lnTo>
                    <a:pt x="243250" y="66306"/>
                  </a:lnTo>
                  <a:lnTo>
                    <a:pt x="243250" y="66319"/>
                  </a:lnTo>
                  <a:lnTo>
                    <a:pt x="243344" y="66319"/>
                  </a:lnTo>
                  <a:lnTo>
                    <a:pt x="243344" y="66346"/>
                  </a:lnTo>
                  <a:lnTo>
                    <a:pt x="243437" y="66346"/>
                  </a:lnTo>
                  <a:lnTo>
                    <a:pt x="243437" y="66373"/>
                  </a:lnTo>
                  <a:lnTo>
                    <a:pt x="243518" y="66373"/>
                  </a:lnTo>
                  <a:lnTo>
                    <a:pt x="243518" y="66386"/>
                  </a:lnTo>
                  <a:lnTo>
                    <a:pt x="243585" y="66386"/>
                  </a:lnTo>
                  <a:lnTo>
                    <a:pt x="243585" y="66413"/>
                  </a:lnTo>
                  <a:lnTo>
                    <a:pt x="243678" y="66413"/>
                  </a:lnTo>
                  <a:lnTo>
                    <a:pt x="243678" y="66440"/>
                  </a:lnTo>
                  <a:lnTo>
                    <a:pt x="243772" y="66440"/>
                  </a:lnTo>
                  <a:lnTo>
                    <a:pt x="243772" y="66453"/>
                  </a:lnTo>
                  <a:lnTo>
                    <a:pt x="243852" y="66453"/>
                  </a:lnTo>
                  <a:lnTo>
                    <a:pt x="243852" y="66480"/>
                  </a:lnTo>
                  <a:lnTo>
                    <a:pt x="243919" y="66480"/>
                  </a:lnTo>
                  <a:lnTo>
                    <a:pt x="243919" y="66507"/>
                  </a:lnTo>
                  <a:lnTo>
                    <a:pt x="244013" y="66507"/>
                  </a:lnTo>
                  <a:lnTo>
                    <a:pt x="244013" y="66520"/>
                  </a:lnTo>
                  <a:lnTo>
                    <a:pt x="244107" y="66520"/>
                  </a:lnTo>
                  <a:lnTo>
                    <a:pt x="244107" y="66547"/>
                  </a:lnTo>
                  <a:lnTo>
                    <a:pt x="244187" y="66547"/>
                  </a:lnTo>
                  <a:lnTo>
                    <a:pt x="244187" y="66574"/>
                  </a:lnTo>
                  <a:lnTo>
                    <a:pt x="244254" y="66574"/>
                  </a:lnTo>
                  <a:lnTo>
                    <a:pt x="244254" y="66587"/>
                  </a:lnTo>
                  <a:lnTo>
                    <a:pt x="244347" y="66587"/>
                  </a:lnTo>
                  <a:lnTo>
                    <a:pt x="244347" y="66614"/>
                  </a:lnTo>
                  <a:lnTo>
                    <a:pt x="244441" y="66614"/>
                  </a:lnTo>
                  <a:lnTo>
                    <a:pt x="244441" y="66641"/>
                  </a:lnTo>
                  <a:lnTo>
                    <a:pt x="244521" y="66641"/>
                  </a:lnTo>
                  <a:lnTo>
                    <a:pt x="244521" y="66654"/>
                  </a:lnTo>
                  <a:lnTo>
                    <a:pt x="244588" y="66654"/>
                  </a:lnTo>
                  <a:lnTo>
                    <a:pt x="244588" y="66681"/>
                  </a:lnTo>
                  <a:lnTo>
                    <a:pt x="244682" y="66681"/>
                  </a:lnTo>
                  <a:lnTo>
                    <a:pt x="244682" y="66707"/>
                  </a:lnTo>
                  <a:lnTo>
                    <a:pt x="244776" y="66707"/>
                  </a:lnTo>
                  <a:lnTo>
                    <a:pt x="244776" y="66721"/>
                  </a:lnTo>
                  <a:lnTo>
                    <a:pt x="244856" y="66721"/>
                  </a:lnTo>
                  <a:lnTo>
                    <a:pt x="244856" y="66748"/>
                  </a:lnTo>
                  <a:lnTo>
                    <a:pt x="244950" y="66748"/>
                  </a:lnTo>
                  <a:lnTo>
                    <a:pt x="244950" y="66774"/>
                  </a:lnTo>
                  <a:lnTo>
                    <a:pt x="245017" y="66774"/>
                  </a:lnTo>
                  <a:lnTo>
                    <a:pt x="245017" y="66788"/>
                  </a:lnTo>
                  <a:lnTo>
                    <a:pt x="245110" y="66788"/>
                  </a:lnTo>
                  <a:lnTo>
                    <a:pt x="245110" y="66815"/>
                  </a:lnTo>
                  <a:lnTo>
                    <a:pt x="245190" y="66815"/>
                  </a:lnTo>
                  <a:lnTo>
                    <a:pt x="245190" y="66841"/>
                  </a:lnTo>
                  <a:lnTo>
                    <a:pt x="245284" y="66841"/>
                  </a:lnTo>
                  <a:lnTo>
                    <a:pt x="245284" y="66855"/>
                  </a:lnTo>
                  <a:lnTo>
                    <a:pt x="245351" y="66855"/>
                  </a:lnTo>
                  <a:lnTo>
                    <a:pt x="245351" y="66881"/>
                  </a:lnTo>
                  <a:lnTo>
                    <a:pt x="245445" y="66881"/>
                  </a:lnTo>
                  <a:lnTo>
                    <a:pt x="245445" y="66908"/>
                  </a:lnTo>
                  <a:lnTo>
                    <a:pt x="245525" y="66908"/>
                  </a:lnTo>
                  <a:lnTo>
                    <a:pt x="245525" y="66922"/>
                  </a:lnTo>
                  <a:lnTo>
                    <a:pt x="245619" y="66922"/>
                  </a:lnTo>
                  <a:lnTo>
                    <a:pt x="245619" y="66948"/>
                  </a:lnTo>
                  <a:lnTo>
                    <a:pt x="245686" y="66948"/>
                  </a:lnTo>
                  <a:lnTo>
                    <a:pt x="245686" y="66975"/>
                  </a:lnTo>
                  <a:lnTo>
                    <a:pt x="245779" y="66975"/>
                  </a:lnTo>
                  <a:lnTo>
                    <a:pt x="245779" y="66988"/>
                  </a:lnTo>
                  <a:lnTo>
                    <a:pt x="245860" y="66988"/>
                  </a:lnTo>
                  <a:lnTo>
                    <a:pt x="245860" y="67015"/>
                  </a:lnTo>
                  <a:lnTo>
                    <a:pt x="245953" y="67015"/>
                  </a:lnTo>
                  <a:lnTo>
                    <a:pt x="245953" y="67042"/>
                  </a:lnTo>
                  <a:lnTo>
                    <a:pt x="246020" y="67042"/>
                  </a:lnTo>
                  <a:lnTo>
                    <a:pt x="246020" y="67055"/>
                  </a:lnTo>
                  <a:lnTo>
                    <a:pt x="246114" y="67055"/>
                  </a:lnTo>
                  <a:lnTo>
                    <a:pt x="246114" y="67082"/>
                  </a:lnTo>
                  <a:lnTo>
                    <a:pt x="246194" y="67082"/>
                  </a:lnTo>
                  <a:lnTo>
                    <a:pt x="246194" y="67109"/>
                  </a:lnTo>
                  <a:lnTo>
                    <a:pt x="246288" y="67109"/>
                  </a:lnTo>
                  <a:lnTo>
                    <a:pt x="246288" y="67122"/>
                  </a:lnTo>
                  <a:lnTo>
                    <a:pt x="246355" y="67122"/>
                  </a:lnTo>
                  <a:lnTo>
                    <a:pt x="246355" y="67149"/>
                  </a:lnTo>
                  <a:lnTo>
                    <a:pt x="246448" y="67149"/>
                  </a:lnTo>
                  <a:lnTo>
                    <a:pt x="246448" y="67176"/>
                  </a:lnTo>
                  <a:lnTo>
                    <a:pt x="246529" y="67176"/>
                  </a:lnTo>
                  <a:lnTo>
                    <a:pt x="246529" y="67189"/>
                  </a:lnTo>
                  <a:lnTo>
                    <a:pt x="246622" y="67189"/>
                  </a:lnTo>
                  <a:lnTo>
                    <a:pt x="246622" y="67216"/>
                  </a:lnTo>
                  <a:lnTo>
                    <a:pt x="246689" y="67216"/>
                  </a:lnTo>
                  <a:lnTo>
                    <a:pt x="246689" y="67243"/>
                  </a:lnTo>
                  <a:lnTo>
                    <a:pt x="246783" y="67243"/>
                  </a:lnTo>
                  <a:lnTo>
                    <a:pt x="246783" y="67256"/>
                  </a:lnTo>
                  <a:lnTo>
                    <a:pt x="246863" y="67256"/>
                  </a:lnTo>
                  <a:lnTo>
                    <a:pt x="246863" y="67283"/>
                  </a:lnTo>
                  <a:lnTo>
                    <a:pt x="246957" y="67283"/>
                  </a:lnTo>
                  <a:lnTo>
                    <a:pt x="246957" y="67310"/>
                  </a:lnTo>
                  <a:lnTo>
                    <a:pt x="247024" y="67310"/>
                  </a:lnTo>
                  <a:lnTo>
                    <a:pt x="247024" y="67323"/>
                  </a:lnTo>
                  <a:lnTo>
                    <a:pt x="247117" y="67323"/>
                  </a:lnTo>
                  <a:lnTo>
                    <a:pt x="247117" y="67350"/>
                  </a:lnTo>
                  <a:lnTo>
                    <a:pt x="247198" y="67350"/>
                  </a:lnTo>
                  <a:lnTo>
                    <a:pt x="247198" y="67377"/>
                  </a:lnTo>
                  <a:lnTo>
                    <a:pt x="247291" y="67377"/>
                  </a:lnTo>
                  <a:lnTo>
                    <a:pt x="247291" y="67390"/>
                  </a:lnTo>
                  <a:lnTo>
                    <a:pt x="247358" y="67390"/>
                  </a:lnTo>
                  <a:lnTo>
                    <a:pt x="247358" y="67417"/>
                  </a:lnTo>
                  <a:lnTo>
                    <a:pt x="247452" y="67417"/>
                  </a:lnTo>
                  <a:lnTo>
                    <a:pt x="247452" y="67443"/>
                  </a:lnTo>
                  <a:lnTo>
                    <a:pt x="247532" y="67443"/>
                  </a:lnTo>
                  <a:lnTo>
                    <a:pt x="247532" y="67457"/>
                  </a:lnTo>
                  <a:lnTo>
                    <a:pt x="247626" y="67457"/>
                  </a:lnTo>
                  <a:lnTo>
                    <a:pt x="247626" y="67484"/>
                  </a:lnTo>
                  <a:lnTo>
                    <a:pt x="247693" y="67484"/>
                  </a:lnTo>
                  <a:lnTo>
                    <a:pt x="247693" y="67510"/>
                  </a:lnTo>
                  <a:lnTo>
                    <a:pt x="247786" y="67510"/>
                  </a:lnTo>
                  <a:lnTo>
                    <a:pt x="247786" y="67524"/>
                  </a:lnTo>
                  <a:lnTo>
                    <a:pt x="247867" y="67524"/>
                  </a:lnTo>
                  <a:lnTo>
                    <a:pt x="247867" y="67550"/>
                  </a:lnTo>
                  <a:lnTo>
                    <a:pt x="247960" y="67550"/>
                  </a:lnTo>
                  <a:lnTo>
                    <a:pt x="247960" y="67577"/>
                  </a:lnTo>
                  <a:lnTo>
                    <a:pt x="248027" y="67577"/>
                  </a:lnTo>
                  <a:lnTo>
                    <a:pt x="248027" y="67591"/>
                  </a:lnTo>
                  <a:lnTo>
                    <a:pt x="248121" y="67591"/>
                  </a:lnTo>
                  <a:lnTo>
                    <a:pt x="248121" y="67617"/>
                  </a:lnTo>
                  <a:lnTo>
                    <a:pt x="248201" y="67617"/>
                  </a:lnTo>
                  <a:lnTo>
                    <a:pt x="248201" y="67644"/>
                  </a:lnTo>
                  <a:lnTo>
                    <a:pt x="248295" y="67644"/>
                  </a:lnTo>
                  <a:lnTo>
                    <a:pt x="248295" y="67658"/>
                  </a:lnTo>
                  <a:lnTo>
                    <a:pt x="248362" y="67658"/>
                  </a:lnTo>
                  <a:lnTo>
                    <a:pt x="248362" y="67684"/>
                  </a:lnTo>
                  <a:lnTo>
                    <a:pt x="248456" y="67684"/>
                  </a:lnTo>
                  <a:lnTo>
                    <a:pt x="248456" y="67711"/>
                  </a:lnTo>
                  <a:lnTo>
                    <a:pt x="248536" y="67711"/>
                  </a:lnTo>
                  <a:lnTo>
                    <a:pt x="248536" y="67724"/>
                  </a:lnTo>
                  <a:lnTo>
                    <a:pt x="248630" y="67724"/>
                  </a:lnTo>
                  <a:lnTo>
                    <a:pt x="248630" y="67751"/>
                  </a:lnTo>
                  <a:lnTo>
                    <a:pt x="248696" y="67751"/>
                  </a:lnTo>
                  <a:lnTo>
                    <a:pt x="248696" y="67778"/>
                  </a:lnTo>
                  <a:lnTo>
                    <a:pt x="248790" y="67778"/>
                  </a:lnTo>
                  <a:lnTo>
                    <a:pt x="248790" y="67791"/>
                  </a:lnTo>
                  <a:lnTo>
                    <a:pt x="248870" y="67791"/>
                  </a:lnTo>
                  <a:lnTo>
                    <a:pt x="248870" y="67818"/>
                  </a:lnTo>
                  <a:lnTo>
                    <a:pt x="248964" y="67818"/>
                  </a:lnTo>
                  <a:lnTo>
                    <a:pt x="248964" y="67845"/>
                  </a:lnTo>
                  <a:lnTo>
                    <a:pt x="249031" y="67845"/>
                  </a:lnTo>
                  <a:lnTo>
                    <a:pt x="249031" y="67858"/>
                  </a:lnTo>
                  <a:lnTo>
                    <a:pt x="249125" y="67858"/>
                  </a:lnTo>
                  <a:lnTo>
                    <a:pt x="249125" y="67885"/>
                  </a:lnTo>
                  <a:lnTo>
                    <a:pt x="249205" y="67885"/>
                  </a:lnTo>
                  <a:lnTo>
                    <a:pt x="249205" y="67912"/>
                  </a:lnTo>
                  <a:lnTo>
                    <a:pt x="249299" y="67912"/>
                  </a:lnTo>
                  <a:lnTo>
                    <a:pt x="249299" y="67925"/>
                  </a:lnTo>
                  <a:lnTo>
                    <a:pt x="249366" y="67925"/>
                  </a:lnTo>
                  <a:lnTo>
                    <a:pt x="249366" y="67952"/>
                  </a:lnTo>
                  <a:lnTo>
                    <a:pt x="249459" y="67952"/>
                  </a:lnTo>
                  <a:lnTo>
                    <a:pt x="249459" y="67979"/>
                  </a:lnTo>
                  <a:lnTo>
                    <a:pt x="249539" y="67979"/>
                  </a:lnTo>
                  <a:lnTo>
                    <a:pt x="249539" y="67992"/>
                  </a:lnTo>
                  <a:lnTo>
                    <a:pt x="249633" y="67992"/>
                  </a:lnTo>
                  <a:lnTo>
                    <a:pt x="249633" y="68019"/>
                  </a:lnTo>
                  <a:lnTo>
                    <a:pt x="249700" y="68019"/>
                  </a:lnTo>
                  <a:lnTo>
                    <a:pt x="249700" y="68046"/>
                  </a:lnTo>
                  <a:lnTo>
                    <a:pt x="249794" y="68046"/>
                  </a:lnTo>
                  <a:lnTo>
                    <a:pt x="249794" y="68059"/>
                  </a:lnTo>
                  <a:lnTo>
                    <a:pt x="249874" y="68059"/>
                  </a:lnTo>
                  <a:lnTo>
                    <a:pt x="249874" y="68086"/>
                  </a:lnTo>
                  <a:lnTo>
                    <a:pt x="249968" y="68086"/>
                  </a:lnTo>
                  <a:lnTo>
                    <a:pt x="249968" y="68113"/>
                  </a:lnTo>
                  <a:lnTo>
                    <a:pt x="250035" y="68113"/>
                  </a:lnTo>
                  <a:lnTo>
                    <a:pt x="250035" y="68126"/>
                  </a:lnTo>
                  <a:lnTo>
                    <a:pt x="250128" y="68126"/>
                  </a:lnTo>
                  <a:lnTo>
                    <a:pt x="250128" y="68153"/>
                  </a:lnTo>
                  <a:lnTo>
                    <a:pt x="250209" y="68153"/>
                  </a:lnTo>
                  <a:lnTo>
                    <a:pt x="250209" y="68179"/>
                  </a:lnTo>
                  <a:lnTo>
                    <a:pt x="250302" y="68179"/>
                  </a:lnTo>
                  <a:lnTo>
                    <a:pt x="250302" y="68193"/>
                  </a:lnTo>
                  <a:lnTo>
                    <a:pt x="250369" y="68193"/>
                  </a:lnTo>
                  <a:lnTo>
                    <a:pt x="250369" y="68220"/>
                  </a:lnTo>
                  <a:lnTo>
                    <a:pt x="250463" y="68220"/>
                  </a:lnTo>
                  <a:lnTo>
                    <a:pt x="250463" y="68246"/>
                  </a:lnTo>
                  <a:lnTo>
                    <a:pt x="250543" y="68246"/>
                  </a:lnTo>
                  <a:lnTo>
                    <a:pt x="250543" y="68260"/>
                  </a:lnTo>
                  <a:lnTo>
                    <a:pt x="250637" y="68260"/>
                  </a:lnTo>
                  <a:lnTo>
                    <a:pt x="250637" y="68286"/>
                  </a:lnTo>
                  <a:lnTo>
                    <a:pt x="250704" y="68286"/>
                  </a:lnTo>
                  <a:lnTo>
                    <a:pt x="250704" y="68313"/>
                  </a:lnTo>
                  <a:lnTo>
                    <a:pt x="250797" y="68313"/>
                  </a:lnTo>
                  <a:lnTo>
                    <a:pt x="250797" y="68327"/>
                  </a:lnTo>
                  <a:lnTo>
                    <a:pt x="250878" y="68327"/>
                  </a:lnTo>
                  <a:lnTo>
                    <a:pt x="250878" y="68353"/>
                  </a:lnTo>
                  <a:lnTo>
                    <a:pt x="250971" y="68353"/>
                  </a:lnTo>
                  <a:lnTo>
                    <a:pt x="250971" y="68380"/>
                  </a:lnTo>
                  <a:lnTo>
                    <a:pt x="251038" y="68380"/>
                  </a:lnTo>
                  <a:lnTo>
                    <a:pt x="251038" y="68394"/>
                  </a:lnTo>
                  <a:lnTo>
                    <a:pt x="251132" y="68394"/>
                  </a:lnTo>
                  <a:lnTo>
                    <a:pt x="251132" y="68420"/>
                  </a:lnTo>
                  <a:lnTo>
                    <a:pt x="251212" y="68420"/>
                  </a:lnTo>
                  <a:lnTo>
                    <a:pt x="251212" y="68447"/>
                  </a:lnTo>
                  <a:lnTo>
                    <a:pt x="251306" y="68447"/>
                  </a:lnTo>
                  <a:lnTo>
                    <a:pt x="251306" y="68460"/>
                  </a:lnTo>
                  <a:lnTo>
                    <a:pt x="251373" y="68460"/>
                  </a:lnTo>
                  <a:lnTo>
                    <a:pt x="251373" y="68487"/>
                  </a:lnTo>
                  <a:lnTo>
                    <a:pt x="251466" y="68487"/>
                  </a:lnTo>
                  <a:lnTo>
                    <a:pt x="251466" y="68514"/>
                  </a:lnTo>
                  <a:lnTo>
                    <a:pt x="251547" y="68514"/>
                  </a:lnTo>
                  <a:lnTo>
                    <a:pt x="251547" y="68527"/>
                  </a:lnTo>
                  <a:lnTo>
                    <a:pt x="251640" y="68527"/>
                  </a:lnTo>
                  <a:lnTo>
                    <a:pt x="251640" y="68554"/>
                  </a:lnTo>
                  <a:lnTo>
                    <a:pt x="251707" y="68554"/>
                  </a:lnTo>
                  <a:lnTo>
                    <a:pt x="251707" y="68581"/>
                  </a:lnTo>
                  <a:lnTo>
                    <a:pt x="251801" y="68581"/>
                  </a:lnTo>
                  <a:lnTo>
                    <a:pt x="251801" y="68594"/>
                  </a:lnTo>
                  <a:lnTo>
                    <a:pt x="251881" y="68594"/>
                  </a:lnTo>
                  <a:lnTo>
                    <a:pt x="251881" y="68621"/>
                  </a:lnTo>
                  <a:lnTo>
                    <a:pt x="251975" y="68621"/>
                  </a:lnTo>
                  <a:lnTo>
                    <a:pt x="251975" y="68648"/>
                  </a:lnTo>
                  <a:lnTo>
                    <a:pt x="252042" y="68648"/>
                  </a:lnTo>
                  <a:lnTo>
                    <a:pt x="252042" y="68661"/>
                  </a:lnTo>
                  <a:lnTo>
                    <a:pt x="252136" y="68661"/>
                  </a:lnTo>
                  <a:lnTo>
                    <a:pt x="252136" y="68688"/>
                  </a:lnTo>
                  <a:lnTo>
                    <a:pt x="252216" y="68688"/>
                  </a:lnTo>
                  <a:lnTo>
                    <a:pt x="252216" y="68715"/>
                  </a:lnTo>
                  <a:lnTo>
                    <a:pt x="252309" y="68715"/>
                  </a:lnTo>
                  <a:lnTo>
                    <a:pt x="252309" y="68728"/>
                  </a:lnTo>
                  <a:lnTo>
                    <a:pt x="252376" y="68728"/>
                  </a:lnTo>
                  <a:lnTo>
                    <a:pt x="252376" y="68755"/>
                  </a:lnTo>
                  <a:lnTo>
                    <a:pt x="252470" y="68755"/>
                  </a:lnTo>
                  <a:lnTo>
                    <a:pt x="252470" y="68782"/>
                  </a:lnTo>
                  <a:lnTo>
                    <a:pt x="252550" y="68782"/>
                  </a:lnTo>
                  <a:lnTo>
                    <a:pt x="252550" y="68795"/>
                  </a:lnTo>
                  <a:lnTo>
                    <a:pt x="252644" y="68795"/>
                  </a:lnTo>
                  <a:lnTo>
                    <a:pt x="252644" y="68822"/>
                  </a:lnTo>
                  <a:lnTo>
                    <a:pt x="252711" y="68822"/>
                  </a:lnTo>
                  <a:lnTo>
                    <a:pt x="252711" y="68849"/>
                  </a:lnTo>
                  <a:lnTo>
                    <a:pt x="252805" y="68849"/>
                  </a:lnTo>
                  <a:lnTo>
                    <a:pt x="252805" y="68862"/>
                  </a:lnTo>
                  <a:lnTo>
                    <a:pt x="252885" y="68862"/>
                  </a:lnTo>
                  <a:lnTo>
                    <a:pt x="252885" y="68889"/>
                  </a:lnTo>
                  <a:lnTo>
                    <a:pt x="252979" y="68889"/>
                  </a:lnTo>
                  <a:lnTo>
                    <a:pt x="252979" y="68915"/>
                  </a:lnTo>
                  <a:lnTo>
                    <a:pt x="253045" y="68915"/>
                  </a:lnTo>
                  <a:lnTo>
                    <a:pt x="253045" y="68929"/>
                  </a:lnTo>
                  <a:lnTo>
                    <a:pt x="253139" y="68929"/>
                  </a:lnTo>
                  <a:lnTo>
                    <a:pt x="253139" y="68956"/>
                  </a:lnTo>
                  <a:lnTo>
                    <a:pt x="253219" y="68956"/>
                  </a:lnTo>
                  <a:lnTo>
                    <a:pt x="253219" y="68982"/>
                  </a:lnTo>
                  <a:lnTo>
                    <a:pt x="253313" y="68982"/>
                  </a:lnTo>
                  <a:lnTo>
                    <a:pt x="253313" y="68996"/>
                  </a:lnTo>
                  <a:lnTo>
                    <a:pt x="253380" y="68996"/>
                  </a:lnTo>
                  <a:lnTo>
                    <a:pt x="253380" y="69022"/>
                  </a:lnTo>
                  <a:lnTo>
                    <a:pt x="253474" y="69022"/>
                  </a:lnTo>
                  <a:lnTo>
                    <a:pt x="253474" y="69049"/>
                  </a:lnTo>
                  <a:lnTo>
                    <a:pt x="253554" y="69049"/>
                  </a:lnTo>
                  <a:lnTo>
                    <a:pt x="253554" y="69063"/>
                  </a:lnTo>
                  <a:lnTo>
                    <a:pt x="253648" y="69063"/>
                  </a:lnTo>
                  <a:lnTo>
                    <a:pt x="253648" y="69089"/>
                  </a:lnTo>
                  <a:lnTo>
                    <a:pt x="253715" y="69089"/>
                  </a:lnTo>
                  <a:lnTo>
                    <a:pt x="253715" y="69116"/>
                  </a:lnTo>
                  <a:lnTo>
                    <a:pt x="253808" y="69116"/>
                  </a:lnTo>
                  <a:lnTo>
                    <a:pt x="253808" y="69130"/>
                  </a:lnTo>
                  <a:lnTo>
                    <a:pt x="253889" y="69130"/>
                  </a:lnTo>
                  <a:lnTo>
                    <a:pt x="253889" y="69156"/>
                  </a:lnTo>
                  <a:lnTo>
                    <a:pt x="253982" y="69156"/>
                  </a:lnTo>
                  <a:lnTo>
                    <a:pt x="253982" y="69183"/>
                  </a:lnTo>
                  <a:lnTo>
                    <a:pt x="254049" y="69183"/>
                  </a:lnTo>
                  <a:lnTo>
                    <a:pt x="254049" y="69196"/>
                  </a:lnTo>
                  <a:lnTo>
                    <a:pt x="254143" y="69196"/>
                  </a:lnTo>
                  <a:lnTo>
                    <a:pt x="254143" y="69223"/>
                  </a:lnTo>
                  <a:lnTo>
                    <a:pt x="254223" y="69223"/>
                  </a:lnTo>
                  <a:lnTo>
                    <a:pt x="254223" y="69250"/>
                  </a:lnTo>
                  <a:lnTo>
                    <a:pt x="254317" y="69250"/>
                  </a:lnTo>
                  <a:lnTo>
                    <a:pt x="254317" y="69263"/>
                  </a:lnTo>
                  <a:lnTo>
                    <a:pt x="254384" y="69263"/>
                  </a:lnTo>
                  <a:lnTo>
                    <a:pt x="254384" y="69290"/>
                  </a:lnTo>
                  <a:lnTo>
                    <a:pt x="254477" y="69290"/>
                  </a:lnTo>
                  <a:lnTo>
                    <a:pt x="254477" y="69317"/>
                  </a:lnTo>
                  <a:lnTo>
                    <a:pt x="254558" y="69317"/>
                  </a:lnTo>
                  <a:lnTo>
                    <a:pt x="254558" y="69330"/>
                  </a:lnTo>
                  <a:lnTo>
                    <a:pt x="254651" y="69330"/>
                  </a:lnTo>
                  <a:lnTo>
                    <a:pt x="254651" y="69357"/>
                  </a:lnTo>
                  <a:lnTo>
                    <a:pt x="254718" y="69357"/>
                  </a:lnTo>
                  <a:lnTo>
                    <a:pt x="254718" y="69384"/>
                  </a:lnTo>
                  <a:lnTo>
                    <a:pt x="254812" y="69384"/>
                  </a:lnTo>
                  <a:lnTo>
                    <a:pt x="254812" y="69397"/>
                  </a:lnTo>
                  <a:lnTo>
                    <a:pt x="254892" y="69397"/>
                  </a:lnTo>
                  <a:lnTo>
                    <a:pt x="254892" y="69424"/>
                  </a:lnTo>
                  <a:lnTo>
                    <a:pt x="254986" y="69424"/>
                  </a:lnTo>
                  <a:lnTo>
                    <a:pt x="254986" y="69451"/>
                  </a:lnTo>
                  <a:lnTo>
                    <a:pt x="255053" y="69451"/>
                  </a:lnTo>
                  <a:lnTo>
                    <a:pt x="255053" y="69464"/>
                  </a:lnTo>
                  <a:lnTo>
                    <a:pt x="255146" y="69464"/>
                  </a:lnTo>
                  <a:lnTo>
                    <a:pt x="255146" y="69491"/>
                  </a:lnTo>
                  <a:lnTo>
                    <a:pt x="255227" y="69491"/>
                  </a:lnTo>
                  <a:lnTo>
                    <a:pt x="255227" y="69518"/>
                  </a:lnTo>
                  <a:lnTo>
                    <a:pt x="255320" y="69518"/>
                  </a:lnTo>
                  <a:lnTo>
                    <a:pt x="255320" y="69531"/>
                  </a:lnTo>
                  <a:lnTo>
                    <a:pt x="255387" y="69531"/>
                  </a:lnTo>
                  <a:lnTo>
                    <a:pt x="255387" y="69558"/>
                  </a:lnTo>
                  <a:lnTo>
                    <a:pt x="255481" y="69558"/>
                  </a:lnTo>
                  <a:lnTo>
                    <a:pt x="255481" y="69584"/>
                  </a:lnTo>
                  <a:lnTo>
                    <a:pt x="255561" y="69584"/>
                  </a:lnTo>
                  <a:lnTo>
                    <a:pt x="255561" y="69598"/>
                  </a:lnTo>
                  <a:lnTo>
                    <a:pt x="255655" y="69598"/>
                  </a:lnTo>
                  <a:lnTo>
                    <a:pt x="255655" y="69625"/>
                  </a:lnTo>
                  <a:lnTo>
                    <a:pt x="255722" y="69625"/>
                  </a:lnTo>
                  <a:lnTo>
                    <a:pt x="255722" y="69651"/>
                  </a:lnTo>
                  <a:lnTo>
                    <a:pt x="255815" y="69651"/>
                  </a:lnTo>
                  <a:lnTo>
                    <a:pt x="255815" y="69665"/>
                  </a:lnTo>
                  <a:lnTo>
                    <a:pt x="255896" y="69665"/>
                  </a:lnTo>
                  <a:lnTo>
                    <a:pt x="255896" y="69692"/>
                  </a:lnTo>
                  <a:lnTo>
                    <a:pt x="255989" y="69692"/>
                  </a:lnTo>
                  <a:lnTo>
                    <a:pt x="255989" y="69718"/>
                  </a:lnTo>
                  <a:lnTo>
                    <a:pt x="256056" y="69718"/>
                  </a:lnTo>
                  <a:lnTo>
                    <a:pt x="256056" y="69732"/>
                  </a:lnTo>
                  <a:lnTo>
                    <a:pt x="256150" y="69732"/>
                  </a:lnTo>
                  <a:lnTo>
                    <a:pt x="256150" y="69758"/>
                  </a:lnTo>
                  <a:lnTo>
                    <a:pt x="256230" y="69758"/>
                  </a:lnTo>
                  <a:lnTo>
                    <a:pt x="256230" y="69785"/>
                  </a:lnTo>
                  <a:lnTo>
                    <a:pt x="256324" y="69785"/>
                  </a:lnTo>
                  <a:lnTo>
                    <a:pt x="256324" y="69799"/>
                  </a:lnTo>
                  <a:lnTo>
                    <a:pt x="256391" y="69799"/>
                  </a:lnTo>
                  <a:lnTo>
                    <a:pt x="256391" y="69825"/>
                  </a:lnTo>
                  <a:lnTo>
                    <a:pt x="256485" y="69825"/>
                  </a:lnTo>
                  <a:lnTo>
                    <a:pt x="256485" y="69852"/>
                  </a:lnTo>
                  <a:lnTo>
                    <a:pt x="256565" y="69852"/>
                  </a:lnTo>
                  <a:lnTo>
                    <a:pt x="256565" y="69866"/>
                  </a:lnTo>
                  <a:lnTo>
                    <a:pt x="256658" y="69866"/>
                  </a:lnTo>
                  <a:lnTo>
                    <a:pt x="256658" y="69892"/>
                  </a:lnTo>
                  <a:lnTo>
                    <a:pt x="256725" y="69892"/>
                  </a:lnTo>
                  <a:lnTo>
                    <a:pt x="256725" y="69919"/>
                  </a:lnTo>
                  <a:lnTo>
                    <a:pt x="256819" y="69919"/>
                  </a:lnTo>
                  <a:lnTo>
                    <a:pt x="256819" y="69932"/>
                  </a:lnTo>
                  <a:lnTo>
                    <a:pt x="256899" y="69932"/>
                  </a:lnTo>
                  <a:lnTo>
                    <a:pt x="256899" y="69959"/>
                  </a:lnTo>
                  <a:lnTo>
                    <a:pt x="256993" y="69959"/>
                  </a:lnTo>
                  <a:lnTo>
                    <a:pt x="256993" y="69986"/>
                  </a:lnTo>
                  <a:lnTo>
                    <a:pt x="257060" y="69986"/>
                  </a:lnTo>
                  <a:lnTo>
                    <a:pt x="257060" y="69999"/>
                  </a:lnTo>
                  <a:lnTo>
                    <a:pt x="257154" y="69999"/>
                  </a:lnTo>
                  <a:lnTo>
                    <a:pt x="257154" y="70026"/>
                  </a:lnTo>
                  <a:lnTo>
                    <a:pt x="257234" y="70026"/>
                  </a:lnTo>
                  <a:lnTo>
                    <a:pt x="257234" y="70053"/>
                  </a:lnTo>
                  <a:lnTo>
                    <a:pt x="257328" y="70053"/>
                  </a:lnTo>
                  <a:lnTo>
                    <a:pt x="257328" y="70066"/>
                  </a:lnTo>
                  <a:lnTo>
                    <a:pt x="257421" y="70066"/>
                  </a:lnTo>
                  <a:lnTo>
                    <a:pt x="257421" y="70093"/>
                  </a:lnTo>
                  <a:lnTo>
                    <a:pt x="257488" y="70093"/>
                  </a:lnTo>
                  <a:lnTo>
                    <a:pt x="257488" y="70120"/>
                  </a:lnTo>
                  <a:lnTo>
                    <a:pt x="257568" y="70120"/>
                  </a:lnTo>
                  <a:lnTo>
                    <a:pt x="257568" y="70133"/>
                  </a:lnTo>
                  <a:lnTo>
                    <a:pt x="257662" y="70133"/>
                  </a:lnTo>
                  <a:lnTo>
                    <a:pt x="257662" y="70160"/>
                  </a:lnTo>
                  <a:lnTo>
                    <a:pt x="257756" y="70160"/>
                  </a:lnTo>
                  <a:lnTo>
                    <a:pt x="257756" y="70187"/>
                  </a:lnTo>
                  <a:lnTo>
                    <a:pt x="257823" y="70187"/>
                  </a:lnTo>
                  <a:lnTo>
                    <a:pt x="257823" y="70200"/>
                  </a:lnTo>
                  <a:lnTo>
                    <a:pt x="257903" y="70200"/>
                  </a:lnTo>
                  <a:lnTo>
                    <a:pt x="257903" y="70227"/>
                  </a:lnTo>
                  <a:lnTo>
                    <a:pt x="257997" y="70227"/>
                  </a:lnTo>
                  <a:lnTo>
                    <a:pt x="257997" y="70254"/>
                  </a:lnTo>
                  <a:lnTo>
                    <a:pt x="258090" y="70254"/>
                  </a:lnTo>
                  <a:lnTo>
                    <a:pt x="258090" y="70267"/>
                  </a:lnTo>
                  <a:lnTo>
                    <a:pt x="258157" y="70267"/>
                  </a:lnTo>
                  <a:lnTo>
                    <a:pt x="258157" y="70294"/>
                  </a:lnTo>
                  <a:lnTo>
                    <a:pt x="258238" y="70294"/>
                  </a:lnTo>
                  <a:lnTo>
                    <a:pt x="258238" y="70320"/>
                  </a:lnTo>
                  <a:lnTo>
                    <a:pt x="258331" y="70320"/>
                  </a:lnTo>
                  <a:lnTo>
                    <a:pt x="258331" y="70334"/>
                  </a:lnTo>
                  <a:lnTo>
                    <a:pt x="258425" y="70334"/>
                  </a:lnTo>
                  <a:lnTo>
                    <a:pt x="258425" y="70361"/>
                  </a:lnTo>
                  <a:lnTo>
                    <a:pt x="258492" y="70361"/>
                  </a:lnTo>
                  <a:lnTo>
                    <a:pt x="258492" y="70387"/>
                  </a:lnTo>
                  <a:lnTo>
                    <a:pt x="258572" y="70387"/>
                  </a:lnTo>
                  <a:lnTo>
                    <a:pt x="258572" y="70401"/>
                  </a:lnTo>
                  <a:lnTo>
                    <a:pt x="258666" y="70401"/>
                  </a:lnTo>
                  <a:lnTo>
                    <a:pt x="258666" y="70428"/>
                  </a:lnTo>
                  <a:lnTo>
                    <a:pt x="258759" y="70428"/>
                  </a:lnTo>
                  <a:lnTo>
                    <a:pt x="258759" y="70454"/>
                  </a:lnTo>
                  <a:lnTo>
                    <a:pt x="258826" y="70454"/>
                  </a:lnTo>
                  <a:lnTo>
                    <a:pt x="258826" y="70468"/>
                  </a:lnTo>
                  <a:lnTo>
                    <a:pt x="258907" y="70468"/>
                  </a:lnTo>
                  <a:lnTo>
                    <a:pt x="258907" y="70494"/>
                  </a:lnTo>
                  <a:lnTo>
                    <a:pt x="259000" y="70494"/>
                  </a:lnTo>
                  <a:lnTo>
                    <a:pt x="259000" y="70521"/>
                  </a:lnTo>
                  <a:lnTo>
                    <a:pt x="259094" y="70521"/>
                  </a:lnTo>
                  <a:lnTo>
                    <a:pt x="259094" y="70535"/>
                  </a:lnTo>
                  <a:lnTo>
                    <a:pt x="259161" y="70535"/>
                  </a:lnTo>
                  <a:lnTo>
                    <a:pt x="259161" y="70561"/>
                  </a:lnTo>
                  <a:lnTo>
                    <a:pt x="259241" y="70561"/>
                  </a:lnTo>
                  <a:lnTo>
                    <a:pt x="259241" y="70588"/>
                  </a:lnTo>
                  <a:lnTo>
                    <a:pt x="259335" y="70588"/>
                  </a:lnTo>
                  <a:lnTo>
                    <a:pt x="259335" y="70601"/>
                  </a:lnTo>
                  <a:lnTo>
                    <a:pt x="259428" y="70601"/>
                  </a:lnTo>
                  <a:lnTo>
                    <a:pt x="259428" y="70628"/>
                  </a:lnTo>
                  <a:lnTo>
                    <a:pt x="259495" y="70628"/>
                  </a:lnTo>
                  <a:lnTo>
                    <a:pt x="259495" y="70655"/>
                  </a:lnTo>
                  <a:lnTo>
                    <a:pt x="259576" y="70655"/>
                  </a:lnTo>
                  <a:lnTo>
                    <a:pt x="259576" y="70668"/>
                  </a:lnTo>
                  <a:lnTo>
                    <a:pt x="259669" y="70668"/>
                  </a:lnTo>
                  <a:lnTo>
                    <a:pt x="259669" y="70695"/>
                  </a:lnTo>
                  <a:lnTo>
                    <a:pt x="259763" y="70695"/>
                  </a:lnTo>
                  <a:lnTo>
                    <a:pt x="259763" y="70722"/>
                  </a:lnTo>
                  <a:lnTo>
                    <a:pt x="259830" y="70722"/>
                  </a:lnTo>
                  <a:lnTo>
                    <a:pt x="259830" y="70735"/>
                  </a:lnTo>
                  <a:lnTo>
                    <a:pt x="259910" y="70735"/>
                  </a:lnTo>
                  <a:lnTo>
                    <a:pt x="259910" y="70762"/>
                  </a:lnTo>
                  <a:lnTo>
                    <a:pt x="260004" y="70762"/>
                  </a:lnTo>
                  <a:lnTo>
                    <a:pt x="260004" y="70789"/>
                  </a:lnTo>
                  <a:lnTo>
                    <a:pt x="260098" y="70789"/>
                  </a:lnTo>
                  <a:lnTo>
                    <a:pt x="260098" y="70802"/>
                  </a:lnTo>
                  <a:lnTo>
                    <a:pt x="260164" y="70802"/>
                  </a:lnTo>
                  <a:lnTo>
                    <a:pt x="260164" y="70829"/>
                  </a:lnTo>
                  <a:lnTo>
                    <a:pt x="260245" y="70829"/>
                  </a:lnTo>
                  <a:lnTo>
                    <a:pt x="260245" y="70856"/>
                  </a:lnTo>
                  <a:lnTo>
                    <a:pt x="260338" y="70856"/>
                  </a:lnTo>
                  <a:lnTo>
                    <a:pt x="260338" y="70869"/>
                  </a:lnTo>
                  <a:lnTo>
                    <a:pt x="260432" y="70869"/>
                  </a:lnTo>
                  <a:lnTo>
                    <a:pt x="260432" y="70896"/>
                  </a:lnTo>
                  <a:lnTo>
                    <a:pt x="260499" y="70896"/>
                  </a:lnTo>
                  <a:lnTo>
                    <a:pt x="260499" y="70923"/>
                  </a:lnTo>
                  <a:lnTo>
                    <a:pt x="260579" y="70923"/>
                  </a:lnTo>
                  <a:lnTo>
                    <a:pt x="260579" y="70936"/>
                  </a:lnTo>
                  <a:lnTo>
                    <a:pt x="260673" y="70936"/>
                  </a:lnTo>
                  <a:lnTo>
                    <a:pt x="260673" y="70963"/>
                  </a:lnTo>
                  <a:lnTo>
                    <a:pt x="260767" y="70963"/>
                  </a:lnTo>
                  <a:lnTo>
                    <a:pt x="260767" y="70990"/>
                  </a:lnTo>
                  <a:lnTo>
                    <a:pt x="260834" y="70990"/>
                  </a:lnTo>
                  <a:lnTo>
                    <a:pt x="260834" y="71003"/>
                  </a:lnTo>
                  <a:lnTo>
                    <a:pt x="260914" y="71003"/>
                  </a:lnTo>
                  <a:lnTo>
                    <a:pt x="260914" y="71030"/>
                  </a:lnTo>
                  <a:lnTo>
                    <a:pt x="261007" y="71030"/>
                  </a:lnTo>
                  <a:lnTo>
                    <a:pt x="261007" y="71056"/>
                  </a:lnTo>
                  <a:lnTo>
                    <a:pt x="261101" y="71056"/>
                  </a:lnTo>
                  <a:lnTo>
                    <a:pt x="261101" y="71070"/>
                  </a:lnTo>
                  <a:lnTo>
                    <a:pt x="261168" y="71070"/>
                  </a:lnTo>
                  <a:lnTo>
                    <a:pt x="261168" y="71097"/>
                  </a:lnTo>
                  <a:lnTo>
                    <a:pt x="261248" y="71097"/>
                  </a:lnTo>
                  <a:lnTo>
                    <a:pt x="261248" y="71123"/>
                  </a:lnTo>
                  <a:lnTo>
                    <a:pt x="261342" y="71123"/>
                  </a:lnTo>
                  <a:lnTo>
                    <a:pt x="261342" y="71137"/>
                  </a:lnTo>
                  <a:lnTo>
                    <a:pt x="261436" y="71137"/>
                  </a:lnTo>
                  <a:lnTo>
                    <a:pt x="261436" y="71164"/>
                  </a:lnTo>
                  <a:lnTo>
                    <a:pt x="261503" y="71164"/>
                  </a:lnTo>
                  <a:lnTo>
                    <a:pt x="261503" y="71190"/>
                  </a:lnTo>
                  <a:lnTo>
                    <a:pt x="261583" y="71190"/>
                  </a:lnTo>
                  <a:lnTo>
                    <a:pt x="261583" y="71204"/>
                  </a:lnTo>
                  <a:lnTo>
                    <a:pt x="261677" y="71204"/>
                  </a:lnTo>
                  <a:lnTo>
                    <a:pt x="261677" y="71230"/>
                  </a:lnTo>
                  <a:lnTo>
                    <a:pt x="261770" y="71230"/>
                  </a:lnTo>
                  <a:lnTo>
                    <a:pt x="261770" y="71257"/>
                  </a:lnTo>
                  <a:lnTo>
                    <a:pt x="261837" y="71257"/>
                  </a:lnTo>
                  <a:lnTo>
                    <a:pt x="261837" y="71271"/>
                  </a:lnTo>
                  <a:lnTo>
                    <a:pt x="261917" y="71271"/>
                  </a:lnTo>
                  <a:lnTo>
                    <a:pt x="261917" y="71297"/>
                  </a:lnTo>
                  <a:lnTo>
                    <a:pt x="262011" y="71297"/>
                  </a:lnTo>
                  <a:lnTo>
                    <a:pt x="262011" y="71324"/>
                  </a:lnTo>
                  <a:lnTo>
                    <a:pt x="262105" y="71324"/>
                  </a:lnTo>
                  <a:lnTo>
                    <a:pt x="262105" y="71337"/>
                  </a:lnTo>
                  <a:lnTo>
                    <a:pt x="262172" y="71337"/>
                  </a:lnTo>
                  <a:lnTo>
                    <a:pt x="262172" y="71364"/>
                  </a:lnTo>
                  <a:lnTo>
                    <a:pt x="262252" y="71364"/>
                  </a:lnTo>
                  <a:lnTo>
                    <a:pt x="262252" y="71391"/>
                  </a:lnTo>
                  <a:lnTo>
                    <a:pt x="262346" y="71391"/>
                  </a:lnTo>
                  <a:lnTo>
                    <a:pt x="262346" y="71404"/>
                  </a:lnTo>
                  <a:lnTo>
                    <a:pt x="262439" y="71404"/>
                  </a:lnTo>
                  <a:lnTo>
                    <a:pt x="262439" y="71431"/>
                  </a:lnTo>
                  <a:lnTo>
                    <a:pt x="262506" y="71431"/>
                  </a:lnTo>
                  <a:lnTo>
                    <a:pt x="262506" y="71458"/>
                  </a:lnTo>
                  <a:lnTo>
                    <a:pt x="262587" y="71458"/>
                  </a:lnTo>
                  <a:lnTo>
                    <a:pt x="262587" y="71471"/>
                  </a:lnTo>
                  <a:lnTo>
                    <a:pt x="262680" y="71471"/>
                  </a:lnTo>
                  <a:lnTo>
                    <a:pt x="262680" y="71498"/>
                  </a:lnTo>
                  <a:lnTo>
                    <a:pt x="262774" y="71498"/>
                  </a:lnTo>
                  <a:lnTo>
                    <a:pt x="262774" y="71525"/>
                  </a:lnTo>
                  <a:lnTo>
                    <a:pt x="262841" y="71525"/>
                  </a:lnTo>
                  <a:lnTo>
                    <a:pt x="262841" y="71538"/>
                  </a:lnTo>
                  <a:lnTo>
                    <a:pt x="262921" y="71538"/>
                  </a:lnTo>
                  <a:lnTo>
                    <a:pt x="262921" y="71565"/>
                  </a:lnTo>
                  <a:lnTo>
                    <a:pt x="263015" y="71565"/>
                  </a:lnTo>
                  <a:lnTo>
                    <a:pt x="263015" y="71592"/>
                  </a:lnTo>
                  <a:lnTo>
                    <a:pt x="263108" y="71592"/>
                  </a:lnTo>
                  <a:lnTo>
                    <a:pt x="263108" y="71605"/>
                  </a:lnTo>
                  <a:lnTo>
                    <a:pt x="263175" y="71605"/>
                  </a:lnTo>
                  <a:lnTo>
                    <a:pt x="263175" y="71632"/>
                  </a:lnTo>
                  <a:lnTo>
                    <a:pt x="263256" y="71632"/>
                  </a:lnTo>
                  <a:lnTo>
                    <a:pt x="263256" y="71659"/>
                  </a:lnTo>
                  <a:lnTo>
                    <a:pt x="263349" y="71659"/>
                  </a:lnTo>
                  <a:lnTo>
                    <a:pt x="263349" y="71672"/>
                  </a:lnTo>
                  <a:lnTo>
                    <a:pt x="263443" y="71672"/>
                  </a:lnTo>
                  <a:lnTo>
                    <a:pt x="263443" y="71699"/>
                  </a:lnTo>
                  <a:lnTo>
                    <a:pt x="263510" y="71699"/>
                  </a:lnTo>
                  <a:lnTo>
                    <a:pt x="263510" y="71726"/>
                  </a:lnTo>
                  <a:lnTo>
                    <a:pt x="263590" y="71726"/>
                  </a:lnTo>
                  <a:lnTo>
                    <a:pt x="263590" y="71739"/>
                  </a:lnTo>
                  <a:lnTo>
                    <a:pt x="263684" y="71739"/>
                  </a:lnTo>
                  <a:lnTo>
                    <a:pt x="263684" y="71766"/>
                  </a:lnTo>
                  <a:lnTo>
                    <a:pt x="263777" y="71766"/>
                  </a:lnTo>
                  <a:lnTo>
                    <a:pt x="263777" y="71792"/>
                  </a:lnTo>
                  <a:lnTo>
                    <a:pt x="263844" y="71792"/>
                  </a:lnTo>
                  <a:lnTo>
                    <a:pt x="263844" y="71806"/>
                  </a:lnTo>
                  <a:lnTo>
                    <a:pt x="263925" y="71806"/>
                  </a:lnTo>
                  <a:lnTo>
                    <a:pt x="263925" y="71833"/>
                  </a:lnTo>
                  <a:lnTo>
                    <a:pt x="264018" y="71833"/>
                  </a:lnTo>
                  <a:lnTo>
                    <a:pt x="264018" y="71859"/>
                  </a:lnTo>
                  <a:lnTo>
                    <a:pt x="264112" y="71859"/>
                  </a:lnTo>
                  <a:lnTo>
                    <a:pt x="264112" y="71873"/>
                  </a:lnTo>
                  <a:lnTo>
                    <a:pt x="264179" y="71873"/>
                  </a:lnTo>
                  <a:lnTo>
                    <a:pt x="264179" y="71899"/>
                  </a:lnTo>
                  <a:lnTo>
                    <a:pt x="264259" y="71899"/>
                  </a:lnTo>
                  <a:lnTo>
                    <a:pt x="264259" y="71926"/>
                  </a:lnTo>
                  <a:lnTo>
                    <a:pt x="264353" y="71926"/>
                  </a:lnTo>
                  <a:lnTo>
                    <a:pt x="264353" y="71940"/>
                  </a:lnTo>
                  <a:lnTo>
                    <a:pt x="264447" y="71940"/>
                  </a:lnTo>
                  <a:lnTo>
                    <a:pt x="264447" y="71966"/>
                  </a:lnTo>
                  <a:lnTo>
                    <a:pt x="264513" y="71966"/>
                  </a:lnTo>
                  <a:lnTo>
                    <a:pt x="264513" y="71993"/>
                  </a:lnTo>
                  <a:lnTo>
                    <a:pt x="264594" y="71993"/>
                  </a:lnTo>
                  <a:lnTo>
                    <a:pt x="264594" y="72007"/>
                  </a:lnTo>
                  <a:lnTo>
                    <a:pt x="264687" y="72007"/>
                  </a:lnTo>
                  <a:lnTo>
                    <a:pt x="264687" y="72033"/>
                  </a:lnTo>
                  <a:lnTo>
                    <a:pt x="264781" y="72033"/>
                  </a:lnTo>
                  <a:lnTo>
                    <a:pt x="264781" y="72060"/>
                  </a:lnTo>
                  <a:lnTo>
                    <a:pt x="264848" y="72060"/>
                  </a:lnTo>
                  <a:lnTo>
                    <a:pt x="264848" y="72073"/>
                  </a:lnTo>
                  <a:lnTo>
                    <a:pt x="264928" y="72073"/>
                  </a:lnTo>
                  <a:lnTo>
                    <a:pt x="264928" y="72100"/>
                  </a:lnTo>
                  <a:lnTo>
                    <a:pt x="265022" y="72100"/>
                  </a:lnTo>
                  <a:lnTo>
                    <a:pt x="265022" y="72127"/>
                  </a:lnTo>
                  <a:lnTo>
                    <a:pt x="265116" y="72127"/>
                  </a:lnTo>
                  <a:lnTo>
                    <a:pt x="265116" y="72140"/>
                  </a:lnTo>
                  <a:lnTo>
                    <a:pt x="265183" y="72140"/>
                  </a:lnTo>
                  <a:lnTo>
                    <a:pt x="265183" y="72167"/>
                  </a:lnTo>
                  <a:lnTo>
                    <a:pt x="265263" y="72167"/>
                  </a:lnTo>
                  <a:lnTo>
                    <a:pt x="265263" y="72194"/>
                  </a:lnTo>
                  <a:lnTo>
                    <a:pt x="265357" y="72194"/>
                  </a:lnTo>
                  <a:lnTo>
                    <a:pt x="265357" y="72207"/>
                  </a:lnTo>
                  <a:lnTo>
                    <a:pt x="265450" y="72207"/>
                  </a:lnTo>
                  <a:lnTo>
                    <a:pt x="265450" y="72234"/>
                  </a:lnTo>
                  <a:lnTo>
                    <a:pt x="265517" y="72234"/>
                  </a:lnTo>
                  <a:lnTo>
                    <a:pt x="265517" y="72261"/>
                  </a:lnTo>
                  <a:lnTo>
                    <a:pt x="265597" y="72261"/>
                  </a:lnTo>
                  <a:lnTo>
                    <a:pt x="265597" y="72274"/>
                  </a:lnTo>
                  <a:lnTo>
                    <a:pt x="265691" y="72274"/>
                  </a:lnTo>
                  <a:lnTo>
                    <a:pt x="265691" y="72301"/>
                  </a:lnTo>
                  <a:lnTo>
                    <a:pt x="265785" y="72301"/>
                  </a:lnTo>
                  <a:lnTo>
                    <a:pt x="265785" y="72328"/>
                  </a:lnTo>
                  <a:lnTo>
                    <a:pt x="265852" y="72328"/>
                  </a:lnTo>
                  <a:lnTo>
                    <a:pt x="265852" y="72341"/>
                  </a:lnTo>
                  <a:lnTo>
                    <a:pt x="265932" y="72341"/>
                  </a:lnTo>
                  <a:lnTo>
                    <a:pt x="265932" y="72368"/>
                  </a:lnTo>
                  <a:lnTo>
                    <a:pt x="266026" y="72368"/>
                  </a:lnTo>
                  <a:lnTo>
                    <a:pt x="266026" y="72395"/>
                  </a:lnTo>
                  <a:lnTo>
                    <a:pt x="266119" y="72395"/>
                  </a:lnTo>
                  <a:lnTo>
                    <a:pt x="266119" y="72408"/>
                  </a:lnTo>
                  <a:lnTo>
                    <a:pt x="266186" y="72408"/>
                  </a:lnTo>
                  <a:lnTo>
                    <a:pt x="266186" y="72435"/>
                  </a:lnTo>
                  <a:lnTo>
                    <a:pt x="266266" y="72435"/>
                  </a:lnTo>
                  <a:lnTo>
                    <a:pt x="266266" y="72462"/>
                  </a:lnTo>
                  <a:lnTo>
                    <a:pt x="266360" y="72462"/>
                  </a:lnTo>
                  <a:lnTo>
                    <a:pt x="266360" y="72475"/>
                  </a:lnTo>
                  <a:lnTo>
                    <a:pt x="266454" y="72475"/>
                  </a:lnTo>
                  <a:lnTo>
                    <a:pt x="266454" y="72502"/>
                  </a:lnTo>
                  <a:lnTo>
                    <a:pt x="266521" y="72502"/>
                  </a:lnTo>
                  <a:lnTo>
                    <a:pt x="266521" y="72528"/>
                  </a:lnTo>
                  <a:lnTo>
                    <a:pt x="266601" y="72528"/>
                  </a:lnTo>
                  <a:lnTo>
                    <a:pt x="266601" y="72542"/>
                  </a:lnTo>
                  <a:lnTo>
                    <a:pt x="266695" y="72542"/>
                  </a:lnTo>
                  <a:lnTo>
                    <a:pt x="266695" y="72569"/>
                  </a:lnTo>
                  <a:lnTo>
                    <a:pt x="266788" y="72569"/>
                  </a:lnTo>
                  <a:lnTo>
                    <a:pt x="266788" y="72595"/>
                  </a:lnTo>
                  <a:lnTo>
                    <a:pt x="266855" y="72595"/>
                  </a:lnTo>
                  <a:lnTo>
                    <a:pt x="266855" y="72609"/>
                  </a:lnTo>
                  <a:lnTo>
                    <a:pt x="266936" y="72609"/>
                  </a:lnTo>
                  <a:lnTo>
                    <a:pt x="266936" y="72635"/>
                  </a:lnTo>
                  <a:lnTo>
                    <a:pt x="267029" y="72635"/>
                  </a:lnTo>
                  <a:lnTo>
                    <a:pt x="267029" y="72662"/>
                  </a:lnTo>
                  <a:lnTo>
                    <a:pt x="267123" y="72662"/>
                  </a:lnTo>
                  <a:lnTo>
                    <a:pt x="267123" y="72676"/>
                  </a:lnTo>
                  <a:lnTo>
                    <a:pt x="267190" y="72676"/>
                  </a:lnTo>
                  <a:lnTo>
                    <a:pt x="267190" y="72702"/>
                  </a:lnTo>
                  <a:lnTo>
                    <a:pt x="267270" y="72702"/>
                  </a:lnTo>
                  <a:lnTo>
                    <a:pt x="267270" y="72729"/>
                  </a:lnTo>
                  <a:lnTo>
                    <a:pt x="267364" y="72729"/>
                  </a:lnTo>
                  <a:lnTo>
                    <a:pt x="267364" y="72743"/>
                  </a:lnTo>
                  <a:lnTo>
                    <a:pt x="267457" y="72743"/>
                  </a:lnTo>
                  <a:lnTo>
                    <a:pt x="267457" y="72769"/>
                  </a:lnTo>
                  <a:lnTo>
                    <a:pt x="267524" y="72769"/>
                  </a:lnTo>
                  <a:lnTo>
                    <a:pt x="267524" y="72796"/>
                  </a:lnTo>
                  <a:lnTo>
                    <a:pt x="267605" y="72796"/>
                  </a:lnTo>
                  <a:lnTo>
                    <a:pt x="267605" y="72809"/>
                  </a:lnTo>
                  <a:lnTo>
                    <a:pt x="267698" y="72809"/>
                  </a:lnTo>
                  <a:lnTo>
                    <a:pt x="267698" y="72836"/>
                  </a:lnTo>
                  <a:lnTo>
                    <a:pt x="267792" y="72836"/>
                  </a:lnTo>
                  <a:lnTo>
                    <a:pt x="267792" y="72863"/>
                  </a:lnTo>
                  <a:lnTo>
                    <a:pt x="267859" y="72863"/>
                  </a:lnTo>
                  <a:lnTo>
                    <a:pt x="267859" y="72876"/>
                  </a:lnTo>
                  <a:lnTo>
                    <a:pt x="267939" y="72876"/>
                  </a:lnTo>
                  <a:lnTo>
                    <a:pt x="267939" y="72903"/>
                  </a:lnTo>
                  <a:lnTo>
                    <a:pt x="268033" y="72903"/>
                  </a:lnTo>
                  <a:lnTo>
                    <a:pt x="268033" y="72930"/>
                  </a:lnTo>
                  <a:lnTo>
                    <a:pt x="268126" y="72930"/>
                  </a:lnTo>
                  <a:lnTo>
                    <a:pt x="268126" y="72943"/>
                  </a:lnTo>
                  <a:lnTo>
                    <a:pt x="268193" y="72943"/>
                  </a:lnTo>
                  <a:lnTo>
                    <a:pt x="268193" y="72970"/>
                  </a:lnTo>
                  <a:lnTo>
                    <a:pt x="268274" y="72970"/>
                  </a:lnTo>
                  <a:lnTo>
                    <a:pt x="268274" y="72997"/>
                  </a:lnTo>
                  <a:lnTo>
                    <a:pt x="268367" y="72997"/>
                  </a:lnTo>
                  <a:lnTo>
                    <a:pt x="268367" y="73010"/>
                  </a:lnTo>
                  <a:lnTo>
                    <a:pt x="268461" y="73010"/>
                  </a:lnTo>
                  <a:lnTo>
                    <a:pt x="268461" y="73037"/>
                  </a:lnTo>
                  <a:lnTo>
                    <a:pt x="268528" y="73037"/>
                  </a:lnTo>
                  <a:lnTo>
                    <a:pt x="268528" y="73064"/>
                  </a:lnTo>
                  <a:lnTo>
                    <a:pt x="268608" y="73064"/>
                  </a:lnTo>
                  <a:lnTo>
                    <a:pt x="268608" y="73077"/>
                  </a:lnTo>
                  <a:lnTo>
                    <a:pt x="268702" y="73077"/>
                  </a:lnTo>
                  <a:lnTo>
                    <a:pt x="268702" y="73104"/>
                  </a:lnTo>
                  <a:lnTo>
                    <a:pt x="268796" y="73104"/>
                  </a:lnTo>
                  <a:lnTo>
                    <a:pt x="268796" y="73131"/>
                  </a:lnTo>
                  <a:lnTo>
                    <a:pt x="268862" y="73131"/>
                  </a:lnTo>
                  <a:lnTo>
                    <a:pt x="268862" y="73144"/>
                  </a:lnTo>
                  <a:lnTo>
                    <a:pt x="268943" y="73144"/>
                  </a:lnTo>
                  <a:lnTo>
                    <a:pt x="268943" y="73171"/>
                  </a:lnTo>
                  <a:lnTo>
                    <a:pt x="269036" y="73171"/>
                  </a:lnTo>
                  <a:lnTo>
                    <a:pt x="269036" y="73198"/>
                  </a:lnTo>
                  <a:lnTo>
                    <a:pt x="269130" y="73198"/>
                  </a:lnTo>
                  <a:lnTo>
                    <a:pt x="269130" y="73211"/>
                  </a:lnTo>
                  <a:lnTo>
                    <a:pt x="269197" y="73211"/>
                  </a:lnTo>
                  <a:lnTo>
                    <a:pt x="269197" y="73238"/>
                  </a:lnTo>
                  <a:lnTo>
                    <a:pt x="269277" y="73238"/>
                  </a:lnTo>
                  <a:lnTo>
                    <a:pt x="269277" y="73264"/>
                  </a:lnTo>
                  <a:lnTo>
                    <a:pt x="269371" y="73264"/>
                  </a:lnTo>
                  <a:lnTo>
                    <a:pt x="269371" y="73278"/>
                  </a:lnTo>
                  <a:lnTo>
                    <a:pt x="269465" y="73278"/>
                  </a:lnTo>
                  <a:lnTo>
                    <a:pt x="269465" y="73305"/>
                  </a:lnTo>
                  <a:lnTo>
                    <a:pt x="269532" y="73305"/>
                  </a:lnTo>
                  <a:lnTo>
                    <a:pt x="269532" y="73331"/>
                  </a:lnTo>
                  <a:lnTo>
                    <a:pt x="269612" y="73331"/>
                  </a:lnTo>
                  <a:lnTo>
                    <a:pt x="269612" y="73345"/>
                  </a:lnTo>
                  <a:lnTo>
                    <a:pt x="269706" y="73345"/>
                  </a:lnTo>
                  <a:lnTo>
                    <a:pt x="269706" y="73371"/>
                  </a:lnTo>
                  <a:lnTo>
                    <a:pt x="269799" y="73371"/>
                  </a:lnTo>
                  <a:lnTo>
                    <a:pt x="269799" y="73398"/>
                  </a:lnTo>
                  <a:lnTo>
                    <a:pt x="269866" y="73398"/>
                  </a:lnTo>
                  <a:lnTo>
                    <a:pt x="269866" y="73412"/>
                  </a:lnTo>
                  <a:lnTo>
                    <a:pt x="269946" y="73412"/>
                  </a:lnTo>
                  <a:lnTo>
                    <a:pt x="269946" y="73438"/>
                  </a:lnTo>
                  <a:lnTo>
                    <a:pt x="270040" y="73438"/>
                  </a:lnTo>
                  <a:lnTo>
                    <a:pt x="270040" y="73465"/>
                  </a:lnTo>
                  <a:lnTo>
                    <a:pt x="270134" y="73465"/>
                  </a:lnTo>
                  <a:lnTo>
                    <a:pt x="270134" y="73479"/>
                  </a:lnTo>
                  <a:lnTo>
                    <a:pt x="270214" y="73479"/>
                  </a:lnTo>
                  <a:lnTo>
                    <a:pt x="270214" y="73505"/>
                  </a:lnTo>
                  <a:lnTo>
                    <a:pt x="270281" y="73505"/>
                  </a:lnTo>
                  <a:lnTo>
                    <a:pt x="270281" y="73532"/>
                  </a:lnTo>
                  <a:lnTo>
                    <a:pt x="270375" y="73532"/>
                  </a:lnTo>
                  <a:lnTo>
                    <a:pt x="270375" y="73545"/>
                  </a:lnTo>
                  <a:lnTo>
                    <a:pt x="270468" y="73545"/>
                  </a:lnTo>
                  <a:lnTo>
                    <a:pt x="270468" y="73572"/>
                  </a:lnTo>
                  <a:lnTo>
                    <a:pt x="270549" y="73572"/>
                  </a:lnTo>
                  <a:lnTo>
                    <a:pt x="270549" y="73599"/>
                  </a:lnTo>
                  <a:lnTo>
                    <a:pt x="270615" y="73599"/>
                  </a:lnTo>
                  <a:lnTo>
                    <a:pt x="270615" y="73612"/>
                  </a:lnTo>
                  <a:lnTo>
                    <a:pt x="270709" y="73612"/>
                  </a:lnTo>
                  <a:lnTo>
                    <a:pt x="270709" y="73639"/>
                  </a:lnTo>
                  <a:lnTo>
                    <a:pt x="270803" y="73639"/>
                  </a:lnTo>
                  <a:lnTo>
                    <a:pt x="270803" y="73666"/>
                  </a:lnTo>
                  <a:lnTo>
                    <a:pt x="270883" y="73666"/>
                  </a:lnTo>
                  <a:lnTo>
                    <a:pt x="270883" y="73679"/>
                  </a:lnTo>
                  <a:lnTo>
                    <a:pt x="270950" y="73679"/>
                  </a:lnTo>
                  <a:lnTo>
                    <a:pt x="270950" y="73706"/>
                  </a:lnTo>
                  <a:lnTo>
                    <a:pt x="271044" y="73706"/>
                  </a:lnTo>
                  <a:lnTo>
                    <a:pt x="271044" y="73733"/>
                  </a:lnTo>
                  <a:lnTo>
                    <a:pt x="271137" y="73733"/>
                  </a:lnTo>
                  <a:lnTo>
                    <a:pt x="271137" y="73746"/>
                  </a:lnTo>
                  <a:lnTo>
                    <a:pt x="271218" y="73746"/>
                  </a:lnTo>
                  <a:lnTo>
                    <a:pt x="271218" y="73773"/>
                  </a:lnTo>
                  <a:lnTo>
                    <a:pt x="271285" y="73773"/>
                  </a:lnTo>
                  <a:lnTo>
                    <a:pt x="271285" y="73800"/>
                  </a:lnTo>
                  <a:lnTo>
                    <a:pt x="271378" y="73800"/>
                  </a:lnTo>
                  <a:lnTo>
                    <a:pt x="271378" y="73813"/>
                  </a:lnTo>
                  <a:lnTo>
                    <a:pt x="271472" y="73813"/>
                  </a:lnTo>
                  <a:lnTo>
                    <a:pt x="271472" y="73840"/>
                  </a:lnTo>
                  <a:lnTo>
                    <a:pt x="271552" y="73840"/>
                  </a:lnTo>
                  <a:lnTo>
                    <a:pt x="271552" y="73867"/>
                  </a:lnTo>
                  <a:lnTo>
                    <a:pt x="271619" y="73867"/>
                  </a:lnTo>
                  <a:lnTo>
                    <a:pt x="271619" y="73880"/>
                  </a:lnTo>
                  <a:lnTo>
                    <a:pt x="271713" y="73880"/>
                  </a:lnTo>
                  <a:lnTo>
                    <a:pt x="271713" y="73907"/>
                  </a:lnTo>
                  <a:lnTo>
                    <a:pt x="271806" y="73907"/>
                  </a:lnTo>
                  <a:lnTo>
                    <a:pt x="271806" y="73933"/>
                  </a:lnTo>
                  <a:lnTo>
                    <a:pt x="271887" y="73933"/>
                  </a:lnTo>
                  <a:lnTo>
                    <a:pt x="271887" y="73947"/>
                  </a:lnTo>
                  <a:lnTo>
                    <a:pt x="271954" y="73947"/>
                  </a:lnTo>
                  <a:lnTo>
                    <a:pt x="271954" y="73974"/>
                  </a:lnTo>
                  <a:lnTo>
                    <a:pt x="272047" y="73974"/>
                  </a:lnTo>
                  <a:lnTo>
                    <a:pt x="272047" y="74000"/>
                  </a:lnTo>
                  <a:lnTo>
                    <a:pt x="272141" y="74000"/>
                  </a:lnTo>
                  <a:lnTo>
                    <a:pt x="272141" y="74014"/>
                  </a:lnTo>
                  <a:lnTo>
                    <a:pt x="272221" y="74014"/>
                  </a:lnTo>
                  <a:lnTo>
                    <a:pt x="272221" y="74041"/>
                  </a:lnTo>
                  <a:lnTo>
                    <a:pt x="272288" y="74041"/>
                  </a:lnTo>
                  <a:lnTo>
                    <a:pt x="272288" y="74067"/>
                  </a:lnTo>
                  <a:lnTo>
                    <a:pt x="272382" y="74067"/>
                  </a:lnTo>
                  <a:lnTo>
                    <a:pt x="272382" y="74081"/>
                  </a:lnTo>
                  <a:lnTo>
                    <a:pt x="272476" y="74081"/>
                  </a:lnTo>
                  <a:lnTo>
                    <a:pt x="272476" y="74107"/>
                  </a:lnTo>
                  <a:lnTo>
                    <a:pt x="272556" y="74107"/>
                  </a:lnTo>
                  <a:lnTo>
                    <a:pt x="272556" y="74134"/>
                  </a:lnTo>
                  <a:lnTo>
                    <a:pt x="272623" y="74134"/>
                  </a:lnTo>
                  <a:lnTo>
                    <a:pt x="272623" y="74148"/>
                  </a:lnTo>
                  <a:lnTo>
                    <a:pt x="272716" y="74148"/>
                  </a:lnTo>
                  <a:lnTo>
                    <a:pt x="272716" y="74174"/>
                  </a:lnTo>
                  <a:lnTo>
                    <a:pt x="272810" y="74174"/>
                  </a:lnTo>
                  <a:lnTo>
                    <a:pt x="272810" y="74201"/>
                  </a:lnTo>
                  <a:lnTo>
                    <a:pt x="272890" y="74201"/>
                  </a:lnTo>
                  <a:lnTo>
                    <a:pt x="272890" y="74215"/>
                  </a:lnTo>
                  <a:lnTo>
                    <a:pt x="272957" y="74215"/>
                  </a:lnTo>
                  <a:lnTo>
                    <a:pt x="272957" y="74241"/>
                  </a:lnTo>
                  <a:lnTo>
                    <a:pt x="273051" y="74241"/>
                  </a:lnTo>
                  <a:lnTo>
                    <a:pt x="273051" y="74268"/>
                  </a:lnTo>
                  <a:lnTo>
                    <a:pt x="273145" y="74268"/>
                  </a:lnTo>
                  <a:lnTo>
                    <a:pt x="273145" y="74281"/>
                  </a:lnTo>
                  <a:lnTo>
                    <a:pt x="273225" y="74281"/>
                  </a:lnTo>
                  <a:lnTo>
                    <a:pt x="273225" y="74308"/>
                  </a:lnTo>
                  <a:lnTo>
                    <a:pt x="273292" y="74308"/>
                  </a:lnTo>
                  <a:lnTo>
                    <a:pt x="273292" y="74335"/>
                  </a:lnTo>
                  <a:lnTo>
                    <a:pt x="273385" y="74335"/>
                  </a:lnTo>
                  <a:lnTo>
                    <a:pt x="273385" y="74348"/>
                  </a:lnTo>
                  <a:lnTo>
                    <a:pt x="273479" y="74348"/>
                  </a:lnTo>
                  <a:lnTo>
                    <a:pt x="273479" y="74375"/>
                  </a:lnTo>
                  <a:lnTo>
                    <a:pt x="273559" y="74375"/>
                  </a:lnTo>
                  <a:lnTo>
                    <a:pt x="273559" y="74402"/>
                  </a:lnTo>
                  <a:lnTo>
                    <a:pt x="273626" y="74402"/>
                  </a:lnTo>
                  <a:lnTo>
                    <a:pt x="273626" y="74415"/>
                  </a:lnTo>
                  <a:lnTo>
                    <a:pt x="273720" y="74415"/>
                  </a:lnTo>
                  <a:lnTo>
                    <a:pt x="273720" y="74442"/>
                  </a:lnTo>
                  <a:lnTo>
                    <a:pt x="273814" y="74442"/>
                  </a:lnTo>
                  <a:lnTo>
                    <a:pt x="273814" y="74469"/>
                  </a:lnTo>
                  <a:lnTo>
                    <a:pt x="273894" y="74469"/>
                  </a:lnTo>
                  <a:lnTo>
                    <a:pt x="273894" y="74482"/>
                  </a:lnTo>
                  <a:lnTo>
                    <a:pt x="273961" y="74482"/>
                  </a:lnTo>
                  <a:lnTo>
                    <a:pt x="273961" y="74509"/>
                  </a:lnTo>
                  <a:lnTo>
                    <a:pt x="274055" y="74509"/>
                  </a:lnTo>
                  <a:lnTo>
                    <a:pt x="274055" y="74536"/>
                  </a:lnTo>
                  <a:lnTo>
                    <a:pt x="274148" y="74536"/>
                  </a:lnTo>
                  <a:lnTo>
                    <a:pt x="274148" y="74549"/>
                  </a:lnTo>
                  <a:lnTo>
                    <a:pt x="274228" y="74549"/>
                  </a:lnTo>
                  <a:lnTo>
                    <a:pt x="274228" y="74576"/>
                  </a:lnTo>
                  <a:lnTo>
                    <a:pt x="274295" y="74576"/>
                  </a:lnTo>
                  <a:lnTo>
                    <a:pt x="274295" y="74603"/>
                  </a:lnTo>
                  <a:lnTo>
                    <a:pt x="274389" y="74603"/>
                  </a:lnTo>
                  <a:lnTo>
                    <a:pt x="274389" y="74616"/>
                  </a:lnTo>
                  <a:lnTo>
                    <a:pt x="274483" y="74616"/>
                  </a:lnTo>
                  <a:lnTo>
                    <a:pt x="274483" y="74643"/>
                  </a:lnTo>
                  <a:lnTo>
                    <a:pt x="274563" y="74643"/>
                  </a:lnTo>
                  <a:lnTo>
                    <a:pt x="274563" y="74669"/>
                  </a:lnTo>
                  <a:lnTo>
                    <a:pt x="274630" y="74669"/>
                  </a:lnTo>
                  <a:lnTo>
                    <a:pt x="274630" y="74683"/>
                  </a:lnTo>
                  <a:lnTo>
                    <a:pt x="274724" y="74683"/>
                  </a:lnTo>
                  <a:lnTo>
                    <a:pt x="274724" y="74710"/>
                  </a:lnTo>
                  <a:lnTo>
                    <a:pt x="274817" y="74710"/>
                  </a:lnTo>
                  <a:lnTo>
                    <a:pt x="274817" y="74736"/>
                  </a:lnTo>
                  <a:lnTo>
                    <a:pt x="274898" y="74736"/>
                  </a:lnTo>
                  <a:lnTo>
                    <a:pt x="274898" y="74750"/>
                  </a:lnTo>
                  <a:lnTo>
                    <a:pt x="274964" y="74750"/>
                  </a:lnTo>
                  <a:lnTo>
                    <a:pt x="274964" y="74777"/>
                  </a:lnTo>
                  <a:lnTo>
                    <a:pt x="275058" y="74777"/>
                  </a:lnTo>
                  <a:lnTo>
                    <a:pt x="275058" y="74803"/>
                  </a:lnTo>
                  <a:lnTo>
                    <a:pt x="275152" y="74803"/>
                  </a:lnTo>
                  <a:lnTo>
                    <a:pt x="275152" y="74817"/>
                  </a:lnTo>
                  <a:lnTo>
                    <a:pt x="275232" y="74817"/>
                  </a:lnTo>
                  <a:lnTo>
                    <a:pt x="275232" y="74843"/>
                  </a:lnTo>
                  <a:lnTo>
                    <a:pt x="275299" y="74843"/>
                  </a:lnTo>
                  <a:lnTo>
                    <a:pt x="275299" y="74870"/>
                  </a:lnTo>
                  <a:lnTo>
                    <a:pt x="275393" y="74870"/>
                  </a:lnTo>
                  <a:lnTo>
                    <a:pt x="275393" y="74884"/>
                  </a:lnTo>
                  <a:lnTo>
                    <a:pt x="275486" y="74884"/>
                  </a:lnTo>
                  <a:lnTo>
                    <a:pt x="275486" y="74910"/>
                  </a:lnTo>
                  <a:lnTo>
                    <a:pt x="275567" y="74910"/>
                  </a:lnTo>
                  <a:lnTo>
                    <a:pt x="275567" y="74937"/>
                  </a:lnTo>
                  <a:lnTo>
                    <a:pt x="275634" y="74937"/>
                  </a:lnTo>
                  <a:lnTo>
                    <a:pt x="275634" y="74950"/>
                  </a:lnTo>
                  <a:lnTo>
                    <a:pt x="275727" y="74950"/>
                  </a:lnTo>
                  <a:lnTo>
                    <a:pt x="275727" y="74977"/>
                  </a:lnTo>
                  <a:lnTo>
                    <a:pt x="275821" y="74977"/>
                  </a:lnTo>
                  <a:lnTo>
                    <a:pt x="275821" y="75004"/>
                  </a:lnTo>
                  <a:lnTo>
                    <a:pt x="275901" y="75004"/>
                  </a:lnTo>
                  <a:lnTo>
                    <a:pt x="275901" y="75017"/>
                  </a:lnTo>
                  <a:lnTo>
                    <a:pt x="275968" y="75017"/>
                  </a:lnTo>
                  <a:lnTo>
                    <a:pt x="275968" y="75044"/>
                  </a:lnTo>
                  <a:lnTo>
                    <a:pt x="276062" y="75044"/>
                  </a:lnTo>
                  <a:lnTo>
                    <a:pt x="276062" y="75071"/>
                  </a:lnTo>
                  <a:lnTo>
                    <a:pt x="276155" y="75071"/>
                  </a:lnTo>
                  <a:lnTo>
                    <a:pt x="276155" y="75084"/>
                  </a:lnTo>
                  <a:lnTo>
                    <a:pt x="276236" y="75084"/>
                  </a:lnTo>
                  <a:lnTo>
                    <a:pt x="276236" y="75111"/>
                  </a:lnTo>
                  <a:lnTo>
                    <a:pt x="276303" y="75111"/>
                  </a:lnTo>
                  <a:lnTo>
                    <a:pt x="276303" y="75138"/>
                  </a:lnTo>
                  <a:lnTo>
                    <a:pt x="276396" y="75138"/>
                  </a:lnTo>
                  <a:lnTo>
                    <a:pt x="276396" y="75151"/>
                  </a:lnTo>
                  <a:lnTo>
                    <a:pt x="276490" y="75151"/>
                  </a:lnTo>
                  <a:lnTo>
                    <a:pt x="276490" y="75178"/>
                  </a:lnTo>
                  <a:lnTo>
                    <a:pt x="276570" y="75178"/>
                  </a:lnTo>
                  <a:lnTo>
                    <a:pt x="276570" y="75205"/>
                  </a:lnTo>
                  <a:lnTo>
                    <a:pt x="276637" y="75205"/>
                  </a:lnTo>
                  <a:lnTo>
                    <a:pt x="276637" y="75218"/>
                  </a:lnTo>
                  <a:lnTo>
                    <a:pt x="276731" y="75218"/>
                  </a:lnTo>
                  <a:lnTo>
                    <a:pt x="276731" y="75245"/>
                  </a:lnTo>
                  <a:lnTo>
                    <a:pt x="276825" y="75245"/>
                  </a:lnTo>
                  <a:lnTo>
                    <a:pt x="276825" y="75272"/>
                  </a:lnTo>
                  <a:lnTo>
                    <a:pt x="276905" y="75272"/>
                  </a:lnTo>
                  <a:lnTo>
                    <a:pt x="276905" y="75285"/>
                  </a:lnTo>
                  <a:lnTo>
                    <a:pt x="276972" y="75285"/>
                  </a:lnTo>
                  <a:lnTo>
                    <a:pt x="276972" y="75312"/>
                  </a:lnTo>
                  <a:lnTo>
                    <a:pt x="277065" y="75312"/>
                  </a:lnTo>
                  <a:lnTo>
                    <a:pt x="277065" y="75339"/>
                  </a:lnTo>
                  <a:lnTo>
                    <a:pt x="277159" y="75339"/>
                  </a:lnTo>
                  <a:lnTo>
                    <a:pt x="277159" y="75352"/>
                  </a:lnTo>
                  <a:lnTo>
                    <a:pt x="277239" y="75352"/>
                  </a:lnTo>
                  <a:lnTo>
                    <a:pt x="277239" y="75379"/>
                  </a:lnTo>
                  <a:lnTo>
                    <a:pt x="277306" y="75379"/>
                  </a:lnTo>
                  <a:lnTo>
                    <a:pt x="277306" y="75405"/>
                  </a:lnTo>
                  <a:lnTo>
                    <a:pt x="277400" y="75405"/>
                  </a:lnTo>
                  <a:lnTo>
                    <a:pt x="277400" y="75419"/>
                  </a:lnTo>
                  <a:lnTo>
                    <a:pt x="277494" y="75419"/>
                  </a:lnTo>
                  <a:lnTo>
                    <a:pt x="277494" y="75446"/>
                  </a:lnTo>
                  <a:lnTo>
                    <a:pt x="277574" y="75446"/>
                  </a:lnTo>
                  <a:lnTo>
                    <a:pt x="277574" y="75472"/>
                  </a:lnTo>
                  <a:lnTo>
                    <a:pt x="277641" y="75472"/>
                  </a:lnTo>
                  <a:lnTo>
                    <a:pt x="277641" y="75486"/>
                  </a:lnTo>
                  <a:lnTo>
                    <a:pt x="277734" y="75486"/>
                  </a:lnTo>
                  <a:lnTo>
                    <a:pt x="277734" y="75513"/>
                  </a:lnTo>
                  <a:lnTo>
                    <a:pt x="277828" y="75513"/>
                  </a:lnTo>
                  <a:lnTo>
                    <a:pt x="277828" y="75539"/>
                  </a:lnTo>
                  <a:lnTo>
                    <a:pt x="277908" y="75539"/>
                  </a:lnTo>
                  <a:lnTo>
                    <a:pt x="277908" y="75553"/>
                  </a:lnTo>
                  <a:lnTo>
                    <a:pt x="277975" y="75553"/>
                  </a:lnTo>
                  <a:lnTo>
                    <a:pt x="277975" y="75579"/>
                  </a:lnTo>
                  <a:lnTo>
                    <a:pt x="278069" y="75579"/>
                  </a:lnTo>
                  <a:lnTo>
                    <a:pt x="278069" y="75606"/>
                  </a:lnTo>
                  <a:lnTo>
                    <a:pt x="278163" y="75606"/>
                  </a:lnTo>
                  <a:lnTo>
                    <a:pt x="278163" y="75620"/>
                  </a:lnTo>
                  <a:lnTo>
                    <a:pt x="278243" y="75620"/>
                  </a:lnTo>
                  <a:lnTo>
                    <a:pt x="278243" y="75646"/>
                  </a:lnTo>
                  <a:lnTo>
                    <a:pt x="278310" y="75646"/>
                  </a:lnTo>
                  <a:lnTo>
                    <a:pt x="278310" y="75673"/>
                  </a:lnTo>
                  <a:lnTo>
                    <a:pt x="278404" y="75673"/>
                  </a:lnTo>
                  <a:lnTo>
                    <a:pt x="278404" y="75686"/>
                  </a:lnTo>
                  <a:lnTo>
                    <a:pt x="278497" y="75686"/>
                  </a:lnTo>
                  <a:lnTo>
                    <a:pt x="278497" y="75713"/>
                  </a:lnTo>
                  <a:lnTo>
                    <a:pt x="278577" y="75713"/>
                  </a:lnTo>
                  <a:lnTo>
                    <a:pt x="278577" y="75740"/>
                  </a:lnTo>
                  <a:lnTo>
                    <a:pt x="278644" y="75740"/>
                  </a:lnTo>
                  <a:lnTo>
                    <a:pt x="278644" y="75753"/>
                  </a:lnTo>
                  <a:lnTo>
                    <a:pt x="278738" y="75753"/>
                  </a:lnTo>
                  <a:lnTo>
                    <a:pt x="278738" y="75780"/>
                  </a:lnTo>
                  <a:lnTo>
                    <a:pt x="278832" y="75780"/>
                  </a:lnTo>
                  <a:lnTo>
                    <a:pt x="278832" y="75807"/>
                  </a:lnTo>
                  <a:lnTo>
                    <a:pt x="278912" y="75807"/>
                  </a:lnTo>
                  <a:lnTo>
                    <a:pt x="278912" y="75820"/>
                  </a:lnTo>
                  <a:lnTo>
                    <a:pt x="278979" y="75820"/>
                  </a:lnTo>
                  <a:lnTo>
                    <a:pt x="278979" y="75847"/>
                  </a:lnTo>
                  <a:lnTo>
                    <a:pt x="279073" y="75847"/>
                  </a:lnTo>
                  <a:lnTo>
                    <a:pt x="279073" y="75874"/>
                  </a:lnTo>
                  <a:lnTo>
                    <a:pt x="279166" y="75874"/>
                  </a:lnTo>
                  <a:lnTo>
                    <a:pt x="279166" y="75887"/>
                  </a:lnTo>
                  <a:lnTo>
                    <a:pt x="279247" y="75887"/>
                  </a:lnTo>
                  <a:lnTo>
                    <a:pt x="279247" y="75914"/>
                  </a:lnTo>
                  <a:lnTo>
                    <a:pt x="279313" y="75914"/>
                  </a:lnTo>
                  <a:lnTo>
                    <a:pt x="279313" y="75941"/>
                  </a:lnTo>
                  <a:lnTo>
                    <a:pt x="279407" y="75941"/>
                  </a:lnTo>
                  <a:lnTo>
                    <a:pt x="279407" y="75954"/>
                  </a:lnTo>
                  <a:lnTo>
                    <a:pt x="279501" y="75954"/>
                  </a:lnTo>
                  <a:lnTo>
                    <a:pt x="279501" y="75981"/>
                  </a:lnTo>
                  <a:lnTo>
                    <a:pt x="279581" y="75981"/>
                  </a:lnTo>
                  <a:lnTo>
                    <a:pt x="279581" y="76008"/>
                  </a:lnTo>
                  <a:lnTo>
                    <a:pt x="279648" y="76008"/>
                  </a:lnTo>
                  <a:lnTo>
                    <a:pt x="279648" y="76021"/>
                  </a:lnTo>
                  <a:lnTo>
                    <a:pt x="279742" y="76021"/>
                  </a:lnTo>
                  <a:lnTo>
                    <a:pt x="279742" y="76048"/>
                  </a:lnTo>
                  <a:lnTo>
                    <a:pt x="279835" y="76048"/>
                  </a:lnTo>
                  <a:lnTo>
                    <a:pt x="279835" y="76075"/>
                  </a:lnTo>
                  <a:lnTo>
                    <a:pt x="279916" y="76075"/>
                  </a:lnTo>
                  <a:lnTo>
                    <a:pt x="279916" y="76088"/>
                  </a:lnTo>
                  <a:lnTo>
                    <a:pt x="279983" y="76088"/>
                  </a:lnTo>
                  <a:lnTo>
                    <a:pt x="279983" y="76115"/>
                  </a:lnTo>
                  <a:lnTo>
                    <a:pt x="280076" y="76115"/>
                  </a:lnTo>
                  <a:lnTo>
                    <a:pt x="280076" y="76141"/>
                  </a:lnTo>
                  <a:lnTo>
                    <a:pt x="280170" y="76141"/>
                  </a:lnTo>
                  <a:lnTo>
                    <a:pt x="280170" y="76155"/>
                  </a:lnTo>
                  <a:lnTo>
                    <a:pt x="280250" y="76155"/>
                  </a:lnTo>
                  <a:lnTo>
                    <a:pt x="280250" y="76182"/>
                  </a:lnTo>
                  <a:lnTo>
                    <a:pt x="280317" y="76182"/>
                  </a:lnTo>
                  <a:lnTo>
                    <a:pt x="280317" y="76208"/>
                  </a:lnTo>
                  <a:lnTo>
                    <a:pt x="280411" y="76208"/>
                  </a:lnTo>
                  <a:lnTo>
                    <a:pt x="280411" y="76222"/>
                  </a:lnTo>
                  <a:lnTo>
                    <a:pt x="280504" y="76222"/>
                  </a:lnTo>
                  <a:lnTo>
                    <a:pt x="280504" y="76248"/>
                  </a:lnTo>
                  <a:lnTo>
                    <a:pt x="280585" y="76248"/>
                  </a:lnTo>
                  <a:lnTo>
                    <a:pt x="280585" y="76275"/>
                  </a:lnTo>
                  <a:lnTo>
                    <a:pt x="280652" y="76275"/>
                  </a:lnTo>
                  <a:lnTo>
                    <a:pt x="280652" y="76289"/>
                  </a:lnTo>
                  <a:lnTo>
                    <a:pt x="280745" y="76289"/>
                  </a:lnTo>
                  <a:lnTo>
                    <a:pt x="280745" y="76315"/>
                  </a:lnTo>
                  <a:lnTo>
                    <a:pt x="280839" y="76315"/>
                  </a:lnTo>
                  <a:lnTo>
                    <a:pt x="280839" y="76342"/>
                  </a:lnTo>
                  <a:lnTo>
                    <a:pt x="280919" y="76342"/>
                  </a:lnTo>
                  <a:lnTo>
                    <a:pt x="280919" y="76356"/>
                  </a:lnTo>
                  <a:lnTo>
                    <a:pt x="280986" y="76356"/>
                  </a:lnTo>
                  <a:lnTo>
                    <a:pt x="280986" y="76382"/>
                  </a:lnTo>
                  <a:lnTo>
                    <a:pt x="281080" y="76382"/>
                  </a:lnTo>
                  <a:lnTo>
                    <a:pt x="281080" y="76409"/>
                  </a:lnTo>
                  <a:lnTo>
                    <a:pt x="281174" y="76409"/>
                  </a:lnTo>
                  <a:lnTo>
                    <a:pt x="281174" y="76422"/>
                  </a:lnTo>
                  <a:lnTo>
                    <a:pt x="281254" y="76422"/>
                  </a:lnTo>
                  <a:lnTo>
                    <a:pt x="281254" y="76449"/>
                  </a:lnTo>
                  <a:lnTo>
                    <a:pt x="281321" y="76449"/>
                  </a:lnTo>
                  <a:lnTo>
                    <a:pt x="281321" y="76476"/>
                  </a:lnTo>
                  <a:lnTo>
                    <a:pt x="281414" y="76476"/>
                  </a:lnTo>
                  <a:lnTo>
                    <a:pt x="281414" y="76489"/>
                  </a:lnTo>
                  <a:lnTo>
                    <a:pt x="281508" y="76489"/>
                  </a:lnTo>
                  <a:lnTo>
                    <a:pt x="281508" y="76516"/>
                  </a:lnTo>
                  <a:lnTo>
                    <a:pt x="281588" y="76516"/>
                  </a:lnTo>
                  <a:lnTo>
                    <a:pt x="281588" y="76543"/>
                  </a:lnTo>
                  <a:lnTo>
                    <a:pt x="281655" y="76543"/>
                  </a:lnTo>
                  <a:lnTo>
                    <a:pt x="281655" y="76556"/>
                  </a:lnTo>
                  <a:lnTo>
                    <a:pt x="281749" y="76556"/>
                  </a:lnTo>
                  <a:lnTo>
                    <a:pt x="281749" y="76583"/>
                  </a:lnTo>
                  <a:lnTo>
                    <a:pt x="281843" y="76583"/>
                  </a:lnTo>
                  <a:lnTo>
                    <a:pt x="281843" y="76610"/>
                  </a:lnTo>
                  <a:lnTo>
                    <a:pt x="281923" y="76610"/>
                  </a:lnTo>
                  <a:lnTo>
                    <a:pt x="281923" y="76623"/>
                  </a:lnTo>
                  <a:lnTo>
                    <a:pt x="281990" y="76623"/>
                  </a:lnTo>
                  <a:lnTo>
                    <a:pt x="281990" y="76650"/>
                  </a:lnTo>
                  <a:lnTo>
                    <a:pt x="282083" y="76650"/>
                  </a:lnTo>
                  <a:lnTo>
                    <a:pt x="282083" y="76677"/>
                  </a:lnTo>
                  <a:lnTo>
                    <a:pt x="282177" y="76677"/>
                  </a:lnTo>
                  <a:lnTo>
                    <a:pt x="282177" y="76690"/>
                  </a:lnTo>
                  <a:lnTo>
                    <a:pt x="282257" y="76690"/>
                  </a:lnTo>
                  <a:lnTo>
                    <a:pt x="282257" y="76717"/>
                  </a:lnTo>
                  <a:lnTo>
                    <a:pt x="282324" y="76717"/>
                  </a:lnTo>
                  <a:lnTo>
                    <a:pt x="282324" y="76744"/>
                  </a:lnTo>
                  <a:lnTo>
                    <a:pt x="282418" y="76744"/>
                  </a:lnTo>
                  <a:lnTo>
                    <a:pt x="282418" y="76757"/>
                  </a:lnTo>
                  <a:lnTo>
                    <a:pt x="282512" y="76757"/>
                  </a:lnTo>
                  <a:lnTo>
                    <a:pt x="282512" y="76784"/>
                  </a:lnTo>
                  <a:lnTo>
                    <a:pt x="282592" y="76784"/>
                  </a:lnTo>
                  <a:lnTo>
                    <a:pt x="282592" y="76811"/>
                  </a:lnTo>
                  <a:lnTo>
                    <a:pt x="282686" y="76811"/>
                  </a:lnTo>
                  <a:lnTo>
                    <a:pt x="282686" y="76824"/>
                  </a:lnTo>
                  <a:lnTo>
                    <a:pt x="282753" y="76824"/>
                  </a:lnTo>
                  <a:lnTo>
                    <a:pt x="282753" y="76851"/>
                  </a:lnTo>
                  <a:lnTo>
                    <a:pt x="282846" y="76851"/>
                  </a:lnTo>
                  <a:lnTo>
                    <a:pt x="282846" y="76877"/>
                  </a:lnTo>
                  <a:lnTo>
                    <a:pt x="282927" y="76877"/>
                  </a:lnTo>
                  <a:lnTo>
                    <a:pt x="282927" y="76891"/>
                  </a:lnTo>
                  <a:lnTo>
                    <a:pt x="283020" y="76891"/>
                  </a:lnTo>
                  <a:lnTo>
                    <a:pt x="283020" y="76918"/>
                  </a:lnTo>
                  <a:lnTo>
                    <a:pt x="283087" y="76918"/>
                  </a:lnTo>
                  <a:lnTo>
                    <a:pt x="283087" y="76944"/>
                  </a:lnTo>
                  <a:lnTo>
                    <a:pt x="283181" y="76944"/>
                  </a:lnTo>
                  <a:lnTo>
                    <a:pt x="283181" y="76958"/>
                  </a:lnTo>
                  <a:lnTo>
                    <a:pt x="283261" y="76958"/>
                  </a:lnTo>
                  <a:lnTo>
                    <a:pt x="283261" y="76984"/>
                  </a:lnTo>
                  <a:lnTo>
                    <a:pt x="283355" y="76984"/>
                  </a:lnTo>
                  <a:lnTo>
                    <a:pt x="283355" y="77011"/>
                  </a:lnTo>
                  <a:lnTo>
                    <a:pt x="283422" y="77011"/>
                  </a:lnTo>
                  <a:lnTo>
                    <a:pt x="283422" y="77025"/>
                  </a:lnTo>
                  <a:lnTo>
                    <a:pt x="283515" y="77025"/>
                  </a:lnTo>
                  <a:lnTo>
                    <a:pt x="283515" y="77051"/>
                  </a:lnTo>
                  <a:lnTo>
                    <a:pt x="283596" y="77051"/>
                  </a:lnTo>
                  <a:lnTo>
                    <a:pt x="283596" y="77078"/>
                  </a:lnTo>
                  <a:lnTo>
                    <a:pt x="283689" y="77078"/>
                  </a:lnTo>
                  <a:lnTo>
                    <a:pt x="283689" y="77092"/>
                  </a:lnTo>
                  <a:lnTo>
                    <a:pt x="283756" y="77092"/>
                  </a:lnTo>
                  <a:lnTo>
                    <a:pt x="283756" y="77118"/>
                  </a:lnTo>
                  <a:lnTo>
                    <a:pt x="283850" y="77118"/>
                  </a:lnTo>
                  <a:lnTo>
                    <a:pt x="283850" y="77145"/>
                  </a:lnTo>
                  <a:lnTo>
                    <a:pt x="283930" y="77145"/>
                  </a:lnTo>
                  <a:lnTo>
                    <a:pt x="283930" y="77158"/>
                  </a:lnTo>
                  <a:lnTo>
                    <a:pt x="284024" y="77158"/>
                  </a:lnTo>
                  <a:lnTo>
                    <a:pt x="284024" y="77185"/>
                  </a:lnTo>
                  <a:lnTo>
                    <a:pt x="284091" y="77185"/>
                  </a:lnTo>
                  <a:lnTo>
                    <a:pt x="284091" y="77212"/>
                  </a:lnTo>
                  <a:lnTo>
                    <a:pt x="284184" y="77212"/>
                  </a:lnTo>
                  <a:lnTo>
                    <a:pt x="284184" y="77225"/>
                  </a:lnTo>
                  <a:lnTo>
                    <a:pt x="284265" y="77225"/>
                  </a:lnTo>
                  <a:lnTo>
                    <a:pt x="284265" y="77252"/>
                  </a:lnTo>
                  <a:lnTo>
                    <a:pt x="284358" y="77252"/>
                  </a:lnTo>
                  <a:lnTo>
                    <a:pt x="284358" y="77279"/>
                  </a:lnTo>
                  <a:lnTo>
                    <a:pt x="284425" y="77279"/>
                  </a:lnTo>
                  <a:lnTo>
                    <a:pt x="284425" y="77292"/>
                  </a:lnTo>
                  <a:lnTo>
                    <a:pt x="284519" y="77292"/>
                  </a:lnTo>
                  <a:lnTo>
                    <a:pt x="284519" y="77319"/>
                  </a:lnTo>
                  <a:lnTo>
                    <a:pt x="284599" y="77319"/>
                  </a:lnTo>
                  <a:lnTo>
                    <a:pt x="284599" y="77346"/>
                  </a:lnTo>
                  <a:lnTo>
                    <a:pt x="284693" y="77346"/>
                  </a:lnTo>
                  <a:lnTo>
                    <a:pt x="284693" y="77359"/>
                  </a:lnTo>
                  <a:lnTo>
                    <a:pt x="284760" y="77359"/>
                  </a:lnTo>
                  <a:lnTo>
                    <a:pt x="284760" y="77386"/>
                  </a:lnTo>
                  <a:lnTo>
                    <a:pt x="284853" y="77386"/>
                  </a:lnTo>
                  <a:lnTo>
                    <a:pt x="284853" y="77413"/>
                  </a:lnTo>
                  <a:lnTo>
                    <a:pt x="284934" y="77413"/>
                  </a:lnTo>
                  <a:lnTo>
                    <a:pt x="284934" y="77426"/>
                  </a:lnTo>
                  <a:lnTo>
                    <a:pt x="285027" y="77426"/>
                  </a:lnTo>
                  <a:lnTo>
                    <a:pt x="285027" y="77453"/>
                  </a:lnTo>
                  <a:lnTo>
                    <a:pt x="285094" y="77453"/>
                  </a:lnTo>
                  <a:lnTo>
                    <a:pt x="285094" y="77480"/>
                  </a:lnTo>
                  <a:lnTo>
                    <a:pt x="285188" y="77480"/>
                  </a:lnTo>
                  <a:lnTo>
                    <a:pt x="285188" y="77493"/>
                  </a:lnTo>
                  <a:lnTo>
                    <a:pt x="285268" y="77493"/>
                  </a:lnTo>
                  <a:lnTo>
                    <a:pt x="285268" y="77520"/>
                  </a:lnTo>
                  <a:lnTo>
                    <a:pt x="285362" y="77520"/>
                  </a:lnTo>
                  <a:lnTo>
                    <a:pt x="285362" y="77547"/>
                  </a:lnTo>
                  <a:lnTo>
                    <a:pt x="285429" y="77547"/>
                  </a:lnTo>
                  <a:lnTo>
                    <a:pt x="285429" y="77560"/>
                  </a:lnTo>
                  <a:lnTo>
                    <a:pt x="285469" y="77560"/>
                  </a:lnTo>
                  <a:lnTo>
                    <a:pt x="285469" y="100964"/>
                  </a:lnTo>
                  <a:close/>
                  <a:moveTo>
                    <a:pt x="252082" y="79233"/>
                  </a:moveTo>
                  <a:lnTo>
                    <a:pt x="252082" y="79259"/>
                  </a:lnTo>
                  <a:lnTo>
                    <a:pt x="252109" y="79259"/>
                  </a:lnTo>
                  <a:lnTo>
                    <a:pt x="252109" y="79192"/>
                  </a:lnTo>
                  <a:lnTo>
                    <a:pt x="252136" y="79192"/>
                  </a:lnTo>
                  <a:lnTo>
                    <a:pt x="252136" y="79126"/>
                  </a:lnTo>
                  <a:lnTo>
                    <a:pt x="252149" y="79126"/>
                  </a:lnTo>
                  <a:lnTo>
                    <a:pt x="252149" y="79059"/>
                  </a:lnTo>
                  <a:lnTo>
                    <a:pt x="252082" y="79059"/>
                  </a:lnTo>
                  <a:lnTo>
                    <a:pt x="252082" y="79032"/>
                  </a:lnTo>
                  <a:lnTo>
                    <a:pt x="252015" y="79032"/>
                  </a:lnTo>
                  <a:lnTo>
                    <a:pt x="252015" y="79018"/>
                  </a:lnTo>
                  <a:lnTo>
                    <a:pt x="251948" y="79018"/>
                  </a:lnTo>
                  <a:lnTo>
                    <a:pt x="251948" y="78992"/>
                  </a:lnTo>
                  <a:lnTo>
                    <a:pt x="251881" y="78992"/>
                  </a:lnTo>
                  <a:lnTo>
                    <a:pt x="251881" y="78965"/>
                  </a:lnTo>
                  <a:lnTo>
                    <a:pt x="251801" y="78965"/>
                  </a:lnTo>
                  <a:lnTo>
                    <a:pt x="251801" y="78952"/>
                  </a:lnTo>
                  <a:lnTo>
                    <a:pt x="251734" y="78952"/>
                  </a:lnTo>
                  <a:lnTo>
                    <a:pt x="251734" y="78925"/>
                  </a:lnTo>
                  <a:lnTo>
                    <a:pt x="251667" y="78925"/>
                  </a:lnTo>
                  <a:lnTo>
                    <a:pt x="251667" y="78898"/>
                  </a:lnTo>
                  <a:lnTo>
                    <a:pt x="251600" y="78898"/>
                  </a:lnTo>
                  <a:lnTo>
                    <a:pt x="251600" y="78885"/>
                  </a:lnTo>
                  <a:lnTo>
                    <a:pt x="251507" y="78885"/>
                  </a:lnTo>
                  <a:lnTo>
                    <a:pt x="251507" y="78858"/>
                  </a:lnTo>
                  <a:lnTo>
                    <a:pt x="251440" y="78858"/>
                  </a:lnTo>
                  <a:lnTo>
                    <a:pt x="251440" y="78831"/>
                  </a:lnTo>
                  <a:lnTo>
                    <a:pt x="251373" y="78831"/>
                  </a:lnTo>
                  <a:lnTo>
                    <a:pt x="251373" y="78818"/>
                  </a:lnTo>
                  <a:lnTo>
                    <a:pt x="251279" y="78818"/>
                  </a:lnTo>
                  <a:lnTo>
                    <a:pt x="251279" y="78791"/>
                  </a:lnTo>
                  <a:lnTo>
                    <a:pt x="251212" y="78791"/>
                  </a:lnTo>
                  <a:lnTo>
                    <a:pt x="251212" y="78764"/>
                  </a:lnTo>
                  <a:lnTo>
                    <a:pt x="251145" y="78764"/>
                  </a:lnTo>
                  <a:lnTo>
                    <a:pt x="251145" y="78751"/>
                  </a:lnTo>
                  <a:lnTo>
                    <a:pt x="251078" y="78751"/>
                  </a:lnTo>
                  <a:lnTo>
                    <a:pt x="251078" y="78724"/>
                  </a:lnTo>
                  <a:lnTo>
                    <a:pt x="250998" y="78724"/>
                  </a:lnTo>
                  <a:lnTo>
                    <a:pt x="250998" y="78697"/>
                  </a:lnTo>
                  <a:lnTo>
                    <a:pt x="250931" y="78697"/>
                  </a:lnTo>
                  <a:lnTo>
                    <a:pt x="250931" y="78684"/>
                  </a:lnTo>
                  <a:lnTo>
                    <a:pt x="250864" y="78684"/>
                  </a:lnTo>
                  <a:lnTo>
                    <a:pt x="250864" y="78657"/>
                  </a:lnTo>
                  <a:lnTo>
                    <a:pt x="250797" y="78657"/>
                  </a:lnTo>
                  <a:lnTo>
                    <a:pt x="250797" y="78630"/>
                  </a:lnTo>
                  <a:lnTo>
                    <a:pt x="250704" y="78630"/>
                  </a:lnTo>
                  <a:lnTo>
                    <a:pt x="250704" y="78617"/>
                  </a:lnTo>
                  <a:lnTo>
                    <a:pt x="250637" y="78617"/>
                  </a:lnTo>
                  <a:lnTo>
                    <a:pt x="250637" y="78590"/>
                  </a:lnTo>
                  <a:lnTo>
                    <a:pt x="250570" y="78590"/>
                  </a:lnTo>
                  <a:lnTo>
                    <a:pt x="250570" y="78563"/>
                  </a:lnTo>
                  <a:lnTo>
                    <a:pt x="250503" y="78563"/>
                  </a:lnTo>
                  <a:lnTo>
                    <a:pt x="250503" y="78550"/>
                  </a:lnTo>
                  <a:lnTo>
                    <a:pt x="250409" y="78550"/>
                  </a:lnTo>
                  <a:lnTo>
                    <a:pt x="250409" y="78523"/>
                  </a:lnTo>
                  <a:lnTo>
                    <a:pt x="250342" y="78523"/>
                  </a:lnTo>
                  <a:lnTo>
                    <a:pt x="250342" y="78497"/>
                  </a:lnTo>
                  <a:lnTo>
                    <a:pt x="250275" y="78497"/>
                  </a:lnTo>
                  <a:lnTo>
                    <a:pt x="250275" y="78483"/>
                  </a:lnTo>
                  <a:lnTo>
                    <a:pt x="250209" y="78483"/>
                  </a:lnTo>
                  <a:lnTo>
                    <a:pt x="250209" y="78456"/>
                  </a:lnTo>
                  <a:lnTo>
                    <a:pt x="250128" y="78456"/>
                  </a:lnTo>
                  <a:lnTo>
                    <a:pt x="250128" y="78430"/>
                  </a:lnTo>
                  <a:lnTo>
                    <a:pt x="250061" y="78430"/>
                  </a:lnTo>
                  <a:lnTo>
                    <a:pt x="250061" y="78416"/>
                  </a:lnTo>
                  <a:lnTo>
                    <a:pt x="249994" y="78416"/>
                  </a:lnTo>
                  <a:lnTo>
                    <a:pt x="249994" y="78390"/>
                  </a:lnTo>
                  <a:lnTo>
                    <a:pt x="249928" y="78390"/>
                  </a:lnTo>
                  <a:lnTo>
                    <a:pt x="249928" y="78363"/>
                  </a:lnTo>
                  <a:lnTo>
                    <a:pt x="249834" y="78363"/>
                  </a:lnTo>
                  <a:lnTo>
                    <a:pt x="249834" y="78349"/>
                  </a:lnTo>
                  <a:lnTo>
                    <a:pt x="249767" y="78349"/>
                  </a:lnTo>
                  <a:lnTo>
                    <a:pt x="249767" y="78323"/>
                  </a:lnTo>
                  <a:lnTo>
                    <a:pt x="249700" y="78323"/>
                  </a:lnTo>
                  <a:lnTo>
                    <a:pt x="249700" y="78296"/>
                  </a:lnTo>
                  <a:lnTo>
                    <a:pt x="249606" y="78296"/>
                  </a:lnTo>
                  <a:lnTo>
                    <a:pt x="249606" y="78282"/>
                  </a:lnTo>
                  <a:lnTo>
                    <a:pt x="249539" y="78282"/>
                  </a:lnTo>
                  <a:lnTo>
                    <a:pt x="249539" y="78256"/>
                  </a:lnTo>
                  <a:lnTo>
                    <a:pt x="249473" y="78256"/>
                  </a:lnTo>
                  <a:lnTo>
                    <a:pt x="249473" y="78229"/>
                  </a:lnTo>
                  <a:lnTo>
                    <a:pt x="249406" y="78229"/>
                  </a:lnTo>
                  <a:lnTo>
                    <a:pt x="249406" y="78216"/>
                  </a:lnTo>
                  <a:lnTo>
                    <a:pt x="249325" y="78216"/>
                  </a:lnTo>
                  <a:lnTo>
                    <a:pt x="249325" y="78189"/>
                  </a:lnTo>
                  <a:lnTo>
                    <a:pt x="249258" y="78189"/>
                  </a:lnTo>
                  <a:lnTo>
                    <a:pt x="249258" y="78162"/>
                  </a:lnTo>
                  <a:lnTo>
                    <a:pt x="249192" y="78162"/>
                  </a:lnTo>
                  <a:lnTo>
                    <a:pt x="249192" y="78149"/>
                  </a:lnTo>
                  <a:lnTo>
                    <a:pt x="249125" y="78149"/>
                  </a:lnTo>
                  <a:lnTo>
                    <a:pt x="249125" y="78122"/>
                  </a:lnTo>
                  <a:lnTo>
                    <a:pt x="249031" y="78122"/>
                  </a:lnTo>
                  <a:lnTo>
                    <a:pt x="249031" y="78095"/>
                  </a:lnTo>
                  <a:lnTo>
                    <a:pt x="248964" y="78095"/>
                  </a:lnTo>
                  <a:lnTo>
                    <a:pt x="248964" y="78082"/>
                  </a:lnTo>
                  <a:lnTo>
                    <a:pt x="248897" y="78082"/>
                  </a:lnTo>
                  <a:lnTo>
                    <a:pt x="248897" y="78055"/>
                  </a:lnTo>
                  <a:lnTo>
                    <a:pt x="248830" y="78055"/>
                  </a:lnTo>
                  <a:lnTo>
                    <a:pt x="248830" y="78028"/>
                  </a:lnTo>
                  <a:lnTo>
                    <a:pt x="248737" y="78028"/>
                  </a:lnTo>
                  <a:lnTo>
                    <a:pt x="248737" y="78015"/>
                  </a:lnTo>
                  <a:lnTo>
                    <a:pt x="248670" y="78015"/>
                  </a:lnTo>
                  <a:lnTo>
                    <a:pt x="248670" y="77988"/>
                  </a:lnTo>
                  <a:lnTo>
                    <a:pt x="248603" y="77988"/>
                  </a:lnTo>
                  <a:lnTo>
                    <a:pt x="248603" y="77961"/>
                  </a:lnTo>
                  <a:lnTo>
                    <a:pt x="248536" y="77961"/>
                  </a:lnTo>
                  <a:lnTo>
                    <a:pt x="248536" y="77948"/>
                  </a:lnTo>
                  <a:lnTo>
                    <a:pt x="248456" y="77948"/>
                  </a:lnTo>
                  <a:lnTo>
                    <a:pt x="248456" y="77921"/>
                  </a:lnTo>
                  <a:lnTo>
                    <a:pt x="248389" y="77921"/>
                  </a:lnTo>
                  <a:lnTo>
                    <a:pt x="248389" y="77894"/>
                  </a:lnTo>
                  <a:lnTo>
                    <a:pt x="248322" y="77894"/>
                  </a:lnTo>
                  <a:lnTo>
                    <a:pt x="248322" y="77881"/>
                  </a:lnTo>
                  <a:lnTo>
                    <a:pt x="248255" y="77881"/>
                  </a:lnTo>
                  <a:lnTo>
                    <a:pt x="248255" y="77854"/>
                  </a:lnTo>
                  <a:lnTo>
                    <a:pt x="248161" y="77854"/>
                  </a:lnTo>
                  <a:lnTo>
                    <a:pt x="248161" y="77828"/>
                  </a:lnTo>
                  <a:lnTo>
                    <a:pt x="248094" y="77828"/>
                  </a:lnTo>
                  <a:lnTo>
                    <a:pt x="248094" y="77814"/>
                  </a:lnTo>
                  <a:lnTo>
                    <a:pt x="248027" y="77814"/>
                  </a:lnTo>
                  <a:lnTo>
                    <a:pt x="248027" y="77787"/>
                  </a:lnTo>
                  <a:lnTo>
                    <a:pt x="247934" y="77787"/>
                  </a:lnTo>
                  <a:lnTo>
                    <a:pt x="247934" y="77761"/>
                  </a:lnTo>
                  <a:lnTo>
                    <a:pt x="247867" y="77761"/>
                  </a:lnTo>
                  <a:lnTo>
                    <a:pt x="247867" y="77747"/>
                  </a:lnTo>
                  <a:lnTo>
                    <a:pt x="247800" y="77747"/>
                  </a:lnTo>
                  <a:lnTo>
                    <a:pt x="247800" y="77720"/>
                  </a:lnTo>
                  <a:lnTo>
                    <a:pt x="247733" y="77720"/>
                  </a:lnTo>
                  <a:lnTo>
                    <a:pt x="247733" y="77694"/>
                  </a:lnTo>
                  <a:lnTo>
                    <a:pt x="247653" y="77694"/>
                  </a:lnTo>
                  <a:lnTo>
                    <a:pt x="247653" y="77680"/>
                  </a:lnTo>
                  <a:lnTo>
                    <a:pt x="247586" y="77680"/>
                  </a:lnTo>
                  <a:lnTo>
                    <a:pt x="247586" y="77654"/>
                  </a:lnTo>
                  <a:lnTo>
                    <a:pt x="247519" y="77654"/>
                  </a:lnTo>
                  <a:lnTo>
                    <a:pt x="247519" y="77627"/>
                  </a:lnTo>
                  <a:lnTo>
                    <a:pt x="247452" y="77627"/>
                  </a:lnTo>
                  <a:lnTo>
                    <a:pt x="247452" y="77613"/>
                  </a:lnTo>
                  <a:lnTo>
                    <a:pt x="247358" y="77613"/>
                  </a:lnTo>
                  <a:lnTo>
                    <a:pt x="247358" y="77587"/>
                  </a:lnTo>
                  <a:lnTo>
                    <a:pt x="247332" y="77587"/>
                  </a:lnTo>
                  <a:lnTo>
                    <a:pt x="247332" y="77627"/>
                  </a:lnTo>
                  <a:lnTo>
                    <a:pt x="247318" y="77627"/>
                  </a:lnTo>
                  <a:lnTo>
                    <a:pt x="247318" y="77694"/>
                  </a:lnTo>
                  <a:lnTo>
                    <a:pt x="247291" y="77694"/>
                  </a:lnTo>
                  <a:lnTo>
                    <a:pt x="247291" y="77787"/>
                  </a:lnTo>
                  <a:lnTo>
                    <a:pt x="247358" y="77787"/>
                  </a:lnTo>
                  <a:lnTo>
                    <a:pt x="247358" y="77814"/>
                  </a:lnTo>
                  <a:lnTo>
                    <a:pt x="247425" y="77814"/>
                  </a:lnTo>
                  <a:lnTo>
                    <a:pt x="247425" y="77828"/>
                  </a:lnTo>
                  <a:lnTo>
                    <a:pt x="247492" y="77828"/>
                  </a:lnTo>
                  <a:lnTo>
                    <a:pt x="247492" y="77854"/>
                  </a:lnTo>
                  <a:lnTo>
                    <a:pt x="247586" y="77854"/>
                  </a:lnTo>
                  <a:lnTo>
                    <a:pt x="247586" y="77881"/>
                  </a:lnTo>
                  <a:lnTo>
                    <a:pt x="247653" y="77881"/>
                  </a:lnTo>
                  <a:lnTo>
                    <a:pt x="247653" y="77894"/>
                  </a:lnTo>
                  <a:lnTo>
                    <a:pt x="247720" y="77894"/>
                  </a:lnTo>
                  <a:lnTo>
                    <a:pt x="247720" y="77921"/>
                  </a:lnTo>
                  <a:lnTo>
                    <a:pt x="247786" y="77921"/>
                  </a:lnTo>
                  <a:lnTo>
                    <a:pt x="247786" y="77948"/>
                  </a:lnTo>
                  <a:lnTo>
                    <a:pt x="247867" y="77948"/>
                  </a:lnTo>
                  <a:lnTo>
                    <a:pt x="247867" y="77961"/>
                  </a:lnTo>
                  <a:lnTo>
                    <a:pt x="247934" y="77961"/>
                  </a:lnTo>
                  <a:lnTo>
                    <a:pt x="247934" y="77988"/>
                  </a:lnTo>
                  <a:lnTo>
                    <a:pt x="248001" y="77988"/>
                  </a:lnTo>
                  <a:lnTo>
                    <a:pt x="248001" y="78015"/>
                  </a:lnTo>
                  <a:lnTo>
                    <a:pt x="248094" y="78015"/>
                  </a:lnTo>
                  <a:lnTo>
                    <a:pt x="248094" y="78028"/>
                  </a:lnTo>
                  <a:lnTo>
                    <a:pt x="248161" y="78028"/>
                  </a:lnTo>
                  <a:lnTo>
                    <a:pt x="248161" y="78055"/>
                  </a:lnTo>
                  <a:lnTo>
                    <a:pt x="248228" y="78055"/>
                  </a:lnTo>
                  <a:lnTo>
                    <a:pt x="248228" y="78082"/>
                  </a:lnTo>
                  <a:lnTo>
                    <a:pt x="248295" y="78082"/>
                  </a:lnTo>
                  <a:lnTo>
                    <a:pt x="248295" y="78095"/>
                  </a:lnTo>
                  <a:lnTo>
                    <a:pt x="248389" y="78095"/>
                  </a:lnTo>
                  <a:lnTo>
                    <a:pt x="248389" y="78122"/>
                  </a:lnTo>
                  <a:lnTo>
                    <a:pt x="248456" y="78122"/>
                  </a:lnTo>
                  <a:lnTo>
                    <a:pt x="248456" y="78149"/>
                  </a:lnTo>
                  <a:lnTo>
                    <a:pt x="248522" y="78149"/>
                  </a:lnTo>
                  <a:lnTo>
                    <a:pt x="248522" y="78162"/>
                  </a:lnTo>
                  <a:lnTo>
                    <a:pt x="248589" y="78162"/>
                  </a:lnTo>
                  <a:lnTo>
                    <a:pt x="248589" y="78189"/>
                  </a:lnTo>
                  <a:lnTo>
                    <a:pt x="248670" y="78189"/>
                  </a:lnTo>
                  <a:lnTo>
                    <a:pt x="248670" y="78216"/>
                  </a:lnTo>
                  <a:lnTo>
                    <a:pt x="248737" y="78216"/>
                  </a:lnTo>
                  <a:lnTo>
                    <a:pt x="248737" y="78229"/>
                  </a:lnTo>
                  <a:lnTo>
                    <a:pt x="248803" y="78229"/>
                  </a:lnTo>
                  <a:lnTo>
                    <a:pt x="248803" y="78256"/>
                  </a:lnTo>
                  <a:lnTo>
                    <a:pt x="248870" y="78256"/>
                  </a:lnTo>
                  <a:lnTo>
                    <a:pt x="248870" y="78282"/>
                  </a:lnTo>
                  <a:lnTo>
                    <a:pt x="248964" y="78282"/>
                  </a:lnTo>
                  <a:lnTo>
                    <a:pt x="248964" y="78296"/>
                  </a:lnTo>
                  <a:lnTo>
                    <a:pt x="249031" y="78296"/>
                  </a:lnTo>
                  <a:lnTo>
                    <a:pt x="249031" y="78323"/>
                  </a:lnTo>
                  <a:lnTo>
                    <a:pt x="249098" y="78323"/>
                  </a:lnTo>
                  <a:lnTo>
                    <a:pt x="249098" y="78349"/>
                  </a:lnTo>
                  <a:lnTo>
                    <a:pt x="249165" y="78349"/>
                  </a:lnTo>
                  <a:lnTo>
                    <a:pt x="249165" y="78363"/>
                  </a:lnTo>
                  <a:lnTo>
                    <a:pt x="249258" y="78363"/>
                  </a:lnTo>
                  <a:lnTo>
                    <a:pt x="249258" y="78390"/>
                  </a:lnTo>
                  <a:lnTo>
                    <a:pt x="249325" y="78390"/>
                  </a:lnTo>
                  <a:lnTo>
                    <a:pt x="249325" y="78416"/>
                  </a:lnTo>
                  <a:lnTo>
                    <a:pt x="249392" y="78416"/>
                  </a:lnTo>
                  <a:lnTo>
                    <a:pt x="249392" y="78430"/>
                  </a:lnTo>
                  <a:lnTo>
                    <a:pt x="249459" y="78430"/>
                  </a:lnTo>
                  <a:lnTo>
                    <a:pt x="249459" y="78456"/>
                  </a:lnTo>
                  <a:lnTo>
                    <a:pt x="249539" y="78456"/>
                  </a:lnTo>
                  <a:lnTo>
                    <a:pt x="249539" y="78483"/>
                  </a:lnTo>
                  <a:lnTo>
                    <a:pt x="249606" y="78483"/>
                  </a:lnTo>
                  <a:lnTo>
                    <a:pt x="249606" y="78497"/>
                  </a:lnTo>
                  <a:lnTo>
                    <a:pt x="249673" y="78497"/>
                  </a:lnTo>
                  <a:lnTo>
                    <a:pt x="249673" y="78523"/>
                  </a:lnTo>
                  <a:lnTo>
                    <a:pt x="249740" y="78523"/>
                  </a:lnTo>
                  <a:lnTo>
                    <a:pt x="249740" y="78550"/>
                  </a:lnTo>
                  <a:lnTo>
                    <a:pt x="249834" y="78550"/>
                  </a:lnTo>
                  <a:lnTo>
                    <a:pt x="249834" y="78563"/>
                  </a:lnTo>
                  <a:lnTo>
                    <a:pt x="249901" y="78563"/>
                  </a:lnTo>
                  <a:lnTo>
                    <a:pt x="249901" y="78590"/>
                  </a:lnTo>
                  <a:lnTo>
                    <a:pt x="249968" y="78590"/>
                  </a:lnTo>
                  <a:lnTo>
                    <a:pt x="249968" y="78617"/>
                  </a:lnTo>
                  <a:lnTo>
                    <a:pt x="250061" y="78617"/>
                  </a:lnTo>
                  <a:lnTo>
                    <a:pt x="250061" y="78630"/>
                  </a:lnTo>
                  <a:lnTo>
                    <a:pt x="250128" y="78630"/>
                  </a:lnTo>
                  <a:lnTo>
                    <a:pt x="250128" y="78657"/>
                  </a:lnTo>
                  <a:lnTo>
                    <a:pt x="250195" y="78657"/>
                  </a:lnTo>
                  <a:lnTo>
                    <a:pt x="250195" y="78684"/>
                  </a:lnTo>
                  <a:lnTo>
                    <a:pt x="250262" y="78684"/>
                  </a:lnTo>
                  <a:lnTo>
                    <a:pt x="250262" y="78697"/>
                  </a:lnTo>
                  <a:lnTo>
                    <a:pt x="250342" y="78697"/>
                  </a:lnTo>
                  <a:lnTo>
                    <a:pt x="250342" y="78724"/>
                  </a:lnTo>
                  <a:lnTo>
                    <a:pt x="250409" y="78724"/>
                  </a:lnTo>
                  <a:lnTo>
                    <a:pt x="250409" y="78751"/>
                  </a:lnTo>
                  <a:lnTo>
                    <a:pt x="250476" y="78751"/>
                  </a:lnTo>
                  <a:lnTo>
                    <a:pt x="250476" y="78764"/>
                  </a:lnTo>
                  <a:lnTo>
                    <a:pt x="250543" y="78764"/>
                  </a:lnTo>
                  <a:lnTo>
                    <a:pt x="250543" y="78791"/>
                  </a:lnTo>
                  <a:lnTo>
                    <a:pt x="250637" y="78791"/>
                  </a:lnTo>
                  <a:lnTo>
                    <a:pt x="250637" y="78818"/>
                  </a:lnTo>
                  <a:lnTo>
                    <a:pt x="250704" y="78818"/>
                  </a:lnTo>
                  <a:lnTo>
                    <a:pt x="250704" y="78831"/>
                  </a:lnTo>
                  <a:lnTo>
                    <a:pt x="250771" y="78831"/>
                  </a:lnTo>
                  <a:lnTo>
                    <a:pt x="250771" y="78858"/>
                  </a:lnTo>
                  <a:lnTo>
                    <a:pt x="250837" y="78858"/>
                  </a:lnTo>
                  <a:lnTo>
                    <a:pt x="250837" y="78885"/>
                  </a:lnTo>
                  <a:lnTo>
                    <a:pt x="250931" y="78885"/>
                  </a:lnTo>
                  <a:lnTo>
                    <a:pt x="250931" y="78898"/>
                  </a:lnTo>
                  <a:lnTo>
                    <a:pt x="250998" y="78898"/>
                  </a:lnTo>
                  <a:lnTo>
                    <a:pt x="250998" y="78925"/>
                  </a:lnTo>
                  <a:lnTo>
                    <a:pt x="251065" y="78925"/>
                  </a:lnTo>
                  <a:lnTo>
                    <a:pt x="251065" y="78952"/>
                  </a:lnTo>
                  <a:lnTo>
                    <a:pt x="251132" y="78952"/>
                  </a:lnTo>
                  <a:lnTo>
                    <a:pt x="251132" y="78965"/>
                  </a:lnTo>
                  <a:lnTo>
                    <a:pt x="251212" y="78965"/>
                  </a:lnTo>
                  <a:lnTo>
                    <a:pt x="251212" y="78992"/>
                  </a:lnTo>
                  <a:lnTo>
                    <a:pt x="251279" y="78992"/>
                  </a:lnTo>
                  <a:lnTo>
                    <a:pt x="251279" y="79018"/>
                  </a:lnTo>
                  <a:lnTo>
                    <a:pt x="251346" y="79018"/>
                  </a:lnTo>
                  <a:lnTo>
                    <a:pt x="251346" y="79032"/>
                  </a:lnTo>
                  <a:lnTo>
                    <a:pt x="251413" y="79032"/>
                  </a:lnTo>
                  <a:lnTo>
                    <a:pt x="251413" y="79059"/>
                  </a:lnTo>
                  <a:lnTo>
                    <a:pt x="251507" y="79059"/>
                  </a:lnTo>
                  <a:lnTo>
                    <a:pt x="251507" y="79085"/>
                  </a:lnTo>
                  <a:lnTo>
                    <a:pt x="251573" y="79085"/>
                  </a:lnTo>
                  <a:lnTo>
                    <a:pt x="251573" y="79099"/>
                  </a:lnTo>
                  <a:lnTo>
                    <a:pt x="251640" y="79099"/>
                  </a:lnTo>
                  <a:lnTo>
                    <a:pt x="251640" y="79126"/>
                  </a:lnTo>
                  <a:lnTo>
                    <a:pt x="251707" y="79126"/>
                  </a:lnTo>
                  <a:lnTo>
                    <a:pt x="251707" y="79152"/>
                  </a:lnTo>
                  <a:lnTo>
                    <a:pt x="251801" y="79152"/>
                  </a:lnTo>
                  <a:lnTo>
                    <a:pt x="251801" y="79166"/>
                  </a:lnTo>
                  <a:lnTo>
                    <a:pt x="251868" y="79166"/>
                  </a:lnTo>
                  <a:lnTo>
                    <a:pt x="251868" y="79192"/>
                  </a:lnTo>
                  <a:lnTo>
                    <a:pt x="251935" y="79192"/>
                  </a:lnTo>
                  <a:lnTo>
                    <a:pt x="251935" y="79219"/>
                  </a:lnTo>
                  <a:lnTo>
                    <a:pt x="252015" y="79219"/>
                  </a:lnTo>
                  <a:lnTo>
                    <a:pt x="252015" y="79233"/>
                  </a:lnTo>
                  <a:close/>
                  <a:moveTo>
                    <a:pt x="158371" y="39516"/>
                  </a:moveTo>
                  <a:lnTo>
                    <a:pt x="158371" y="39543"/>
                  </a:lnTo>
                  <a:lnTo>
                    <a:pt x="158398" y="39543"/>
                  </a:lnTo>
                  <a:lnTo>
                    <a:pt x="158398" y="39489"/>
                  </a:lnTo>
                  <a:lnTo>
                    <a:pt x="158411" y="39489"/>
                  </a:lnTo>
                  <a:lnTo>
                    <a:pt x="158411" y="39423"/>
                  </a:lnTo>
                  <a:lnTo>
                    <a:pt x="158438" y="39423"/>
                  </a:lnTo>
                  <a:lnTo>
                    <a:pt x="158438" y="39356"/>
                  </a:lnTo>
                  <a:lnTo>
                    <a:pt x="158465" y="39356"/>
                  </a:lnTo>
                  <a:lnTo>
                    <a:pt x="158465" y="39342"/>
                  </a:lnTo>
                  <a:lnTo>
                    <a:pt x="158398" y="39342"/>
                  </a:lnTo>
                  <a:lnTo>
                    <a:pt x="158398" y="39315"/>
                  </a:lnTo>
                  <a:lnTo>
                    <a:pt x="158331" y="39315"/>
                  </a:lnTo>
                  <a:lnTo>
                    <a:pt x="158331" y="39289"/>
                  </a:lnTo>
                  <a:lnTo>
                    <a:pt x="158237" y="39289"/>
                  </a:lnTo>
                  <a:lnTo>
                    <a:pt x="158237" y="39275"/>
                  </a:lnTo>
                  <a:lnTo>
                    <a:pt x="158170" y="39275"/>
                  </a:lnTo>
                  <a:lnTo>
                    <a:pt x="158170" y="39249"/>
                  </a:lnTo>
                  <a:lnTo>
                    <a:pt x="158103" y="39249"/>
                  </a:lnTo>
                  <a:lnTo>
                    <a:pt x="158103" y="39222"/>
                  </a:lnTo>
                  <a:lnTo>
                    <a:pt x="158036" y="39222"/>
                  </a:lnTo>
                  <a:lnTo>
                    <a:pt x="158036" y="39208"/>
                  </a:lnTo>
                  <a:lnTo>
                    <a:pt x="157943" y="39208"/>
                  </a:lnTo>
                  <a:lnTo>
                    <a:pt x="157943" y="39182"/>
                  </a:lnTo>
                  <a:lnTo>
                    <a:pt x="157876" y="39182"/>
                  </a:lnTo>
                  <a:lnTo>
                    <a:pt x="157876" y="39155"/>
                  </a:lnTo>
                  <a:lnTo>
                    <a:pt x="157809" y="39155"/>
                  </a:lnTo>
                  <a:lnTo>
                    <a:pt x="157809" y="39142"/>
                  </a:lnTo>
                  <a:lnTo>
                    <a:pt x="157742" y="39142"/>
                  </a:lnTo>
                  <a:lnTo>
                    <a:pt x="157742" y="39115"/>
                  </a:lnTo>
                  <a:lnTo>
                    <a:pt x="157662" y="39115"/>
                  </a:lnTo>
                  <a:lnTo>
                    <a:pt x="157662" y="39088"/>
                  </a:lnTo>
                  <a:lnTo>
                    <a:pt x="157595" y="39088"/>
                  </a:lnTo>
                  <a:lnTo>
                    <a:pt x="157595" y="39075"/>
                  </a:lnTo>
                  <a:lnTo>
                    <a:pt x="157528" y="39075"/>
                  </a:lnTo>
                  <a:lnTo>
                    <a:pt x="157528" y="39048"/>
                  </a:lnTo>
                  <a:lnTo>
                    <a:pt x="157461" y="39048"/>
                  </a:lnTo>
                  <a:lnTo>
                    <a:pt x="157461" y="39021"/>
                  </a:lnTo>
                  <a:lnTo>
                    <a:pt x="157367" y="39021"/>
                  </a:lnTo>
                  <a:lnTo>
                    <a:pt x="157367" y="39008"/>
                  </a:lnTo>
                  <a:lnTo>
                    <a:pt x="157300" y="39008"/>
                  </a:lnTo>
                  <a:lnTo>
                    <a:pt x="157300" y="38981"/>
                  </a:lnTo>
                  <a:lnTo>
                    <a:pt x="157233" y="38981"/>
                  </a:lnTo>
                  <a:lnTo>
                    <a:pt x="157233" y="38954"/>
                  </a:lnTo>
                  <a:lnTo>
                    <a:pt x="157167" y="38954"/>
                  </a:lnTo>
                  <a:lnTo>
                    <a:pt x="157167" y="38941"/>
                  </a:lnTo>
                  <a:lnTo>
                    <a:pt x="157073" y="38941"/>
                  </a:lnTo>
                  <a:lnTo>
                    <a:pt x="157073" y="38914"/>
                  </a:lnTo>
                  <a:lnTo>
                    <a:pt x="157006" y="38914"/>
                  </a:lnTo>
                  <a:lnTo>
                    <a:pt x="157006" y="38887"/>
                  </a:lnTo>
                  <a:lnTo>
                    <a:pt x="156939" y="38887"/>
                  </a:lnTo>
                  <a:lnTo>
                    <a:pt x="156939" y="38874"/>
                  </a:lnTo>
                  <a:lnTo>
                    <a:pt x="156859" y="38874"/>
                  </a:lnTo>
                  <a:lnTo>
                    <a:pt x="156859" y="38847"/>
                  </a:lnTo>
                  <a:lnTo>
                    <a:pt x="156792" y="38847"/>
                  </a:lnTo>
                  <a:lnTo>
                    <a:pt x="156792" y="38820"/>
                  </a:lnTo>
                  <a:lnTo>
                    <a:pt x="156725" y="38820"/>
                  </a:lnTo>
                  <a:lnTo>
                    <a:pt x="156725" y="38807"/>
                  </a:lnTo>
                  <a:lnTo>
                    <a:pt x="156658" y="38807"/>
                  </a:lnTo>
                  <a:lnTo>
                    <a:pt x="156658" y="38780"/>
                  </a:lnTo>
                  <a:lnTo>
                    <a:pt x="156564" y="38780"/>
                  </a:lnTo>
                  <a:lnTo>
                    <a:pt x="156564" y="38753"/>
                  </a:lnTo>
                  <a:lnTo>
                    <a:pt x="156497" y="38753"/>
                  </a:lnTo>
                  <a:lnTo>
                    <a:pt x="156497" y="38740"/>
                  </a:lnTo>
                  <a:lnTo>
                    <a:pt x="156431" y="38740"/>
                  </a:lnTo>
                  <a:lnTo>
                    <a:pt x="156431" y="38713"/>
                  </a:lnTo>
                  <a:lnTo>
                    <a:pt x="156364" y="38713"/>
                  </a:lnTo>
                  <a:lnTo>
                    <a:pt x="156364" y="38687"/>
                  </a:lnTo>
                  <a:lnTo>
                    <a:pt x="156270" y="38687"/>
                  </a:lnTo>
                  <a:lnTo>
                    <a:pt x="156270" y="38673"/>
                  </a:lnTo>
                  <a:lnTo>
                    <a:pt x="156203" y="38673"/>
                  </a:lnTo>
                  <a:lnTo>
                    <a:pt x="156203" y="38646"/>
                  </a:lnTo>
                  <a:lnTo>
                    <a:pt x="156136" y="38646"/>
                  </a:lnTo>
                  <a:lnTo>
                    <a:pt x="156136" y="38620"/>
                  </a:lnTo>
                  <a:lnTo>
                    <a:pt x="156069" y="38620"/>
                  </a:lnTo>
                  <a:lnTo>
                    <a:pt x="156069" y="38606"/>
                  </a:lnTo>
                  <a:lnTo>
                    <a:pt x="155989" y="38606"/>
                  </a:lnTo>
                  <a:lnTo>
                    <a:pt x="155989" y="38579"/>
                  </a:lnTo>
                  <a:lnTo>
                    <a:pt x="155922" y="38579"/>
                  </a:lnTo>
                  <a:lnTo>
                    <a:pt x="155922" y="38553"/>
                  </a:lnTo>
                  <a:lnTo>
                    <a:pt x="155855" y="38553"/>
                  </a:lnTo>
                  <a:lnTo>
                    <a:pt x="155855" y="38539"/>
                  </a:lnTo>
                  <a:lnTo>
                    <a:pt x="155788" y="38539"/>
                  </a:lnTo>
                  <a:lnTo>
                    <a:pt x="155788" y="38513"/>
                  </a:lnTo>
                  <a:lnTo>
                    <a:pt x="155695" y="38513"/>
                  </a:lnTo>
                  <a:lnTo>
                    <a:pt x="155695" y="38486"/>
                  </a:lnTo>
                  <a:lnTo>
                    <a:pt x="155628" y="38486"/>
                  </a:lnTo>
                  <a:lnTo>
                    <a:pt x="155628" y="38472"/>
                  </a:lnTo>
                  <a:lnTo>
                    <a:pt x="155561" y="38472"/>
                  </a:lnTo>
                  <a:lnTo>
                    <a:pt x="155561" y="38446"/>
                  </a:lnTo>
                  <a:lnTo>
                    <a:pt x="155494" y="38446"/>
                  </a:lnTo>
                  <a:lnTo>
                    <a:pt x="155494" y="38419"/>
                  </a:lnTo>
                  <a:lnTo>
                    <a:pt x="155400" y="38419"/>
                  </a:lnTo>
                  <a:lnTo>
                    <a:pt x="155400" y="38406"/>
                  </a:lnTo>
                  <a:lnTo>
                    <a:pt x="155333" y="38406"/>
                  </a:lnTo>
                  <a:lnTo>
                    <a:pt x="155333" y="38379"/>
                  </a:lnTo>
                  <a:lnTo>
                    <a:pt x="155266" y="38379"/>
                  </a:lnTo>
                  <a:lnTo>
                    <a:pt x="155266" y="38352"/>
                  </a:lnTo>
                  <a:lnTo>
                    <a:pt x="155186" y="38352"/>
                  </a:lnTo>
                  <a:lnTo>
                    <a:pt x="155186" y="38339"/>
                  </a:lnTo>
                  <a:lnTo>
                    <a:pt x="155119" y="38339"/>
                  </a:lnTo>
                  <a:lnTo>
                    <a:pt x="155119" y="38312"/>
                  </a:lnTo>
                  <a:lnTo>
                    <a:pt x="155052" y="38312"/>
                  </a:lnTo>
                  <a:lnTo>
                    <a:pt x="155052" y="38285"/>
                  </a:lnTo>
                  <a:lnTo>
                    <a:pt x="154985" y="38285"/>
                  </a:lnTo>
                  <a:lnTo>
                    <a:pt x="154985" y="38272"/>
                  </a:lnTo>
                  <a:lnTo>
                    <a:pt x="154892" y="38272"/>
                  </a:lnTo>
                  <a:lnTo>
                    <a:pt x="154892" y="38245"/>
                  </a:lnTo>
                  <a:lnTo>
                    <a:pt x="154825" y="38245"/>
                  </a:lnTo>
                  <a:lnTo>
                    <a:pt x="154825" y="38218"/>
                  </a:lnTo>
                  <a:lnTo>
                    <a:pt x="154758" y="38218"/>
                  </a:lnTo>
                  <a:lnTo>
                    <a:pt x="154758" y="38205"/>
                  </a:lnTo>
                  <a:lnTo>
                    <a:pt x="154691" y="38205"/>
                  </a:lnTo>
                  <a:lnTo>
                    <a:pt x="154691" y="38178"/>
                  </a:lnTo>
                  <a:lnTo>
                    <a:pt x="154597" y="38178"/>
                  </a:lnTo>
                  <a:lnTo>
                    <a:pt x="154597" y="38151"/>
                  </a:lnTo>
                  <a:lnTo>
                    <a:pt x="154530" y="38151"/>
                  </a:lnTo>
                  <a:lnTo>
                    <a:pt x="154530" y="38138"/>
                  </a:lnTo>
                  <a:lnTo>
                    <a:pt x="154463" y="38138"/>
                  </a:lnTo>
                  <a:lnTo>
                    <a:pt x="154463" y="38111"/>
                  </a:lnTo>
                  <a:lnTo>
                    <a:pt x="154397" y="38111"/>
                  </a:lnTo>
                  <a:lnTo>
                    <a:pt x="154397" y="38084"/>
                  </a:lnTo>
                  <a:lnTo>
                    <a:pt x="154316" y="38084"/>
                  </a:lnTo>
                  <a:lnTo>
                    <a:pt x="154316" y="38071"/>
                  </a:lnTo>
                  <a:lnTo>
                    <a:pt x="154249" y="38071"/>
                  </a:lnTo>
                  <a:lnTo>
                    <a:pt x="154249" y="38044"/>
                  </a:lnTo>
                  <a:lnTo>
                    <a:pt x="154182" y="38044"/>
                  </a:lnTo>
                  <a:lnTo>
                    <a:pt x="154182" y="38017"/>
                  </a:lnTo>
                  <a:lnTo>
                    <a:pt x="154116" y="38017"/>
                  </a:lnTo>
                  <a:lnTo>
                    <a:pt x="154116" y="38004"/>
                  </a:lnTo>
                  <a:lnTo>
                    <a:pt x="154022" y="38004"/>
                  </a:lnTo>
                  <a:lnTo>
                    <a:pt x="154022" y="37977"/>
                  </a:lnTo>
                  <a:lnTo>
                    <a:pt x="153955" y="37977"/>
                  </a:lnTo>
                  <a:lnTo>
                    <a:pt x="153955" y="37951"/>
                  </a:lnTo>
                  <a:lnTo>
                    <a:pt x="153888" y="37951"/>
                  </a:lnTo>
                  <a:lnTo>
                    <a:pt x="153888" y="37937"/>
                  </a:lnTo>
                  <a:lnTo>
                    <a:pt x="153821" y="37937"/>
                  </a:lnTo>
                  <a:lnTo>
                    <a:pt x="153821" y="37910"/>
                  </a:lnTo>
                  <a:lnTo>
                    <a:pt x="153727" y="37910"/>
                  </a:lnTo>
                  <a:lnTo>
                    <a:pt x="153727" y="37884"/>
                  </a:lnTo>
                  <a:lnTo>
                    <a:pt x="153661" y="37884"/>
                  </a:lnTo>
                  <a:lnTo>
                    <a:pt x="153661" y="37870"/>
                  </a:lnTo>
                  <a:lnTo>
                    <a:pt x="153620" y="37870"/>
                  </a:lnTo>
                  <a:lnTo>
                    <a:pt x="153620" y="37937"/>
                  </a:lnTo>
                  <a:lnTo>
                    <a:pt x="153594" y="37937"/>
                  </a:lnTo>
                  <a:lnTo>
                    <a:pt x="153594" y="38004"/>
                  </a:lnTo>
                  <a:lnTo>
                    <a:pt x="153580" y="38004"/>
                  </a:lnTo>
                  <a:lnTo>
                    <a:pt x="153580" y="38071"/>
                  </a:lnTo>
                  <a:lnTo>
                    <a:pt x="153661" y="38071"/>
                  </a:lnTo>
                  <a:lnTo>
                    <a:pt x="153661" y="38084"/>
                  </a:lnTo>
                  <a:lnTo>
                    <a:pt x="153727" y="38084"/>
                  </a:lnTo>
                  <a:lnTo>
                    <a:pt x="153727" y="38111"/>
                  </a:lnTo>
                  <a:lnTo>
                    <a:pt x="153794" y="38111"/>
                  </a:lnTo>
                  <a:lnTo>
                    <a:pt x="153794" y="38138"/>
                  </a:lnTo>
                  <a:lnTo>
                    <a:pt x="153861" y="38138"/>
                  </a:lnTo>
                  <a:lnTo>
                    <a:pt x="153861" y="38151"/>
                  </a:lnTo>
                  <a:lnTo>
                    <a:pt x="153955" y="38151"/>
                  </a:lnTo>
                  <a:lnTo>
                    <a:pt x="153955" y="38178"/>
                  </a:lnTo>
                  <a:lnTo>
                    <a:pt x="154022" y="38178"/>
                  </a:lnTo>
                  <a:lnTo>
                    <a:pt x="154022" y="38205"/>
                  </a:lnTo>
                  <a:lnTo>
                    <a:pt x="154089" y="38205"/>
                  </a:lnTo>
                  <a:lnTo>
                    <a:pt x="154089" y="38218"/>
                  </a:lnTo>
                  <a:lnTo>
                    <a:pt x="154156" y="38218"/>
                  </a:lnTo>
                  <a:lnTo>
                    <a:pt x="154156" y="38245"/>
                  </a:lnTo>
                  <a:lnTo>
                    <a:pt x="154249" y="38245"/>
                  </a:lnTo>
                  <a:lnTo>
                    <a:pt x="154249" y="38272"/>
                  </a:lnTo>
                  <a:lnTo>
                    <a:pt x="154316" y="38272"/>
                  </a:lnTo>
                  <a:lnTo>
                    <a:pt x="154316" y="38285"/>
                  </a:lnTo>
                  <a:lnTo>
                    <a:pt x="154383" y="38285"/>
                  </a:lnTo>
                  <a:lnTo>
                    <a:pt x="154383" y="38312"/>
                  </a:lnTo>
                  <a:lnTo>
                    <a:pt x="154450" y="38312"/>
                  </a:lnTo>
                  <a:lnTo>
                    <a:pt x="154450" y="38339"/>
                  </a:lnTo>
                  <a:lnTo>
                    <a:pt x="154530" y="38339"/>
                  </a:lnTo>
                  <a:lnTo>
                    <a:pt x="154530" y="38352"/>
                  </a:lnTo>
                  <a:lnTo>
                    <a:pt x="154597" y="38352"/>
                  </a:lnTo>
                  <a:lnTo>
                    <a:pt x="154597" y="38379"/>
                  </a:lnTo>
                  <a:lnTo>
                    <a:pt x="154664" y="38379"/>
                  </a:lnTo>
                  <a:lnTo>
                    <a:pt x="154664" y="38406"/>
                  </a:lnTo>
                  <a:lnTo>
                    <a:pt x="154731" y="38406"/>
                  </a:lnTo>
                  <a:lnTo>
                    <a:pt x="154731" y="38419"/>
                  </a:lnTo>
                  <a:lnTo>
                    <a:pt x="154825" y="38419"/>
                  </a:lnTo>
                  <a:lnTo>
                    <a:pt x="154825" y="38446"/>
                  </a:lnTo>
                  <a:lnTo>
                    <a:pt x="154892" y="38446"/>
                  </a:lnTo>
                  <a:lnTo>
                    <a:pt x="154892" y="38472"/>
                  </a:lnTo>
                  <a:lnTo>
                    <a:pt x="154959" y="38472"/>
                  </a:lnTo>
                  <a:lnTo>
                    <a:pt x="154959" y="38486"/>
                  </a:lnTo>
                  <a:lnTo>
                    <a:pt x="155025" y="38486"/>
                  </a:lnTo>
                  <a:lnTo>
                    <a:pt x="155025" y="38513"/>
                  </a:lnTo>
                  <a:lnTo>
                    <a:pt x="155119" y="38513"/>
                  </a:lnTo>
                  <a:lnTo>
                    <a:pt x="155119" y="38539"/>
                  </a:lnTo>
                  <a:lnTo>
                    <a:pt x="155186" y="38539"/>
                  </a:lnTo>
                  <a:lnTo>
                    <a:pt x="155186" y="38553"/>
                  </a:lnTo>
                  <a:lnTo>
                    <a:pt x="155253" y="38553"/>
                  </a:lnTo>
                  <a:lnTo>
                    <a:pt x="155253" y="38579"/>
                  </a:lnTo>
                  <a:lnTo>
                    <a:pt x="155320" y="38579"/>
                  </a:lnTo>
                  <a:lnTo>
                    <a:pt x="155320" y="38606"/>
                  </a:lnTo>
                  <a:lnTo>
                    <a:pt x="155400" y="38606"/>
                  </a:lnTo>
                  <a:lnTo>
                    <a:pt x="155400" y="38620"/>
                  </a:lnTo>
                  <a:lnTo>
                    <a:pt x="155467" y="38620"/>
                  </a:lnTo>
                  <a:lnTo>
                    <a:pt x="155467" y="38646"/>
                  </a:lnTo>
                  <a:lnTo>
                    <a:pt x="155534" y="38646"/>
                  </a:lnTo>
                  <a:lnTo>
                    <a:pt x="155534" y="38673"/>
                  </a:lnTo>
                  <a:lnTo>
                    <a:pt x="155628" y="38673"/>
                  </a:lnTo>
                  <a:lnTo>
                    <a:pt x="155628" y="38687"/>
                  </a:lnTo>
                  <a:lnTo>
                    <a:pt x="155695" y="38687"/>
                  </a:lnTo>
                  <a:lnTo>
                    <a:pt x="155695" y="38713"/>
                  </a:lnTo>
                  <a:lnTo>
                    <a:pt x="155761" y="38713"/>
                  </a:lnTo>
                  <a:lnTo>
                    <a:pt x="155761" y="38740"/>
                  </a:lnTo>
                  <a:lnTo>
                    <a:pt x="155828" y="38740"/>
                  </a:lnTo>
                  <a:lnTo>
                    <a:pt x="155828" y="38753"/>
                  </a:lnTo>
                  <a:lnTo>
                    <a:pt x="155922" y="38753"/>
                  </a:lnTo>
                  <a:lnTo>
                    <a:pt x="155922" y="38780"/>
                  </a:lnTo>
                  <a:lnTo>
                    <a:pt x="155989" y="38780"/>
                  </a:lnTo>
                  <a:lnTo>
                    <a:pt x="155989" y="38807"/>
                  </a:lnTo>
                  <a:lnTo>
                    <a:pt x="156056" y="38807"/>
                  </a:lnTo>
                  <a:lnTo>
                    <a:pt x="156056" y="38820"/>
                  </a:lnTo>
                  <a:lnTo>
                    <a:pt x="156123" y="38820"/>
                  </a:lnTo>
                  <a:lnTo>
                    <a:pt x="156123" y="38847"/>
                  </a:lnTo>
                  <a:lnTo>
                    <a:pt x="156203" y="38847"/>
                  </a:lnTo>
                  <a:lnTo>
                    <a:pt x="156203" y="38874"/>
                  </a:lnTo>
                  <a:lnTo>
                    <a:pt x="156270" y="38874"/>
                  </a:lnTo>
                  <a:lnTo>
                    <a:pt x="156270" y="38887"/>
                  </a:lnTo>
                  <a:lnTo>
                    <a:pt x="156337" y="38887"/>
                  </a:lnTo>
                  <a:lnTo>
                    <a:pt x="156337" y="38914"/>
                  </a:lnTo>
                  <a:lnTo>
                    <a:pt x="156404" y="38914"/>
                  </a:lnTo>
                  <a:lnTo>
                    <a:pt x="156404" y="38941"/>
                  </a:lnTo>
                  <a:lnTo>
                    <a:pt x="156497" y="38941"/>
                  </a:lnTo>
                  <a:lnTo>
                    <a:pt x="156497" y="38954"/>
                  </a:lnTo>
                  <a:lnTo>
                    <a:pt x="156564" y="38954"/>
                  </a:lnTo>
                  <a:lnTo>
                    <a:pt x="156564" y="38981"/>
                  </a:lnTo>
                  <a:lnTo>
                    <a:pt x="156631" y="38981"/>
                  </a:lnTo>
                  <a:lnTo>
                    <a:pt x="156631" y="39008"/>
                  </a:lnTo>
                  <a:lnTo>
                    <a:pt x="156698" y="39008"/>
                  </a:lnTo>
                  <a:lnTo>
                    <a:pt x="156698" y="39021"/>
                  </a:lnTo>
                  <a:lnTo>
                    <a:pt x="156792" y="39021"/>
                  </a:lnTo>
                  <a:lnTo>
                    <a:pt x="156792" y="39048"/>
                  </a:lnTo>
                  <a:lnTo>
                    <a:pt x="156859" y="39048"/>
                  </a:lnTo>
                  <a:lnTo>
                    <a:pt x="156859" y="39075"/>
                  </a:lnTo>
                  <a:lnTo>
                    <a:pt x="156926" y="39075"/>
                  </a:lnTo>
                  <a:lnTo>
                    <a:pt x="156926" y="39088"/>
                  </a:lnTo>
                  <a:lnTo>
                    <a:pt x="156993" y="39088"/>
                  </a:lnTo>
                  <a:lnTo>
                    <a:pt x="156993" y="39115"/>
                  </a:lnTo>
                  <a:lnTo>
                    <a:pt x="157073" y="39115"/>
                  </a:lnTo>
                  <a:lnTo>
                    <a:pt x="157073" y="39142"/>
                  </a:lnTo>
                  <a:lnTo>
                    <a:pt x="157140" y="39142"/>
                  </a:lnTo>
                  <a:lnTo>
                    <a:pt x="157140" y="39155"/>
                  </a:lnTo>
                  <a:lnTo>
                    <a:pt x="157207" y="39155"/>
                  </a:lnTo>
                  <a:lnTo>
                    <a:pt x="157207" y="39182"/>
                  </a:lnTo>
                  <a:lnTo>
                    <a:pt x="157300" y="39182"/>
                  </a:lnTo>
                  <a:lnTo>
                    <a:pt x="157300" y="39208"/>
                  </a:lnTo>
                  <a:lnTo>
                    <a:pt x="157367" y="39208"/>
                  </a:lnTo>
                  <a:lnTo>
                    <a:pt x="157367" y="39222"/>
                  </a:lnTo>
                  <a:lnTo>
                    <a:pt x="157434" y="39222"/>
                  </a:lnTo>
                  <a:lnTo>
                    <a:pt x="157434" y="39249"/>
                  </a:lnTo>
                  <a:lnTo>
                    <a:pt x="157501" y="39249"/>
                  </a:lnTo>
                  <a:lnTo>
                    <a:pt x="157501" y="39275"/>
                  </a:lnTo>
                  <a:lnTo>
                    <a:pt x="157595" y="39275"/>
                  </a:lnTo>
                  <a:lnTo>
                    <a:pt x="157595" y="39289"/>
                  </a:lnTo>
                  <a:lnTo>
                    <a:pt x="157662" y="39289"/>
                  </a:lnTo>
                  <a:lnTo>
                    <a:pt x="157662" y="39315"/>
                  </a:lnTo>
                  <a:lnTo>
                    <a:pt x="157729" y="39315"/>
                  </a:lnTo>
                  <a:lnTo>
                    <a:pt x="157729" y="39342"/>
                  </a:lnTo>
                  <a:lnTo>
                    <a:pt x="157795" y="39342"/>
                  </a:lnTo>
                  <a:lnTo>
                    <a:pt x="157795" y="39356"/>
                  </a:lnTo>
                  <a:lnTo>
                    <a:pt x="157876" y="39356"/>
                  </a:lnTo>
                  <a:lnTo>
                    <a:pt x="157876" y="39382"/>
                  </a:lnTo>
                  <a:lnTo>
                    <a:pt x="157943" y="39382"/>
                  </a:lnTo>
                  <a:lnTo>
                    <a:pt x="157943" y="39409"/>
                  </a:lnTo>
                  <a:lnTo>
                    <a:pt x="158010" y="39409"/>
                  </a:lnTo>
                  <a:lnTo>
                    <a:pt x="158010" y="39423"/>
                  </a:lnTo>
                  <a:lnTo>
                    <a:pt x="158076" y="39423"/>
                  </a:lnTo>
                  <a:lnTo>
                    <a:pt x="158076" y="39449"/>
                  </a:lnTo>
                  <a:lnTo>
                    <a:pt x="158170" y="39449"/>
                  </a:lnTo>
                  <a:lnTo>
                    <a:pt x="158170" y="39476"/>
                  </a:lnTo>
                  <a:lnTo>
                    <a:pt x="158237" y="39476"/>
                  </a:lnTo>
                  <a:lnTo>
                    <a:pt x="158237" y="39489"/>
                  </a:lnTo>
                  <a:lnTo>
                    <a:pt x="158304" y="39489"/>
                  </a:lnTo>
                  <a:lnTo>
                    <a:pt x="158304" y="39516"/>
                  </a:lnTo>
                  <a:close/>
                  <a:moveTo>
                    <a:pt x="112312" y="31420"/>
                  </a:moveTo>
                  <a:lnTo>
                    <a:pt x="112312" y="31447"/>
                  </a:lnTo>
                  <a:lnTo>
                    <a:pt x="112365" y="31447"/>
                  </a:lnTo>
                  <a:lnTo>
                    <a:pt x="112365" y="31420"/>
                  </a:lnTo>
                  <a:lnTo>
                    <a:pt x="112378" y="31420"/>
                  </a:lnTo>
                  <a:lnTo>
                    <a:pt x="112378" y="31353"/>
                  </a:lnTo>
                  <a:lnTo>
                    <a:pt x="112405" y="31353"/>
                  </a:lnTo>
                  <a:lnTo>
                    <a:pt x="112405" y="31287"/>
                  </a:lnTo>
                  <a:lnTo>
                    <a:pt x="112432" y="31287"/>
                  </a:lnTo>
                  <a:lnTo>
                    <a:pt x="112432" y="31260"/>
                  </a:lnTo>
                  <a:lnTo>
                    <a:pt x="112378" y="31260"/>
                  </a:lnTo>
                  <a:lnTo>
                    <a:pt x="112378" y="31246"/>
                  </a:lnTo>
                  <a:lnTo>
                    <a:pt x="112312" y="31246"/>
                  </a:lnTo>
                  <a:lnTo>
                    <a:pt x="112312" y="31220"/>
                  </a:lnTo>
                  <a:lnTo>
                    <a:pt x="112245" y="31220"/>
                  </a:lnTo>
                  <a:lnTo>
                    <a:pt x="112245" y="31193"/>
                  </a:lnTo>
                  <a:lnTo>
                    <a:pt x="112178" y="31193"/>
                  </a:lnTo>
                  <a:lnTo>
                    <a:pt x="112178" y="31179"/>
                  </a:lnTo>
                  <a:lnTo>
                    <a:pt x="112097" y="31179"/>
                  </a:lnTo>
                  <a:lnTo>
                    <a:pt x="112097" y="31153"/>
                  </a:lnTo>
                  <a:lnTo>
                    <a:pt x="112030" y="31153"/>
                  </a:lnTo>
                  <a:lnTo>
                    <a:pt x="112030" y="31126"/>
                  </a:lnTo>
                  <a:lnTo>
                    <a:pt x="111964" y="31126"/>
                  </a:lnTo>
                  <a:lnTo>
                    <a:pt x="111964" y="31113"/>
                  </a:lnTo>
                  <a:lnTo>
                    <a:pt x="111897" y="31113"/>
                  </a:lnTo>
                  <a:lnTo>
                    <a:pt x="111897" y="31086"/>
                  </a:lnTo>
                  <a:lnTo>
                    <a:pt x="111803" y="31086"/>
                  </a:lnTo>
                  <a:lnTo>
                    <a:pt x="111803" y="31059"/>
                  </a:lnTo>
                  <a:lnTo>
                    <a:pt x="111736" y="31059"/>
                  </a:lnTo>
                  <a:lnTo>
                    <a:pt x="111736" y="31046"/>
                  </a:lnTo>
                  <a:lnTo>
                    <a:pt x="111669" y="31046"/>
                  </a:lnTo>
                  <a:lnTo>
                    <a:pt x="111669" y="31019"/>
                  </a:lnTo>
                  <a:lnTo>
                    <a:pt x="111602" y="31019"/>
                  </a:lnTo>
                  <a:lnTo>
                    <a:pt x="111602" y="30992"/>
                  </a:lnTo>
                  <a:lnTo>
                    <a:pt x="111509" y="30992"/>
                  </a:lnTo>
                  <a:lnTo>
                    <a:pt x="111509" y="30979"/>
                  </a:lnTo>
                  <a:lnTo>
                    <a:pt x="111442" y="30979"/>
                  </a:lnTo>
                  <a:lnTo>
                    <a:pt x="111442" y="30952"/>
                  </a:lnTo>
                  <a:lnTo>
                    <a:pt x="111375" y="30952"/>
                  </a:lnTo>
                  <a:lnTo>
                    <a:pt x="111375" y="30925"/>
                  </a:lnTo>
                  <a:lnTo>
                    <a:pt x="111308" y="30925"/>
                  </a:lnTo>
                  <a:lnTo>
                    <a:pt x="111308" y="30912"/>
                  </a:lnTo>
                  <a:lnTo>
                    <a:pt x="111228" y="30912"/>
                  </a:lnTo>
                  <a:lnTo>
                    <a:pt x="111228" y="30885"/>
                  </a:lnTo>
                  <a:lnTo>
                    <a:pt x="111161" y="30885"/>
                  </a:lnTo>
                  <a:lnTo>
                    <a:pt x="111161" y="30858"/>
                  </a:lnTo>
                  <a:lnTo>
                    <a:pt x="111094" y="30858"/>
                  </a:lnTo>
                  <a:lnTo>
                    <a:pt x="111094" y="30845"/>
                  </a:lnTo>
                  <a:lnTo>
                    <a:pt x="111027" y="30845"/>
                  </a:lnTo>
                  <a:lnTo>
                    <a:pt x="111027" y="30818"/>
                  </a:lnTo>
                  <a:lnTo>
                    <a:pt x="110933" y="30818"/>
                  </a:lnTo>
                  <a:lnTo>
                    <a:pt x="110933" y="30791"/>
                  </a:lnTo>
                  <a:lnTo>
                    <a:pt x="110866" y="30791"/>
                  </a:lnTo>
                  <a:lnTo>
                    <a:pt x="110866" y="30778"/>
                  </a:lnTo>
                  <a:lnTo>
                    <a:pt x="110799" y="30778"/>
                  </a:lnTo>
                  <a:lnTo>
                    <a:pt x="110799" y="30751"/>
                  </a:lnTo>
                  <a:lnTo>
                    <a:pt x="110732" y="30751"/>
                  </a:lnTo>
                  <a:lnTo>
                    <a:pt x="110732" y="30725"/>
                  </a:lnTo>
                  <a:lnTo>
                    <a:pt x="110639" y="30725"/>
                  </a:lnTo>
                  <a:lnTo>
                    <a:pt x="110639" y="30711"/>
                  </a:lnTo>
                  <a:lnTo>
                    <a:pt x="110572" y="30711"/>
                  </a:lnTo>
                  <a:lnTo>
                    <a:pt x="110572" y="30684"/>
                  </a:lnTo>
                  <a:lnTo>
                    <a:pt x="110505" y="30684"/>
                  </a:lnTo>
                  <a:lnTo>
                    <a:pt x="110505" y="30658"/>
                  </a:lnTo>
                  <a:lnTo>
                    <a:pt x="110425" y="30658"/>
                  </a:lnTo>
                  <a:lnTo>
                    <a:pt x="110425" y="30644"/>
                  </a:lnTo>
                  <a:lnTo>
                    <a:pt x="110358" y="30644"/>
                  </a:lnTo>
                  <a:lnTo>
                    <a:pt x="110358" y="30617"/>
                  </a:lnTo>
                  <a:lnTo>
                    <a:pt x="110291" y="30617"/>
                  </a:lnTo>
                  <a:lnTo>
                    <a:pt x="110291" y="30591"/>
                  </a:lnTo>
                  <a:lnTo>
                    <a:pt x="110224" y="30591"/>
                  </a:lnTo>
                  <a:lnTo>
                    <a:pt x="110224" y="30577"/>
                  </a:lnTo>
                  <a:lnTo>
                    <a:pt x="110130" y="30577"/>
                  </a:lnTo>
                  <a:lnTo>
                    <a:pt x="110130" y="30551"/>
                  </a:lnTo>
                  <a:lnTo>
                    <a:pt x="110063" y="30551"/>
                  </a:lnTo>
                  <a:lnTo>
                    <a:pt x="110063" y="30524"/>
                  </a:lnTo>
                  <a:lnTo>
                    <a:pt x="109996" y="30524"/>
                  </a:lnTo>
                  <a:lnTo>
                    <a:pt x="109996" y="30510"/>
                  </a:lnTo>
                  <a:lnTo>
                    <a:pt x="109930" y="30510"/>
                  </a:lnTo>
                  <a:lnTo>
                    <a:pt x="109930" y="30484"/>
                  </a:lnTo>
                  <a:lnTo>
                    <a:pt x="109836" y="30484"/>
                  </a:lnTo>
                  <a:lnTo>
                    <a:pt x="109836" y="30457"/>
                  </a:lnTo>
                  <a:lnTo>
                    <a:pt x="109769" y="30457"/>
                  </a:lnTo>
                  <a:lnTo>
                    <a:pt x="109769" y="30444"/>
                  </a:lnTo>
                  <a:lnTo>
                    <a:pt x="109702" y="30444"/>
                  </a:lnTo>
                  <a:lnTo>
                    <a:pt x="109702" y="30417"/>
                  </a:lnTo>
                  <a:lnTo>
                    <a:pt x="109635" y="30417"/>
                  </a:lnTo>
                  <a:lnTo>
                    <a:pt x="109635" y="30390"/>
                  </a:lnTo>
                  <a:lnTo>
                    <a:pt x="109555" y="30390"/>
                  </a:lnTo>
                  <a:lnTo>
                    <a:pt x="109555" y="30377"/>
                  </a:lnTo>
                  <a:lnTo>
                    <a:pt x="109488" y="30377"/>
                  </a:lnTo>
                  <a:lnTo>
                    <a:pt x="109488" y="30350"/>
                  </a:lnTo>
                  <a:lnTo>
                    <a:pt x="109421" y="30350"/>
                  </a:lnTo>
                  <a:lnTo>
                    <a:pt x="109421" y="30323"/>
                  </a:lnTo>
                  <a:lnTo>
                    <a:pt x="109354" y="30323"/>
                  </a:lnTo>
                  <a:lnTo>
                    <a:pt x="109354" y="30310"/>
                  </a:lnTo>
                  <a:lnTo>
                    <a:pt x="109261" y="30310"/>
                  </a:lnTo>
                  <a:lnTo>
                    <a:pt x="109261" y="30283"/>
                  </a:lnTo>
                  <a:lnTo>
                    <a:pt x="109194" y="30283"/>
                  </a:lnTo>
                  <a:lnTo>
                    <a:pt x="109194" y="30256"/>
                  </a:lnTo>
                  <a:lnTo>
                    <a:pt x="109127" y="30256"/>
                  </a:lnTo>
                  <a:lnTo>
                    <a:pt x="109127" y="30243"/>
                  </a:lnTo>
                  <a:lnTo>
                    <a:pt x="109060" y="30243"/>
                  </a:lnTo>
                  <a:lnTo>
                    <a:pt x="109060" y="30216"/>
                  </a:lnTo>
                  <a:lnTo>
                    <a:pt x="108966" y="30216"/>
                  </a:lnTo>
                  <a:lnTo>
                    <a:pt x="108966" y="30189"/>
                  </a:lnTo>
                  <a:lnTo>
                    <a:pt x="108899" y="30189"/>
                  </a:lnTo>
                  <a:lnTo>
                    <a:pt x="108899" y="30176"/>
                  </a:lnTo>
                  <a:lnTo>
                    <a:pt x="108832" y="30176"/>
                  </a:lnTo>
                  <a:lnTo>
                    <a:pt x="108832" y="30149"/>
                  </a:lnTo>
                  <a:lnTo>
                    <a:pt x="108752" y="30149"/>
                  </a:lnTo>
                  <a:lnTo>
                    <a:pt x="108752" y="30122"/>
                  </a:lnTo>
                  <a:lnTo>
                    <a:pt x="108685" y="30122"/>
                  </a:lnTo>
                  <a:lnTo>
                    <a:pt x="108685" y="30109"/>
                  </a:lnTo>
                  <a:lnTo>
                    <a:pt x="108618" y="30109"/>
                  </a:lnTo>
                  <a:lnTo>
                    <a:pt x="108618" y="30082"/>
                  </a:lnTo>
                  <a:lnTo>
                    <a:pt x="108551" y="30082"/>
                  </a:lnTo>
                  <a:lnTo>
                    <a:pt x="108551" y="30055"/>
                  </a:lnTo>
                  <a:lnTo>
                    <a:pt x="108458" y="30055"/>
                  </a:lnTo>
                  <a:lnTo>
                    <a:pt x="108458" y="30042"/>
                  </a:lnTo>
                  <a:lnTo>
                    <a:pt x="108391" y="30042"/>
                  </a:lnTo>
                  <a:lnTo>
                    <a:pt x="108391" y="30015"/>
                  </a:lnTo>
                  <a:lnTo>
                    <a:pt x="108324" y="30015"/>
                  </a:lnTo>
                  <a:lnTo>
                    <a:pt x="108324" y="29989"/>
                  </a:lnTo>
                  <a:lnTo>
                    <a:pt x="108257" y="29989"/>
                  </a:lnTo>
                  <a:lnTo>
                    <a:pt x="108257" y="29975"/>
                  </a:lnTo>
                  <a:lnTo>
                    <a:pt x="108163" y="29975"/>
                  </a:lnTo>
                  <a:lnTo>
                    <a:pt x="108163" y="29948"/>
                  </a:lnTo>
                  <a:lnTo>
                    <a:pt x="108096" y="29948"/>
                  </a:lnTo>
                  <a:lnTo>
                    <a:pt x="108096" y="29922"/>
                  </a:lnTo>
                  <a:lnTo>
                    <a:pt x="108029" y="29922"/>
                  </a:lnTo>
                  <a:lnTo>
                    <a:pt x="108029" y="29908"/>
                  </a:lnTo>
                  <a:lnTo>
                    <a:pt x="107962" y="29908"/>
                  </a:lnTo>
                  <a:lnTo>
                    <a:pt x="107962" y="29881"/>
                  </a:lnTo>
                  <a:lnTo>
                    <a:pt x="107882" y="29881"/>
                  </a:lnTo>
                  <a:lnTo>
                    <a:pt x="107882" y="29855"/>
                  </a:lnTo>
                  <a:lnTo>
                    <a:pt x="107815" y="29855"/>
                  </a:lnTo>
                  <a:lnTo>
                    <a:pt x="107815" y="29841"/>
                  </a:lnTo>
                  <a:lnTo>
                    <a:pt x="107748" y="29841"/>
                  </a:lnTo>
                  <a:lnTo>
                    <a:pt x="107748" y="29815"/>
                  </a:lnTo>
                  <a:lnTo>
                    <a:pt x="107681" y="29815"/>
                  </a:lnTo>
                  <a:lnTo>
                    <a:pt x="107681" y="29788"/>
                  </a:lnTo>
                  <a:lnTo>
                    <a:pt x="107588" y="29788"/>
                  </a:lnTo>
                  <a:lnTo>
                    <a:pt x="107588" y="29855"/>
                  </a:lnTo>
                  <a:lnTo>
                    <a:pt x="107561" y="29855"/>
                  </a:lnTo>
                  <a:lnTo>
                    <a:pt x="107561" y="29922"/>
                  </a:lnTo>
                  <a:lnTo>
                    <a:pt x="107548" y="29922"/>
                  </a:lnTo>
                  <a:lnTo>
                    <a:pt x="107548" y="29975"/>
                  </a:lnTo>
                  <a:lnTo>
                    <a:pt x="107588" y="29975"/>
                  </a:lnTo>
                  <a:lnTo>
                    <a:pt x="107588" y="29989"/>
                  </a:lnTo>
                  <a:lnTo>
                    <a:pt x="107655" y="29989"/>
                  </a:lnTo>
                  <a:lnTo>
                    <a:pt x="107655" y="30015"/>
                  </a:lnTo>
                  <a:lnTo>
                    <a:pt x="107722" y="30015"/>
                  </a:lnTo>
                  <a:lnTo>
                    <a:pt x="107722" y="30042"/>
                  </a:lnTo>
                  <a:lnTo>
                    <a:pt x="107815" y="30042"/>
                  </a:lnTo>
                  <a:lnTo>
                    <a:pt x="107815" y="30055"/>
                  </a:lnTo>
                  <a:lnTo>
                    <a:pt x="107882" y="30055"/>
                  </a:lnTo>
                  <a:lnTo>
                    <a:pt x="107882" y="30082"/>
                  </a:lnTo>
                  <a:lnTo>
                    <a:pt x="107949" y="30082"/>
                  </a:lnTo>
                  <a:lnTo>
                    <a:pt x="107949" y="30109"/>
                  </a:lnTo>
                  <a:lnTo>
                    <a:pt x="108016" y="30109"/>
                  </a:lnTo>
                  <a:lnTo>
                    <a:pt x="108016" y="30122"/>
                  </a:lnTo>
                  <a:lnTo>
                    <a:pt x="108096" y="30122"/>
                  </a:lnTo>
                  <a:lnTo>
                    <a:pt x="108096" y="30149"/>
                  </a:lnTo>
                  <a:lnTo>
                    <a:pt x="108163" y="30149"/>
                  </a:lnTo>
                  <a:lnTo>
                    <a:pt x="108163" y="30176"/>
                  </a:lnTo>
                  <a:lnTo>
                    <a:pt x="108230" y="30176"/>
                  </a:lnTo>
                  <a:lnTo>
                    <a:pt x="108230" y="30189"/>
                  </a:lnTo>
                  <a:lnTo>
                    <a:pt x="108297" y="30189"/>
                  </a:lnTo>
                  <a:lnTo>
                    <a:pt x="108297" y="30216"/>
                  </a:lnTo>
                  <a:lnTo>
                    <a:pt x="108391" y="30216"/>
                  </a:lnTo>
                  <a:lnTo>
                    <a:pt x="108391" y="30243"/>
                  </a:lnTo>
                  <a:lnTo>
                    <a:pt x="108458" y="30243"/>
                  </a:lnTo>
                  <a:lnTo>
                    <a:pt x="108458" y="30256"/>
                  </a:lnTo>
                  <a:lnTo>
                    <a:pt x="108525" y="30256"/>
                  </a:lnTo>
                  <a:lnTo>
                    <a:pt x="108525" y="30283"/>
                  </a:lnTo>
                  <a:lnTo>
                    <a:pt x="108591" y="30283"/>
                  </a:lnTo>
                  <a:lnTo>
                    <a:pt x="108591" y="30310"/>
                  </a:lnTo>
                  <a:lnTo>
                    <a:pt x="108685" y="30310"/>
                  </a:lnTo>
                  <a:lnTo>
                    <a:pt x="108685" y="30323"/>
                  </a:lnTo>
                  <a:lnTo>
                    <a:pt x="108752" y="30323"/>
                  </a:lnTo>
                  <a:lnTo>
                    <a:pt x="108752" y="30350"/>
                  </a:lnTo>
                  <a:lnTo>
                    <a:pt x="108819" y="30350"/>
                  </a:lnTo>
                  <a:lnTo>
                    <a:pt x="108819" y="30377"/>
                  </a:lnTo>
                  <a:lnTo>
                    <a:pt x="108886" y="30377"/>
                  </a:lnTo>
                  <a:lnTo>
                    <a:pt x="108886" y="30390"/>
                  </a:lnTo>
                  <a:lnTo>
                    <a:pt x="108966" y="30390"/>
                  </a:lnTo>
                  <a:lnTo>
                    <a:pt x="108966" y="30417"/>
                  </a:lnTo>
                  <a:lnTo>
                    <a:pt x="109033" y="30417"/>
                  </a:lnTo>
                  <a:lnTo>
                    <a:pt x="109033" y="30444"/>
                  </a:lnTo>
                  <a:lnTo>
                    <a:pt x="109100" y="30444"/>
                  </a:lnTo>
                  <a:lnTo>
                    <a:pt x="109100" y="30457"/>
                  </a:lnTo>
                  <a:lnTo>
                    <a:pt x="109194" y="30457"/>
                  </a:lnTo>
                  <a:lnTo>
                    <a:pt x="109194" y="30484"/>
                  </a:lnTo>
                  <a:lnTo>
                    <a:pt x="109261" y="30484"/>
                  </a:lnTo>
                  <a:lnTo>
                    <a:pt x="109261" y="30510"/>
                  </a:lnTo>
                  <a:lnTo>
                    <a:pt x="109327" y="30510"/>
                  </a:lnTo>
                  <a:lnTo>
                    <a:pt x="109327" y="30524"/>
                  </a:lnTo>
                  <a:lnTo>
                    <a:pt x="109394" y="30524"/>
                  </a:lnTo>
                  <a:lnTo>
                    <a:pt x="109394" y="30551"/>
                  </a:lnTo>
                  <a:lnTo>
                    <a:pt x="109488" y="30551"/>
                  </a:lnTo>
                  <a:lnTo>
                    <a:pt x="109488" y="30577"/>
                  </a:lnTo>
                  <a:lnTo>
                    <a:pt x="109555" y="30577"/>
                  </a:lnTo>
                  <a:lnTo>
                    <a:pt x="109555" y="30591"/>
                  </a:lnTo>
                  <a:lnTo>
                    <a:pt x="109622" y="30591"/>
                  </a:lnTo>
                  <a:lnTo>
                    <a:pt x="109622" y="30617"/>
                  </a:lnTo>
                  <a:lnTo>
                    <a:pt x="109689" y="30617"/>
                  </a:lnTo>
                  <a:lnTo>
                    <a:pt x="109689" y="30644"/>
                  </a:lnTo>
                  <a:lnTo>
                    <a:pt x="109769" y="30644"/>
                  </a:lnTo>
                  <a:lnTo>
                    <a:pt x="109769" y="30658"/>
                  </a:lnTo>
                  <a:lnTo>
                    <a:pt x="109836" y="30658"/>
                  </a:lnTo>
                  <a:lnTo>
                    <a:pt x="109836" y="30684"/>
                  </a:lnTo>
                  <a:lnTo>
                    <a:pt x="109903" y="30684"/>
                  </a:lnTo>
                  <a:lnTo>
                    <a:pt x="109903" y="30711"/>
                  </a:lnTo>
                  <a:lnTo>
                    <a:pt x="109970" y="30711"/>
                  </a:lnTo>
                  <a:lnTo>
                    <a:pt x="109970" y="30725"/>
                  </a:lnTo>
                  <a:lnTo>
                    <a:pt x="110063" y="30725"/>
                  </a:lnTo>
                  <a:lnTo>
                    <a:pt x="110063" y="30751"/>
                  </a:lnTo>
                  <a:lnTo>
                    <a:pt x="110130" y="30751"/>
                  </a:lnTo>
                  <a:lnTo>
                    <a:pt x="110130" y="30778"/>
                  </a:lnTo>
                  <a:lnTo>
                    <a:pt x="110197" y="30778"/>
                  </a:lnTo>
                  <a:lnTo>
                    <a:pt x="110197" y="30791"/>
                  </a:lnTo>
                  <a:lnTo>
                    <a:pt x="110264" y="30791"/>
                  </a:lnTo>
                  <a:lnTo>
                    <a:pt x="110264" y="30818"/>
                  </a:lnTo>
                  <a:lnTo>
                    <a:pt x="110358" y="30818"/>
                  </a:lnTo>
                  <a:lnTo>
                    <a:pt x="110358" y="30845"/>
                  </a:lnTo>
                  <a:lnTo>
                    <a:pt x="110425" y="30845"/>
                  </a:lnTo>
                  <a:lnTo>
                    <a:pt x="110425" y="30858"/>
                  </a:lnTo>
                  <a:lnTo>
                    <a:pt x="110492" y="30858"/>
                  </a:lnTo>
                  <a:lnTo>
                    <a:pt x="110492" y="30885"/>
                  </a:lnTo>
                  <a:lnTo>
                    <a:pt x="110559" y="30885"/>
                  </a:lnTo>
                  <a:lnTo>
                    <a:pt x="110559" y="30912"/>
                  </a:lnTo>
                  <a:lnTo>
                    <a:pt x="110639" y="30912"/>
                  </a:lnTo>
                  <a:lnTo>
                    <a:pt x="110639" y="30925"/>
                  </a:lnTo>
                  <a:lnTo>
                    <a:pt x="110706" y="30925"/>
                  </a:lnTo>
                  <a:lnTo>
                    <a:pt x="110706" y="30952"/>
                  </a:lnTo>
                  <a:lnTo>
                    <a:pt x="110773" y="30952"/>
                  </a:lnTo>
                  <a:lnTo>
                    <a:pt x="110773" y="30979"/>
                  </a:lnTo>
                  <a:lnTo>
                    <a:pt x="110866" y="30979"/>
                  </a:lnTo>
                  <a:lnTo>
                    <a:pt x="110866" y="30992"/>
                  </a:lnTo>
                  <a:lnTo>
                    <a:pt x="110933" y="30992"/>
                  </a:lnTo>
                  <a:lnTo>
                    <a:pt x="110933" y="31019"/>
                  </a:lnTo>
                  <a:lnTo>
                    <a:pt x="111000" y="31019"/>
                  </a:lnTo>
                  <a:lnTo>
                    <a:pt x="111000" y="31046"/>
                  </a:lnTo>
                  <a:lnTo>
                    <a:pt x="111067" y="31046"/>
                  </a:lnTo>
                  <a:lnTo>
                    <a:pt x="111067" y="31059"/>
                  </a:lnTo>
                  <a:lnTo>
                    <a:pt x="111161" y="31059"/>
                  </a:lnTo>
                  <a:lnTo>
                    <a:pt x="111161" y="31086"/>
                  </a:lnTo>
                  <a:lnTo>
                    <a:pt x="111228" y="31086"/>
                  </a:lnTo>
                  <a:lnTo>
                    <a:pt x="111228" y="31113"/>
                  </a:lnTo>
                  <a:lnTo>
                    <a:pt x="111295" y="31113"/>
                  </a:lnTo>
                  <a:lnTo>
                    <a:pt x="111295" y="31126"/>
                  </a:lnTo>
                  <a:lnTo>
                    <a:pt x="111361" y="31126"/>
                  </a:lnTo>
                  <a:lnTo>
                    <a:pt x="111361" y="31153"/>
                  </a:lnTo>
                  <a:lnTo>
                    <a:pt x="111442" y="31153"/>
                  </a:lnTo>
                  <a:lnTo>
                    <a:pt x="111442" y="31179"/>
                  </a:lnTo>
                  <a:lnTo>
                    <a:pt x="111509" y="31179"/>
                  </a:lnTo>
                  <a:lnTo>
                    <a:pt x="111509" y="31193"/>
                  </a:lnTo>
                  <a:lnTo>
                    <a:pt x="111576" y="31193"/>
                  </a:lnTo>
                  <a:lnTo>
                    <a:pt x="111576" y="31220"/>
                  </a:lnTo>
                  <a:lnTo>
                    <a:pt x="111642" y="31220"/>
                  </a:lnTo>
                  <a:lnTo>
                    <a:pt x="111642" y="31246"/>
                  </a:lnTo>
                  <a:lnTo>
                    <a:pt x="111736" y="31246"/>
                  </a:lnTo>
                  <a:lnTo>
                    <a:pt x="111736" y="31260"/>
                  </a:lnTo>
                  <a:lnTo>
                    <a:pt x="111803" y="31260"/>
                  </a:lnTo>
                  <a:lnTo>
                    <a:pt x="111803" y="31287"/>
                  </a:lnTo>
                  <a:lnTo>
                    <a:pt x="111870" y="31287"/>
                  </a:lnTo>
                  <a:lnTo>
                    <a:pt x="111870" y="31313"/>
                  </a:lnTo>
                  <a:lnTo>
                    <a:pt x="111937" y="31313"/>
                  </a:lnTo>
                  <a:lnTo>
                    <a:pt x="111937" y="31327"/>
                  </a:lnTo>
                  <a:lnTo>
                    <a:pt x="112030" y="31327"/>
                  </a:lnTo>
                  <a:lnTo>
                    <a:pt x="112030" y="31353"/>
                  </a:lnTo>
                  <a:lnTo>
                    <a:pt x="112097" y="31353"/>
                  </a:lnTo>
                  <a:lnTo>
                    <a:pt x="112097" y="31380"/>
                  </a:lnTo>
                  <a:lnTo>
                    <a:pt x="112164" y="31380"/>
                  </a:lnTo>
                  <a:lnTo>
                    <a:pt x="112164" y="31394"/>
                  </a:lnTo>
                  <a:lnTo>
                    <a:pt x="112231" y="31394"/>
                  </a:lnTo>
                  <a:lnTo>
                    <a:pt x="112231" y="31420"/>
                  </a:lnTo>
                  <a:close/>
                  <a:moveTo>
                    <a:pt x="209662" y="28410"/>
                  </a:moveTo>
                  <a:lnTo>
                    <a:pt x="209662" y="28436"/>
                  </a:lnTo>
                  <a:lnTo>
                    <a:pt x="209729" y="28436"/>
                  </a:lnTo>
                  <a:lnTo>
                    <a:pt x="209729" y="28369"/>
                  </a:lnTo>
                  <a:lnTo>
                    <a:pt x="209756" y="28369"/>
                  </a:lnTo>
                  <a:lnTo>
                    <a:pt x="209756" y="28302"/>
                  </a:lnTo>
                  <a:lnTo>
                    <a:pt x="209783" y="28302"/>
                  </a:lnTo>
                  <a:lnTo>
                    <a:pt x="209783" y="28249"/>
                  </a:lnTo>
                  <a:lnTo>
                    <a:pt x="209756" y="28249"/>
                  </a:lnTo>
                  <a:lnTo>
                    <a:pt x="209756" y="28236"/>
                  </a:lnTo>
                  <a:lnTo>
                    <a:pt x="209662" y="28236"/>
                  </a:lnTo>
                  <a:lnTo>
                    <a:pt x="209662" y="28209"/>
                  </a:lnTo>
                  <a:lnTo>
                    <a:pt x="209596" y="28209"/>
                  </a:lnTo>
                  <a:lnTo>
                    <a:pt x="209596" y="28182"/>
                  </a:lnTo>
                  <a:lnTo>
                    <a:pt x="209529" y="28182"/>
                  </a:lnTo>
                  <a:lnTo>
                    <a:pt x="209529" y="28169"/>
                  </a:lnTo>
                  <a:lnTo>
                    <a:pt x="209462" y="28169"/>
                  </a:lnTo>
                  <a:lnTo>
                    <a:pt x="209462" y="28142"/>
                  </a:lnTo>
                  <a:lnTo>
                    <a:pt x="209381" y="28142"/>
                  </a:lnTo>
                  <a:lnTo>
                    <a:pt x="209381" y="28115"/>
                  </a:lnTo>
                  <a:lnTo>
                    <a:pt x="209314" y="28115"/>
                  </a:lnTo>
                  <a:lnTo>
                    <a:pt x="209314" y="28102"/>
                  </a:lnTo>
                  <a:lnTo>
                    <a:pt x="209248" y="28102"/>
                  </a:lnTo>
                  <a:lnTo>
                    <a:pt x="209248" y="28075"/>
                  </a:lnTo>
                  <a:lnTo>
                    <a:pt x="209181" y="28075"/>
                  </a:lnTo>
                  <a:lnTo>
                    <a:pt x="209181" y="28048"/>
                  </a:lnTo>
                  <a:lnTo>
                    <a:pt x="209087" y="28048"/>
                  </a:lnTo>
                  <a:lnTo>
                    <a:pt x="209087" y="28035"/>
                  </a:lnTo>
                  <a:lnTo>
                    <a:pt x="209020" y="28035"/>
                  </a:lnTo>
                  <a:lnTo>
                    <a:pt x="209020" y="28008"/>
                  </a:lnTo>
                  <a:lnTo>
                    <a:pt x="208953" y="28008"/>
                  </a:lnTo>
                  <a:lnTo>
                    <a:pt x="208953" y="27981"/>
                  </a:lnTo>
                  <a:lnTo>
                    <a:pt x="208886" y="27981"/>
                  </a:lnTo>
                  <a:lnTo>
                    <a:pt x="208886" y="27968"/>
                  </a:lnTo>
                  <a:lnTo>
                    <a:pt x="208793" y="27968"/>
                  </a:lnTo>
                  <a:lnTo>
                    <a:pt x="208793" y="27941"/>
                  </a:lnTo>
                  <a:lnTo>
                    <a:pt x="208726" y="27941"/>
                  </a:lnTo>
                  <a:lnTo>
                    <a:pt x="208726" y="27914"/>
                  </a:lnTo>
                  <a:lnTo>
                    <a:pt x="208659" y="27914"/>
                  </a:lnTo>
                  <a:lnTo>
                    <a:pt x="208659" y="27901"/>
                  </a:lnTo>
                  <a:lnTo>
                    <a:pt x="208579" y="27901"/>
                  </a:lnTo>
                  <a:lnTo>
                    <a:pt x="208579" y="27874"/>
                  </a:lnTo>
                  <a:lnTo>
                    <a:pt x="208512" y="27874"/>
                  </a:lnTo>
                  <a:lnTo>
                    <a:pt x="208512" y="27847"/>
                  </a:lnTo>
                  <a:lnTo>
                    <a:pt x="208445" y="27847"/>
                  </a:lnTo>
                  <a:lnTo>
                    <a:pt x="208445" y="27834"/>
                  </a:lnTo>
                  <a:lnTo>
                    <a:pt x="208378" y="27834"/>
                  </a:lnTo>
                  <a:lnTo>
                    <a:pt x="208378" y="27807"/>
                  </a:lnTo>
                  <a:lnTo>
                    <a:pt x="208284" y="27807"/>
                  </a:lnTo>
                  <a:lnTo>
                    <a:pt x="208284" y="27781"/>
                  </a:lnTo>
                  <a:lnTo>
                    <a:pt x="208217" y="27781"/>
                  </a:lnTo>
                  <a:lnTo>
                    <a:pt x="208217" y="27767"/>
                  </a:lnTo>
                  <a:lnTo>
                    <a:pt x="208150" y="27767"/>
                  </a:lnTo>
                  <a:lnTo>
                    <a:pt x="208150" y="27740"/>
                  </a:lnTo>
                  <a:lnTo>
                    <a:pt x="208083" y="27740"/>
                  </a:lnTo>
                  <a:lnTo>
                    <a:pt x="208083" y="27714"/>
                  </a:lnTo>
                  <a:lnTo>
                    <a:pt x="207990" y="27714"/>
                  </a:lnTo>
                  <a:lnTo>
                    <a:pt x="207990" y="27700"/>
                  </a:lnTo>
                  <a:lnTo>
                    <a:pt x="207923" y="27700"/>
                  </a:lnTo>
                  <a:lnTo>
                    <a:pt x="207923" y="27674"/>
                  </a:lnTo>
                  <a:lnTo>
                    <a:pt x="207856" y="27674"/>
                  </a:lnTo>
                  <a:lnTo>
                    <a:pt x="207856" y="27647"/>
                  </a:lnTo>
                  <a:lnTo>
                    <a:pt x="207789" y="27647"/>
                  </a:lnTo>
                  <a:lnTo>
                    <a:pt x="207789" y="27633"/>
                  </a:lnTo>
                  <a:lnTo>
                    <a:pt x="207709" y="27633"/>
                  </a:lnTo>
                  <a:lnTo>
                    <a:pt x="207709" y="27607"/>
                  </a:lnTo>
                  <a:lnTo>
                    <a:pt x="207642" y="27607"/>
                  </a:lnTo>
                  <a:lnTo>
                    <a:pt x="207642" y="27580"/>
                  </a:lnTo>
                  <a:lnTo>
                    <a:pt x="207575" y="27580"/>
                  </a:lnTo>
                  <a:lnTo>
                    <a:pt x="207575" y="27566"/>
                  </a:lnTo>
                  <a:lnTo>
                    <a:pt x="207508" y="27566"/>
                  </a:lnTo>
                  <a:lnTo>
                    <a:pt x="207508" y="27540"/>
                  </a:lnTo>
                  <a:lnTo>
                    <a:pt x="207414" y="27540"/>
                  </a:lnTo>
                  <a:lnTo>
                    <a:pt x="207414" y="27513"/>
                  </a:lnTo>
                  <a:lnTo>
                    <a:pt x="207347" y="27513"/>
                  </a:lnTo>
                  <a:lnTo>
                    <a:pt x="207347" y="27500"/>
                  </a:lnTo>
                  <a:lnTo>
                    <a:pt x="207280" y="27500"/>
                  </a:lnTo>
                  <a:lnTo>
                    <a:pt x="207280" y="27473"/>
                  </a:lnTo>
                  <a:lnTo>
                    <a:pt x="207214" y="27473"/>
                  </a:lnTo>
                  <a:lnTo>
                    <a:pt x="207214" y="27446"/>
                  </a:lnTo>
                  <a:lnTo>
                    <a:pt x="207120" y="27446"/>
                  </a:lnTo>
                  <a:lnTo>
                    <a:pt x="207120" y="27433"/>
                  </a:lnTo>
                  <a:lnTo>
                    <a:pt x="207053" y="27433"/>
                  </a:lnTo>
                  <a:lnTo>
                    <a:pt x="207053" y="27406"/>
                  </a:lnTo>
                  <a:lnTo>
                    <a:pt x="206986" y="27406"/>
                  </a:lnTo>
                  <a:lnTo>
                    <a:pt x="206986" y="27379"/>
                  </a:lnTo>
                  <a:lnTo>
                    <a:pt x="206919" y="27379"/>
                  </a:lnTo>
                  <a:lnTo>
                    <a:pt x="206919" y="27366"/>
                  </a:lnTo>
                  <a:lnTo>
                    <a:pt x="206839" y="27366"/>
                  </a:lnTo>
                  <a:lnTo>
                    <a:pt x="206839" y="27339"/>
                  </a:lnTo>
                  <a:lnTo>
                    <a:pt x="206772" y="27339"/>
                  </a:lnTo>
                  <a:lnTo>
                    <a:pt x="206772" y="27312"/>
                  </a:lnTo>
                  <a:lnTo>
                    <a:pt x="206705" y="27312"/>
                  </a:lnTo>
                  <a:lnTo>
                    <a:pt x="206705" y="27299"/>
                  </a:lnTo>
                  <a:lnTo>
                    <a:pt x="206611" y="27299"/>
                  </a:lnTo>
                  <a:lnTo>
                    <a:pt x="206611" y="27272"/>
                  </a:lnTo>
                  <a:lnTo>
                    <a:pt x="206545" y="27272"/>
                  </a:lnTo>
                  <a:lnTo>
                    <a:pt x="206545" y="27245"/>
                  </a:lnTo>
                  <a:lnTo>
                    <a:pt x="206478" y="27245"/>
                  </a:lnTo>
                  <a:lnTo>
                    <a:pt x="206478" y="27232"/>
                  </a:lnTo>
                  <a:lnTo>
                    <a:pt x="206411" y="27232"/>
                  </a:lnTo>
                  <a:lnTo>
                    <a:pt x="206411" y="27205"/>
                  </a:lnTo>
                  <a:lnTo>
                    <a:pt x="206317" y="27205"/>
                  </a:lnTo>
                  <a:lnTo>
                    <a:pt x="206317" y="27178"/>
                  </a:lnTo>
                  <a:lnTo>
                    <a:pt x="206250" y="27178"/>
                  </a:lnTo>
                  <a:lnTo>
                    <a:pt x="206250" y="27165"/>
                  </a:lnTo>
                  <a:lnTo>
                    <a:pt x="206183" y="27165"/>
                  </a:lnTo>
                  <a:lnTo>
                    <a:pt x="206183" y="27138"/>
                  </a:lnTo>
                  <a:lnTo>
                    <a:pt x="206116" y="27138"/>
                  </a:lnTo>
                  <a:lnTo>
                    <a:pt x="206116" y="27112"/>
                  </a:lnTo>
                  <a:lnTo>
                    <a:pt x="206036" y="27112"/>
                  </a:lnTo>
                  <a:lnTo>
                    <a:pt x="206036" y="27098"/>
                  </a:lnTo>
                  <a:lnTo>
                    <a:pt x="205969" y="27098"/>
                  </a:lnTo>
                  <a:lnTo>
                    <a:pt x="205969" y="27071"/>
                  </a:lnTo>
                  <a:lnTo>
                    <a:pt x="205902" y="27071"/>
                  </a:lnTo>
                  <a:lnTo>
                    <a:pt x="205902" y="27045"/>
                  </a:lnTo>
                  <a:lnTo>
                    <a:pt x="205835" y="27045"/>
                  </a:lnTo>
                  <a:lnTo>
                    <a:pt x="205835" y="27031"/>
                  </a:lnTo>
                  <a:lnTo>
                    <a:pt x="205742" y="27031"/>
                  </a:lnTo>
                  <a:lnTo>
                    <a:pt x="205742" y="27004"/>
                  </a:lnTo>
                  <a:lnTo>
                    <a:pt x="205675" y="27004"/>
                  </a:lnTo>
                  <a:lnTo>
                    <a:pt x="205675" y="26978"/>
                  </a:lnTo>
                  <a:lnTo>
                    <a:pt x="205608" y="26978"/>
                  </a:lnTo>
                  <a:lnTo>
                    <a:pt x="205608" y="26964"/>
                  </a:lnTo>
                  <a:lnTo>
                    <a:pt x="205541" y="26964"/>
                  </a:lnTo>
                  <a:lnTo>
                    <a:pt x="205541" y="26938"/>
                  </a:lnTo>
                  <a:lnTo>
                    <a:pt x="205447" y="26938"/>
                  </a:lnTo>
                  <a:lnTo>
                    <a:pt x="205447" y="26911"/>
                  </a:lnTo>
                  <a:lnTo>
                    <a:pt x="205380" y="26911"/>
                  </a:lnTo>
                  <a:lnTo>
                    <a:pt x="205380" y="26897"/>
                  </a:lnTo>
                  <a:lnTo>
                    <a:pt x="205313" y="26897"/>
                  </a:lnTo>
                  <a:lnTo>
                    <a:pt x="205313" y="26871"/>
                  </a:lnTo>
                  <a:lnTo>
                    <a:pt x="205246" y="26871"/>
                  </a:lnTo>
                  <a:lnTo>
                    <a:pt x="205246" y="26844"/>
                  </a:lnTo>
                  <a:lnTo>
                    <a:pt x="205166" y="26844"/>
                  </a:lnTo>
                  <a:lnTo>
                    <a:pt x="205166" y="26830"/>
                  </a:lnTo>
                  <a:lnTo>
                    <a:pt x="205099" y="26830"/>
                  </a:lnTo>
                  <a:lnTo>
                    <a:pt x="205099" y="26804"/>
                  </a:lnTo>
                  <a:lnTo>
                    <a:pt x="205032" y="26804"/>
                  </a:lnTo>
                  <a:lnTo>
                    <a:pt x="205032" y="26777"/>
                  </a:lnTo>
                  <a:lnTo>
                    <a:pt x="204939" y="26777"/>
                  </a:lnTo>
                  <a:lnTo>
                    <a:pt x="204939" y="26871"/>
                  </a:lnTo>
                  <a:lnTo>
                    <a:pt x="204912" y="26871"/>
                  </a:lnTo>
                  <a:lnTo>
                    <a:pt x="204912" y="26938"/>
                  </a:lnTo>
                  <a:lnTo>
                    <a:pt x="204899" y="26938"/>
                  </a:lnTo>
                  <a:lnTo>
                    <a:pt x="204899" y="26964"/>
                  </a:lnTo>
                  <a:lnTo>
                    <a:pt x="204939" y="26964"/>
                  </a:lnTo>
                  <a:lnTo>
                    <a:pt x="204939" y="26978"/>
                  </a:lnTo>
                  <a:lnTo>
                    <a:pt x="205006" y="26978"/>
                  </a:lnTo>
                  <a:lnTo>
                    <a:pt x="205006" y="27004"/>
                  </a:lnTo>
                  <a:lnTo>
                    <a:pt x="205073" y="27004"/>
                  </a:lnTo>
                  <a:lnTo>
                    <a:pt x="205073" y="27031"/>
                  </a:lnTo>
                  <a:lnTo>
                    <a:pt x="205166" y="27031"/>
                  </a:lnTo>
                  <a:lnTo>
                    <a:pt x="205166" y="27045"/>
                  </a:lnTo>
                  <a:lnTo>
                    <a:pt x="205233" y="27045"/>
                  </a:lnTo>
                  <a:lnTo>
                    <a:pt x="205233" y="27071"/>
                  </a:lnTo>
                  <a:lnTo>
                    <a:pt x="205300" y="27071"/>
                  </a:lnTo>
                  <a:lnTo>
                    <a:pt x="205300" y="27098"/>
                  </a:lnTo>
                  <a:lnTo>
                    <a:pt x="205380" y="27098"/>
                  </a:lnTo>
                  <a:lnTo>
                    <a:pt x="205380" y="27112"/>
                  </a:lnTo>
                  <a:lnTo>
                    <a:pt x="205447" y="27112"/>
                  </a:lnTo>
                  <a:lnTo>
                    <a:pt x="205447" y="27138"/>
                  </a:lnTo>
                  <a:lnTo>
                    <a:pt x="205514" y="27138"/>
                  </a:lnTo>
                  <a:lnTo>
                    <a:pt x="205514" y="27165"/>
                  </a:lnTo>
                  <a:lnTo>
                    <a:pt x="205581" y="27165"/>
                  </a:lnTo>
                  <a:lnTo>
                    <a:pt x="205581" y="27178"/>
                  </a:lnTo>
                  <a:lnTo>
                    <a:pt x="205675" y="27178"/>
                  </a:lnTo>
                  <a:lnTo>
                    <a:pt x="205675" y="27205"/>
                  </a:lnTo>
                  <a:lnTo>
                    <a:pt x="205742" y="27205"/>
                  </a:lnTo>
                  <a:lnTo>
                    <a:pt x="205742" y="27232"/>
                  </a:lnTo>
                  <a:lnTo>
                    <a:pt x="205809" y="27232"/>
                  </a:lnTo>
                  <a:lnTo>
                    <a:pt x="205809" y="27245"/>
                  </a:lnTo>
                  <a:lnTo>
                    <a:pt x="205875" y="27245"/>
                  </a:lnTo>
                  <a:lnTo>
                    <a:pt x="205875" y="27272"/>
                  </a:lnTo>
                  <a:lnTo>
                    <a:pt x="205969" y="27272"/>
                  </a:lnTo>
                  <a:lnTo>
                    <a:pt x="205969" y="27299"/>
                  </a:lnTo>
                  <a:lnTo>
                    <a:pt x="206036" y="27299"/>
                  </a:lnTo>
                  <a:lnTo>
                    <a:pt x="206036" y="27312"/>
                  </a:lnTo>
                  <a:lnTo>
                    <a:pt x="206103" y="27312"/>
                  </a:lnTo>
                  <a:lnTo>
                    <a:pt x="206103" y="27339"/>
                  </a:lnTo>
                  <a:lnTo>
                    <a:pt x="206170" y="27339"/>
                  </a:lnTo>
                  <a:lnTo>
                    <a:pt x="206170" y="27366"/>
                  </a:lnTo>
                  <a:lnTo>
                    <a:pt x="206250" y="27366"/>
                  </a:lnTo>
                  <a:lnTo>
                    <a:pt x="206250" y="27379"/>
                  </a:lnTo>
                  <a:lnTo>
                    <a:pt x="206317" y="27379"/>
                  </a:lnTo>
                  <a:lnTo>
                    <a:pt x="206317" y="27406"/>
                  </a:lnTo>
                  <a:lnTo>
                    <a:pt x="206384" y="27406"/>
                  </a:lnTo>
                  <a:lnTo>
                    <a:pt x="206384" y="27433"/>
                  </a:lnTo>
                  <a:lnTo>
                    <a:pt x="206451" y="27433"/>
                  </a:lnTo>
                  <a:lnTo>
                    <a:pt x="206451" y="27446"/>
                  </a:lnTo>
                  <a:lnTo>
                    <a:pt x="206545" y="27446"/>
                  </a:lnTo>
                  <a:lnTo>
                    <a:pt x="206545" y="27473"/>
                  </a:lnTo>
                  <a:lnTo>
                    <a:pt x="206611" y="27473"/>
                  </a:lnTo>
                  <a:lnTo>
                    <a:pt x="206611" y="27500"/>
                  </a:lnTo>
                  <a:lnTo>
                    <a:pt x="206678" y="27500"/>
                  </a:lnTo>
                  <a:lnTo>
                    <a:pt x="206678" y="27513"/>
                  </a:lnTo>
                  <a:lnTo>
                    <a:pt x="206745" y="27513"/>
                  </a:lnTo>
                  <a:lnTo>
                    <a:pt x="206745" y="27540"/>
                  </a:lnTo>
                  <a:lnTo>
                    <a:pt x="206839" y="27540"/>
                  </a:lnTo>
                  <a:lnTo>
                    <a:pt x="206839" y="27566"/>
                  </a:lnTo>
                  <a:lnTo>
                    <a:pt x="206906" y="27566"/>
                  </a:lnTo>
                  <a:lnTo>
                    <a:pt x="206906" y="27580"/>
                  </a:lnTo>
                  <a:lnTo>
                    <a:pt x="206973" y="27580"/>
                  </a:lnTo>
                  <a:lnTo>
                    <a:pt x="206973" y="27607"/>
                  </a:lnTo>
                  <a:lnTo>
                    <a:pt x="207053" y="27607"/>
                  </a:lnTo>
                  <a:lnTo>
                    <a:pt x="207053" y="27633"/>
                  </a:lnTo>
                  <a:lnTo>
                    <a:pt x="207120" y="27633"/>
                  </a:lnTo>
                  <a:lnTo>
                    <a:pt x="207120" y="27647"/>
                  </a:lnTo>
                  <a:lnTo>
                    <a:pt x="207187" y="27647"/>
                  </a:lnTo>
                  <a:lnTo>
                    <a:pt x="207187" y="27674"/>
                  </a:lnTo>
                  <a:lnTo>
                    <a:pt x="207254" y="27674"/>
                  </a:lnTo>
                  <a:lnTo>
                    <a:pt x="207254" y="27700"/>
                  </a:lnTo>
                  <a:lnTo>
                    <a:pt x="207347" y="27700"/>
                  </a:lnTo>
                  <a:lnTo>
                    <a:pt x="207347" y="27714"/>
                  </a:lnTo>
                  <a:lnTo>
                    <a:pt x="207414" y="27714"/>
                  </a:lnTo>
                  <a:lnTo>
                    <a:pt x="207414" y="27740"/>
                  </a:lnTo>
                  <a:lnTo>
                    <a:pt x="207481" y="27740"/>
                  </a:lnTo>
                  <a:lnTo>
                    <a:pt x="207481" y="27767"/>
                  </a:lnTo>
                  <a:lnTo>
                    <a:pt x="207548" y="27767"/>
                  </a:lnTo>
                  <a:lnTo>
                    <a:pt x="207548" y="27781"/>
                  </a:lnTo>
                  <a:lnTo>
                    <a:pt x="207642" y="27781"/>
                  </a:lnTo>
                  <a:lnTo>
                    <a:pt x="207642" y="27807"/>
                  </a:lnTo>
                  <a:lnTo>
                    <a:pt x="207709" y="27807"/>
                  </a:lnTo>
                  <a:lnTo>
                    <a:pt x="207709" y="27834"/>
                  </a:lnTo>
                  <a:lnTo>
                    <a:pt x="207776" y="27834"/>
                  </a:lnTo>
                  <a:lnTo>
                    <a:pt x="207776" y="27847"/>
                  </a:lnTo>
                  <a:lnTo>
                    <a:pt x="207843" y="27847"/>
                  </a:lnTo>
                  <a:lnTo>
                    <a:pt x="207843" y="27874"/>
                  </a:lnTo>
                  <a:lnTo>
                    <a:pt x="207923" y="27874"/>
                  </a:lnTo>
                  <a:lnTo>
                    <a:pt x="207923" y="27901"/>
                  </a:lnTo>
                  <a:lnTo>
                    <a:pt x="207990" y="27901"/>
                  </a:lnTo>
                  <a:lnTo>
                    <a:pt x="207990" y="27914"/>
                  </a:lnTo>
                  <a:lnTo>
                    <a:pt x="208057" y="27914"/>
                  </a:lnTo>
                  <a:lnTo>
                    <a:pt x="208057" y="27941"/>
                  </a:lnTo>
                  <a:lnTo>
                    <a:pt x="208124" y="27941"/>
                  </a:lnTo>
                  <a:lnTo>
                    <a:pt x="208124" y="27968"/>
                  </a:lnTo>
                  <a:lnTo>
                    <a:pt x="208217" y="27968"/>
                  </a:lnTo>
                  <a:lnTo>
                    <a:pt x="208217" y="27981"/>
                  </a:lnTo>
                  <a:lnTo>
                    <a:pt x="208284" y="27981"/>
                  </a:lnTo>
                  <a:lnTo>
                    <a:pt x="208284" y="28008"/>
                  </a:lnTo>
                  <a:lnTo>
                    <a:pt x="208351" y="28008"/>
                  </a:lnTo>
                  <a:lnTo>
                    <a:pt x="208351" y="28035"/>
                  </a:lnTo>
                  <a:lnTo>
                    <a:pt x="208418" y="28035"/>
                  </a:lnTo>
                  <a:lnTo>
                    <a:pt x="208418" y="28048"/>
                  </a:lnTo>
                  <a:lnTo>
                    <a:pt x="208512" y="28048"/>
                  </a:lnTo>
                  <a:lnTo>
                    <a:pt x="208512" y="28075"/>
                  </a:lnTo>
                  <a:lnTo>
                    <a:pt x="208579" y="28075"/>
                  </a:lnTo>
                  <a:lnTo>
                    <a:pt x="208579" y="28102"/>
                  </a:lnTo>
                  <a:lnTo>
                    <a:pt x="208645" y="28102"/>
                  </a:lnTo>
                  <a:lnTo>
                    <a:pt x="208645" y="28115"/>
                  </a:lnTo>
                  <a:lnTo>
                    <a:pt x="208712" y="28115"/>
                  </a:lnTo>
                  <a:lnTo>
                    <a:pt x="208712" y="28142"/>
                  </a:lnTo>
                  <a:lnTo>
                    <a:pt x="208793" y="28142"/>
                  </a:lnTo>
                  <a:lnTo>
                    <a:pt x="208793" y="28169"/>
                  </a:lnTo>
                  <a:lnTo>
                    <a:pt x="208860" y="28169"/>
                  </a:lnTo>
                  <a:lnTo>
                    <a:pt x="208860" y="28182"/>
                  </a:lnTo>
                  <a:lnTo>
                    <a:pt x="208926" y="28182"/>
                  </a:lnTo>
                  <a:lnTo>
                    <a:pt x="208926" y="28209"/>
                  </a:lnTo>
                  <a:lnTo>
                    <a:pt x="209020" y="28209"/>
                  </a:lnTo>
                  <a:lnTo>
                    <a:pt x="209020" y="28236"/>
                  </a:lnTo>
                  <a:lnTo>
                    <a:pt x="209087" y="28236"/>
                  </a:lnTo>
                  <a:lnTo>
                    <a:pt x="209087" y="28249"/>
                  </a:lnTo>
                  <a:lnTo>
                    <a:pt x="209154" y="28249"/>
                  </a:lnTo>
                  <a:lnTo>
                    <a:pt x="209154" y="28276"/>
                  </a:lnTo>
                  <a:lnTo>
                    <a:pt x="209221" y="28276"/>
                  </a:lnTo>
                  <a:lnTo>
                    <a:pt x="209221" y="28302"/>
                  </a:lnTo>
                  <a:lnTo>
                    <a:pt x="209314" y="28302"/>
                  </a:lnTo>
                  <a:lnTo>
                    <a:pt x="209314" y="28316"/>
                  </a:lnTo>
                  <a:lnTo>
                    <a:pt x="209381" y="28316"/>
                  </a:lnTo>
                  <a:lnTo>
                    <a:pt x="209381" y="28343"/>
                  </a:lnTo>
                  <a:lnTo>
                    <a:pt x="209448" y="28343"/>
                  </a:lnTo>
                  <a:lnTo>
                    <a:pt x="209448" y="28369"/>
                  </a:lnTo>
                  <a:lnTo>
                    <a:pt x="209515" y="28369"/>
                  </a:lnTo>
                  <a:lnTo>
                    <a:pt x="209515" y="28383"/>
                  </a:lnTo>
                  <a:lnTo>
                    <a:pt x="209596" y="28383"/>
                  </a:lnTo>
                  <a:lnTo>
                    <a:pt x="209596" y="28410"/>
                  </a:lnTo>
                  <a:close/>
                  <a:moveTo>
                    <a:pt x="74134" y="14332"/>
                  </a:moveTo>
                  <a:lnTo>
                    <a:pt x="74134" y="14359"/>
                  </a:lnTo>
                  <a:lnTo>
                    <a:pt x="74201" y="14359"/>
                  </a:lnTo>
                  <a:lnTo>
                    <a:pt x="74201" y="14332"/>
                  </a:lnTo>
                  <a:lnTo>
                    <a:pt x="74228" y="14332"/>
                  </a:lnTo>
                  <a:lnTo>
                    <a:pt x="74228" y="14252"/>
                  </a:lnTo>
                  <a:lnTo>
                    <a:pt x="74241" y="14252"/>
                  </a:lnTo>
                  <a:lnTo>
                    <a:pt x="74241" y="14185"/>
                  </a:lnTo>
                  <a:lnTo>
                    <a:pt x="74228" y="14185"/>
                  </a:lnTo>
                  <a:lnTo>
                    <a:pt x="74228" y="14158"/>
                  </a:lnTo>
                  <a:lnTo>
                    <a:pt x="74161" y="14158"/>
                  </a:lnTo>
                  <a:lnTo>
                    <a:pt x="74161" y="14131"/>
                  </a:lnTo>
                  <a:lnTo>
                    <a:pt x="74094" y="14131"/>
                  </a:lnTo>
                  <a:lnTo>
                    <a:pt x="74094" y="14118"/>
                  </a:lnTo>
                  <a:lnTo>
                    <a:pt x="74000" y="14118"/>
                  </a:lnTo>
                  <a:lnTo>
                    <a:pt x="74000" y="14091"/>
                  </a:lnTo>
                  <a:lnTo>
                    <a:pt x="73933" y="14091"/>
                  </a:lnTo>
                  <a:lnTo>
                    <a:pt x="73933" y="14065"/>
                  </a:lnTo>
                  <a:lnTo>
                    <a:pt x="73866" y="14065"/>
                  </a:lnTo>
                  <a:lnTo>
                    <a:pt x="73866" y="14051"/>
                  </a:lnTo>
                  <a:lnTo>
                    <a:pt x="73799" y="14051"/>
                  </a:lnTo>
                  <a:lnTo>
                    <a:pt x="73799" y="14024"/>
                  </a:lnTo>
                  <a:lnTo>
                    <a:pt x="73706" y="14024"/>
                  </a:lnTo>
                  <a:lnTo>
                    <a:pt x="73706" y="13998"/>
                  </a:lnTo>
                  <a:lnTo>
                    <a:pt x="73639" y="13998"/>
                  </a:lnTo>
                  <a:lnTo>
                    <a:pt x="73639" y="13984"/>
                  </a:lnTo>
                  <a:lnTo>
                    <a:pt x="73572" y="13984"/>
                  </a:lnTo>
                  <a:lnTo>
                    <a:pt x="73572" y="13957"/>
                  </a:lnTo>
                  <a:lnTo>
                    <a:pt x="73492" y="13957"/>
                  </a:lnTo>
                  <a:lnTo>
                    <a:pt x="73492" y="13931"/>
                  </a:lnTo>
                  <a:lnTo>
                    <a:pt x="73425" y="13931"/>
                  </a:lnTo>
                  <a:lnTo>
                    <a:pt x="73425" y="13917"/>
                  </a:lnTo>
                  <a:lnTo>
                    <a:pt x="73358" y="13917"/>
                  </a:lnTo>
                  <a:lnTo>
                    <a:pt x="73358" y="13891"/>
                  </a:lnTo>
                  <a:lnTo>
                    <a:pt x="73291" y="13891"/>
                  </a:lnTo>
                  <a:lnTo>
                    <a:pt x="73291" y="13864"/>
                  </a:lnTo>
                  <a:lnTo>
                    <a:pt x="73197" y="13864"/>
                  </a:lnTo>
                  <a:lnTo>
                    <a:pt x="73197" y="13850"/>
                  </a:lnTo>
                  <a:lnTo>
                    <a:pt x="73130" y="13850"/>
                  </a:lnTo>
                  <a:lnTo>
                    <a:pt x="73130" y="13824"/>
                  </a:lnTo>
                  <a:lnTo>
                    <a:pt x="73063" y="13824"/>
                  </a:lnTo>
                  <a:lnTo>
                    <a:pt x="73063" y="13797"/>
                  </a:lnTo>
                  <a:lnTo>
                    <a:pt x="72996" y="13797"/>
                  </a:lnTo>
                  <a:lnTo>
                    <a:pt x="72996" y="13784"/>
                  </a:lnTo>
                  <a:lnTo>
                    <a:pt x="72903" y="13784"/>
                  </a:lnTo>
                  <a:lnTo>
                    <a:pt x="72903" y="13757"/>
                  </a:lnTo>
                  <a:lnTo>
                    <a:pt x="72836" y="13757"/>
                  </a:lnTo>
                  <a:lnTo>
                    <a:pt x="72836" y="13730"/>
                  </a:lnTo>
                  <a:lnTo>
                    <a:pt x="72769" y="13730"/>
                  </a:lnTo>
                  <a:lnTo>
                    <a:pt x="72769" y="13717"/>
                  </a:lnTo>
                  <a:lnTo>
                    <a:pt x="72702" y="13717"/>
                  </a:lnTo>
                  <a:lnTo>
                    <a:pt x="72702" y="13690"/>
                  </a:lnTo>
                  <a:lnTo>
                    <a:pt x="72622" y="13690"/>
                  </a:lnTo>
                  <a:lnTo>
                    <a:pt x="72622" y="13663"/>
                  </a:lnTo>
                  <a:lnTo>
                    <a:pt x="72555" y="13663"/>
                  </a:lnTo>
                  <a:lnTo>
                    <a:pt x="72555" y="13650"/>
                  </a:lnTo>
                  <a:lnTo>
                    <a:pt x="72488" y="13650"/>
                  </a:lnTo>
                  <a:lnTo>
                    <a:pt x="72488" y="13623"/>
                  </a:lnTo>
                  <a:lnTo>
                    <a:pt x="72421" y="13623"/>
                  </a:lnTo>
                  <a:lnTo>
                    <a:pt x="72421" y="13596"/>
                  </a:lnTo>
                  <a:lnTo>
                    <a:pt x="72327" y="13596"/>
                  </a:lnTo>
                  <a:lnTo>
                    <a:pt x="72327" y="13583"/>
                  </a:lnTo>
                  <a:lnTo>
                    <a:pt x="72260" y="13583"/>
                  </a:lnTo>
                  <a:lnTo>
                    <a:pt x="72260" y="13556"/>
                  </a:lnTo>
                  <a:lnTo>
                    <a:pt x="72194" y="13556"/>
                  </a:lnTo>
                  <a:lnTo>
                    <a:pt x="72194" y="13529"/>
                  </a:lnTo>
                  <a:lnTo>
                    <a:pt x="72127" y="13529"/>
                  </a:lnTo>
                  <a:lnTo>
                    <a:pt x="72127" y="13516"/>
                  </a:lnTo>
                  <a:lnTo>
                    <a:pt x="72033" y="13516"/>
                  </a:lnTo>
                  <a:lnTo>
                    <a:pt x="72033" y="13489"/>
                  </a:lnTo>
                  <a:lnTo>
                    <a:pt x="71966" y="13489"/>
                  </a:lnTo>
                  <a:lnTo>
                    <a:pt x="71966" y="13462"/>
                  </a:lnTo>
                  <a:lnTo>
                    <a:pt x="71899" y="13462"/>
                  </a:lnTo>
                  <a:lnTo>
                    <a:pt x="71899" y="13449"/>
                  </a:lnTo>
                  <a:lnTo>
                    <a:pt x="71819" y="13449"/>
                  </a:lnTo>
                  <a:lnTo>
                    <a:pt x="71819" y="13422"/>
                  </a:lnTo>
                  <a:lnTo>
                    <a:pt x="71752" y="13422"/>
                  </a:lnTo>
                  <a:lnTo>
                    <a:pt x="71752" y="13395"/>
                  </a:lnTo>
                  <a:lnTo>
                    <a:pt x="71685" y="13395"/>
                  </a:lnTo>
                  <a:lnTo>
                    <a:pt x="71685" y="13382"/>
                  </a:lnTo>
                  <a:lnTo>
                    <a:pt x="71618" y="13382"/>
                  </a:lnTo>
                  <a:lnTo>
                    <a:pt x="71618" y="13355"/>
                  </a:lnTo>
                  <a:lnTo>
                    <a:pt x="71524" y="13355"/>
                  </a:lnTo>
                  <a:lnTo>
                    <a:pt x="71524" y="13329"/>
                  </a:lnTo>
                  <a:lnTo>
                    <a:pt x="71458" y="13329"/>
                  </a:lnTo>
                  <a:lnTo>
                    <a:pt x="71458" y="13315"/>
                  </a:lnTo>
                  <a:lnTo>
                    <a:pt x="71391" y="13315"/>
                  </a:lnTo>
                  <a:lnTo>
                    <a:pt x="71391" y="13288"/>
                  </a:lnTo>
                  <a:lnTo>
                    <a:pt x="71324" y="13288"/>
                  </a:lnTo>
                  <a:lnTo>
                    <a:pt x="71324" y="13262"/>
                  </a:lnTo>
                  <a:lnTo>
                    <a:pt x="71230" y="13262"/>
                  </a:lnTo>
                  <a:lnTo>
                    <a:pt x="71230" y="13248"/>
                  </a:lnTo>
                  <a:lnTo>
                    <a:pt x="71163" y="13248"/>
                  </a:lnTo>
                  <a:lnTo>
                    <a:pt x="71163" y="13221"/>
                  </a:lnTo>
                  <a:lnTo>
                    <a:pt x="71096" y="13221"/>
                  </a:lnTo>
                  <a:lnTo>
                    <a:pt x="71096" y="13195"/>
                  </a:lnTo>
                  <a:lnTo>
                    <a:pt x="71029" y="13195"/>
                  </a:lnTo>
                  <a:lnTo>
                    <a:pt x="71029" y="13181"/>
                  </a:lnTo>
                  <a:lnTo>
                    <a:pt x="70949" y="13181"/>
                  </a:lnTo>
                  <a:lnTo>
                    <a:pt x="70949" y="13155"/>
                  </a:lnTo>
                  <a:lnTo>
                    <a:pt x="70882" y="13155"/>
                  </a:lnTo>
                  <a:lnTo>
                    <a:pt x="70882" y="13128"/>
                  </a:lnTo>
                  <a:lnTo>
                    <a:pt x="70815" y="13128"/>
                  </a:lnTo>
                  <a:lnTo>
                    <a:pt x="70815" y="13114"/>
                  </a:lnTo>
                  <a:lnTo>
                    <a:pt x="70748" y="13114"/>
                  </a:lnTo>
                  <a:lnTo>
                    <a:pt x="70748" y="13088"/>
                  </a:lnTo>
                  <a:lnTo>
                    <a:pt x="70655" y="13088"/>
                  </a:lnTo>
                  <a:lnTo>
                    <a:pt x="70655" y="13061"/>
                  </a:lnTo>
                  <a:lnTo>
                    <a:pt x="70588" y="13061"/>
                  </a:lnTo>
                  <a:lnTo>
                    <a:pt x="70588" y="13048"/>
                  </a:lnTo>
                  <a:lnTo>
                    <a:pt x="70521" y="13048"/>
                  </a:lnTo>
                  <a:lnTo>
                    <a:pt x="70521" y="13021"/>
                  </a:lnTo>
                  <a:lnTo>
                    <a:pt x="70454" y="13021"/>
                  </a:lnTo>
                  <a:lnTo>
                    <a:pt x="70454" y="12994"/>
                  </a:lnTo>
                  <a:lnTo>
                    <a:pt x="70360" y="12994"/>
                  </a:lnTo>
                  <a:lnTo>
                    <a:pt x="70360" y="12981"/>
                  </a:lnTo>
                  <a:lnTo>
                    <a:pt x="70293" y="12981"/>
                  </a:lnTo>
                  <a:lnTo>
                    <a:pt x="70293" y="12954"/>
                  </a:lnTo>
                  <a:lnTo>
                    <a:pt x="70226" y="12954"/>
                  </a:lnTo>
                  <a:lnTo>
                    <a:pt x="70226" y="12927"/>
                  </a:lnTo>
                  <a:lnTo>
                    <a:pt x="70146" y="12927"/>
                  </a:lnTo>
                  <a:lnTo>
                    <a:pt x="70146" y="12914"/>
                  </a:lnTo>
                  <a:lnTo>
                    <a:pt x="70079" y="12914"/>
                  </a:lnTo>
                  <a:lnTo>
                    <a:pt x="70079" y="12887"/>
                  </a:lnTo>
                  <a:lnTo>
                    <a:pt x="70012" y="12887"/>
                  </a:lnTo>
                  <a:lnTo>
                    <a:pt x="70012" y="12860"/>
                  </a:lnTo>
                  <a:lnTo>
                    <a:pt x="69945" y="12860"/>
                  </a:lnTo>
                  <a:lnTo>
                    <a:pt x="69945" y="12847"/>
                  </a:lnTo>
                  <a:lnTo>
                    <a:pt x="69852" y="12847"/>
                  </a:lnTo>
                  <a:lnTo>
                    <a:pt x="69852" y="12820"/>
                  </a:lnTo>
                  <a:lnTo>
                    <a:pt x="69785" y="12820"/>
                  </a:lnTo>
                  <a:lnTo>
                    <a:pt x="69785" y="12793"/>
                  </a:lnTo>
                  <a:lnTo>
                    <a:pt x="69718" y="12793"/>
                  </a:lnTo>
                  <a:lnTo>
                    <a:pt x="69718" y="12780"/>
                  </a:lnTo>
                  <a:lnTo>
                    <a:pt x="69651" y="12780"/>
                  </a:lnTo>
                  <a:lnTo>
                    <a:pt x="69651" y="12753"/>
                  </a:lnTo>
                  <a:lnTo>
                    <a:pt x="69557" y="12753"/>
                  </a:lnTo>
                  <a:lnTo>
                    <a:pt x="69557" y="12726"/>
                  </a:lnTo>
                  <a:lnTo>
                    <a:pt x="69490" y="12726"/>
                  </a:lnTo>
                  <a:lnTo>
                    <a:pt x="69490" y="12713"/>
                  </a:lnTo>
                  <a:lnTo>
                    <a:pt x="69424" y="12713"/>
                  </a:lnTo>
                  <a:lnTo>
                    <a:pt x="69424" y="12753"/>
                  </a:lnTo>
                  <a:lnTo>
                    <a:pt x="69410" y="12753"/>
                  </a:lnTo>
                  <a:lnTo>
                    <a:pt x="69410" y="12847"/>
                  </a:lnTo>
                  <a:lnTo>
                    <a:pt x="69383" y="12847"/>
                  </a:lnTo>
                  <a:lnTo>
                    <a:pt x="69383" y="12887"/>
                  </a:lnTo>
                  <a:lnTo>
                    <a:pt x="69410" y="12887"/>
                  </a:lnTo>
                  <a:lnTo>
                    <a:pt x="69410" y="12914"/>
                  </a:lnTo>
                  <a:lnTo>
                    <a:pt x="69490" y="12914"/>
                  </a:lnTo>
                  <a:lnTo>
                    <a:pt x="69490" y="12927"/>
                  </a:lnTo>
                  <a:lnTo>
                    <a:pt x="69557" y="12927"/>
                  </a:lnTo>
                  <a:lnTo>
                    <a:pt x="69557" y="12954"/>
                  </a:lnTo>
                  <a:lnTo>
                    <a:pt x="69624" y="12954"/>
                  </a:lnTo>
                  <a:lnTo>
                    <a:pt x="69624" y="12981"/>
                  </a:lnTo>
                  <a:lnTo>
                    <a:pt x="69691" y="12981"/>
                  </a:lnTo>
                  <a:lnTo>
                    <a:pt x="69691" y="12994"/>
                  </a:lnTo>
                  <a:lnTo>
                    <a:pt x="69785" y="12994"/>
                  </a:lnTo>
                  <a:lnTo>
                    <a:pt x="69785" y="13021"/>
                  </a:lnTo>
                  <a:lnTo>
                    <a:pt x="69852" y="13021"/>
                  </a:lnTo>
                  <a:lnTo>
                    <a:pt x="69852" y="13048"/>
                  </a:lnTo>
                  <a:lnTo>
                    <a:pt x="69919" y="13048"/>
                  </a:lnTo>
                  <a:lnTo>
                    <a:pt x="69919" y="13061"/>
                  </a:lnTo>
                  <a:lnTo>
                    <a:pt x="69986" y="13061"/>
                  </a:lnTo>
                  <a:lnTo>
                    <a:pt x="69986" y="13088"/>
                  </a:lnTo>
                  <a:lnTo>
                    <a:pt x="70079" y="13088"/>
                  </a:lnTo>
                  <a:lnTo>
                    <a:pt x="70079" y="13114"/>
                  </a:lnTo>
                  <a:lnTo>
                    <a:pt x="70146" y="13114"/>
                  </a:lnTo>
                  <a:lnTo>
                    <a:pt x="70146" y="13128"/>
                  </a:lnTo>
                  <a:lnTo>
                    <a:pt x="70213" y="13128"/>
                  </a:lnTo>
                  <a:lnTo>
                    <a:pt x="70213" y="13155"/>
                  </a:lnTo>
                  <a:lnTo>
                    <a:pt x="70293" y="13155"/>
                  </a:lnTo>
                  <a:lnTo>
                    <a:pt x="70293" y="13181"/>
                  </a:lnTo>
                  <a:lnTo>
                    <a:pt x="70360" y="13181"/>
                  </a:lnTo>
                  <a:lnTo>
                    <a:pt x="70360" y="13195"/>
                  </a:lnTo>
                  <a:lnTo>
                    <a:pt x="70427" y="13195"/>
                  </a:lnTo>
                  <a:lnTo>
                    <a:pt x="70427" y="13221"/>
                  </a:lnTo>
                  <a:lnTo>
                    <a:pt x="70494" y="13221"/>
                  </a:lnTo>
                  <a:lnTo>
                    <a:pt x="70494" y="13248"/>
                  </a:lnTo>
                  <a:lnTo>
                    <a:pt x="70588" y="13248"/>
                  </a:lnTo>
                  <a:lnTo>
                    <a:pt x="70588" y="13262"/>
                  </a:lnTo>
                  <a:lnTo>
                    <a:pt x="70655" y="13262"/>
                  </a:lnTo>
                  <a:lnTo>
                    <a:pt x="70655" y="13288"/>
                  </a:lnTo>
                  <a:lnTo>
                    <a:pt x="70722" y="13288"/>
                  </a:lnTo>
                  <a:lnTo>
                    <a:pt x="70722" y="13315"/>
                  </a:lnTo>
                  <a:lnTo>
                    <a:pt x="70788" y="13315"/>
                  </a:lnTo>
                  <a:lnTo>
                    <a:pt x="70788" y="13329"/>
                  </a:lnTo>
                  <a:lnTo>
                    <a:pt x="70882" y="13329"/>
                  </a:lnTo>
                  <a:lnTo>
                    <a:pt x="70882" y="13355"/>
                  </a:lnTo>
                  <a:lnTo>
                    <a:pt x="70949" y="13355"/>
                  </a:lnTo>
                  <a:lnTo>
                    <a:pt x="70949" y="13382"/>
                  </a:lnTo>
                  <a:lnTo>
                    <a:pt x="71016" y="13382"/>
                  </a:lnTo>
                  <a:lnTo>
                    <a:pt x="71016" y="13395"/>
                  </a:lnTo>
                  <a:lnTo>
                    <a:pt x="71083" y="13395"/>
                  </a:lnTo>
                  <a:lnTo>
                    <a:pt x="71083" y="13422"/>
                  </a:lnTo>
                  <a:lnTo>
                    <a:pt x="71163" y="13422"/>
                  </a:lnTo>
                  <a:lnTo>
                    <a:pt x="71163" y="13449"/>
                  </a:lnTo>
                  <a:lnTo>
                    <a:pt x="71230" y="13449"/>
                  </a:lnTo>
                  <a:lnTo>
                    <a:pt x="71230" y="13462"/>
                  </a:lnTo>
                  <a:lnTo>
                    <a:pt x="71297" y="13462"/>
                  </a:lnTo>
                  <a:lnTo>
                    <a:pt x="71297" y="13489"/>
                  </a:lnTo>
                  <a:lnTo>
                    <a:pt x="71364" y="13489"/>
                  </a:lnTo>
                  <a:lnTo>
                    <a:pt x="71364" y="13516"/>
                  </a:lnTo>
                  <a:lnTo>
                    <a:pt x="71458" y="13516"/>
                  </a:lnTo>
                  <a:lnTo>
                    <a:pt x="71458" y="13529"/>
                  </a:lnTo>
                  <a:lnTo>
                    <a:pt x="71524" y="13529"/>
                  </a:lnTo>
                  <a:lnTo>
                    <a:pt x="71524" y="13556"/>
                  </a:lnTo>
                  <a:lnTo>
                    <a:pt x="71591" y="13556"/>
                  </a:lnTo>
                  <a:lnTo>
                    <a:pt x="71591" y="13583"/>
                  </a:lnTo>
                  <a:lnTo>
                    <a:pt x="71658" y="13583"/>
                  </a:lnTo>
                  <a:lnTo>
                    <a:pt x="71658" y="13596"/>
                  </a:lnTo>
                  <a:lnTo>
                    <a:pt x="71752" y="13596"/>
                  </a:lnTo>
                  <a:lnTo>
                    <a:pt x="71752" y="13623"/>
                  </a:lnTo>
                  <a:lnTo>
                    <a:pt x="71819" y="13623"/>
                  </a:lnTo>
                  <a:lnTo>
                    <a:pt x="71819" y="13650"/>
                  </a:lnTo>
                  <a:lnTo>
                    <a:pt x="71886" y="13650"/>
                  </a:lnTo>
                  <a:lnTo>
                    <a:pt x="71886" y="13663"/>
                  </a:lnTo>
                  <a:lnTo>
                    <a:pt x="71953" y="13663"/>
                  </a:lnTo>
                  <a:lnTo>
                    <a:pt x="71953" y="13690"/>
                  </a:lnTo>
                  <a:lnTo>
                    <a:pt x="72033" y="13690"/>
                  </a:lnTo>
                  <a:lnTo>
                    <a:pt x="72033" y="13717"/>
                  </a:lnTo>
                  <a:lnTo>
                    <a:pt x="72100" y="13717"/>
                  </a:lnTo>
                  <a:lnTo>
                    <a:pt x="72100" y="13730"/>
                  </a:lnTo>
                  <a:lnTo>
                    <a:pt x="72167" y="13730"/>
                  </a:lnTo>
                  <a:lnTo>
                    <a:pt x="72167" y="13757"/>
                  </a:lnTo>
                  <a:lnTo>
                    <a:pt x="72260" y="13757"/>
                  </a:lnTo>
                  <a:lnTo>
                    <a:pt x="72260" y="13784"/>
                  </a:lnTo>
                  <a:lnTo>
                    <a:pt x="72327" y="13784"/>
                  </a:lnTo>
                  <a:lnTo>
                    <a:pt x="72327" y="13797"/>
                  </a:lnTo>
                  <a:lnTo>
                    <a:pt x="72394" y="13797"/>
                  </a:lnTo>
                  <a:lnTo>
                    <a:pt x="72394" y="13824"/>
                  </a:lnTo>
                  <a:lnTo>
                    <a:pt x="72461" y="13824"/>
                  </a:lnTo>
                  <a:lnTo>
                    <a:pt x="72461" y="13850"/>
                  </a:lnTo>
                  <a:lnTo>
                    <a:pt x="72555" y="13850"/>
                  </a:lnTo>
                  <a:lnTo>
                    <a:pt x="72555" y="13864"/>
                  </a:lnTo>
                  <a:lnTo>
                    <a:pt x="72622" y="13864"/>
                  </a:lnTo>
                  <a:lnTo>
                    <a:pt x="72622" y="13891"/>
                  </a:lnTo>
                  <a:lnTo>
                    <a:pt x="72689" y="13891"/>
                  </a:lnTo>
                  <a:lnTo>
                    <a:pt x="72689" y="13917"/>
                  </a:lnTo>
                  <a:lnTo>
                    <a:pt x="72756" y="13917"/>
                  </a:lnTo>
                  <a:lnTo>
                    <a:pt x="72756" y="13931"/>
                  </a:lnTo>
                  <a:lnTo>
                    <a:pt x="72836" y="13931"/>
                  </a:lnTo>
                  <a:lnTo>
                    <a:pt x="72836" y="13957"/>
                  </a:lnTo>
                  <a:lnTo>
                    <a:pt x="72903" y="13957"/>
                  </a:lnTo>
                  <a:lnTo>
                    <a:pt x="72903" y="13984"/>
                  </a:lnTo>
                  <a:lnTo>
                    <a:pt x="72970" y="13984"/>
                  </a:lnTo>
                  <a:lnTo>
                    <a:pt x="72970" y="13998"/>
                  </a:lnTo>
                  <a:lnTo>
                    <a:pt x="73037" y="13998"/>
                  </a:lnTo>
                  <a:lnTo>
                    <a:pt x="73037" y="14024"/>
                  </a:lnTo>
                  <a:lnTo>
                    <a:pt x="73130" y="14024"/>
                  </a:lnTo>
                  <a:lnTo>
                    <a:pt x="73130" y="14051"/>
                  </a:lnTo>
                  <a:lnTo>
                    <a:pt x="73197" y="14051"/>
                  </a:lnTo>
                  <a:lnTo>
                    <a:pt x="73197" y="14065"/>
                  </a:lnTo>
                  <a:lnTo>
                    <a:pt x="73264" y="14065"/>
                  </a:lnTo>
                  <a:lnTo>
                    <a:pt x="73264" y="14091"/>
                  </a:lnTo>
                  <a:lnTo>
                    <a:pt x="73331" y="14091"/>
                  </a:lnTo>
                  <a:lnTo>
                    <a:pt x="73331" y="14118"/>
                  </a:lnTo>
                  <a:lnTo>
                    <a:pt x="73425" y="14118"/>
                  </a:lnTo>
                  <a:lnTo>
                    <a:pt x="73425" y="14131"/>
                  </a:lnTo>
                  <a:lnTo>
                    <a:pt x="73492" y="14131"/>
                  </a:lnTo>
                  <a:lnTo>
                    <a:pt x="73492" y="14158"/>
                  </a:lnTo>
                  <a:lnTo>
                    <a:pt x="73558" y="14158"/>
                  </a:lnTo>
                  <a:lnTo>
                    <a:pt x="73558" y="14185"/>
                  </a:lnTo>
                  <a:lnTo>
                    <a:pt x="73625" y="14185"/>
                  </a:lnTo>
                  <a:lnTo>
                    <a:pt x="73625" y="14198"/>
                  </a:lnTo>
                  <a:lnTo>
                    <a:pt x="73706" y="14198"/>
                  </a:lnTo>
                  <a:lnTo>
                    <a:pt x="73706" y="14225"/>
                  </a:lnTo>
                  <a:lnTo>
                    <a:pt x="73773" y="14225"/>
                  </a:lnTo>
                  <a:lnTo>
                    <a:pt x="73773" y="14252"/>
                  </a:lnTo>
                  <a:lnTo>
                    <a:pt x="73839" y="14252"/>
                  </a:lnTo>
                  <a:lnTo>
                    <a:pt x="73839" y="14265"/>
                  </a:lnTo>
                  <a:lnTo>
                    <a:pt x="73933" y="14265"/>
                  </a:lnTo>
                  <a:lnTo>
                    <a:pt x="73933" y="14292"/>
                  </a:lnTo>
                  <a:lnTo>
                    <a:pt x="74000" y="14292"/>
                  </a:lnTo>
                  <a:lnTo>
                    <a:pt x="74000" y="14319"/>
                  </a:lnTo>
                  <a:lnTo>
                    <a:pt x="74067" y="14319"/>
                  </a:lnTo>
                  <a:lnTo>
                    <a:pt x="74067" y="14332"/>
                  </a:lnTo>
                </a:path>
              </a:pathLst>
            </a:custGeom>
            <a:solidFill>
              <a:schemeClr val="accent6"/>
            </a:solidFill>
            <a:ln>
              <a:noFill/>
            </a:ln>
          </p:spPr>
          <p:txBody>
            <a:bodyPr spcFirstLastPara="1" wrap="square" lIns="182850" tIns="182850" rIns="182850" bIns="182850" anchor="ctr" anchorCtr="0">
              <a:noAutofit/>
            </a:bodyPr>
            <a:lstStyle/>
            <a:p>
              <a:endParaRPr sz="3600" dirty="0"/>
            </a:p>
          </p:txBody>
        </p:sp>
      </p:grpSp>
      <p:sp>
        <p:nvSpPr>
          <p:cNvPr id="1870" name="Google Shape;1870;p44"/>
          <p:cNvSpPr/>
          <p:nvPr/>
        </p:nvSpPr>
        <p:spPr>
          <a:xfrm>
            <a:off x="2776385" y="4022546"/>
            <a:ext cx="45719" cy="985863"/>
          </a:xfrm>
          <a:custGeom>
            <a:avLst/>
            <a:gdLst/>
            <a:ahLst/>
            <a:cxnLst/>
            <a:rect l="l" t="t" r="r" b="b"/>
            <a:pathLst>
              <a:path w="228" h="11322" extrusionOk="0">
                <a:moveTo>
                  <a:pt x="0" y="0"/>
                </a:moveTo>
                <a:lnTo>
                  <a:pt x="0" y="11321"/>
                </a:lnTo>
                <a:lnTo>
                  <a:pt x="228" y="11321"/>
                </a:lnTo>
                <a:lnTo>
                  <a:pt x="228" y="0"/>
                </a:lnTo>
                <a:close/>
              </a:path>
            </a:pathLst>
          </a:custGeom>
          <a:solidFill>
            <a:srgbClr val="2B6778"/>
          </a:solidFill>
          <a:ln>
            <a:noFill/>
          </a:ln>
        </p:spPr>
        <p:txBody>
          <a:bodyPr spcFirstLastPara="1" wrap="square" lIns="182850" tIns="182850" rIns="182850" bIns="182850" anchor="ctr" anchorCtr="0">
            <a:noAutofit/>
          </a:bodyPr>
          <a:lstStyle/>
          <a:p>
            <a:endParaRPr sz="3600"/>
          </a:p>
        </p:txBody>
      </p:sp>
      <p:sp>
        <p:nvSpPr>
          <p:cNvPr id="1876" name="Google Shape;1876;p44"/>
          <p:cNvSpPr/>
          <p:nvPr/>
        </p:nvSpPr>
        <p:spPr>
          <a:xfrm>
            <a:off x="5153737" y="4678261"/>
            <a:ext cx="16532" cy="817336"/>
          </a:xfrm>
          <a:custGeom>
            <a:avLst/>
            <a:gdLst/>
            <a:ahLst/>
            <a:cxnLst/>
            <a:rect l="l" t="t" r="r" b="b"/>
            <a:pathLst>
              <a:path w="229" h="11322" extrusionOk="0">
                <a:moveTo>
                  <a:pt x="1" y="0"/>
                </a:moveTo>
                <a:lnTo>
                  <a:pt x="1" y="11321"/>
                </a:lnTo>
                <a:lnTo>
                  <a:pt x="228" y="11321"/>
                </a:lnTo>
                <a:lnTo>
                  <a:pt x="228" y="0"/>
                </a:lnTo>
                <a:close/>
              </a:path>
            </a:pathLst>
          </a:custGeom>
          <a:solidFill>
            <a:srgbClr val="2B6778"/>
          </a:solidFill>
          <a:ln>
            <a:noFill/>
          </a:ln>
        </p:spPr>
        <p:txBody>
          <a:bodyPr spcFirstLastPara="1" wrap="square" lIns="182850" tIns="182850" rIns="182850" bIns="182850" anchor="ctr" anchorCtr="0">
            <a:noAutofit/>
          </a:bodyPr>
          <a:lstStyle/>
          <a:p>
            <a:endParaRPr sz="3600"/>
          </a:p>
        </p:txBody>
      </p:sp>
      <p:sp>
        <p:nvSpPr>
          <p:cNvPr id="1878" name="Google Shape;1878;p44"/>
          <p:cNvSpPr/>
          <p:nvPr/>
        </p:nvSpPr>
        <p:spPr>
          <a:xfrm>
            <a:off x="10152243" y="5728894"/>
            <a:ext cx="16460" cy="816324"/>
          </a:xfrm>
          <a:custGeom>
            <a:avLst/>
            <a:gdLst/>
            <a:ahLst/>
            <a:cxnLst/>
            <a:rect l="l" t="t" r="r" b="b"/>
            <a:pathLst>
              <a:path w="228" h="11308" extrusionOk="0">
                <a:moveTo>
                  <a:pt x="0" y="0"/>
                </a:moveTo>
                <a:lnTo>
                  <a:pt x="0" y="11307"/>
                </a:lnTo>
                <a:lnTo>
                  <a:pt x="228" y="11307"/>
                </a:lnTo>
                <a:lnTo>
                  <a:pt x="228" y="0"/>
                </a:lnTo>
                <a:close/>
              </a:path>
            </a:pathLst>
          </a:custGeom>
          <a:solidFill>
            <a:srgbClr val="2B6778"/>
          </a:solidFill>
          <a:ln>
            <a:noFill/>
          </a:ln>
        </p:spPr>
        <p:txBody>
          <a:bodyPr spcFirstLastPara="1" wrap="square" lIns="182850" tIns="182850" rIns="182850" bIns="182850" anchor="ctr" anchorCtr="0">
            <a:noAutofit/>
          </a:bodyPr>
          <a:lstStyle/>
          <a:p>
            <a:endParaRPr sz="3600"/>
          </a:p>
        </p:txBody>
      </p:sp>
      <p:sp>
        <p:nvSpPr>
          <p:cNvPr id="1879" name="Google Shape;1879;p44"/>
          <p:cNvSpPr/>
          <p:nvPr/>
        </p:nvSpPr>
        <p:spPr>
          <a:xfrm>
            <a:off x="13155705" y="3994297"/>
            <a:ext cx="12634" cy="12634"/>
          </a:xfrm>
          <a:custGeom>
            <a:avLst/>
            <a:gdLst/>
            <a:ahLst/>
            <a:cxnLst/>
            <a:rect l="l" t="t" r="r" b="b"/>
            <a:pathLst>
              <a:path w="175" h="175" extrusionOk="0">
                <a:moveTo>
                  <a:pt x="54" y="1"/>
                </a:moveTo>
                <a:cubicBezTo>
                  <a:pt x="41" y="1"/>
                  <a:pt x="41" y="14"/>
                  <a:pt x="27" y="27"/>
                </a:cubicBezTo>
                <a:cubicBezTo>
                  <a:pt x="27" y="27"/>
                  <a:pt x="14" y="41"/>
                  <a:pt x="14" y="54"/>
                </a:cubicBezTo>
                <a:cubicBezTo>
                  <a:pt x="14" y="54"/>
                  <a:pt x="1" y="68"/>
                  <a:pt x="1" y="81"/>
                </a:cubicBezTo>
                <a:cubicBezTo>
                  <a:pt x="1" y="108"/>
                  <a:pt x="14" y="135"/>
                  <a:pt x="27" y="148"/>
                </a:cubicBezTo>
                <a:cubicBezTo>
                  <a:pt x="41" y="161"/>
                  <a:pt x="68" y="175"/>
                  <a:pt x="94" y="175"/>
                </a:cubicBezTo>
                <a:cubicBezTo>
                  <a:pt x="108" y="175"/>
                  <a:pt x="121" y="161"/>
                  <a:pt x="121" y="161"/>
                </a:cubicBezTo>
                <a:cubicBezTo>
                  <a:pt x="135" y="161"/>
                  <a:pt x="148" y="148"/>
                  <a:pt x="148" y="148"/>
                </a:cubicBezTo>
                <a:cubicBezTo>
                  <a:pt x="161" y="135"/>
                  <a:pt x="161" y="121"/>
                  <a:pt x="175" y="121"/>
                </a:cubicBezTo>
                <a:cubicBezTo>
                  <a:pt x="175" y="108"/>
                  <a:pt x="175" y="94"/>
                  <a:pt x="175" y="81"/>
                </a:cubicBezTo>
                <a:cubicBezTo>
                  <a:pt x="175" y="68"/>
                  <a:pt x="175" y="54"/>
                  <a:pt x="175" y="54"/>
                </a:cubicBezTo>
                <a:cubicBezTo>
                  <a:pt x="161" y="41"/>
                  <a:pt x="161" y="27"/>
                  <a:pt x="148" y="27"/>
                </a:cubicBezTo>
                <a:cubicBezTo>
                  <a:pt x="148" y="14"/>
                  <a:pt x="135" y="1"/>
                  <a:pt x="121" y="1"/>
                </a:cubicBezTo>
                <a:close/>
              </a:path>
            </a:pathLst>
          </a:custGeom>
          <a:solidFill>
            <a:srgbClr val="A4A6A5"/>
          </a:solidFill>
          <a:ln>
            <a:noFill/>
          </a:ln>
        </p:spPr>
        <p:txBody>
          <a:bodyPr spcFirstLastPara="1" wrap="square" lIns="182850" tIns="182850" rIns="182850" bIns="182850" anchor="ctr" anchorCtr="0">
            <a:noAutofit/>
          </a:bodyPr>
          <a:lstStyle/>
          <a:p>
            <a:endParaRPr sz="3600"/>
          </a:p>
        </p:txBody>
      </p:sp>
      <p:sp>
        <p:nvSpPr>
          <p:cNvPr id="1881" name="Google Shape;1881;p44"/>
          <p:cNvSpPr/>
          <p:nvPr/>
        </p:nvSpPr>
        <p:spPr>
          <a:xfrm>
            <a:off x="13027207" y="5130338"/>
            <a:ext cx="15594" cy="817336"/>
          </a:xfrm>
          <a:custGeom>
            <a:avLst/>
            <a:gdLst/>
            <a:ahLst/>
            <a:cxnLst/>
            <a:rect l="l" t="t" r="r" b="b"/>
            <a:pathLst>
              <a:path w="216" h="11322" extrusionOk="0">
                <a:moveTo>
                  <a:pt x="1" y="0"/>
                </a:moveTo>
                <a:lnTo>
                  <a:pt x="1" y="11321"/>
                </a:lnTo>
                <a:lnTo>
                  <a:pt x="215" y="11321"/>
                </a:lnTo>
                <a:lnTo>
                  <a:pt x="215" y="0"/>
                </a:lnTo>
                <a:close/>
              </a:path>
            </a:pathLst>
          </a:custGeom>
          <a:solidFill>
            <a:srgbClr val="2B6778"/>
          </a:solidFill>
          <a:ln>
            <a:noFill/>
          </a:ln>
        </p:spPr>
        <p:txBody>
          <a:bodyPr spcFirstLastPara="1" wrap="square" lIns="182850" tIns="182850" rIns="182850" bIns="182850" anchor="ctr" anchorCtr="0">
            <a:noAutofit/>
          </a:bodyPr>
          <a:lstStyle/>
          <a:p>
            <a:endParaRPr sz="3600"/>
          </a:p>
        </p:txBody>
      </p:sp>
      <p:grpSp>
        <p:nvGrpSpPr>
          <p:cNvPr id="1883" name="Google Shape;1883;p44"/>
          <p:cNvGrpSpPr/>
          <p:nvPr/>
        </p:nvGrpSpPr>
        <p:grpSpPr>
          <a:xfrm>
            <a:off x="3008770" y="3416183"/>
            <a:ext cx="477320" cy="511106"/>
            <a:chOff x="6390448" y="2223678"/>
            <a:chExt cx="238660" cy="255553"/>
          </a:xfrm>
        </p:grpSpPr>
        <p:sp>
          <p:nvSpPr>
            <p:cNvPr id="1884" name="Google Shape;1884;p44"/>
            <p:cNvSpPr/>
            <p:nvPr/>
          </p:nvSpPr>
          <p:spPr>
            <a:xfrm>
              <a:off x="6390448" y="2223678"/>
              <a:ext cx="238660" cy="255553"/>
            </a:xfrm>
            <a:custGeom>
              <a:avLst/>
              <a:gdLst/>
              <a:ahLst/>
              <a:cxnLst/>
              <a:rect l="l" t="t" r="r" b="b"/>
              <a:pathLst>
                <a:path w="6612" h="7080" extrusionOk="0">
                  <a:moveTo>
                    <a:pt x="1767" y="242"/>
                  </a:moveTo>
                  <a:lnTo>
                    <a:pt x="1767" y="937"/>
                  </a:lnTo>
                  <a:lnTo>
                    <a:pt x="1178" y="937"/>
                  </a:lnTo>
                  <a:lnTo>
                    <a:pt x="1178" y="589"/>
                  </a:lnTo>
                  <a:lnTo>
                    <a:pt x="1178" y="242"/>
                  </a:lnTo>
                  <a:close/>
                  <a:moveTo>
                    <a:pt x="5420" y="242"/>
                  </a:moveTo>
                  <a:lnTo>
                    <a:pt x="5420" y="937"/>
                  </a:lnTo>
                  <a:lnTo>
                    <a:pt x="4831" y="937"/>
                  </a:lnTo>
                  <a:lnTo>
                    <a:pt x="4831" y="589"/>
                  </a:lnTo>
                  <a:lnTo>
                    <a:pt x="4831" y="242"/>
                  </a:lnTo>
                  <a:close/>
                  <a:moveTo>
                    <a:pt x="6370" y="710"/>
                  </a:moveTo>
                  <a:lnTo>
                    <a:pt x="6370" y="1767"/>
                  </a:lnTo>
                  <a:lnTo>
                    <a:pt x="242" y="1767"/>
                  </a:lnTo>
                  <a:lnTo>
                    <a:pt x="242" y="710"/>
                  </a:lnTo>
                  <a:lnTo>
                    <a:pt x="951" y="710"/>
                  </a:lnTo>
                  <a:lnTo>
                    <a:pt x="951" y="1058"/>
                  </a:lnTo>
                  <a:cubicBezTo>
                    <a:pt x="951" y="1125"/>
                    <a:pt x="1004" y="1178"/>
                    <a:pt x="1071" y="1178"/>
                  </a:cubicBezTo>
                  <a:lnTo>
                    <a:pt x="1887" y="1178"/>
                  </a:lnTo>
                  <a:cubicBezTo>
                    <a:pt x="1954" y="1178"/>
                    <a:pt x="2008" y="1125"/>
                    <a:pt x="2008" y="1058"/>
                  </a:cubicBezTo>
                  <a:lnTo>
                    <a:pt x="2008" y="710"/>
                  </a:lnTo>
                  <a:lnTo>
                    <a:pt x="4604" y="710"/>
                  </a:lnTo>
                  <a:lnTo>
                    <a:pt x="4604" y="1058"/>
                  </a:lnTo>
                  <a:cubicBezTo>
                    <a:pt x="4604" y="1125"/>
                    <a:pt x="4657" y="1178"/>
                    <a:pt x="4724" y="1178"/>
                  </a:cubicBezTo>
                  <a:lnTo>
                    <a:pt x="5541" y="1178"/>
                  </a:lnTo>
                  <a:cubicBezTo>
                    <a:pt x="5608" y="1178"/>
                    <a:pt x="5661" y="1125"/>
                    <a:pt x="5661" y="1058"/>
                  </a:cubicBezTo>
                  <a:lnTo>
                    <a:pt x="5661" y="710"/>
                  </a:lnTo>
                  <a:close/>
                  <a:moveTo>
                    <a:pt x="6370" y="2008"/>
                  </a:moveTo>
                  <a:lnTo>
                    <a:pt x="6370" y="6839"/>
                  </a:lnTo>
                  <a:lnTo>
                    <a:pt x="242" y="6839"/>
                  </a:lnTo>
                  <a:lnTo>
                    <a:pt x="242" y="2008"/>
                  </a:lnTo>
                  <a:close/>
                  <a:moveTo>
                    <a:pt x="1071" y="1"/>
                  </a:moveTo>
                  <a:cubicBezTo>
                    <a:pt x="1004" y="1"/>
                    <a:pt x="951" y="54"/>
                    <a:pt x="951" y="121"/>
                  </a:cubicBezTo>
                  <a:lnTo>
                    <a:pt x="951" y="469"/>
                  </a:lnTo>
                  <a:lnTo>
                    <a:pt x="121" y="469"/>
                  </a:lnTo>
                  <a:cubicBezTo>
                    <a:pt x="54" y="469"/>
                    <a:pt x="1" y="523"/>
                    <a:pt x="1" y="589"/>
                  </a:cubicBezTo>
                  <a:lnTo>
                    <a:pt x="1" y="1887"/>
                  </a:lnTo>
                  <a:lnTo>
                    <a:pt x="1" y="6959"/>
                  </a:lnTo>
                  <a:cubicBezTo>
                    <a:pt x="1" y="7026"/>
                    <a:pt x="54" y="7079"/>
                    <a:pt x="121" y="7079"/>
                  </a:cubicBezTo>
                  <a:lnTo>
                    <a:pt x="6491" y="7079"/>
                  </a:lnTo>
                  <a:cubicBezTo>
                    <a:pt x="6558" y="7079"/>
                    <a:pt x="6611" y="7026"/>
                    <a:pt x="6611" y="6959"/>
                  </a:cubicBezTo>
                  <a:lnTo>
                    <a:pt x="6611" y="1887"/>
                  </a:lnTo>
                  <a:lnTo>
                    <a:pt x="6611" y="589"/>
                  </a:lnTo>
                  <a:cubicBezTo>
                    <a:pt x="6611" y="523"/>
                    <a:pt x="6558" y="469"/>
                    <a:pt x="6491" y="469"/>
                  </a:cubicBezTo>
                  <a:lnTo>
                    <a:pt x="5661" y="469"/>
                  </a:lnTo>
                  <a:lnTo>
                    <a:pt x="5661" y="121"/>
                  </a:lnTo>
                  <a:cubicBezTo>
                    <a:pt x="5661" y="54"/>
                    <a:pt x="5608" y="1"/>
                    <a:pt x="5541" y="1"/>
                  </a:cubicBezTo>
                  <a:lnTo>
                    <a:pt x="4724" y="1"/>
                  </a:lnTo>
                  <a:cubicBezTo>
                    <a:pt x="4657" y="1"/>
                    <a:pt x="4604" y="54"/>
                    <a:pt x="4604" y="121"/>
                  </a:cubicBezTo>
                  <a:lnTo>
                    <a:pt x="4604" y="469"/>
                  </a:lnTo>
                  <a:lnTo>
                    <a:pt x="2008" y="469"/>
                  </a:lnTo>
                  <a:lnTo>
                    <a:pt x="2008" y="121"/>
                  </a:lnTo>
                  <a:cubicBezTo>
                    <a:pt x="2008" y="54"/>
                    <a:pt x="1954" y="1"/>
                    <a:pt x="1887" y="1"/>
                  </a:cubicBezTo>
                  <a:close/>
                </a:path>
              </a:pathLst>
            </a:custGeom>
            <a:solidFill>
              <a:schemeClr val="lt1"/>
            </a:solidFill>
            <a:ln>
              <a:noFill/>
            </a:ln>
          </p:spPr>
          <p:txBody>
            <a:bodyPr spcFirstLastPara="1" wrap="square" lIns="182850" tIns="182850" rIns="182850" bIns="182850" anchor="ctr" anchorCtr="0">
              <a:noAutofit/>
            </a:bodyPr>
            <a:lstStyle/>
            <a:p>
              <a:endParaRPr sz="3600"/>
            </a:p>
          </p:txBody>
        </p:sp>
        <p:sp>
          <p:nvSpPr>
            <p:cNvPr id="1885" name="Google Shape;1885;p44"/>
            <p:cNvSpPr/>
            <p:nvPr/>
          </p:nvSpPr>
          <p:spPr>
            <a:xfrm>
              <a:off x="6429105" y="2321747"/>
              <a:ext cx="161345" cy="123192"/>
            </a:xfrm>
            <a:custGeom>
              <a:avLst/>
              <a:gdLst/>
              <a:ahLst/>
              <a:cxnLst/>
              <a:rect l="l" t="t" r="r" b="b"/>
              <a:pathLst>
                <a:path w="4470" h="3413" extrusionOk="0">
                  <a:moveTo>
                    <a:pt x="1057" y="228"/>
                  </a:moveTo>
                  <a:lnTo>
                    <a:pt x="1057" y="1057"/>
                  </a:lnTo>
                  <a:lnTo>
                    <a:pt x="228" y="1057"/>
                  </a:lnTo>
                  <a:lnTo>
                    <a:pt x="228" y="228"/>
                  </a:lnTo>
                  <a:close/>
                  <a:moveTo>
                    <a:pt x="2114" y="228"/>
                  </a:moveTo>
                  <a:lnTo>
                    <a:pt x="2114" y="1057"/>
                  </a:lnTo>
                  <a:lnTo>
                    <a:pt x="1285" y="1057"/>
                  </a:lnTo>
                  <a:lnTo>
                    <a:pt x="1285" y="228"/>
                  </a:lnTo>
                  <a:close/>
                  <a:moveTo>
                    <a:pt x="3172" y="228"/>
                  </a:moveTo>
                  <a:lnTo>
                    <a:pt x="3172" y="1057"/>
                  </a:lnTo>
                  <a:lnTo>
                    <a:pt x="2355" y="1057"/>
                  </a:lnTo>
                  <a:lnTo>
                    <a:pt x="2355" y="228"/>
                  </a:lnTo>
                  <a:close/>
                  <a:moveTo>
                    <a:pt x="4242" y="228"/>
                  </a:moveTo>
                  <a:lnTo>
                    <a:pt x="4242" y="1057"/>
                  </a:lnTo>
                  <a:lnTo>
                    <a:pt x="3412" y="1057"/>
                  </a:lnTo>
                  <a:lnTo>
                    <a:pt x="3412" y="228"/>
                  </a:lnTo>
                  <a:close/>
                  <a:moveTo>
                    <a:pt x="1057" y="1285"/>
                  </a:moveTo>
                  <a:lnTo>
                    <a:pt x="1057" y="2114"/>
                  </a:lnTo>
                  <a:lnTo>
                    <a:pt x="228" y="2114"/>
                  </a:lnTo>
                  <a:lnTo>
                    <a:pt x="228" y="1285"/>
                  </a:lnTo>
                  <a:close/>
                  <a:moveTo>
                    <a:pt x="2114" y="1285"/>
                  </a:moveTo>
                  <a:lnTo>
                    <a:pt x="2114" y="2114"/>
                  </a:lnTo>
                  <a:lnTo>
                    <a:pt x="1285" y="2114"/>
                  </a:lnTo>
                  <a:lnTo>
                    <a:pt x="1285" y="1285"/>
                  </a:lnTo>
                  <a:close/>
                  <a:moveTo>
                    <a:pt x="3172" y="1285"/>
                  </a:moveTo>
                  <a:lnTo>
                    <a:pt x="3172" y="2114"/>
                  </a:lnTo>
                  <a:lnTo>
                    <a:pt x="2355" y="2114"/>
                  </a:lnTo>
                  <a:lnTo>
                    <a:pt x="2355" y="1285"/>
                  </a:lnTo>
                  <a:close/>
                  <a:moveTo>
                    <a:pt x="4242" y="1285"/>
                  </a:moveTo>
                  <a:lnTo>
                    <a:pt x="4242" y="2114"/>
                  </a:lnTo>
                  <a:lnTo>
                    <a:pt x="3412" y="2114"/>
                  </a:lnTo>
                  <a:lnTo>
                    <a:pt x="3412" y="1285"/>
                  </a:lnTo>
                  <a:close/>
                  <a:moveTo>
                    <a:pt x="1057" y="2355"/>
                  </a:moveTo>
                  <a:lnTo>
                    <a:pt x="1057" y="3172"/>
                  </a:lnTo>
                  <a:lnTo>
                    <a:pt x="228" y="3172"/>
                  </a:lnTo>
                  <a:lnTo>
                    <a:pt x="228" y="2355"/>
                  </a:lnTo>
                  <a:close/>
                  <a:moveTo>
                    <a:pt x="2114" y="2355"/>
                  </a:moveTo>
                  <a:lnTo>
                    <a:pt x="2114" y="3172"/>
                  </a:lnTo>
                  <a:lnTo>
                    <a:pt x="1285" y="3172"/>
                  </a:lnTo>
                  <a:lnTo>
                    <a:pt x="1285" y="2355"/>
                  </a:lnTo>
                  <a:close/>
                  <a:moveTo>
                    <a:pt x="3172" y="2355"/>
                  </a:moveTo>
                  <a:lnTo>
                    <a:pt x="3172" y="3172"/>
                  </a:lnTo>
                  <a:lnTo>
                    <a:pt x="2355" y="3172"/>
                  </a:lnTo>
                  <a:lnTo>
                    <a:pt x="2355" y="2355"/>
                  </a:lnTo>
                  <a:close/>
                  <a:moveTo>
                    <a:pt x="4242" y="2355"/>
                  </a:moveTo>
                  <a:lnTo>
                    <a:pt x="4242" y="3172"/>
                  </a:lnTo>
                  <a:lnTo>
                    <a:pt x="3412" y="3172"/>
                  </a:lnTo>
                  <a:lnTo>
                    <a:pt x="3412" y="2355"/>
                  </a:lnTo>
                  <a:close/>
                  <a:moveTo>
                    <a:pt x="0" y="0"/>
                  </a:moveTo>
                  <a:lnTo>
                    <a:pt x="0" y="3412"/>
                  </a:lnTo>
                  <a:lnTo>
                    <a:pt x="4470" y="3412"/>
                  </a:lnTo>
                  <a:lnTo>
                    <a:pt x="4470" y="2355"/>
                  </a:lnTo>
                  <a:lnTo>
                    <a:pt x="4470" y="2114"/>
                  </a:lnTo>
                  <a:lnTo>
                    <a:pt x="4470" y="1285"/>
                  </a:lnTo>
                  <a:lnTo>
                    <a:pt x="4470" y="1057"/>
                  </a:lnTo>
                  <a:lnTo>
                    <a:pt x="4470" y="0"/>
                  </a:lnTo>
                  <a:close/>
                </a:path>
              </a:pathLst>
            </a:custGeom>
            <a:solidFill>
              <a:schemeClr val="lt1"/>
            </a:solidFill>
            <a:ln>
              <a:noFill/>
            </a:ln>
          </p:spPr>
          <p:txBody>
            <a:bodyPr spcFirstLastPara="1" wrap="square" lIns="182850" tIns="182850" rIns="182850" bIns="182850" anchor="ctr" anchorCtr="0">
              <a:noAutofit/>
            </a:bodyPr>
            <a:lstStyle/>
            <a:p>
              <a:endParaRPr sz="3600"/>
            </a:p>
          </p:txBody>
        </p:sp>
      </p:grpSp>
      <p:sp>
        <p:nvSpPr>
          <p:cNvPr id="1886" name="Google Shape;1886;p44"/>
          <p:cNvSpPr/>
          <p:nvPr/>
        </p:nvSpPr>
        <p:spPr>
          <a:xfrm>
            <a:off x="15471189" y="7541399"/>
            <a:ext cx="15520" cy="1236614"/>
          </a:xfrm>
          <a:custGeom>
            <a:avLst/>
            <a:gdLst/>
            <a:ahLst/>
            <a:cxnLst/>
            <a:rect l="l" t="t" r="r" b="b"/>
            <a:pathLst>
              <a:path w="215" h="17130" extrusionOk="0">
                <a:moveTo>
                  <a:pt x="0" y="1"/>
                </a:moveTo>
                <a:lnTo>
                  <a:pt x="0" y="17129"/>
                </a:lnTo>
                <a:lnTo>
                  <a:pt x="214" y="17129"/>
                </a:lnTo>
                <a:lnTo>
                  <a:pt x="214" y="1"/>
                </a:lnTo>
                <a:close/>
              </a:path>
            </a:pathLst>
          </a:custGeom>
          <a:solidFill>
            <a:srgbClr val="2B6778"/>
          </a:solidFill>
          <a:ln>
            <a:noFill/>
          </a:ln>
        </p:spPr>
        <p:txBody>
          <a:bodyPr spcFirstLastPara="1" wrap="square" lIns="182850" tIns="182850" rIns="182850" bIns="182850" anchor="ctr" anchorCtr="0">
            <a:noAutofit/>
          </a:bodyPr>
          <a:lstStyle/>
          <a:p>
            <a:endParaRPr sz="3600"/>
          </a:p>
        </p:txBody>
      </p:sp>
      <p:sp>
        <p:nvSpPr>
          <p:cNvPr id="1887" name="Google Shape;1887;p44"/>
          <p:cNvSpPr txBox="1"/>
          <p:nvPr/>
        </p:nvSpPr>
        <p:spPr>
          <a:xfrm>
            <a:off x="1940613" y="2434702"/>
            <a:ext cx="2605800" cy="877800"/>
          </a:xfrm>
          <a:prstGeom prst="rect">
            <a:avLst/>
          </a:prstGeom>
          <a:noFill/>
          <a:ln>
            <a:noFill/>
          </a:ln>
        </p:spPr>
        <p:txBody>
          <a:bodyPr spcFirstLastPara="1" wrap="square" lIns="0" tIns="18550" rIns="0" bIns="0" anchor="t" anchorCtr="0">
            <a:noAutofit/>
          </a:bodyPr>
          <a:lstStyle/>
          <a:p>
            <a:pPr algn="ctr">
              <a:lnSpc>
                <a:spcPct val="115000"/>
              </a:lnSpc>
              <a:spcBef>
                <a:spcPts val="1000"/>
              </a:spcBef>
            </a:pPr>
            <a:r>
              <a:rPr lang="en-US" sz="2400" dirty="0">
                <a:latin typeface="Fira Sans"/>
                <a:ea typeface="Fira Sans"/>
                <a:cs typeface="Fira Sans"/>
                <a:sym typeface="Fira Sans"/>
              </a:rPr>
              <a:t>Ahmed</a:t>
            </a:r>
            <a:endParaRPr sz="2400" dirty="0">
              <a:latin typeface="Fira Sans"/>
              <a:ea typeface="Fira Sans"/>
              <a:cs typeface="Fira Sans"/>
              <a:sym typeface="Fira Sans"/>
            </a:endParaRPr>
          </a:p>
        </p:txBody>
      </p:sp>
      <p:sp>
        <p:nvSpPr>
          <p:cNvPr id="1888" name="Google Shape;1888;p44"/>
          <p:cNvSpPr txBox="1"/>
          <p:nvPr/>
        </p:nvSpPr>
        <p:spPr>
          <a:xfrm>
            <a:off x="11735607" y="3198826"/>
            <a:ext cx="3061548" cy="877800"/>
          </a:xfrm>
          <a:prstGeom prst="rect">
            <a:avLst/>
          </a:prstGeom>
          <a:noFill/>
          <a:ln>
            <a:noFill/>
          </a:ln>
        </p:spPr>
        <p:txBody>
          <a:bodyPr spcFirstLastPara="1" wrap="square" lIns="0" tIns="18550" rIns="0" bIns="0" anchor="t" anchorCtr="0">
            <a:noAutofit/>
          </a:bodyPr>
          <a:lstStyle/>
          <a:p>
            <a:pPr algn="ctr">
              <a:lnSpc>
                <a:spcPct val="115000"/>
              </a:lnSpc>
              <a:spcBef>
                <a:spcPts val="1000"/>
              </a:spcBef>
            </a:pPr>
            <a:r>
              <a:rPr lang="en" sz="2400" dirty="0">
                <a:solidFill>
                  <a:srgbClr val="040000"/>
                </a:solidFill>
                <a:latin typeface="Fira Sans"/>
                <a:ea typeface="Fira Sans"/>
                <a:cs typeface="Fira Sans"/>
                <a:sym typeface="Fira Sans"/>
              </a:rPr>
              <a:t>Sarah</a:t>
            </a:r>
            <a:endParaRPr sz="2400" dirty="0">
              <a:solidFill>
                <a:srgbClr val="040000"/>
              </a:solidFill>
              <a:latin typeface="Fira Sans"/>
              <a:ea typeface="Fira Sans"/>
              <a:cs typeface="Fira Sans"/>
              <a:sym typeface="Fira Sans"/>
            </a:endParaRPr>
          </a:p>
        </p:txBody>
      </p:sp>
      <p:sp>
        <p:nvSpPr>
          <p:cNvPr id="1889" name="Google Shape;1889;p44"/>
          <p:cNvSpPr txBox="1"/>
          <p:nvPr/>
        </p:nvSpPr>
        <p:spPr>
          <a:xfrm>
            <a:off x="4546413" y="3695554"/>
            <a:ext cx="3061549" cy="985864"/>
          </a:xfrm>
          <a:prstGeom prst="rect">
            <a:avLst/>
          </a:prstGeom>
          <a:noFill/>
          <a:ln>
            <a:noFill/>
          </a:ln>
        </p:spPr>
        <p:txBody>
          <a:bodyPr spcFirstLastPara="1" wrap="square" lIns="0" tIns="18550" rIns="0" bIns="0" anchor="t" anchorCtr="0">
            <a:noAutofit/>
          </a:bodyPr>
          <a:lstStyle/>
          <a:p>
            <a:pPr algn="ctr">
              <a:lnSpc>
                <a:spcPct val="115000"/>
              </a:lnSpc>
              <a:spcBef>
                <a:spcPts val="1000"/>
              </a:spcBef>
            </a:pPr>
            <a:r>
              <a:rPr lang="en-US" sz="2400" dirty="0">
                <a:solidFill>
                  <a:srgbClr val="040000"/>
                </a:solidFill>
                <a:latin typeface="Fira Sans"/>
                <a:ea typeface="Fira Sans"/>
                <a:cs typeface="Fira Sans"/>
                <a:sym typeface="Fira Sans"/>
              </a:rPr>
              <a:t>Zeinab</a:t>
            </a:r>
            <a:endParaRPr sz="2400" dirty="0">
              <a:latin typeface="Fira Sans"/>
              <a:ea typeface="Fira Sans"/>
              <a:cs typeface="Fira Sans"/>
              <a:sym typeface="Fira Sans"/>
            </a:endParaRPr>
          </a:p>
        </p:txBody>
      </p:sp>
      <p:sp>
        <p:nvSpPr>
          <p:cNvPr id="1890" name="Google Shape;1890;p44"/>
          <p:cNvSpPr txBox="1"/>
          <p:nvPr/>
        </p:nvSpPr>
        <p:spPr>
          <a:xfrm>
            <a:off x="8022440" y="4012610"/>
            <a:ext cx="3017815" cy="877200"/>
          </a:xfrm>
          <a:prstGeom prst="rect">
            <a:avLst/>
          </a:prstGeom>
          <a:noFill/>
          <a:ln>
            <a:noFill/>
          </a:ln>
        </p:spPr>
        <p:txBody>
          <a:bodyPr spcFirstLastPara="1" wrap="square" lIns="0" tIns="18550" rIns="0" bIns="0" anchor="t" anchorCtr="0">
            <a:noAutofit/>
          </a:bodyPr>
          <a:lstStyle/>
          <a:p>
            <a:pPr algn="ctr">
              <a:lnSpc>
                <a:spcPct val="115000"/>
              </a:lnSpc>
              <a:spcBef>
                <a:spcPts val="1000"/>
              </a:spcBef>
            </a:pPr>
            <a:r>
              <a:rPr lang="en" sz="2400" dirty="0">
                <a:solidFill>
                  <a:srgbClr val="040000"/>
                </a:solidFill>
                <a:latin typeface="Fira Sans"/>
                <a:ea typeface="Fira Sans"/>
                <a:cs typeface="Fira Sans"/>
                <a:sym typeface="Fira Sans"/>
              </a:rPr>
              <a:t>Walaa</a:t>
            </a:r>
            <a:endParaRPr sz="2400" dirty="0">
              <a:latin typeface="Fira Sans"/>
              <a:ea typeface="Fira Sans"/>
              <a:cs typeface="Fira Sans"/>
              <a:sym typeface="Fira Sans"/>
            </a:endParaRPr>
          </a:p>
        </p:txBody>
      </p:sp>
      <p:sp>
        <p:nvSpPr>
          <p:cNvPr id="1891" name="Google Shape;1891;p44"/>
          <p:cNvSpPr txBox="1"/>
          <p:nvPr/>
        </p:nvSpPr>
        <p:spPr>
          <a:xfrm>
            <a:off x="15084436" y="6187814"/>
            <a:ext cx="2897024" cy="877800"/>
          </a:xfrm>
          <a:prstGeom prst="rect">
            <a:avLst/>
          </a:prstGeom>
          <a:noFill/>
          <a:ln>
            <a:noFill/>
          </a:ln>
        </p:spPr>
        <p:txBody>
          <a:bodyPr spcFirstLastPara="1" wrap="square" lIns="0" tIns="14300" rIns="0" bIns="0" anchor="t" anchorCtr="0">
            <a:noAutofit/>
          </a:bodyPr>
          <a:lstStyle/>
          <a:p>
            <a:pPr algn="ctr">
              <a:lnSpc>
                <a:spcPct val="115000"/>
              </a:lnSpc>
              <a:spcBef>
                <a:spcPts val="1000"/>
              </a:spcBef>
            </a:pPr>
            <a:r>
              <a:rPr lang="en-US" sz="2400" dirty="0">
                <a:solidFill>
                  <a:srgbClr val="040000"/>
                </a:solidFill>
                <a:latin typeface="Fira Sans"/>
                <a:ea typeface="Fira Sans"/>
                <a:cs typeface="Fira Sans"/>
                <a:sym typeface="Fira Sans"/>
              </a:rPr>
              <a:t>Youssef</a:t>
            </a:r>
          </a:p>
        </p:txBody>
      </p:sp>
      <p:sp>
        <p:nvSpPr>
          <p:cNvPr id="1892" name="Google Shape;1892;p44"/>
          <p:cNvSpPr txBox="1"/>
          <p:nvPr/>
        </p:nvSpPr>
        <p:spPr>
          <a:xfrm>
            <a:off x="1712738" y="1283810"/>
            <a:ext cx="3316462" cy="791400"/>
          </a:xfrm>
          <a:prstGeom prst="rect">
            <a:avLst/>
          </a:prstGeom>
          <a:noFill/>
          <a:ln>
            <a:noFill/>
          </a:ln>
        </p:spPr>
        <p:txBody>
          <a:bodyPr spcFirstLastPara="1" wrap="square" lIns="0" tIns="163600" rIns="0" bIns="0" anchor="t" anchorCtr="0">
            <a:noAutofit/>
          </a:bodyPr>
          <a:lstStyle/>
          <a:p>
            <a:pPr algn="ctr"/>
            <a:r>
              <a:rPr lang="en" sz="4000" b="1" dirty="0">
                <a:solidFill>
                  <a:schemeClr val="accent1"/>
                </a:solidFill>
                <a:latin typeface="Tahoma"/>
                <a:ea typeface="Tahoma"/>
                <a:cs typeface="Tahoma"/>
                <a:sym typeface="Tahoma"/>
              </a:rPr>
              <a:t>01</a:t>
            </a:r>
            <a:endParaRPr sz="4000" b="1" dirty="0">
              <a:solidFill>
                <a:schemeClr val="accent1"/>
              </a:solidFill>
              <a:latin typeface="Tahoma"/>
              <a:ea typeface="Tahoma"/>
              <a:cs typeface="Tahoma"/>
              <a:sym typeface="Tahoma"/>
            </a:endParaRPr>
          </a:p>
          <a:p>
            <a:pPr algn="ctr"/>
            <a:r>
              <a:rPr lang="en-US" sz="2800" b="1" dirty="0">
                <a:solidFill>
                  <a:schemeClr val="dk1"/>
                </a:solidFill>
                <a:latin typeface="Fira Sans"/>
                <a:ea typeface="Tahoma"/>
                <a:cs typeface="Tahoma"/>
                <a:sym typeface="Fira Sans"/>
              </a:rPr>
              <a:t>Manual Testing</a:t>
            </a:r>
            <a:endParaRPr sz="700" dirty="0">
              <a:solidFill>
                <a:schemeClr val="accent1"/>
              </a:solidFill>
              <a:latin typeface="Tahoma"/>
              <a:ea typeface="Tahoma"/>
              <a:cs typeface="Tahoma"/>
              <a:sym typeface="Tahoma"/>
            </a:endParaRPr>
          </a:p>
        </p:txBody>
      </p:sp>
      <p:sp>
        <p:nvSpPr>
          <p:cNvPr id="1893" name="Google Shape;1893;p44"/>
          <p:cNvSpPr txBox="1"/>
          <p:nvPr/>
        </p:nvSpPr>
        <p:spPr>
          <a:xfrm>
            <a:off x="5175713" y="2257027"/>
            <a:ext cx="1881600" cy="849600"/>
          </a:xfrm>
          <a:prstGeom prst="rect">
            <a:avLst/>
          </a:prstGeom>
          <a:noFill/>
          <a:ln>
            <a:noFill/>
          </a:ln>
        </p:spPr>
        <p:txBody>
          <a:bodyPr spcFirstLastPara="1" wrap="square" lIns="0" tIns="163600" rIns="0" bIns="0" anchor="t" anchorCtr="0">
            <a:noAutofit/>
          </a:bodyPr>
          <a:lstStyle/>
          <a:p>
            <a:pPr algn="ctr"/>
            <a:r>
              <a:rPr lang="en" sz="4000" b="1" dirty="0">
                <a:solidFill>
                  <a:schemeClr val="accent1"/>
                </a:solidFill>
                <a:latin typeface="Tahoma"/>
                <a:ea typeface="Tahoma"/>
                <a:cs typeface="Tahoma"/>
                <a:sym typeface="Tahoma"/>
              </a:rPr>
              <a:t>02</a:t>
            </a:r>
            <a:endParaRPr sz="4000" b="1" dirty="0">
              <a:solidFill>
                <a:schemeClr val="accent1"/>
              </a:solidFill>
              <a:latin typeface="Tahoma"/>
              <a:ea typeface="Tahoma"/>
              <a:cs typeface="Tahoma"/>
              <a:sym typeface="Tahoma"/>
            </a:endParaRPr>
          </a:p>
          <a:p>
            <a:pPr algn="ctr"/>
            <a:r>
              <a:rPr lang="en" sz="2800" b="1" dirty="0">
                <a:solidFill>
                  <a:schemeClr val="dk1"/>
                </a:solidFill>
                <a:latin typeface="Fira Sans"/>
                <a:ea typeface="Tahoma"/>
                <a:cs typeface="Tahoma"/>
                <a:sym typeface="Fira Sans"/>
              </a:rPr>
              <a:t>API Testing</a:t>
            </a:r>
            <a:endParaRPr sz="800" dirty="0">
              <a:solidFill>
                <a:schemeClr val="accent1"/>
              </a:solidFill>
              <a:latin typeface="Tahoma"/>
              <a:ea typeface="Tahoma"/>
              <a:cs typeface="Tahoma"/>
              <a:sym typeface="Tahoma"/>
            </a:endParaRPr>
          </a:p>
        </p:txBody>
      </p:sp>
      <p:sp>
        <p:nvSpPr>
          <p:cNvPr id="1894" name="Google Shape;1894;p44"/>
          <p:cNvSpPr txBox="1"/>
          <p:nvPr/>
        </p:nvSpPr>
        <p:spPr>
          <a:xfrm>
            <a:off x="7972831" y="2728011"/>
            <a:ext cx="3474898" cy="1485864"/>
          </a:xfrm>
          <a:prstGeom prst="rect">
            <a:avLst/>
          </a:prstGeom>
          <a:noFill/>
          <a:ln>
            <a:noFill/>
          </a:ln>
        </p:spPr>
        <p:txBody>
          <a:bodyPr spcFirstLastPara="1" wrap="square" lIns="0" tIns="163600" rIns="0" bIns="0" anchor="t" anchorCtr="0">
            <a:noAutofit/>
          </a:bodyPr>
          <a:lstStyle/>
          <a:p>
            <a:pPr algn="ctr"/>
            <a:r>
              <a:rPr lang="en" sz="4000" b="1" dirty="0">
                <a:solidFill>
                  <a:schemeClr val="accent1"/>
                </a:solidFill>
                <a:latin typeface="Tahoma"/>
                <a:ea typeface="Tahoma"/>
                <a:cs typeface="Tahoma"/>
                <a:sym typeface="Tahoma"/>
              </a:rPr>
              <a:t>03</a:t>
            </a:r>
            <a:endParaRPr sz="4000" b="1" dirty="0">
              <a:solidFill>
                <a:schemeClr val="accent1"/>
              </a:solidFill>
              <a:latin typeface="Tahoma"/>
              <a:ea typeface="Tahoma"/>
              <a:cs typeface="Tahoma"/>
              <a:sym typeface="Tahoma"/>
            </a:endParaRPr>
          </a:p>
          <a:p>
            <a:pPr algn="ctr"/>
            <a:r>
              <a:rPr lang="en-US" sz="2800" b="1" dirty="0">
                <a:solidFill>
                  <a:schemeClr val="dk1"/>
                </a:solidFill>
                <a:latin typeface="Fira Sans"/>
                <a:ea typeface="Fira Sans"/>
                <a:cs typeface="Fira Sans"/>
                <a:sym typeface="Fira Sans"/>
              </a:rPr>
              <a:t>Automation testing</a:t>
            </a:r>
            <a:endParaRPr lang="en-US" sz="800" dirty="0">
              <a:solidFill>
                <a:schemeClr val="accent1"/>
              </a:solidFill>
              <a:latin typeface="Tahoma"/>
              <a:ea typeface="Tahoma"/>
              <a:cs typeface="Tahoma"/>
              <a:sym typeface="Tahoma"/>
            </a:endParaRPr>
          </a:p>
        </p:txBody>
      </p:sp>
      <p:sp>
        <p:nvSpPr>
          <p:cNvPr id="1895" name="Google Shape;1895;p44"/>
          <p:cNvSpPr txBox="1"/>
          <p:nvPr/>
        </p:nvSpPr>
        <p:spPr>
          <a:xfrm>
            <a:off x="11040256" y="1921534"/>
            <a:ext cx="4452251" cy="1251992"/>
          </a:xfrm>
          <a:prstGeom prst="rect">
            <a:avLst/>
          </a:prstGeom>
          <a:noFill/>
          <a:ln>
            <a:noFill/>
          </a:ln>
        </p:spPr>
        <p:txBody>
          <a:bodyPr spcFirstLastPara="1" wrap="square" lIns="0" tIns="162850" rIns="0" bIns="0" anchor="t" anchorCtr="0">
            <a:noAutofit/>
          </a:bodyPr>
          <a:lstStyle/>
          <a:p>
            <a:pPr algn="ctr"/>
            <a:r>
              <a:rPr lang="en" sz="4000" b="1" dirty="0">
                <a:solidFill>
                  <a:schemeClr val="accent1"/>
                </a:solidFill>
                <a:latin typeface="Tahoma"/>
                <a:ea typeface="Tahoma"/>
                <a:cs typeface="Tahoma"/>
                <a:sym typeface="Tahoma"/>
              </a:rPr>
              <a:t>04</a:t>
            </a:r>
          </a:p>
          <a:p>
            <a:pPr algn="ctr"/>
            <a:r>
              <a:rPr lang="en-US" sz="2800" b="1" dirty="0">
                <a:solidFill>
                  <a:schemeClr val="dk1"/>
                </a:solidFill>
                <a:latin typeface="Fira Sans"/>
                <a:ea typeface="Tahoma"/>
                <a:cs typeface="Tahoma"/>
                <a:sym typeface="Fira Sans"/>
              </a:rPr>
              <a:t>Automation Testing  </a:t>
            </a:r>
            <a:endParaRPr lang="en-US" sz="800" dirty="0">
              <a:solidFill>
                <a:schemeClr val="accent1"/>
              </a:solidFill>
              <a:latin typeface="Tahoma"/>
              <a:ea typeface="Tahoma"/>
              <a:cs typeface="Tahoma"/>
              <a:sym typeface="Tahoma"/>
            </a:endParaRPr>
          </a:p>
        </p:txBody>
      </p:sp>
      <p:sp>
        <p:nvSpPr>
          <p:cNvPr id="1896" name="Google Shape;1896;p44"/>
          <p:cNvSpPr txBox="1"/>
          <p:nvPr/>
        </p:nvSpPr>
        <p:spPr>
          <a:xfrm>
            <a:off x="14285405" y="4917720"/>
            <a:ext cx="4166837" cy="1270092"/>
          </a:xfrm>
          <a:prstGeom prst="rect">
            <a:avLst/>
          </a:prstGeom>
          <a:noFill/>
          <a:ln>
            <a:noFill/>
          </a:ln>
        </p:spPr>
        <p:txBody>
          <a:bodyPr spcFirstLastPara="1" wrap="square" lIns="0" tIns="163600" rIns="0" bIns="0" anchor="t" anchorCtr="0">
            <a:noAutofit/>
          </a:bodyPr>
          <a:lstStyle/>
          <a:p>
            <a:pPr algn="ctr"/>
            <a:r>
              <a:rPr lang="en" sz="4000" b="1" dirty="0">
                <a:solidFill>
                  <a:schemeClr val="accent1"/>
                </a:solidFill>
                <a:latin typeface="Tahoma"/>
                <a:ea typeface="Tahoma"/>
                <a:cs typeface="Tahoma"/>
                <a:sym typeface="Tahoma"/>
              </a:rPr>
              <a:t>05</a:t>
            </a:r>
            <a:endParaRPr sz="4000" b="1" dirty="0">
              <a:solidFill>
                <a:schemeClr val="accent1"/>
              </a:solidFill>
              <a:latin typeface="Tahoma"/>
              <a:ea typeface="Tahoma"/>
              <a:cs typeface="Tahoma"/>
              <a:sym typeface="Tahoma"/>
            </a:endParaRPr>
          </a:p>
          <a:p>
            <a:pPr algn="ctr"/>
            <a:r>
              <a:rPr lang="en-US" sz="2800" b="1" dirty="0">
                <a:solidFill>
                  <a:schemeClr val="dk1"/>
                </a:solidFill>
                <a:latin typeface="Fira Sans"/>
                <a:ea typeface="Tahoma"/>
                <a:cs typeface="Tahoma"/>
                <a:sym typeface="Fira Sans"/>
              </a:rPr>
              <a:t>Automation Testing  </a:t>
            </a:r>
            <a:endParaRPr lang="en-US" sz="800" dirty="0">
              <a:solidFill>
                <a:schemeClr val="accent1"/>
              </a:solidFill>
              <a:latin typeface="Tahoma"/>
              <a:ea typeface="Tahoma"/>
              <a:cs typeface="Tahoma"/>
              <a:sym typeface="Tahoma"/>
            </a:endParaRPr>
          </a:p>
        </p:txBody>
      </p:sp>
      <p:grpSp>
        <p:nvGrpSpPr>
          <p:cNvPr id="1898" name="Google Shape;1898;p44"/>
          <p:cNvGrpSpPr/>
          <p:nvPr/>
        </p:nvGrpSpPr>
        <p:grpSpPr>
          <a:xfrm>
            <a:off x="8988678" y="5133831"/>
            <a:ext cx="682408" cy="718602"/>
            <a:chOff x="862283" y="4274771"/>
            <a:chExt cx="341204" cy="359301"/>
          </a:xfrm>
        </p:grpSpPr>
        <p:sp>
          <p:nvSpPr>
            <p:cNvPr id="1899" name="Google Shape;1899;p44"/>
            <p:cNvSpPr/>
            <p:nvPr/>
          </p:nvSpPr>
          <p:spPr>
            <a:xfrm>
              <a:off x="1100089" y="4490790"/>
              <a:ext cx="24267" cy="17366"/>
            </a:xfrm>
            <a:custGeom>
              <a:avLst/>
              <a:gdLst/>
              <a:ahLst/>
              <a:cxnLst/>
              <a:rect l="l" t="t" r="r" b="b"/>
              <a:pathLst>
                <a:path w="763" h="546" extrusionOk="0">
                  <a:moveTo>
                    <a:pt x="561" y="0"/>
                  </a:moveTo>
                  <a:cubicBezTo>
                    <a:pt x="536" y="0"/>
                    <a:pt x="510" y="7"/>
                    <a:pt x="489" y="22"/>
                  </a:cubicBezTo>
                  <a:lnTo>
                    <a:pt x="108" y="224"/>
                  </a:lnTo>
                  <a:cubicBezTo>
                    <a:pt x="24" y="272"/>
                    <a:pt x="0" y="379"/>
                    <a:pt x="48" y="450"/>
                  </a:cubicBezTo>
                  <a:cubicBezTo>
                    <a:pt x="72" y="510"/>
                    <a:pt x="131" y="545"/>
                    <a:pt x="191" y="545"/>
                  </a:cubicBezTo>
                  <a:cubicBezTo>
                    <a:pt x="227" y="545"/>
                    <a:pt x="250" y="545"/>
                    <a:pt x="262" y="522"/>
                  </a:cubicBezTo>
                  <a:lnTo>
                    <a:pt x="655" y="319"/>
                  </a:lnTo>
                  <a:cubicBezTo>
                    <a:pt x="727" y="272"/>
                    <a:pt x="762" y="164"/>
                    <a:pt x="715" y="93"/>
                  </a:cubicBezTo>
                  <a:cubicBezTo>
                    <a:pt x="682" y="35"/>
                    <a:pt x="620" y="0"/>
                    <a:pt x="561" y="0"/>
                  </a:cubicBezTo>
                  <a:close/>
                </a:path>
              </a:pathLst>
            </a:custGeom>
            <a:solidFill>
              <a:srgbClr val="FFFFFF"/>
            </a:solidFill>
            <a:ln>
              <a:noFill/>
            </a:ln>
          </p:spPr>
          <p:txBody>
            <a:bodyPr spcFirstLastPara="1" wrap="square" lIns="182850" tIns="182850" rIns="182850" bIns="182850" anchor="ctr" anchorCtr="0">
              <a:noAutofit/>
            </a:bodyPr>
            <a:lstStyle/>
            <a:p>
              <a:endParaRPr sz="3600"/>
            </a:p>
          </p:txBody>
        </p:sp>
        <p:sp>
          <p:nvSpPr>
            <p:cNvPr id="1900" name="Google Shape;1900;p44"/>
            <p:cNvSpPr/>
            <p:nvPr/>
          </p:nvSpPr>
          <p:spPr>
            <a:xfrm>
              <a:off x="1100089" y="4476001"/>
              <a:ext cx="24267" cy="17397"/>
            </a:xfrm>
            <a:custGeom>
              <a:avLst/>
              <a:gdLst/>
              <a:ahLst/>
              <a:cxnLst/>
              <a:rect l="l" t="t" r="r" b="b"/>
              <a:pathLst>
                <a:path w="763" h="547" extrusionOk="0">
                  <a:moveTo>
                    <a:pt x="561" y="1"/>
                  </a:moveTo>
                  <a:cubicBezTo>
                    <a:pt x="536" y="1"/>
                    <a:pt x="510" y="8"/>
                    <a:pt x="489" y="22"/>
                  </a:cubicBezTo>
                  <a:lnTo>
                    <a:pt x="108" y="236"/>
                  </a:lnTo>
                  <a:cubicBezTo>
                    <a:pt x="24" y="272"/>
                    <a:pt x="0" y="379"/>
                    <a:pt x="48" y="451"/>
                  </a:cubicBezTo>
                  <a:cubicBezTo>
                    <a:pt x="72" y="510"/>
                    <a:pt x="131" y="546"/>
                    <a:pt x="191" y="546"/>
                  </a:cubicBezTo>
                  <a:cubicBezTo>
                    <a:pt x="227" y="546"/>
                    <a:pt x="250" y="546"/>
                    <a:pt x="262" y="534"/>
                  </a:cubicBezTo>
                  <a:lnTo>
                    <a:pt x="655" y="320"/>
                  </a:lnTo>
                  <a:cubicBezTo>
                    <a:pt x="727" y="272"/>
                    <a:pt x="762" y="177"/>
                    <a:pt x="715" y="94"/>
                  </a:cubicBezTo>
                  <a:cubicBezTo>
                    <a:pt x="682" y="36"/>
                    <a:pt x="620" y="1"/>
                    <a:pt x="561" y="1"/>
                  </a:cubicBezTo>
                  <a:close/>
                </a:path>
              </a:pathLst>
            </a:custGeom>
            <a:solidFill>
              <a:srgbClr val="FFFFFF"/>
            </a:solidFill>
            <a:ln>
              <a:noFill/>
            </a:ln>
          </p:spPr>
          <p:txBody>
            <a:bodyPr spcFirstLastPara="1" wrap="square" lIns="182850" tIns="182850" rIns="182850" bIns="182850" anchor="ctr" anchorCtr="0">
              <a:noAutofit/>
            </a:bodyPr>
            <a:lstStyle/>
            <a:p>
              <a:endParaRPr sz="3600"/>
            </a:p>
          </p:txBody>
        </p:sp>
        <p:sp>
          <p:nvSpPr>
            <p:cNvPr id="1901" name="Google Shape;1901;p44"/>
            <p:cNvSpPr/>
            <p:nvPr/>
          </p:nvSpPr>
          <p:spPr>
            <a:xfrm>
              <a:off x="862283" y="4274771"/>
              <a:ext cx="341204" cy="359301"/>
            </a:xfrm>
            <a:custGeom>
              <a:avLst/>
              <a:gdLst/>
              <a:ahLst/>
              <a:cxnLst/>
              <a:rect l="l" t="t" r="r" b="b"/>
              <a:pathLst>
                <a:path w="10728" h="11297" extrusionOk="0">
                  <a:moveTo>
                    <a:pt x="5203" y="444"/>
                  </a:moveTo>
                  <a:lnTo>
                    <a:pt x="5203" y="2194"/>
                  </a:lnTo>
                  <a:lnTo>
                    <a:pt x="2084" y="3920"/>
                  </a:lnTo>
                  <a:lnTo>
                    <a:pt x="512" y="3051"/>
                  </a:lnTo>
                  <a:lnTo>
                    <a:pt x="5203" y="444"/>
                  </a:lnTo>
                  <a:close/>
                  <a:moveTo>
                    <a:pt x="5537" y="444"/>
                  </a:moveTo>
                  <a:lnTo>
                    <a:pt x="10228" y="3051"/>
                  </a:lnTo>
                  <a:lnTo>
                    <a:pt x="8656" y="3920"/>
                  </a:lnTo>
                  <a:lnTo>
                    <a:pt x="5537" y="2194"/>
                  </a:lnTo>
                  <a:lnTo>
                    <a:pt x="5537" y="444"/>
                  </a:lnTo>
                  <a:close/>
                  <a:moveTo>
                    <a:pt x="5382" y="2480"/>
                  </a:moveTo>
                  <a:lnTo>
                    <a:pt x="8311" y="4099"/>
                  </a:lnTo>
                  <a:lnTo>
                    <a:pt x="5382" y="5730"/>
                  </a:lnTo>
                  <a:lnTo>
                    <a:pt x="2441" y="4099"/>
                  </a:lnTo>
                  <a:lnTo>
                    <a:pt x="5382" y="2480"/>
                  </a:lnTo>
                  <a:close/>
                  <a:moveTo>
                    <a:pt x="346" y="3325"/>
                  </a:moveTo>
                  <a:lnTo>
                    <a:pt x="1941" y="4206"/>
                  </a:lnTo>
                  <a:lnTo>
                    <a:pt x="1941" y="7278"/>
                  </a:lnTo>
                  <a:lnTo>
                    <a:pt x="346" y="7992"/>
                  </a:lnTo>
                  <a:lnTo>
                    <a:pt x="346" y="3325"/>
                  </a:lnTo>
                  <a:close/>
                  <a:moveTo>
                    <a:pt x="2262" y="4385"/>
                  </a:moveTo>
                  <a:lnTo>
                    <a:pt x="3477" y="5051"/>
                  </a:lnTo>
                  <a:lnTo>
                    <a:pt x="5215" y="6028"/>
                  </a:lnTo>
                  <a:lnTo>
                    <a:pt x="5215" y="8921"/>
                  </a:lnTo>
                  <a:lnTo>
                    <a:pt x="2262" y="7290"/>
                  </a:lnTo>
                  <a:lnTo>
                    <a:pt x="2262" y="4385"/>
                  </a:lnTo>
                  <a:close/>
                  <a:moveTo>
                    <a:pt x="8489" y="4385"/>
                  </a:moveTo>
                  <a:lnTo>
                    <a:pt x="8489" y="7290"/>
                  </a:lnTo>
                  <a:lnTo>
                    <a:pt x="5537" y="8921"/>
                  </a:lnTo>
                  <a:lnTo>
                    <a:pt x="5537" y="6028"/>
                  </a:lnTo>
                  <a:lnTo>
                    <a:pt x="8489" y="4385"/>
                  </a:lnTo>
                  <a:close/>
                  <a:moveTo>
                    <a:pt x="5374" y="0"/>
                  </a:moveTo>
                  <a:cubicBezTo>
                    <a:pt x="5346" y="0"/>
                    <a:pt x="5316" y="9"/>
                    <a:pt x="5287" y="27"/>
                  </a:cubicBezTo>
                  <a:lnTo>
                    <a:pt x="96" y="2896"/>
                  </a:lnTo>
                  <a:cubicBezTo>
                    <a:pt x="36" y="2932"/>
                    <a:pt x="0" y="2992"/>
                    <a:pt x="0" y="3051"/>
                  </a:cubicBezTo>
                  <a:lnTo>
                    <a:pt x="0" y="8242"/>
                  </a:lnTo>
                  <a:cubicBezTo>
                    <a:pt x="0" y="8302"/>
                    <a:pt x="36" y="8361"/>
                    <a:pt x="96" y="8385"/>
                  </a:cubicBezTo>
                  <a:lnTo>
                    <a:pt x="2382" y="9659"/>
                  </a:lnTo>
                  <a:cubicBezTo>
                    <a:pt x="2407" y="9670"/>
                    <a:pt x="2434" y="9676"/>
                    <a:pt x="2461" y="9676"/>
                  </a:cubicBezTo>
                  <a:cubicBezTo>
                    <a:pt x="2519" y="9676"/>
                    <a:pt x="2575" y="9649"/>
                    <a:pt x="2608" y="9600"/>
                  </a:cubicBezTo>
                  <a:cubicBezTo>
                    <a:pt x="2655" y="9516"/>
                    <a:pt x="2620" y="9421"/>
                    <a:pt x="2548" y="9373"/>
                  </a:cubicBezTo>
                  <a:lnTo>
                    <a:pt x="548" y="8266"/>
                  </a:lnTo>
                  <a:lnTo>
                    <a:pt x="2096" y="7587"/>
                  </a:lnTo>
                  <a:lnTo>
                    <a:pt x="5227" y="9314"/>
                  </a:lnTo>
                  <a:lnTo>
                    <a:pt x="5227" y="10862"/>
                  </a:lnTo>
                  <a:lnTo>
                    <a:pt x="3215" y="9742"/>
                  </a:lnTo>
                  <a:cubicBezTo>
                    <a:pt x="3193" y="9727"/>
                    <a:pt x="3167" y="9721"/>
                    <a:pt x="3140" y="9721"/>
                  </a:cubicBezTo>
                  <a:cubicBezTo>
                    <a:pt x="3082" y="9721"/>
                    <a:pt x="3021" y="9753"/>
                    <a:pt x="2989" y="9802"/>
                  </a:cubicBezTo>
                  <a:cubicBezTo>
                    <a:pt x="2953" y="9873"/>
                    <a:pt x="2977" y="9981"/>
                    <a:pt x="3060" y="10028"/>
                  </a:cubicBezTo>
                  <a:lnTo>
                    <a:pt x="5299" y="11278"/>
                  </a:lnTo>
                  <a:cubicBezTo>
                    <a:pt x="5322" y="11290"/>
                    <a:pt x="5349" y="11296"/>
                    <a:pt x="5377" y="11296"/>
                  </a:cubicBezTo>
                  <a:cubicBezTo>
                    <a:pt x="5406" y="11296"/>
                    <a:pt x="5435" y="11290"/>
                    <a:pt x="5465" y="11278"/>
                  </a:cubicBezTo>
                  <a:lnTo>
                    <a:pt x="7835" y="9969"/>
                  </a:lnTo>
                  <a:cubicBezTo>
                    <a:pt x="7906" y="9921"/>
                    <a:pt x="7930" y="9814"/>
                    <a:pt x="7894" y="9742"/>
                  </a:cubicBezTo>
                  <a:cubicBezTo>
                    <a:pt x="7861" y="9693"/>
                    <a:pt x="7801" y="9661"/>
                    <a:pt x="7743" y="9661"/>
                  </a:cubicBezTo>
                  <a:cubicBezTo>
                    <a:pt x="7716" y="9661"/>
                    <a:pt x="7690" y="9668"/>
                    <a:pt x="7668" y="9683"/>
                  </a:cubicBezTo>
                  <a:lnTo>
                    <a:pt x="5561" y="10862"/>
                  </a:lnTo>
                  <a:lnTo>
                    <a:pt x="5561" y="9314"/>
                  </a:lnTo>
                  <a:lnTo>
                    <a:pt x="8680" y="7587"/>
                  </a:lnTo>
                  <a:lnTo>
                    <a:pt x="10228" y="8266"/>
                  </a:lnTo>
                  <a:lnTo>
                    <a:pt x="8335" y="9314"/>
                  </a:lnTo>
                  <a:cubicBezTo>
                    <a:pt x="8263" y="9361"/>
                    <a:pt x="8239" y="9457"/>
                    <a:pt x="8275" y="9540"/>
                  </a:cubicBezTo>
                  <a:cubicBezTo>
                    <a:pt x="8311" y="9600"/>
                    <a:pt x="8370" y="9623"/>
                    <a:pt x="8430" y="9623"/>
                  </a:cubicBezTo>
                  <a:cubicBezTo>
                    <a:pt x="8454" y="9623"/>
                    <a:pt x="8489" y="9623"/>
                    <a:pt x="8501" y="9611"/>
                  </a:cubicBezTo>
                  <a:lnTo>
                    <a:pt x="10680" y="8409"/>
                  </a:lnTo>
                  <a:cubicBezTo>
                    <a:pt x="10680" y="8373"/>
                    <a:pt x="10692" y="8349"/>
                    <a:pt x="10704" y="8326"/>
                  </a:cubicBezTo>
                  <a:cubicBezTo>
                    <a:pt x="10716" y="8302"/>
                    <a:pt x="10728" y="8266"/>
                    <a:pt x="10728" y="8242"/>
                  </a:cubicBezTo>
                  <a:lnTo>
                    <a:pt x="10728" y="6778"/>
                  </a:lnTo>
                  <a:cubicBezTo>
                    <a:pt x="10728" y="6694"/>
                    <a:pt x="10656" y="6623"/>
                    <a:pt x="10573" y="6623"/>
                  </a:cubicBezTo>
                  <a:cubicBezTo>
                    <a:pt x="10478" y="6623"/>
                    <a:pt x="10406" y="6694"/>
                    <a:pt x="10406" y="6778"/>
                  </a:cubicBezTo>
                  <a:lnTo>
                    <a:pt x="10406" y="7992"/>
                  </a:lnTo>
                  <a:lnTo>
                    <a:pt x="8811" y="7278"/>
                  </a:lnTo>
                  <a:lnTo>
                    <a:pt x="8811" y="4206"/>
                  </a:lnTo>
                  <a:lnTo>
                    <a:pt x="10406" y="3325"/>
                  </a:lnTo>
                  <a:lnTo>
                    <a:pt x="10406" y="6063"/>
                  </a:lnTo>
                  <a:cubicBezTo>
                    <a:pt x="10406" y="6159"/>
                    <a:pt x="10478" y="6230"/>
                    <a:pt x="10573" y="6230"/>
                  </a:cubicBezTo>
                  <a:cubicBezTo>
                    <a:pt x="10656" y="6230"/>
                    <a:pt x="10728" y="6159"/>
                    <a:pt x="10728" y="6063"/>
                  </a:cubicBezTo>
                  <a:lnTo>
                    <a:pt x="10728" y="3051"/>
                  </a:lnTo>
                  <a:cubicBezTo>
                    <a:pt x="10728" y="2992"/>
                    <a:pt x="10704" y="2932"/>
                    <a:pt x="10644" y="2896"/>
                  </a:cubicBezTo>
                  <a:lnTo>
                    <a:pt x="5453" y="27"/>
                  </a:lnTo>
                  <a:cubicBezTo>
                    <a:pt x="5430" y="9"/>
                    <a:pt x="5403" y="0"/>
                    <a:pt x="5374" y="0"/>
                  </a:cubicBezTo>
                  <a:close/>
                </a:path>
              </a:pathLst>
            </a:custGeom>
            <a:solidFill>
              <a:srgbClr val="FFFFFF"/>
            </a:solidFill>
            <a:ln>
              <a:noFill/>
            </a:ln>
          </p:spPr>
          <p:txBody>
            <a:bodyPr spcFirstLastPara="1" wrap="square" lIns="182850" tIns="182850" rIns="182850" bIns="182850" anchor="ctr" anchorCtr="0">
              <a:noAutofit/>
            </a:bodyPr>
            <a:lstStyle/>
            <a:p>
              <a:endParaRPr sz="3600"/>
            </a:p>
          </p:txBody>
        </p:sp>
      </p:grpSp>
      <p:grpSp>
        <p:nvGrpSpPr>
          <p:cNvPr id="1902" name="Google Shape;1902;p44"/>
          <p:cNvGrpSpPr/>
          <p:nvPr/>
        </p:nvGrpSpPr>
        <p:grpSpPr>
          <a:xfrm>
            <a:off x="12678349" y="4468790"/>
            <a:ext cx="682402" cy="446944"/>
            <a:chOff x="5206262" y="4177104"/>
            <a:chExt cx="397763" cy="260518"/>
          </a:xfrm>
        </p:grpSpPr>
        <p:sp>
          <p:nvSpPr>
            <p:cNvPr id="1903" name="Google Shape;1903;p44"/>
            <p:cNvSpPr/>
            <p:nvPr/>
          </p:nvSpPr>
          <p:spPr>
            <a:xfrm>
              <a:off x="5206262" y="4177104"/>
              <a:ext cx="397763" cy="260518"/>
            </a:xfrm>
            <a:custGeom>
              <a:avLst/>
              <a:gdLst/>
              <a:ahLst/>
              <a:cxnLst/>
              <a:rect l="l" t="t" r="r" b="b"/>
              <a:pathLst>
                <a:path w="12526" h="8204" extrusionOk="0">
                  <a:moveTo>
                    <a:pt x="3655" y="381"/>
                  </a:moveTo>
                  <a:cubicBezTo>
                    <a:pt x="3989" y="381"/>
                    <a:pt x="4298" y="500"/>
                    <a:pt x="4536" y="738"/>
                  </a:cubicBezTo>
                  <a:lnTo>
                    <a:pt x="7049" y="3120"/>
                  </a:lnTo>
                  <a:lnTo>
                    <a:pt x="5644" y="3120"/>
                  </a:lnTo>
                  <a:lnTo>
                    <a:pt x="3512" y="381"/>
                  </a:lnTo>
                  <a:close/>
                  <a:moveTo>
                    <a:pt x="10585" y="3477"/>
                  </a:moveTo>
                  <a:cubicBezTo>
                    <a:pt x="10882" y="3501"/>
                    <a:pt x="11156" y="3620"/>
                    <a:pt x="11382" y="3846"/>
                  </a:cubicBezTo>
                  <a:lnTo>
                    <a:pt x="11502" y="3965"/>
                  </a:lnTo>
                  <a:lnTo>
                    <a:pt x="10763" y="3965"/>
                  </a:lnTo>
                  <a:lnTo>
                    <a:pt x="10763" y="3953"/>
                  </a:lnTo>
                  <a:cubicBezTo>
                    <a:pt x="10656" y="3953"/>
                    <a:pt x="10585" y="3858"/>
                    <a:pt x="10585" y="3775"/>
                  </a:cubicBezTo>
                  <a:lnTo>
                    <a:pt x="10585" y="3477"/>
                  </a:lnTo>
                  <a:close/>
                  <a:moveTo>
                    <a:pt x="7906" y="4263"/>
                  </a:moveTo>
                  <a:lnTo>
                    <a:pt x="4536" y="7430"/>
                  </a:lnTo>
                  <a:cubicBezTo>
                    <a:pt x="4298" y="7656"/>
                    <a:pt x="3989" y="7787"/>
                    <a:pt x="3655" y="7787"/>
                  </a:cubicBezTo>
                  <a:lnTo>
                    <a:pt x="3512" y="7787"/>
                  </a:lnTo>
                  <a:lnTo>
                    <a:pt x="6263" y="4263"/>
                  </a:lnTo>
                  <a:close/>
                  <a:moveTo>
                    <a:pt x="3381" y="0"/>
                  </a:moveTo>
                  <a:cubicBezTo>
                    <a:pt x="3262" y="0"/>
                    <a:pt x="3155" y="60"/>
                    <a:pt x="3108" y="179"/>
                  </a:cubicBezTo>
                  <a:cubicBezTo>
                    <a:pt x="3060" y="286"/>
                    <a:pt x="3060" y="405"/>
                    <a:pt x="3143" y="512"/>
                  </a:cubicBezTo>
                  <a:lnTo>
                    <a:pt x="5167" y="3120"/>
                  </a:lnTo>
                  <a:lnTo>
                    <a:pt x="2512" y="3120"/>
                  </a:lnTo>
                  <a:cubicBezTo>
                    <a:pt x="2405" y="3120"/>
                    <a:pt x="2310" y="3060"/>
                    <a:pt x="2250" y="2965"/>
                  </a:cubicBezTo>
                  <a:lnTo>
                    <a:pt x="1429" y="1536"/>
                  </a:lnTo>
                  <a:cubicBezTo>
                    <a:pt x="1310" y="1334"/>
                    <a:pt x="1084" y="1215"/>
                    <a:pt x="845" y="1215"/>
                  </a:cubicBezTo>
                  <a:lnTo>
                    <a:pt x="310" y="1215"/>
                  </a:lnTo>
                  <a:cubicBezTo>
                    <a:pt x="143" y="1215"/>
                    <a:pt x="0" y="1346"/>
                    <a:pt x="0" y="1524"/>
                  </a:cubicBezTo>
                  <a:lnTo>
                    <a:pt x="0" y="4394"/>
                  </a:lnTo>
                  <a:cubicBezTo>
                    <a:pt x="0" y="4763"/>
                    <a:pt x="310" y="5084"/>
                    <a:pt x="679" y="5084"/>
                  </a:cubicBezTo>
                  <a:lnTo>
                    <a:pt x="2262" y="5084"/>
                  </a:lnTo>
                  <a:cubicBezTo>
                    <a:pt x="2369" y="5084"/>
                    <a:pt x="2441" y="4989"/>
                    <a:pt x="2441" y="4906"/>
                  </a:cubicBezTo>
                  <a:cubicBezTo>
                    <a:pt x="2441" y="4810"/>
                    <a:pt x="2346" y="4727"/>
                    <a:pt x="2262" y="4727"/>
                  </a:cubicBezTo>
                  <a:lnTo>
                    <a:pt x="679" y="4727"/>
                  </a:lnTo>
                  <a:cubicBezTo>
                    <a:pt x="500" y="4727"/>
                    <a:pt x="369" y="4572"/>
                    <a:pt x="369" y="4406"/>
                  </a:cubicBezTo>
                  <a:lnTo>
                    <a:pt x="369" y="1596"/>
                  </a:lnTo>
                  <a:lnTo>
                    <a:pt x="845" y="1596"/>
                  </a:lnTo>
                  <a:cubicBezTo>
                    <a:pt x="965" y="1596"/>
                    <a:pt x="1060" y="1655"/>
                    <a:pt x="1119" y="1750"/>
                  </a:cubicBezTo>
                  <a:lnTo>
                    <a:pt x="1929" y="3179"/>
                  </a:lnTo>
                  <a:cubicBezTo>
                    <a:pt x="2048" y="3382"/>
                    <a:pt x="2274" y="3513"/>
                    <a:pt x="2512" y="3513"/>
                  </a:cubicBezTo>
                  <a:lnTo>
                    <a:pt x="10192" y="3513"/>
                  </a:lnTo>
                  <a:lnTo>
                    <a:pt x="10192" y="3834"/>
                  </a:lnTo>
                  <a:cubicBezTo>
                    <a:pt x="10192" y="4132"/>
                    <a:pt x="10442" y="4382"/>
                    <a:pt x="10740" y="4382"/>
                  </a:cubicBezTo>
                  <a:lnTo>
                    <a:pt x="11835" y="4382"/>
                  </a:lnTo>
                  <a:lnTo>
                    <a:pt x="12049" y="4620"/>
                  </a:lnTo>
                  <a:cubicBezTo>
                    <a:pt x="12085" y="4644"/>
                    <a:pt x="12109" y="4703"/>
                    <a:pt x="12133" y="4751"/>
                  </a:cubicBezTo>
                  <a:lnTo>
                    <a:pt x="7942" y="4751"/>
                  </a:lnTo>
                  <a:lnTo>
                    <a:pt x="8454" y="4275"/>
                  </a:lnTo>
                  <a:cubicBezTo>
                    <a:pt x="8513" y="4227"/>
                    <a:pt x="8525" y="4144"/>
                    <a:pt x="8501" y="4072"/>
                  </a:cubicBezTo>
                  <a:cubicBezTo>
                    <a:pt x="8465" y="3989"/>
                    <a:pt x="8406" y="3953"/>
                    <a:pt x="8334" y="3953"/>
                  </a:cubicBezTo>
                  <a:lnTo>
                    <a:pt x="6203" y="3953"/>
                  </a:lnTo>
                  <a:cubicBezTo>
                    <a:pt x="6120" y="3953"/>
                    <a:pt x="6025" y="3989"/>
                    <a:pt x="5965" y="4072"/>
                  </a:cubicBezTo>
                  <a:lnTo>
                    <a:pt x="5441" y="4739"/>
                  </a:lnTo>
                  <a:lnTo>
                    <a:pt x="3120" y="4739"/>
                  </a:lnTo>
                  <a:cubicBezTo>
                    <a:pt x="3024" y="4739"/>
                    <a:pt x="2941" y="4822"/>
                    <a:pt x="2941" y="4918"/>
                  </a:cubicBezTo>
                  <a:cubicBezTo>
                    <a:pt x="2941" y="5001"/>
                    <a:pt x="3036" y="5096"/>
                    <a:pt x="3120" y="5096"/>
                  </a:cubicBezTo>
                  <a:lnTo>
                    <a:pt x="5167" y="5096"/>
                  </a:lnTo>
                  <a:lnTo>
                    <a:pt x="3143" y="7704"/>
                  </a:lnTo>
                  <a:cubicBezTo>
                    <a:pt x="3060" y="7787"/>
                    <a:pt x="3048" y="7918"/>
                    <a:pt x="3108" y="8025"/>
                  </a:cubicBezTo>
                  <a:cubicBezTo>
                    <a:pt x="3155" y="8132"/>
                    <a:pt x="3274" y="8204"/>
                    <a:pt x="3381" y="8204"/>
                  </a:cubicBezTo>
                  <a:lnTo>
                    <a:pt x="3643" y="8204"/>
                  </a:lnTo>
                  <a:cubicBezTo>
                    <a:pt x="4060" y="8204"/>
                    <a:pt x="4477" y="8037"/>
                    <a:pt x="4775" y="7763"/>
                  </a:cubicBezTo>
                  <a:lnTo>
                    <a:pt x="7572" y="5108"/>
                  </a:lnTo>
                  <a:lnTo>
                    <a:pt x="12252" y="5108"/>
                  </a:lnTo>
                  <a:cubicBezTo>
                    <a:pt x="12395" y="5108"/>
                    <a:pt x="12525" y="4989"/>
                    <a:pt x="12525" y="4822"/>
                  </a:cubicBezTo>
                  <a:cubicBezTo>
                    <a:pt x="12525" y="4584"/>
                    <a:pt x="12466" y="4406"/>
                    <a:pt x="12335" y="4286"/>
                  </a:cubicBezTo>
                  <a:lnTo>
                    <a:pt x="11621" y="3572"/>
                  </a:lnTo>
                  <a:cubicBezTo>
                    <a:pt x="11311" y="3263"/>
                    <a:pt x="10894" y="3096"/>
                    <a:pt x="10466" y="3096"/>
                  </a:cubicBezTo>
                  <a:lnTo>
                    <a:pt x="7572" y="3096"/>
                  </a:lnTo>
                  <a:lnTo>
                    <a:pt x="4775" y="453"/>
                  </a:lnTo>
                  <a:cubicBezTo>
                    <a:pt x="4465" y="155"/>
                    <a:pt x="4060" y="0"/>
                    <a:pt x="3643" y="0"/>
                  </a:cubicBezTo>
                  <a:close/>
                </a:path>
              </a:pathLst>
            </a:custGeom>
            <a:solidFill>
              <a:srgbClr val="FFFFFF"/>
            </a:solidFill>
            <a:ln>
              <a:noFill/>
            </a:ln>
          </p:spPr>
          <p:txBody>
            <a:bodyPr spcFirstLastPara="1" wrap="square" lIns="182850" tIns="182850" rIns="182850" bIns="182850" anchor="ctr" anchorCtr="0">
              <a:noAutofit/>
            </a:bodyPr>
            <a:lstStyle/>
            <a:p>
              <a:endParaRPr sz="3600"/>
            </a:p>
          </p:txBody>
        </p:sp>
        <p:sp>
          <p:nvSpPr>
            <p:cNvPr id="1904" name="Google Shape;1904;p44"/>
            <p:cNvSpPr/>
            <p:nvPr/>
          </p:nvSpPr>
          <p:spPr>
            <a:xfrm>
              <a:off x="5360877" y="4298852"/>
              <a:ext cx="15147" cy="15147"/>
            </a:xfrm>
            <a:custGeom>
              <a:avLst/>
              <a:gdLst/>
              <a:ahLst/>
              <a:cxnLst/>
              <a:rect l="l" t="t" r="r" b="b"/>
              <a:pathLst>
                <a:path w="477" h="477" extrusionOk="0">
                  <a:moveTo>
                    <a:pt x="239" y="0"/>
                  </a:moveTo>
                  <a:cubicBezTo>
                    <a:pt x="96" y="0"/>
                    <a:pt x="1" y="95"/>
                    <a:pt x="1" y="238"/>
                  </a:cubicBezTo>
                  <a:cubicBezTo>
                    <a:pt x="1" y="369"/>
                    <a:pt x="96" y="476"/>
                    <a:pt x="239" y="476"/>
                  </a:cubicBezTo>
                  <a:cubicBezTo>
                    <a:pt x="370" y="476"/>
                    <a:pt x="477" y="381"/>
                    <a:pt x="477" y="238"/>
                  </a:cubicBezTo>
                  <a:cubicBezTo>
                    <a:pt x="477" y="95"/>
                    <a:pt x="370" y="0"/>
                    <a:pt x="239" y="0"/>
                  </a:cubicBezTo>
                  <a:close/>
                </a:path>
              </a:pathLst>
            </a:custGeom>
            <a:solidFill>
              <a:srgbClr val="FFFFFF"/>
            </a:solidFill>
            <a:ln>
              <a:noFill/>
            </a:ln>
          </p:spPr>
          <p:txBody>
            <a:bodyPr spcFirstLastPara="1" wrap="square" lIns="182850" tIns="182850" rIns="182850" bIns="182850" anchor="ctr" anchorCtr="0">
              <a:noAutofit/>
            </a:bodyPr>
            <a:lstStyle/>
            <a:p>
              <a:endParaRPr sz="3600"/>
            </a:p>
          </p:txBody>
        </p:sp>
        <p:sp>
          <p:nvSpPr>
            <p:cNvPr id="1905" name="Google Shape;1905;p44"/>
            <p:cNvSpPr/>
            <p:nvPr/>
          </p:nvSpPr>
          <p:spPr>
            <a:xfrm>
              <a:off x="5329503" y="4298852"/>
              <a:ext cx="15147" cy="15147"/>
            </a:xfrm>
            <a:custGeom>
              <a:avLst/>
              <a:gdLst/>
              <a:ahLst/>
              <a:cxnLst/>
              <a:rect l="l" t="t" r="r" b="b"/>
              <a:pathLst>
                <a:path w="477" h="477" extrusionOk="0">
                  <a:moveTo>
                    <a:pt x="239" y="0"/>
                  </a:moveTo>
                  <a:cubicBezTo>
                    <a:pt x="108" y="0"/>
                    <a:pt x="1" y="95"/>
                    <a:pt x="1" y="238"/>
                  </a:cubicBezTo>
                  <a:cubicBezTo>
                    <a:pt x="1" y="369"/>
                    <a:pt x="108" y="476"/>
                    <a:pt x="239" y="476"/>
                  </a:cubicBezTo>
                  <a:cubicBezTo>
                    <a:pt x="370" y="476"/>
                    <a:pt x="477" y="381"/>
                    <a:pt x="477" y="238"/>
                  </a:cubicBezTo>
                  <a:cubicBezTo>
                    <a:pt x="477" y="95"/>
                    <a:pt x="370" y="0"/>
                    <a:pt x="239" y="0"/>
                  </a:cubicBezTo>
                  <a:close/>
                </a:path>
              </a:pathLst>
            </a:custGeom>
            <a:solidFill>
              <a:srgbClr val="FFFFFF"/>
            </a:solidFill>
            <a:ln>
              <a:noFill/>
            </a:ln>
          </p:spPr>
          <p:txBody>
            <a:bodyPr spcFirstLastPara="1" wrap="square" lIns="182850" tIns="182850" rIns="182850" bIns="182850" anchor="ctr" anchorCtr="0">
              <a:noAutofit/>
            </a:bodyPr>
            <a:lstStyle/>
            <a:p>
              <a:endParaRPr sz="3600"/>
            </a:p>
          </p:txBody>
        </p:sp>
        <p:sp>
          <p:nvSpPr>
            <p:cNvPr id="1906" name="Google Shape;1906;p44"/>
            <p:cNvSpPr/>
            <p:nvPr/>
          </p:nvSpPr>
          <p:spPr>
            <a:xfrm>
              <a:off x="5298511" y="4299202"/>
              <a:ext cx="14766" cy="15179"/>
            </a:xfrm>
            <a:custGeom>
              <a:avLst/>
              <a:gdLst/>
              <a:ahLst/>
              <a:cxnLst/>
              <a:rect l="l" t="t" r="r" b="b"/>
              <a:pathLst>
                <a:path w="465" h="478" extrusionOk="0">
                  <a:moveTo>
                    <a:pt x="238" y="1"/>
                  </a:moveTo>
                  <a:cubicBezTo>
                    <a:pt x="95" y="1"/>
                    <a:pt x="0" y="108"/>
                    <a:pt x="0" y="239"/>
                  </a:cubicBezTo>
                  <a:cubicBezTo>
                    <a:pt x="0" y="370"/>
                    <a:pt x="95" y="477"/>
                    <a:pt x="238" y="477"/>
                  </a:cubicBezTo>
                  <a:cubicBezTo>
                    <a:pt x="369" y="477"/>
                    <a:pt x="465" y="370"/>
                    <a:pt x="465" y="239"/>
                  </a:cubicBezTo>
                  <a:cubicBezTo>
                    <a:pt x="465" y="108"/>
                    <a:pt x="369" y="1"/>
                    <a:pt x="238" y="1"/>
                  </a:cubicBezTo>
                  <a:close/>
                </a:path>
              </a:pathLst>
            </a:custGeom>
            <a:solidFill>
              <a:srgbClr val="FFFFFF"/>
            </a:solidFill>
            <a:ln>
              <a:noFill/>
            </a:ln>
          </p:spPr>
          <p:txBody>
            <a:bodyPr spcFirstLastPara="1" wrap="square" lIns="182850" tIns="182850" rIns="182850" bIns="182850" anchor="ctr" anchorCtr="0">
              <a:noAutofit/>
            </a:bodyPr>
            <a:lstStyle/>
            <a:p>
              <a:endParaRPr sz="3600"/>
            </a:p>
          </p:txBody>
        </p:sp>
        <p:sp>
          <p:nvSpPr>
            <p:cNvPr id="1907" name="Google Shape;1907;p44"/>
            <p:cNvSpPr/>
            <p:nvPr/>
          </p:nvSpPr>
          <p:spPr>
            <a:xfrm>
              <a:off x="5267137" y="4298852"/>
              <a:ext cx="15147" cy="15147"/>
            </a:xfrm>
            <a:custGeom>
              <a:avLst/>
              <a:gdLst/>
              <a:ahLst/>
              <a:cxnLst/>
              <a:rect l="l" t="t" r="r" b="b"/>
              <a:pathLst>
                <a:path w="477" h="477" extrusionOk="0">
                  <a:moveTo>
                    <a:pt x="238" y="0"/>
                  </a:moveTo>
                  <a:cubicBezTo>
                    <a:pt x="107" y="0"/>
                    <a:pt x="0" y="95"/>
                    <a:pt x="0" y="238"/>
                  </a:cubicBezTo>
                  <a:cubicBezTo>
                    <a:pt x="0" y="369"/>
                    <a:pt x="107" y="476"/>
                    <a:pt x="238" y="476"/>
                  </a:cubicBezTo>
                  <a:cubicBezTo>
                    <a:pt x="369" y="476"/>
                    <a:pt x="476" y="369"/>
                    <a:pt x="476" y="238"/>
                  </a:cubicBezTo>
                  <a:cubicBezTo>
                    <a:pt x="476" y="95"/>
                    <a:pt x="369" y="0"/>
                    <a:pt x="238" y="0"/>
                  </a:cubicBezTo>
                  <a:close/>
                </a:path>
              </a:pathLst>
            </a:custGeom>
            <a:solidFill>
              <a:srgbClr val="FFFFFF"/>
            </a:solidFill>
            <a:ln>
              <a:noFill/>
            </a:ln>
          </p:spPr>
          <p:txBody>
            <a:bodyPr spcFirstLastPara="1" wrap="square" lIns="182850" tIns="182850" rIns="182850" bIns="182850" anchor="ctr" anchorCtr="0">
              <a:noAutofit/>
            </a:bodyPr>
            <a:lstStyle/>
            <a:p>
              <a:endParaRPr sz="3600"/>
            </a:p>
          </p:txBody>
        </p:sp>
        <p:sp>
          <p:nvSpPr>
            <p:cNvPr id="1908" name="Google Shape;1908;p44"/>
            <p:cNvSpPr/>
            <p:nvPr/>
          </p:nvSpPr>
          <p:spPr>
            <a:xfrm>
              <a:off x="5492470" y="4298852"/>
              <a:ext cx="15147" cy="15147"/>
            </a:xfrm>
            <a:custGeom>
              <a:avLst/>
              <a:gdLst/>
              <a:ahLst/>
              <a:cxnLst/>
              <a:rect l="l" t="t" r="r" b="b"/>
              <a:pathLst>
                <a:path w="477" h="477" extrusionOk="0">
                  <a:moveTo>
                    <a:pt x="238" y="0"/>
                  </a:moveTo>
                  <a:cubicBezTo>
                    <a:pt x="107" y="0"/>
                    <a:pt x="0" y="95"/>
                    <a:pt x="0" y="238"/>
                  </a:cubicBezTo>
                  <a:cubicBezTo>
                    <a:pt x="0" y="369"/>
                    <a:pt x="107" y="476"/>
                    <a:pt x="238" y="476"/>
                  </a:cubicBezTo>
                  <a:cubicBezTo>
                    <a:pt x="381" y="476"/>
                    <a:pt x="476" y="381"/>
                    <a:pt x="476" y="238"/>
                  </a:cubicBezTo>
                  <a:cubicBezTo>
                    <a:pt x="476" y="95"/>
                    <a:pt x="381" y="0"/>
                    <a:pt x="238" y="0"/>
                  </a:cubicBezTo>
                  <a:close/>
                </a:path>
              </a:pathLst>
            </a:custGeom>
            <a:solidFill>
              <a:srgbClr val="FFFFFF"/>
            </a:solidFill>
            <a:ln>
              <a:noFill/>
            </a:ln>
          </p:spPr>
          <p:txBody>
            <a:bodyPr spcFirstLastPara="1" wrap="square" lIns="182850" tIns="182850" rIns="182850" bIns="182850" anchor="ctr" anchorCtr="0">
              <a:noAutofit/>
            </a:bodyPr>
            <a:lstStyle/>
            <a:p>
              <a:endParaRPr sz="3600"/>
            </a:p>
          </p:txBody>
        </p:sp>
      </p:grpSp>
      <p:sp>
        <p:nvSpPr>
          <p:cNvPr id="7" name="TextBox 16">
            <a:extLst>
              <a:ext uri="{FF2B5EF4-FFF2-40B4-BE49-F238E27FC236}">
                <a16:creationId xmlns:a16="http://schemas.microsoft.com/office/drawing/2014/main" id="{F5CF40BD-C133-700E-0A5D-29B01480BE9F}"/>
              </a:ext>
            </a:extLst>
          </p:cNvPr>
          <p:cNvSpPr txBox="1"/>
          <p:nvPr/>
        </p:nvSpPr>
        <p:spPr>
          <a:xfrm>
            <a:off x="1028700" y="676275"/>
            <a:ext cx="12153900" cy="692497"/>
          </a:xfrm>
          <a:prstGeom prst="rect">
            <a:avLst/>
          </a:prstGeom>
        </p:spPr>
        <p:txBody>
          <a:bodyPr wrap="square" lIns="0" tIns="0" rIns="0" bIns="0" rtlCol="0" anchor="t">
            <a:spAutoFit/>
          </a:bodyPr>
          <a:lstStyle/>
          <a:p>
            <a:pPr>
              <a:lnSpc>
                <a:spcPts val="5400"/>
              </a:lnSpc>
            </a:pPr>
            <a:r>
              <a:rPr lang="da-DK" sz="4500" dirty="0">
                <a:solidFill>
                  <a:schemeClr val="tx2"/>
                </a:solidFill>
                <a:latin typeface="Titillium Web Bold"/>
              </a:rPr>
              <a:t>AGENDA</a:t>
            </a:r>
          </a:p>
        </p:txBody>
      </p:sp>
      <p:sp>
        <p:nvSpPr>
          <p:cNvPr id="9" name="Google Shape;1872;p44">
            <a:extLst>
              <a:ext uri="{FF2B5EF4-FFF2-40B4-BE49-F238E27FC236}">
                <a16:creationId xmlns:a16="http://schemas.microsoft.com/office/drawing/2014/main" id="{441E544A-9B2D-0ED7-A1D9-A4226692C251}"/>
              </a:ext>
            </a:extLst>
          </p:cNvPr>
          <p:cNvSpPr/>
          <p:nvPr/>
        </p:nvSpPr>
        <p:spPr>
          <a:xfrm>
            <a:off x="4677654" y="3925461"/>
            <a:ext cx="878192" cy="877252"/>
          </a:xfrm>
          <a:custGeom>
            <a:avLst/>
            <a:gdLst/>
            <a:ahLst/>
            <a:cxnLst/>
            <a:rect l="l" t="t" r="r" b="b"/>
            <a:pathLst>
              <a:path w="12165" h="12152" extrusionOk="0">
                <a:moveTo>
                  <a:pt x="12164" y="6076"/>
                </a:moveTo>
                <a:cubicBezTo>
                  <a:pt x="12164" y="9435"/>
                  <a:pt x="9434" y="12151"/>
                  <a:pt x="6089" y="12151"/>
                </a:cubicBezTo>
                <a:cubicBezTo>
                  <a:pt x="2730" y="12151"/>
                  <a:pt x="0" y="9435"/>
                  <a:pt x="0" y="6076"/>
                </a:cubicBezTo>
                <a:cubicBezTo>
                  <a:pt x="0" y="2717"/>
                  <a:pt x="2730" y="1"/>
                  <a:pt x="6089" y="1"/>
                </a:cubicBezTo>
                <a:cubicBezTo>
                  <a:pt x="9434" y="1"/>
                  <a:pt x="12164" y="2717"/>
                  <a:pt x="12164" y="6076"/>
                </a:cubicBezTo>
                <a:close/>
              </a:path>
            </a:pathLst>
          </a:custGeom>
          <a:solidFill>
            <a:schemeClr val="accent1"/>
          </a:solidFill>
          <a:ln>
            <a:noFill/>
          </a:ln>
        </p:spPr>
        <p:txBody>
          <a:bodyPr spcFirstLastPara="1" wrap="square" lIns="182850" tIns="182850" rIns="182850" bIns="182850" anchor="ctr" anchorCtr="0">
            <a:noAutofit/>
          </a:bodyPr>
          <a:lstStyle/>
          <a:p>
            <a:endParaRPr sz="3600"/>
          </a:p>
        </p:txBody>
      </p:sp>
      <p:sp>
        <p:nvSpPr>
          <p:cNvPr id="10" name="Google Shape;1872;p44">
            <a:extLst>
              <a:ext uri="{FF2B5EF4-FFF2-40B4-BE49-F238E27FC236}">
                <a16:creationId xmlns:a16="http://schemas.microsoft.com/office/drawing/2014/main" id="{3F050A12-C604-0ADE-DC68-0B8C9A69356E}"/>
              </a:ext>
            </a:extLst>
          </p:cNvPr>
          <p:cNvSpPr/>
          <p:nvPr/>
        </p:nvSpPr>
        <p:spPr>
          <a:xfrm>
            <a:off x="9744954" y="4871230"/>
            <a:ext cx="878192" cy="877252"/>
          </a:xfrm>
          <a:custGeom>
            <a:avLst/>
            <a:gdLst/>
            <a:ahLst/>
            <a:cxnLst/>
            <a:rect l="l" t="t" r="r" b="b"/>
            <a:pathLst>
              <a:path w="12165" h="12152" extrusionOk="0">
                <a:moveTo>
                  <a:pt x="12164" y="6076"/>
                </a:moveTo>
                <a:cubicBezTo>
                  <a:pt x="12164" y="9435"/>
                  <a:pt x="9434" y="12151"/>
                  <a:pt x="6089" y="12151"/>
                </a:cubicBezTo>
                <a:cubicBezTo>
                  <a:pt x="2730" y="12151"/>
                  <a:pt x="0" y="9435"/>
                  <a:pt x="0" y="6076"/>
                </a:cubicBezTo>
                <a:cubicBezTo>
                  <a:pt x="0" y="2717"/>
                  <a:pt x="2730" y="1"/>
                  <a:pt x="6089" y="1"/>
                </a:cubicBezTo>
                <a:cubicBezTo>
                  <a:pt x="9434" y="1"/>
                  <a:pt x="12164" y="2717"/>
                  <a:pt x="12164" y="6076"/>
                </a:cubicBezTo>
                <a:close/>
              </a:path>
            </a:pathLst>
          </a:custGeom>
          <a:solidFill>
            <a:schemeClr val="accent1"/>
          </a:solidFill>
          <a:ln>
            <a:noFill/>
          </a:ln>
        </p:spPr>
        <p:txBody>
          <a:bodyPr spcFirstLastPara="1" wrap="square" lIns="182850" tIns="182850" rIns="182850" bIns="182850" anchor="ctr" anchorCtr="0">
            <a:noAutofit/>
          </a:bodyPr>
          <a:lstStyle/>
          <a:p>
            <a:endParaRPr sz="3600"/>
          </a:p>
        </p:txBody>
      </p:sp>
      <p:sp>
        <p:nvSpPr>
          <p:cNvPr id="11" name="Google Shape;1872;p44">
            <a:extLst>
              <a:ext uri="{FF2B5EF4-FFF2-40B4-BE49-F238E27FC236}">
                <a16:creationId xmlns:a16="http://schemas.microsoft.com/office/drawing/2014/main" id="{EF99F964-A271-82AC-040F-B85823F9E4A6}"/>
              </a:ext>
            </a:extLst>
          </p:cNvPr>
          <p:cNvSpPr/>
          <p:nvPr/>
        </p:nvSpPr>
        <p:spPr>
          <a:xfrm>
            <a:off x="12595908" y="4336620"/>
            <a:ext cx="878192" cy="877252"/>
          </a:xfrm>
          <a:custGeom>
            <a:avLst/>
            <a:gdLst/>
            <a:ahLst/>
            <a:cxnLst/>
            <a:rect l="l" t="t" r="r" b="b"/>
            <a:pathLst>
              <a:path w="12165" h="12152" extrusionOk="0">
                <a:moveTo>
                  <a:pt x="12164" y="6076"/>
                </a:moveTo>
                <a:cubicBezTo>
                  <a:pt x="12164" y="9435"/>
                  <a:pt x="9434" y="12151"/>
                  <a:pt x="6089" y="12151"/>
                </a:cubicBezTo>
                <a:cubicBezTo>
                  <a:pt x="2730" y="12151"/>
                  <a:pt x="0" y="9435"/>
                  <a:pt x="0" y="6076"/>
                </a:cubicBezTo>
                <a:cubicBezTo>
                  <a:pt x="0" y="2717"/>
                  <a:pt x="2730" y="1"/>
                  <a:pt x="6089" y="1"/>
                </a:cubicBezTo>
                <a:cubicBezTo>
                  <a:pt x="9434" y="1"/>
                  <a:pt x="12164" y="2717"/>
                  <a:pt x="12164" y="6076"/>
                </a:cubicBezTo>
                <a:close/>
              </a:path>
            </a:pathLst>
          </a:custGeom>
          <a:solidFill>
            <a:schemeClr val="accent1"/>
          </a:solidFill>
          <a:ln>
            <a:noFill/>
          </a:ln>
        </p:spPr>
        <p:txBody>
          <a:bodyPr spcFirstLastPara="1" wrap="square" lIns="182850" tIns="182850" rIns="182850" bIns="182850" anchor="ctr" anchorCtr="0">
            <a:noAutofit/>
          </a:bodyPr>
          <a:lstStyle/>
          <a:p>
            <a:endParaRPr sz="3600"/>
          </a:p>
        </p:txBody>
      </p:sp>
      <p:sp>
        <p:nvSpPr>
          <p:cNvPr id="12" name="Google Shape;1872;p44">
            <a:extLst>
              <a:ext uri="{FF2B5EF4-FFF2-40B4-BE49-F238E27FC236}">
                <a16:creationId xmlns:a16="http://schemas.microsoft.com/office/drawing/2014/main" id="{E229E329-9369-B6D4-2DCA-399752E549EA}"/>
              </a:ext>
            </a:extLst>
          </p:cNvPr>
          <p:cNvSpPr/>
          <p:nvPr/>
        </p:nvSpPr>
        <p:spPr>
          <a:xfrm>
            <a:off x="15084436" y="6980358"/>
            <a:ext cx="878192" cy="561041"/>
          </a:xfrm>
          <a:custGeom>
            <a:avLst/>
            <a:gdLst/>
            <a:ahLst/>
            <a:cxnLst/>
            <a:rect l="l" t="t" r="r" b="b"/>
            <a:pathLst>
              <a:path w="12165" h="12152" extrusionOk="0">
                <a:moveTo>
                  <a:pt x="12164" y="6076"/>
                </a:moveTo>
                <a:cubicBezTo>
                  <a:pt x="12164" y="9435"/>
                  <a:pt x="9434" y="12151"/>
                  <a:pt x="6089" y="12151"/>
                </a:cubicBezTo>
                <a:cubicBezTo>
                  <a:pt x="2730" y="12151"/>
                  <a:pt x="0" y="9435"/>
                  <a:pt x="0" y="6076"/>
                </a:cubicBezTo>
                <a:cubicBezTo>
                  <a:pt x="0" y="2717"/>
                  <a:pt x="2730" y="1"/>
                  <a:pt x="6089" y="1"/>
                </a:cubicBezTo>
                <a:cubicBezTo>
                  <a:pt x="9434" y="1"/>
                  <a:pt x="12164" y="2717"/>
                  <a:pt x="12164" y="6076"/>
                </a:cubicBezTo>
                <a:close/>
              </a:path>
            </a:pathLst>
          </a:custGeom>
          <a:solidFill>
            <a:schemeClr val="accent1"/>
          </a:solidFill>
          <a:ln>
            <a:noFill/>
          </a:ln>
        </p:spPr>
        <p:txBody>
          <a:bodyPr spcFirstLastPara="1" wrap="square" lIns="182850" tIns="182850" rIns="182850" bIns="182850" anchor="ctr" anchorCtr="0">
            <a:noAutofit/>
          </a:bodyPr>
          <a:lstStyle/>
          <a:p>
            <a:endParaRPr sz="3600"/>
          </a:p>
        </p:txBody>
      </p:sp>
      <p:sp>
        <p:nvSpPr>
          <p:cNvPr id="13" name="Google Shape;1872;p44">
            <a:extLst>
              <a:ext uri="{FF2B5EF4-FFF2-40B4-BE49-F238E27FC236}">
                <a16:creationId xmlns:a16="http://schemas.microsoft.com/office/drawing/2014/main" id="{B4DC2C05-C0AC-CBB8-4B91-B787D7FF03A5}"/>
              </a:ext>
            </a:extLst>
          </p:cNvPr>
          <p:cNvSpPr/>
          <p:nvPr/>
        </p:nvSpPr>
        <p:spPr>
          <a:xfrm>
            <a:off x="2356397" y="3127192"/>
            <a:ext cx="878192" cy="877252"/>
          </a:xfrm>
          <a:custGeom>
            <a:avLst/>
            <a:gdLst/>
            <a:ahLst/>
            <a:cxnLst/>
            <a:rect l="l" t="t" r="r" b="b"/>
            <a:pathLst>
              <a:path w="12165" h="12152" extrusionOk="0">
                <a:moveTo>
                  <a:pt x="12164" y="6076"/>
                </a:moveTo>
                <a:cubicBezTo>
                  <a:pt x="12164" y="9435"/>
                  <a:pt x="9434" y="12151"/>
                  <a:pt x="6089" y="12151"/>
                </a:cubicBezTo>
                <a:cubicBezTo>
                  <a:pt x="2730" y="12151"/>
                  <a:pt x="0" y="9435"/>
                  <a:pt x="0" y="6076"/>
                </a:cubicBezTo>
                <a:cubicBezTo>
                  <a:pt x="0" y="2717"/>
                  <a:pt x="2730" y="1"/>
                  <a:pt x="6089" y="1"/>
                </a:cubicBezTo>
                <a:cubicBezTo>
                  <a:pt x="9434" y="1"/>
                  <a:pt x="12164" y="2717"/>
                  <a:pt x="12164" y="6076"/>
                </a:cubicBezTo>
                <a:close/>
              </a:path>
            </a:pathLst>
          </a:custGeom>
          <a:solidFill>
            <a:schemeClr val="accent1"/>
          </a:solidFill>
          <a:ln>
            <a:noFill/>
          </a:ln>
        </p:spPr>
        <p:txBody>
          <a:bodyPr spcFirstLastPara="1" wrap="square" lIns="182850" tIns="182850" rIns="182850" bIns="182850" anchor="ctr" anchorCtr="0">
            <a:noAutofit/>
          </a:bodyPr>
          <a:lstStyle/>
          <a:p>
            <a:endParaRPr sz="36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70"/>
                                        </p:tgtEl>
                                        <p:attrNameLst>
                                          <p:attrName>style.visibility</p:attrName>
                                        </p:attrNameLst>
                                      </p:cBhvr>
                                      <p:to>
                                        <p:strVal val="visible"/>
                                      </p:to>
                                    </p:set>
                                    <p:animEffect transition="in" filter="fade">
                                      <p:cBhvr>
                                        <p:cTn id="7" dur="500"/>
                                        <p:tgtEl>
                                          <p:spTgt spid="187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87"/>
                                        </p:tgtEl>
                                        <p:attrNameLst>
                                          <p:attrName>style.visibility</p:attrName>
                                        </p:attrNameLst>
                                      </p:cBhvr>
                                      <p:to>
                                        <p:strVal val="visible"/>
                                      </p:to>
                                    </p:set>
                                    <p:animEffect transition="in" filter="fade">
                                      <p:cBhvr>
                                        <p:cTn id="11" dur="500"/>
                                        <p:tgtEl>
                                          <p:spTgt spid="188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92"/>
                                        </p:tgtEl>
                                        <p:attrNameLst>
                                          <p:attrName>style.visibility</p:attrName>
                                        </p:attrNameLst>
                                      </p:cBhvr>
                                      <p:to>
                                        <p:strVal val="visible"/>
                                      </p:to>
                                    </p:set>
                                    <p:animEffect transition="in" filter="fade">
                                      <p:cBhvr>
                                        <p:cTn id="15" dur="500"/>
                                        <p:tgtEl>
                                          <p:spTgt spid="189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893"/>
                                        </p:tgtEl>
                                        <p:attrNameLst>
                                          <p:attrName>style.visibility</p:attrName>
                                        </p:attrNameLst>
                                      </p:cBhvr>
                                      <p:to>
                                        <p:strVal val="visible"/>
                                      </p:to>
                                    </p:set>
                                    <p:animEffect transition="in" filter="fade">
                                      <p:cBhvr>
                                        <p:cTn id="19" dur="500"/>
                                        <p:tgtEl>
                                          <p:spTgt spid="189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889"/>
                                        </p:tgtEl>
                                        <p:attrNameLst>
                                          <p:attrName>style.visibility</p:attrName>
                                        </p:attrNameLst>
                                      </p:cBhvr>
                                      <p:to>
                                        <p:strVal val="visible"/>
                                      </p:to>
                                    </p:set>
                                    <p:animEffect transition="in" filter="fade">
                                      <p:cBhvr>
                                        <p:cTn id="23" dur="500"/>
                                        <p:tgtEl>
                                          <p:spTgt spid="1889"/>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890"/>
                                        </p:tgtEl>
                                        <p:attrNameLst>
                                          <p:attrName>style.visibility</p:attrName>
                                        </p:attrNameLst>
                                      </p:cBhvr>
                                      <p:to>
                                        <p:strVal val="visible"/>
                                      </p:to>
                                    </p:set>
                                    <p:animEffect transition="in" filter="fade">
                                      <p:cBhvr>
                                        <p:cTn id="27" dur="500"/>
                                        <p:tgtEl>
                                          <p:spTgt spid="189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894"/>
                                        </p:tgtEl>
                                        <p:attrNameLst>
                                          <p:attrName>style.visibility</p:attrName>
                                        </p:attrNameLst>
                                      </p:cBhvr>
                                      <p:to>
                                        <p:strVal val="visible"/>
                                      </p:to>
                                    </p:set>
                                    <p:animEffect transition="in" filter="fade">
                                      <p:cBhvr>
                                        <p:cTn id="31" dur="500"/>
                                        <p:tgtEl>
                                          <p:spTgt spid="1894"/>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888"/>
                                        </p:tgtEl>
                                        <p:attrNameLst>
                                          <p:attrName>style.visibility</p:attrName>
                                        </p:attrNameLst>
                                      </p:cBhvr>
                                      <p:to>
                                        <p:strVal val="visible"/>
                                      </p:to>
                                    </p:set>
                                    <p:animEffect transition="in" filter="fade">
                                      <p:cBhvr>
                                        <p:cTn id="35" dur="500"/>
                                        <p:tgtEl>
                                          <p:spTgt spid="1888"/>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895"/>
                                        </p:tgtEl>
                                        <p:attrNameLst>
                                          <p:attrName>style.visibility</p:attrName>
                                        </p:attrNameLst>
                                      </p:cBhvr>
                                      <p:to>
                                        <p:strVal val="visible"/>
                                      </p:to>
                                    </p:set>
                                    <p:animEffect transition="in" filter="fade">
                                      <p:cBhvr>
                                        <p:cTn id="39" dur="500"/>
                                        <p:tgtEl>
                                          <p:spTgt spid="1895"/>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891"/>
                                        </p:tgtEl>
                                        <p:attrNameLst>
                                          <p:attrName>style.visibility</p:attrName>
                                        </p:attrNameLst>
                                      </p:cBhvr>
                                      <p:to>
                                        <p:strVal val="visible"/>
                                      </p:to>
                                    </p:set>
                                    <p:animEffect transition="in" filter="fade">
                                      <p:cBhvr>
                                        <p:cTn id="43" dur="500"/>
                                        <p:tgtEl>
                                          <p:spTgt spid="1891"/>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896"/>
                                        </p:tgtEl>
                                        <p:attrNameLst>
                                          <p:attrName>style.visibility</p:attrName>
                                        </p:attrNameLst>
                                      </p:cBhvr>
                                      <p:to>
                                        <p:strVal val="visible"/>
                                      </p:to>
                                    </p:set>
                                    <p:animEffect transition="in" filter="fade">
                                      <p:cBhvr>
                                        <p:cTn id="47" dur="500"/>
                                        <p:tgtEl>
                                          <p:spTgt spid="1896"/>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fade">
                                      <p:cBhvr>
                                        <p:cTn id="51" dur="500"/>
                                        <p:tgtEl>
                                          <p:spTgt spid="9"/>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500"/>
                                        <p:tgtEl>
                                          <p:spTgt spid="10"/>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fade">
                                      <p:cBhvr>
                                        <p:cTn id="63" dur="500"/>
                                        <p:tgtEl>
                                          <p:spTgt spid="12"/>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0" grpId="0" animBg="1"/>
      <p:bldP spid="1887" grpId="0"/>
      <p:bldP spid="1888" grpId="0"/>
      <p:bldP spid="1889" grpId="0"/>
      <p:bldP spid="1890" grpId="0"/>
      <p:bldP spid="1891" grpId="0"/>
      <p:bldP spid="1892" grpId="0"/>
      <p:bldP spid="1893" grpId="0"/>
      <p:bldP spid="1894" grpId="0"/>
      <p:bldP spid="1895" grpId="0"/>
      <p:bldP spid="1896" grpId="0"/>
      <p:bldP spid="9" grpId="0" animBg="1"/>
      <p:bldP spid="10" grpId="0" animBg="1"/>
      <p:bldP spid="11" grpId="0" animBg="1"/>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9D49B-CA3D-97B0-CAE3-3C0C03F276A5}"/>
              </a:ext>
            </a:extLst>
          </p:cNvPr>
          <p:cNvSpPr>
            <a:spLocks noGrp="1"/>
          </p:cNvSpPr>
          <p:nvPr>
            <p:ph type="title"/>
          </p:nvPr>
        </p:nvSpPr>
        <p:spPr>
          <a:xfrm>
            <a:off x="228600" y="8873"/>
            <a:ext cx="9753599" cy="2086627"/>
          </a:xfrm>
        </p:spPr>
        <p:txBody>
          <a:bodyPr>
            <a:normAutofit/>
          </a:bodyPr>
          <a:lstStyle/>
          <a:p>
            <a:r>
              <a:rPr lang="en-US" sz="4400" dirty="0">
                <a:solidFill>
                  <a:schemeClr val="tx2"/>
                </a:solidFill>
                <a:latin typeface="Titillium Web Bold"/>
              </a:rPr>
              <a:t>Manual Testing</a:t>
            </a:r>
            <a:br>
              <a:rPr lang="en-US" sz="4400" dirty="0">
                <a:solidFill>
                  <a:schemeClr val="tx2"/>
                </a:solidFill>
                <a:latin typeface="Titillium Web Bold"/>
              </a:rPr>
            </a:br>
            <a:endParaRPr lang="en-US" dirty="0"/>
          </a:p>
        </p:txBody>
      </p:sp>
      <p:sp>
        <p:nvSpPr>
          <p:cNvPr id="3" name="Content Placeholder 2">
            <a:extLst>
              <a:ext uri="{FF2B5EF4-FFF2-40B4-BE49-F238E27FC236}">
                <a16:creationId xmlns:a16="http://schemas.microsoft.com/office/drawing/2014/main" id="{B924C4CC-A517-5E25-D548-667E0A857F6D}"/>
              </a:ext>
            </a:extLst>
          </p:cNvPr>
          <p:cNvSpPr>
            <a:spLocks noGrp="1"/>
          </p:cNvSpPr>
          <p:nvPr>
            <p:ph idx="1"/>
          </p:nvPr>
        </p:nvSpPr>
        <p:spPr>
          <a:xfrm>
            <a:off x="457200" y="2400300"/>
            <a:ext cx="17373600" cy="4953000"/>
          </a:xfrm>
        </p:spPr>
        <p:txBody>
          <a:bodyPr/>
          <a:lstStyle/>
          <a:p>
            <a:pPr marL="0" marR="0" indent="0">
              <a:spcAft>
                <a:spcPts val="1200"/>
              </a:spcAft>
              <a:buNone/>
            </a:pPr>
            <a:r>
              <a:rPr lang="en-US" sz="2800" b="1" dirty="0">
                <a:solidFill>
                  <a:schemeClr val="accent6">
                    <a:lumMod val="75000"/>
                  </a:schemeClr>
                </a:solidFill>
                <a:latin typeface="Arial" panose="020B0604020202020204" pitchFamily="34" charset="0"/>
              </a:rPr>
              <a:t>    About the Project </a:t>
            </a:r>
            <a:r>
              <a:rPr lang="en-US" sz="2800" b="1" dirty="0">
                <a:solidFill>
                  <a:schemeClr val="accent5">
                    <a:lumMod val="20000"/>
                    <a:lumOff val="80000"/>
                  </a:schemeClr>
                </a:solidFill>
                <a:latin typeface="Arial" panose="020B0604020202020204" pitchFamily="34" charset="0"/>
              </a:rPr>
              <a:t>:</a:t>
            </a:r>
            <a:endParaRPr lang="ar-EG" sz="2800" b="1" dirty="0">
              <a:solidFill>
                <a:schemeClr val="accent5">
                  <a:lumMod val="20000"/>
                  <a:lumOff val="80000"/>
                </a:schemeClr>
              </a:solidFill>
              <a:latin typeface="Arial" panose="020B0604020202020204" pitchFamily="34" charset="0"/>
            </a:endParaRPr>
          </a:p>
          <a:p>
            <a:pPr marL="0" marR="0">
              <a:spcAft>
                <a:spcPts val="1200"/>
              </a:spcAft>
            </a:pPr>
            <a:r>
              <a:rPr lang="en-US" sz="2400" b="1" dirty="0">
                <a:solidFill>
                  <a:srgbClr val="1F1F1F"/>
                </a:solidFill>
                <a:latin typeface="Arial" panose="020B0604020202020204" pitchFamily="34" charset="0"/>
              </a:rPr>
              <a:t>Project Name</a:t>
            </a:r>
            <a:r>
              <a:rPr lang="en-US" sz="2800" b="1" dirty="0">
                <a:solidFill>
                  <a:srgbClr val="1F1F1F"/>
                </a:solidFill>
                <a:latin typeface="Arial" panose="020B0604020202020204" pitchFamily="34" charset="0"/>
              </a:rPr>
              <a:t>: </a:t>
            </a:r>
            <a:r>
              <a:rPr lang="en-US" sz="2800" dirty="0">
                <a:solidFill>
                  <a:srgbClr val="1F1F1F"/>
                </a:solidFill>
                <a:latin typeface="Arial" panose="020B0604020202020204" pitchFamily="34" charset="0"/>
              </a:rPr>
              <a:t>LMS education platform Web Application</a:t>
            </a:r>
            <a:endParaRPr lang="ar-EG" sz="2800" dirty="0">
              <a:solidFill>
                <a:srgbClr val="1F1F1F"/>
              </a:solidFill>
              <a:latin typeface="Arial" panose="020B0604020202020204" pitchFamily="34" charset="0"/>
            </a:endParaRPr>
          </a:p>
          <a:p>
            <a:pPr marL="0">
              <a:spcAft>
                <a:spcPts val="1200"/>
              </a:spcAft>
            </a:pPr>
            <a:r>
              <a:rPr lang="en-US" sz="2400" b="1" dirty="0">
                <a:solidFill>
                  <a:srgbClr val="1F1F1F"/>
                </a:solidFill>
                <a:latin typeface="Arial" panose="020B0604020202020204" pitchFamily="34" charset="0"/>
              </a:rPr>
              <a:t>Group Name</a:t>
            </a:r>
            <a:r>
              <a:rPr lang="en-US" sz="1600" b="1" dirty="0"/>
              <a:t>:</a:t>
            </a:r>
            <a:r>
              <a:rPr lang="en-US" sz="1600" dirty="0"/>
              <a:t> </a:t>
            </a:r>
            <a:r>
              <a:rPr lang="en-US" sz="2800" dirty="0">
                <a:solidFill>
                  <a:srgbClr val="1F1F1F"/>
                </a:solidFill>
                <a:latin typeface="Arial" panose="020B0604020202020204" pitchFamily="34" charset="0"/>
              </a:rPr>
              <a:t>ALX2_SWD6_G1 </a:t>
            </a:r>
          </a:p>
          <a:p>
            <a:pPr marL="0">
              <a:spcAft>
                <a:spcPts val="1200"/>
              </a:spcAft>
            </a:pPr>
            <a:r>
              <a:rPr lang="en-US" sz="2400" b="1" dirty="0">
                <a:solidFill>
                  <a:srgbClr val="1F1F1F"/>
                </a:solidFill>
                <a:latin typeface="Arial" panose="020B0604020202020204" pitchFamily="34" charset="0"/>
              </a:rPr>
              <a:t>Team Name</a:t>
            </a:r>
            <a:r>
              <a:rPr lang="en-US" sz="1600" b="1" dirty="0"/>
              <a:t>:</a:t>
            </a:r>
            <a:r>
              <a:rPr lang="en-US" sz="1600" dirty="0"/>
              <a:t> </a:t>
            </a:r>
            <a:r>
              <a:rPr lang="en-US" sz="2800" dirty="0">
                <a:solidFill>
                  <a:srgbClr val="1F1F1F"/>
                </a:solidFill>
                <a:latin typeface="Arial" panose="020B0604020202020204" pitchFamily="34" charset="0"/>
              </a:rPr>
              <a:t>ALX2_SWD6_G1_Group 5</a:t>
            </a:r>
          </a:p>
          <a:p>
            <a:pPr marL="0">
              <a:spcAft>
                <a:spcPts val="1200"/>
              </a:spcAft>
            </a:pPr>
            <a:r>
              <a:rPr lang="en-US" sz="2400" b="1" dirty="0">
                <a:solidFill>
                  <a:srgbClr val="1F1F1F"/>
                </a:solidFill>
                <a:latin typeface="Arial" panose="020B0604020202020204" pitchFamily="34" charset="0"/>
              </a:rPr>
              <a:t>Job Profile</a:t>
            </a:r>
            <a:r>
              <a:rPr lang="en-US" sz="2800" b="1" dirty="0">
                <a:solidFill>
                  <a:srgbClr val="1F1F1F"/>
                </a:solidFill>
                <a:latin typeface="Arial" panose="020B0604020202020204" pitchFamily="34" charset="0"/>
              </a:rPr>
              <a:t>: </a:t>
            </a:r>
            <a:r>
              <a:rPr lang="en-US" sz="2800" dirty="0">
                <a:solidFill>
                  <a:srgbClr val="1F1F1F"/>
                </a:solidFill>
                <a:latin typeface="Arial" panose="020B0604020202020204" pitchFamily="34" charset="0"/>
              </a:rPr>
              <a:t>Software Tester</a:t>
            </a:r>
            <a:endParaRPr lang="ar-EG" sz="2800" b="1" dirty="0">
              <a:solidFill>
                <a:srgbClr val="1F1F1F"/>
              </a:solidFill>
              <a:latin typeface="Arial" panose="020B0604020202020204" pitchFamily="34" charset="0"/>
              <a:ea typeface="Arial" panose="020B0604020202020204" pitchFamily="34" charset="0"/>
            </a:endParaRPr>
          </a:p>
          <a:p>
            <a:pPr marL="0" marR="0">
              <a:spcAft>
                <a:spcPts val="1200"/>
              </a:spcAft>
            </a:pPr>
            <a:r>
              <a:rPr lang="en-US" sz="2400" b="1" dirty="0">
                <a:solidFill>
                  <a:srgbClr val="1F1F1F"/>
                </a:solidFill>
                <a:effectLst/>
                <a:latin typeface="Arial" panose="020B0604020202020204" pitchFamily="34" charset="0"/>
                <a:ea typeface="Arial" panose="020B0604020202020204" pitchFamily="34" charset="0"/>
              </a:rPr>
              <a:t>Project Web site</a:t>
            </a:r>
            <a:r>
              <a:rPr lang="en-US" sz="2800" b="1" dirty="0">
                <a:solidFill>
                  <a:srgbClr val="1F1F1F"/>
                </a:solidFill>
                <a:effectLst/>
                <a:latin typeface="Arial" panose="020B0604020202020204" pitchFamily="34" charset="0"/>
                <a:ea typeface="Arial" panose="020B0604020202020204" pitchFamily="34" charset="0"/>
              </a:rPr>
              <a:t>:</a:t>
            </a:r>
            <a:r>
              <a:rPr lang="en-US" sz="2800" dirty="0">
                <a:solidFill>
                  <a:srgbClr val="1F1F1F"/>
                </a:solidFill>
                <a:effectLst/>
                <a:latin typeface="Arial" panose="020B0604020202020204" pitchFamily="34" charset="0"/>
                <a:ea typeface="Arial" panose="020B0604020202020204" pitchFamily="34" charset="0"/>
              </a:rPr>
              <a:t> </a:t>
            </a:r>
            <a:r>
              <a:rPr lang="en-US" sz="2800" dirty="0">
                <a:solidFill>
                  <a:srgbClr val="1F1F1F"/>
                </a:solidFill>
                <a:effectLst/>
                <a:latin typeface="Arial" panose="020B0604020202020204" pitchFamily="34" charset="0"/>
                <a:ea typeface="Arial" panose="020B0604020202020204" pitchFamily="34" charset="0"/>
                <a:hlinkClick r:id="rId2"/>
              </a:rPr>
              <a:t>https://husseinalicoach.talentlms.com/plus/dashboard</a:t>
            </a:r>
            <a:endParaRPr lang="en-US" sz="2800" dirty="0">
              <a:effectLst/>
              <a:latin typeface="Arial" panose="020B0604020202020204" pitchFamily="34" charset="0"/>
              <a:ea typeface="Arial" panose="020B0604020202020204" pitchFamily="34" charset="0"/>
            </a:endParaRPr>
          </a:p>
          <a:p>
            <a:pPr marL="0" marR="0">
              <a:spcAft>
                <a:spcPts val="1200"/>
              </a:spcAft>
            </a:pPr>
            <a:endParaRPr lang="en-US" sz="2800" dirty="0">
              <a:effectLst/>
              <a:latin typeface="Arial" panose="020B0604020202020204" pitchFamily="34" charset="0"/>
              <a:ea typeface="Arial" panose="020B0604020202020204" pitchFamily="34" charset="0"/>
            </a:endParaRPr>
          </a:p>
          <a:p>
            <a:pPr marL="0" indent="0">
              <a:buNone/>
            </a:pPr>
            <a:endParaRPr lang="en-US" dirty="0"/>
          </a:p>
        </p:txBody>
      </p:sp>
      <p:pic>
        <p:nvPicPr>
          <p:cNvPr id="4" name="Picture 3" descr="A white arrow in a circle&#10;&#10;Description automatically generated">
            <a:extLst>
              <a:ext uri="{FF2B5EF4-FFF2-40B4-BE49-F238E27FC236}">
                <a16:creationId xmlns:a16="http://schemas.microsoft.com/office/drawing/2014/main" id="{CADFF53C-B3F0-B5EA-B1FD-8A666CB8CB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8873"/>
            <a:ext cx="2033867" cy="2233374"/>
          </a:xfrm>
          <a:prstGeom prst="rect">
            <a:avLst/>
          </a:prstGeom>
        </p:spPr>
      </p:pic>
    </p:spTree>
    <p:extLst>
      <p:ext uri="{BB962C8B-B14F-4D97-AF65-F5344CB8AC3E}">
        <p14:creationId xmlns:p14="http://schemas.microsoft.com/office/powerpoint/2010/main" val="2998049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6E3BA-2830-86C6-C85E-3C0530EEC4A0}"/>
              </a:ext>
            </a:extLst>
          </p:cNvPr>
          <p:cNvSpPr>
            <a:spLocks noGrp="1"/>
          </p:cNvSpPr>
          <p:nvPr>
            <p:ph type="title"/>
          </p:nvPr>
        </p:nvSpPr>
        <p:spPr>
          <a:xfrm>
            <a:off x="977599" y="274638"/>
            <a:ext cx="3442001" cy="1143000"/>
          </a:xfrm>
        </p:spPr>
        <p:txBody>
          <a:bodyPr/>
          <a:lstStyle/>
          <a:p>
            <a:pPr algn="l"/>
            <a:r>
              <a:rPr lang="en-US" dirty="0">
                <a:solidFill>
                  <a:schemeClr val="tx2"/>
                </a:solidFill>
              </a:rPr>
              <a:t>Introduction</a:t>
            </a:r>
          </a:p>
        </p:txBody>
      </p:sp>
      <p:sp>
        <p:nvSpPr>
          <p:cNvPr id="3" name="Content Placeholder 2">
            <a:extLst>
              <a:ext uri="{FF2B5EF4-FFF2-40B4-BE49-F238E27FC236}">
                <a16:creationId xmlns:a16="http://schemas.microsoft.com/office/drawing/2014/main" id="{4973E77E-0E16-4C7E-48EC-C2BCC9144074}"/>
              </a:ext>
            </a:extLst>
          </p:cNvPr>
          <p:cNvSpPr>
            <a:spLocks noGrp="1"/>
          </p:cNvSpPr>
          <p:nvPr>
            <p:ph idx="1"/>
          </p:nvPr>
        </p:nvSpPr>
        <p:spPr>
          <a:xfrm>
            <a:off x="165403" y="1560954"/>
            <a:ext cx="17665397" cy="6173346"/>
          </a:xfrm>
        </p:spPr>
        <p:txBody>
          <a:bodyPr>
            <a:normAutofit fontScale="70000" lnSpcReduction="20000"/>
          </a:bodyPr>
          <a:lstStyle/>
          <a:p>
            <a:r>
              <a:rPr lang="en-US" sz="3600" dirty="0">
                <a:solidFill>
                  <a:schemeClr val="accent6">
                    <a:lumMod val="75000"/>
                  </a:schemeClr>
                </a:solidFill>
              </a:rPr>
              <a:t>Purpose of the Test Plan</a:t>
            </a:r>
            <a:endParaRPr lang="ar-EG" sz="3600" dirty="0">
              <a:solidFill>
                <a:schemeClr val="accent6">
                  <a:lumMod val="75000"/>
                </a:schemeClr>
              </a:solidFill>
            </a:endParaRPr>
          </a:p>
          <a:p>
            <a:pPr marL="0" indent="0">
              <a:buNone/>
            </a:pPr>
            <a:r>
              <a:rPr lang="en-US" sz="3400" dirty="0"/>
              <a:t>A structured test plan to ensure the functionality, performance, usability, and security of the LMS web application</a:t>
            </a:r>
            <a:r>
              <a:rPr lang="ar-EG" dirty="0"/>
              <a:t>.</a:t>
            </a:r>
            <a:endParaRPr lang="en-US" dirty="0"/>
          </a:p>
          <a:p>
            <a:pPr marL="0" indent="0">
              <a:buNone/>
            </a:pPr>
            <a:endParaRPr lang="en-US" dirty="0"/>
          </a:p>
          <a:p>
            <a:r>
              <a:rPr lang="en-US" sz="4000" dirty="0">
                <a:solidFill>
                  <a:schemeClr val="accent6">
                    <a:lumMod val="75000"/>
                  </a:schemeClr>
                </a:solidFill>
              </a:rPr>
              <a:t>Scope</a:t>
            </a:r>
          </a:p>
          <a:p>
            <a:r>
              <a:rPr lang="en-US" sz="3400" dirty="0"/>
              <a:t>Validate core features: login, registration, product browsing, and search</a:t>
            </a:r>
          </a:p>
          <a:p>
            <a:r>
              <a:rPr lang="en-US" sz="3400" dirty="0"/>
              <a:t>Ensure cross-browser compatibility: Chrome, Firefox, Edge</a:t>
            </a:r>
            <a:endParaRPr lang="en-US" sz="3400" dirty="0">
              <a:solidFill>
                <a:schemeClr val="accent6">
                  <a:lumMod val="75000"/>
                </a:schemeClr>
              </a:solidFill>
            </a:endParaRPr>
          </a:p>
          <a:p>
            <a:r>
              <a:rPr lang="en-US" sz="3400" dirty="0"/>
              <a:t>Conduct performance and security testing</a:t>
            </a:r>
          </a:p>
          <a:p>
            <a:endParaRPr lang="en-US" dirty="0">
              <a:solidFill>
                <a:schemeClr val="accent6">
                  <a:lumMod val="75000"/>
                </a:schemeClr>
              </a:solidFill>
            </a:endParaRPr>
          </a:p>
          <a:p>
            <a:r>
              <a:rPr lang="en-US" sz="3400" dirty="0">
                <a:solidFill>
                  <a:schemeClr val="accent6">
                    <a:lumMod val="75000"/>
                  </a:schemeClr>
                </a:solidFill>
              </a:rPr>
              <a:t>Deliverables</a:t>
            </a:r>
            <a:endParaRPr lang="ar-EG" sz="3400" dirty="0">
              <a:solidFill>
                <a:schemeClr val="accent6">
                  <a:lumMod val="75000"/>
                </a:schemeClr>
              </a:solidFill>
            </a:endParaRPr>
          </a:p>
          <a:p>
            <a:r>
              <a:rPr lang="en-US" sz="3400" dirty="0"/>
              <a:t>Test Plan Document</a:t>
            </a:r>
          </a:p>
          <a:p>
            <a:r>
              <a:rPr lang="en-US" sz="3400" dirty="0"/>
              <a:t>Manual Test Cases</a:t>
            </a:r>
          </a:p>
          <a:p>
            <a:r>
              <a:rPr lang="en-US" sz="3400" dirty="0"/>
              <a:t>Test Run Summary</a:t>
            </a:r>
          </a:p>
          <a:p>
            <a:r>
              <a:rPr lang="en-US" sz="3400" dirty="0"/>
              <a:t>Bug/Defect Log</a:t>
            </a:r>
          </a:p>
          <a:p>
            <a:r>
              <a:rPr lang="en-US" sz="3400" dirty="0"/>
              <a:t>Performance and Security Testing Results</a:t>
            </a:r>
            <a:endParaRPr lang="en-US" sz="3400" dirty="0">
              <a:solidFill>
                <a:schemeClr val="accent6">
                  <a:lumMod val="75000"/>
                </a:schemeClr>
              </a:solidFill>
            </a:endParaRPr>
          </a:p>
          <a:p>
            <a:endParaRPr lang="en-US" dirty="0"/>
          </a:p>
          <a:p>
            <a:pPr marL="0" indent="0">
              <a:buNone/>
            </a:pPr>
            <a:r>
              <a:rPr lang="en-US" dirty="0"/>
              <a:t>          </a:t>
            </a:r>
            <a:endParaRPr lang="en-US" sz="4400" dirty="0">
              <a:solidFill>
                <a:schemeClr val="tx2"/>
              </a:solidFill>
              <a:latin typeface="+mj-lt"/>
              <a:ea typeface="+mj-ea"/>
              <a:cs typeface="+mj-cs"/>
            </a:endParaRPr>
          </a:p>
        </p:txBody>
      </p:sp>
      <p:sp>
        <p:nvSpPr>
          <p:cNvPr id="4" name="Freeform 19">
            <a:extLst>
              <a:ext uri="{FF2B5EF4-FFF2-40B4-BE49-F238E27FC236}">
                <a16:creationId xmlns:a16="http://schemas.microsoft.com/office/drawing/2014/main" id="{FEC80E20-0B3C-71E3-EDBE-76538176DB7C}"/>
              </a:ext>
            </a:extLst>
          </p:cNvPr>
          <p:cNvSpPr/>
          <p:nvPr/>
        </p:nvSpPr>
        <p:spPr>
          <a:xfrm>
            <a:off x="304800" y="522969"/>
            <a:ext cx="672799" cy="789654"/>
          </a:xfrm>
          <a:custGeom>
            <a:avLst/>
            <a:gdLst/>
            <a:ahLst/>
            <a:cxnLst/>
            <a:rect l="l" t="t" r="r" b="b"/>
            <a:pathLst>
              <a:path w="1562335" h="1611672">
                <a:moveTo>
                  <a:pt x="0" y="0"/>
                </a:moveTo>
                <a:lnTo>
                  <a:pt x="1562335" y="0"/>
                </a:lnTo>
                <a:lnTo>
                  <a:pt x="1562335" y="1611672"/>
                </a:lnTo>
                <a:lnTo>
                  <a:pt x="0" y="1611672"/>
                </a:lnTo>
                <a:lnTo>
                  <a:pt x="0" y="0"/>
                </a:lnTo>
                <a:close/>
              </a:path>
            </a:pathLst>
          </a:custGeom>
          <a:blipFill>
            <a:blip r:embed="rId3">
              <a:alphaModFix amt="53000"/>
            </a:blip>
            <a:stretch>
              <a:fillRect l="-12286" t="-11920" r="-9586" b="-44537"/>
            </a:stretch>
          </a:blipFill>
        </p:spPr>
        <p:txBody>
          <a:bodyPr/>
          <a:lstStyle/>
          <a:p>
            <a:endParaRPr lang="en-US" dirty="0"/>
          </a:p>
        </p:txBody>
      </p:sp>
    </p:spTree>
    <p:extLst>
      <p:ext uri="{BB962C8B-B14F-4D97-AF65-F5344CB8AC3E}">
        <p14:creationId xmlns:p14="http://schemas.microsoft.com/office/powerpoint/2010/main" val="361808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3E719A-2FA5-0B10-C1CA-A7B3D86E6AE8}"/>
              </a:ext>
            </a:extLst>
          </p:cNvPr>
          <p:cNvSpPr>
            <a:spLocks noGrp="1"/>
          </p:cNvSpPr>
          <p:nvPr>
            <p:ph idx="1"/>
          </p:nvPr>
        </p:nvSpPr>
        <p:spPr>
          <a:xfrm>
            <a:off x="793598" y="1600200"/>
            <a:ext cx="17405201" cy="6286500"/>
          </a:xfrm>
        </p:spPr>
        <p:txBody>
          <a:bodyPr/>
          <a:lstStyle/>
          <a:p>
            <a:pPr>
              <a:buFont typeface="Arial" panose="020B0604020202020204" pitchFamily="34" charset="0"/>
              <a:buChar char="•"/>
            </a:pPr>
            <a:r>
              <a:rPr lang="en-US" dirty="0"/>
              <a:t>Testing Approach</a:t>
            </a:r>
          </a:p>
          <a:p>
            <a:pPr>
              <a:buFont typeface="Arial" panose="020B0604020202020204" pitchFamily="34" charset="0"/>
              <a:buChar char="•"/>
            </a:pPr>
            <a:r>
              <a:rPr lang="en-US" dirty="0"/>
              <a:t> Tools Covered (Jira, Bugzilla, etc.)</a:t>
            </a:r>
          </a:p>
          <a:p>
            <a:pPr>
              <a:buFont typeface="Arial" panose="020B0604020202020204" pitchFamily="34" charset="0"/>
              <a:buChar char="•"/>
            </a:pPr>
            <a:r>
              <a:rPr lang="en-US" dirty="0"/>
              <a:t>Manual vs Automated Testing</a:t>
            </a:r>
          </a:p>
          <a:p>
            <a:pPr marL="0" indent="0">
              <a:buNone/>
            </a:pPr>
            <a:r>
              <a:rPr lang="en-US" sz="4400" dirty="0">
                <a:solidFill>
                  <a:schemeClr val="tx2"/>
                </a:solidFill>
                <a:latin typeface="+mj-lt"/>
                <a:ea typeface="+mj-ea"/>
                <a:cs typeface="+mj-cs"/>
              </a:rPr>
              <a:t>   Test Environment</a:t>
            </a:r>
          </a:p>
          <a:p>
            <a:r>
              <a:rPr lang="en-US" dirty="0"/>
              <a:t>   Browsers and OS Used</a:t>
            </a:r>
          </a:p>
          <a:p>
            <a:r>
              <a:rPr lang="en-US" dirty="0"/>
              <a:t>   Reporting Tools</a:t>
            </a:r>
          </a:p>
          <a:p>
            <a:pPr marL="0" indent="0">
              <a:buNone/>
            </a:pPr>
            <a:r>
              <a:rPr lang="en-US" sz="4400" dirty="0">
                <a:solidFill>
                  <a:schemeClr val="tx2"/>
                </a:solidFill>
                <a:latin typeface="+mj-lt"/>
                <a:ea typeface="+mj-ea"/>
                <a:cs typeface="+mj-cs"/>
              </a:rPr>
              <a:t>   Test Data</a:t>
            </a:r>
          </a:p>
          <a:p>
            <a:r>
              <a:rPr lang="en-US" dirty="0"/>
              <a:t>Types of test data used</a:t>
            </a:r>
          </a:p>
          <a:p>
            <a:r>
              <a:rPr lang="en-US" dirty="0"/>
              <a:t>Security measures (e.g., encrypted credentials)</a:t>
            </a:r>
          </a:p>
          <a:p>
            <a:pPr marL="0" indent="0">
              <a:buNone/>
            </a:pPr>
            <a:endParaRPr lang="en-US" sz="4400" dirty="0">
              <a:solidFill>
                <a:schemeClr val="tx2"/>
              </a:solidFill>
              <a:latin typeface="+mj-lt"/>
              <a:ea typeface="+mj-ea"/>
              <a:cs typeface="+mj-cs"/>
            </a:endParaRPr>
          </a:p>
        </p:txBody>
      </p:sp>
      <p:sp>
        <p:nvSpPr>
          <p:cNvPr id="6" name="Freeform 19">
            <a:extLst>
              <a:ext uri="{FF2B5EF4-FFF2-40B4-BE49-F238E27FC236}">
                <a16:creationId xmlns:a16="http://schemas.microsoft.com/office/drawing/2014/main" id="{DA6C8DC9-08CB-E535-F593-86BF884D309C}"/>
              </a:ext>
            </a:extLst>
          </p:cNvPr>
          <p:cNvSpPr/>
          <p:nvPr/>
        </p:nvSpPr>
        <p:spPr>
          <a:xfrm>
            <a:off x="120800" y="409242"/>
            <a:ext cx="672799" cy="789654"/>
          </a:xfrm>
          <a:custGeom>
            <a:avLst/>
            <a:gdLst/>
            <a:ahLst/>
            <a:cxnLst/>
            <a:rect l="l" t="t" r="r" b="b"/>
            <a:pathLst>
              <a:path w="1562335" h="1611672">
                <a:moveTo>
                  <a:pt x="0" y="0"/>
                </a:moveTo>
                <a:lnTo>
                  <a:pt x="1562335" y="0"/>
                </a:lnTo>
                <a:lnTo>
                  <a:pt x="1562335" y="1611672"/>
                </a:lnTo>
                <a:lnTo>
                  <a:pt x="0" y="1611672"/>
                </a:lnTo>
                <a:lnTo>
                  <a:pt x="0" y="0"/>
                </a:lnTo>
                <a:close/>
              </a:path>
            </a:pathLst>
          </a:custGeom>
          <a:blipFill>
            <a:blip r:embed="rId3">
              <a:alphaModFix amt="53000"/>
            </a:blip>
            <a:stretch>
              <a:fillRect l="-12286" t="-11920" r="-9586" b="-44537"/>
            </a:stretch>
          </a:blipFill>
        </p:spPr>
        <p:txBody>
          <a:bodyPr/>
          <a:lstStyle/>
          <a:p>
            <a:endParaRPr lang="en-US"/>
          </a:p>
        </p:txBody>
      </p:sp>
      <p:sp>
        <p:nvSpPr>
          <p:cNvPr id="9" name="Freeform 19">
            <a:extLst>
              <a:ext uri="{FF2B5EF4-FFF2-40B4-BE49-F238E27FC236}">
                <a16:creationId xmlns:a16="http://schemas.microsoft.com/office/drawing/2014/main" id="{722029B8-237B-ACC2-C865-D81C09B6BEDA}"/>
              </a:ext>
            </a:extLst>
          </p:cNvPr>
          <p:cNvSpPr/>
          <p:nvPr/>
        </p:nvSpPr>
        <p:spPr>
          <a:xfrm>
            <a:off x="89200" y="3404727"/>
            <a:ext cx="672799" cy="789654"/>
          </a:xfrm>
          <a:custGeom>
            <a:avLst/>
            <a:gdLst/>
            <a:ahLst/>
            <a:cxnLst/>
            <a:rect l="l" t="t" r="r" b="b"/>
            <a:pathLst>
              <a:path w="1562335" h="1611672">
                <a:moveTo>
                  <a:pt x="0" y="0"/>
                </a:moveTo>
                <a:lnTo>
                  <a:pt x="1562335" y="0"/>
                </a:lnTo>
                <a:lnTo>
                  <a:pt x="1562335" y="1611672"/>
                </a:lnTo>
                <a:lnTo>
                  <a:pt x="0" y="1611672"/>
                </a:lnTo>
                <a:lnTo>
                  <a:pt x="0" y="0"/>
                </a:lnTo>
                <a:close/>
              </a:path>
            </a:pathLst>
          </a:custGeom>
          <a:blipFill>
            <a:blip r:embed="rId3">
              <a:alphaModFix amt="53000"/>
            </a:blip>
            <a:stretch>
              <a:fillRect l="-12286" t="-11920" r="-9586" b="-44537"/>
            </a:stretch>
          </a:blipFill>
        </p:spPr>
        <p:txBody>
          <a:bodyPr/>
          <a:lstStyle/>
          <a:p>
            <a:endParaRPr lang="en-US"/>
          </a:p>
        </p:txBody>
      </p:sp>
      <p:sp>
        <p:nvSpPr>
          <p:cNvPr id="12" name="Freeform 19">
            <a:extLst>
              <a:ext uri="{FF2B5EF4-FFF2-40B4-BE49-F238E27FC236}">
                <a16:creationId xmlns:a16="http://schemas.microsoft.com/office/drawing/2014/main" id="{40FBD98A-4AC9-33FF-0A05-77D6AA27678B}"/>
              </a:ext>
            </a:extLst>
          </p:cNvPr>
          <p:cNvSpPr/>
          <p:nvPr/>
        </p:nvSpPr>
        <p:spPr>
          <a:xfrm>
            <a:off x="89201" y="5448300"/>
            <a:ext cx="672799" cy="789654"/>
          </a:xfrm>
          <a:custGeom>
            <a:avLst/>
            <a:gdLst/>
            <a:ahLst/>
            <a:cxnLst/>
            <a:rect l="l" t="t" r="r" b="b"/>
            <a:pathLst>
              <a:path w="1562335" h="1611672">
                <a:moveTo>
                  <a:pt x="0" y="0"/>
                </a:moveTo>
                <a:lnTo>
                  <a:pt x="1562335" y="0"/>
                </a:lnTo>
                <a:lnTo>
                  <a:pt x="1562335" y="1611672"/>
                </a:lnTo>
                <a:lnTo>
                  <a:pt x="0" y="1611672"/>
                </a:lnTo>
                <a:lnTo>
                  <a:pt x="0" y="0"/>
                </a:lnTo>
                <a:close/>
              </a:path>
            </a:pathLst>
          </a:custGeom>
          <a:blipFill>
            <a:blip r:embed="rId3">
              <a:alphaModFix amt="53000"/>
            </a:blip>
            <a:stretch>
              <a:fillRect l="-12286" t="-11920" r="-9586" b="-44537"/>
            </a:stretch>
          </a:blipFill>
        </p:spPr>
        <p:txBody>
          <a:bodyPr/>
          <a:lstStyle/>
          <a:p>
            <a:endParaRPr lang="en-US"/>
          </a:p>
        </p:txBody>
      </p:sp>
      <p:sp>
        <p:nvSpPr>
          <p:cNvPr id="17" name="Title 16">
            <a:extLst>
              <a:ext uri="{FF2B5EF4-FFF2-40B4-BE49-F238E27FC236}">
                <a16:creationId xmlns:a16="http://schemas.microsoft.com/office/drawing/2014/main" id="{7FE9313B-3124-43F3-1EEC-2B7B14FC0A35}"/>
              </a:ext>
            </a:extLst>
          </p:cNvPr>
          <p:cNvSpPr>
            <a:spLocks noGrp="1"/>
          </p:cNvSpPr>
          <p:nvPr>
            <p:ph type="title"/>
          </p:nvPr>
        </p:nvSpPr>
        <p:spPr>
          <a:xfrm>
            <a:off x="89200" y="274638"/>
            <a:ext cx="9054800" cy="1143000"/>
          </a:xfrm>
        </p:spPr>
        <p:txBody>
          <a:bodyPr/>
          <a:lstStyle/>
          <a:p>
            <a:pPr algn="l"/>
            <a:r>
              <a:rPr lang="en-US" sz="4400" dirty="0">
                <a:solidFill>
                  <a:schemeClr val="tx2"/>
                </a:solidFill>
                <a:latin typeface="+mj-lt"/>
                <a:ea typeface="+mj-ea"/>
                <a:cs typeface="+mj-cs"/>
              </a:rPr>
              <a:t>        Test </a:t>
            </a:r>
            <a:r>
              <a:rPr lang="en-US" dirty="0">
                <a:solidFill>
                  <a:schemeClr val="tx2"/>
                </a:solidFill>
              </a:rPr>
              <a:t>Strategy</a:t>
            </a:r>
          </a:p>
        </p:txBody>
      </p:sp>
    </p:spTree>
    <p:extLst>
      <p:ext uri="{BB962C8B-B14F-4D97-AF65-F5344CB8AC3E}">
        <p14:creationId xmlns:p14="http://schemas.microsoft.com/office/powerpoint/2010/main" val="3310550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548F2-F47A-A895-AF8F-C0BEF94C2CB0}"/>
              </a:ext>
            </a:extLst>
          </p:cNvPr>
          <p:cNvSpPr>
            <a:spLocks noGrp="1"/>
          </p:cNvSpPr>
          <p:nvPr>
            <p:ph type="title"/>
          </p:nvPr>
        </p:nvSpPr>
        <p:spPr/>
        <p:txBody>
          <a:bodyPr/>
          <a:lstStyle/>
          <a:p>
            <a:pPr algn="l"/>
            <a:r>
              <a:rPr lang="en-US" dirty="0"/>
              <a:t>   </a:t>
            </a:r>
            <a:r>
              <a:rPr lang="en-US" dirty="0">
                <a:solidFill>
                  <a:schemeClr val="tx2"/>
                </a:solidFill>
              </a:rPr>
              <a:t>Test Schedule</a:t>
            </a:r>
          </a:p>
        </p:txBody>
      </p:sp>
      <p:sp>
        <p:nvSpPr>
          <p:cNvPr id="3" name="Content Placeholder 2">
            <a:extLst>
              <a:ext uri="{FF2B5EF4-FFF2-40B4-BE49-F238E27FC236}">
                <a16:creationId xmlns:a16="http://schemas.microsoft.com/office/drawing/2014/main" id="{58AD2A35-E0EC-BD05-1819-D81F02F5ACA7}"/>
              </a:ext>
            </a:extLst>
          </p:cNvPr>
          <p:cNvSpPr>
            <a:spLocks noGrp="1"/>
          </p:cNvSpPr>
          <p:nvPr>
            <p:ph idx="1"/>
          </p:nvPr>
        </p:nvSpPr>
        <p:spPr>
          <a:xfrm>
            <a:off x="120800" y="1600200"/>
            <a:ext cx="17557600" cy="6515100"/>
          </a:xfrm>
        </p:spPr>
        <p:txBody>
          <a:bodyPr>
            <a:normAutofit fontScale="92500" lnSpcReduction="10000"/>
          </a:bodyPr>
          <a:lstStyle/>
          <a:p>
            <a:pPr>
              <a:buFont typeface="Arial" panose="020B0604020202020204" pitchFamily="34" charset="0"/>
              <a:buChar char="•"/>
            </a:pPr>
            <a:r>
              <a:rPr lang="en-US" dirty="0"/>
              <a:t>Requirement Analysis</a:t>
            </a:r>
          </a:p>
          <a:p>
            <a:pPr>
              <a:buFont typeface="Arial" panose="020B0604020202020204" pitchFamily="34" charset="0"/>
              <a:buChar char="•"/>
            </a:pPr>
            <a:r>
              <a:rPr lang="en-US" dirty="0"/>
              <a:t>Test Case Design</a:t>
            </a:r>
          </a:p>
          <a:p>
            <a:pPr>
              <a:buFont typeface="Arial" panose="020B0604020202020204" pitchFamily="34" charset="0"/>
              <a:buChar char="•"/>
            </a:pPr>
            <a:r>
              <a:rPr lang="en-US" dirty="0"/>
              <a:t>Test Execution &amp; Reporting</a:t>
            </a:r>
          </a:p>
          <a:p>
            <a:pPr marL="0" indent="0">
              <a:buNone/>
            </a:pPr>
            <a:endParaRPr lang="en-US" dirty="0"/>
          </a:p>
          <a:p>
            <a:pPr marL="0" indent="0">
              <a:buNone/>
            </a:pPr>
            <a:r>
              <a:rPr lang="en-US" dirty="0"/>
              <a:t>        </a:t>
            </a:r>
            <a:r>
              <a:rPr lang="en-US" sz="4800" dirty="0">
                <a:solidFill>
                  <a:schemeClr val="tx2"/>
                </a:solidFill>
                <a:latin typeface="+mj-lt"/>
                <a:ea typeface="+mj-ea"/>
                <a:cs typeface="+mj-cs"/>
              </a:rPr>
              <a:t>Functional Test Coverage</a:t>
            </a:r>
          </a:p>
          <a:p>
            <a:pPr marL="0" indent="0">
              <a:buNone/>
            </a:pPr>
            <a:endParaRPr lang="en-US" dirty="0">
              <a:solidFill>
                <a:schemeClr val="tx2"/>
              </a:solidFill>
            </a:endParaRPr>
          </a:p>
          <a:p>
            <a:r>
              <a:rPr lang="en-US" dirty="0"/>
              <a:t>User Authentication</a:t>
            </a:r>
          </a:p>
          <a:p>
            <a:r>
              <a:rPr lang="en-US" dirty="0"/>
              <a:t>Product Browsing &amp; Details</a:t>
            </a:r>
          </a:p>
          <a:p>
            <a:r>
              <a:rPr lang="en-US" dirty="0"/>
              <a:t>Account Management</a:t>
            </a:r>
          </a:p>
          <a:p>
            <a:pPr marL="0" indent="0">
              <a:buNone/>
            </a:pPr>
            <a:endParaRPr lang="en-US" dirty="0">
              <a:solidFill>
                <a:schemeClr val="tx2"/>
              </a:solidFill>
            </a:endParaRPr>
          </a:p>
          <a:p>
            <a:pPr marL="0" indent="0">
              <a:buNone/>
            </a:pPr>
            <a:endParaRPr lang="en-US" dirty="0">
              <a:solidFill>
                <a:schemeClr val="tx2"/>
              </a:solidFill>
            </a:endParaRPr>
          </a:p>
          <a:p>
            <a:pPr marL="0" indent="0">
              <a:buNone/>
            </a:pPr>
            <a:r>
              <a:rPr lang="en-US" dirty="0">
                <a:solidFill>
                  <a:schemeClr val="tx2"/>
                </a:solidFill>
              </a:rPr>
              <a:t>            </a:t>
            </a:r>
          </a:p>
          <a:p>
            <a:endParaRPr lang="en-US" dirty="0"/>
          </a:p>
        </p:txBody>
      </p:sp>
      <p:sp>
        <p:nvSpPr>
          <p:cNvPr id="4" name="Freeform 19">
            <a:extLst>
              <a:ext uri="{FF2B5EF4-FFF2-40B4-BE49-F238E27FC236}">
                <a16:creationId xmlns:a16="http://schemas.microsoft.com/office/drawing/2014/main" id="{303CE120-D84A-A515-892E-35EF14BD5297}"/>
              </a:ext>
            </a:extLst>
          </p:cNvPr>
          <p:cNvSpPr/>
          <p:nvPr/>
        </p:nvSpPr>
        <p:spPr>
          <a:xfrm>
            <a:off x="120800" y="451311"/>
            <a:ext cx="672799" cy="789654"/>
          </a:xfrm>
          <a:custGeom>
            <a:avLst/>
            <a:gdLst/>
            <a:ahLst/>
            <a:cxnLst/>
            <a:rect l="l" t="t" r="r" b="b"/>
            <a:pathLst>
              <a:path w="1562335" h="1611672">
                <a:moveTo>
                  <a:pt x="0" y="0"/>
                </a:moveTo>
                <a:lnTo>
                  <a:pt x="1562335" y="0"/>
                </a:lnTo>
                <a:lnTo>
                  <a:pt x="1562335" y="1611672"/>
                </a:lnTo>
                <a:lnTo>
                  <a:pt x="0" y="1611672"/>
                </a:lnTo>
                <a:lnTo>
                  <a:pt x="0" y="0"/>
                </a:lnTo>
                <a:close/>
              </a:path>
            </a:pathLst>
          </a:custGeom>
          <a:blipFill>
            <a:blip r:embed="rId2">
              <a:alphaModFix amt="53000"/>
            </a:blip>
            <a:stretch>
              <a:fillRect l="-12286" t="-11920" r="-9586" b="-44537"/>
            </a:stretch>
          </a:blipFill>
        </p:spPr>
        <p:txBody>
          <a:bodyPr/>
          <a:lstStyle/>
          <a:p>
            <a:endParaRPr lang="en-US"/>
          </a:p>
        </p:txBody>
      </p:sp>
      <p:sp>
        <p:nvSpPr>
          <p:cNvPr id="5" name="Freeform 19">
            <a:extLst>
              <a:ext uri="{FF2B5EF4-FFF2-40B4-BE49-F238E27FC236}">
                <a16:creationId xmlns:a16="http://schemas.microsoft.com/office/drawing/2014/main" id="{ABC45E1D-2D3F-F79A-9396-58951A4110C8}"/>
              </a:ext>
            </a:extLst>
          </p:cNvPr>
          <p:cNvSpPr/>
          <p:nvPr/>
        </p:nvSpPr>
        <p:spPr>
          <a:xfrm>
            <a:off x="76958" y="3695700"/>
            <a:ext cx="672799" cy="789654"/>
          </a:xfrm>
          <a:custGeom>
            <a:avLst/>
            <a:gdLst/>
            <a:ahLst/>
            <a:cxnLst/>
            <a:rect l="l" t="t" r="r" b="b"/>
            <a:pathLst>
              <a:path w="1562335" h="1611672">
                <a:moveTo>
                  <a:pt x="0" y="0"/>
                </a:moveTo>
                <a:lnTo>
                  <a:pt x="1562335" y="0"/>
                </a:lnTo>
                <a:lnTo>
                  <a:pt x="1562335" y="1611672"/>
                </a:lnTo>
                <a:lnTo>
                  <a:pt x="0" y="1611672"/>
                </a:lnTo>
                <a:lnTo>
                  <a:pt x="0" y="0"/>
                </a:lnTo>
                <a:close/>
              </a:path>
            </a:pathLst>
          </a:custGeom>
          <a:blipFill>
            <a:blip r:embed="rId2">
              <a:alphaModFix amt="53000"/>
            </a:blip>
            <a:stretch>
              <a:fillRect l="-12286" t="-11920" r="-9586" b="-44537"/>
            </a:stretch>
          </a:blipFill>
        </p:spPr>
        <p:txBody>
          <a:bodyPr/>
          <a:lstStyle/>
          <a:p>
            <a:endParaRPr lang="en-US"/>
          </a:p>
        </p:txBody>
      </p:sp>
    </p:spTree>
    <p:extLst>
      <p:ext uri="{BB962C8B-B14F-4D97-AF65-F5344CB8AC3E}">
        <p14:creationId xmlns:p14="http://schemas.microsoft.com/office/powerpoint/2010/main" val="4234692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22B10-65C5-CD0E-EBA3-CD1DBFC9906F}"/>
              </a:ext>
            </a:extLst>
          </p:cNvPr>
          <p:cNvSpPr>
            <a:spLocks noGrp="1"/>
          </p:cNvSpPr>
          <p:nvPr>
            <p:ph type="title"/>
          </p:nvPr>
        </p:nvSpPr>
        <p:spPr>
          <a:xfrm>
            <a:off x="793600" y="274638"/>
            <a:ext cx="7893200" cy="1143000"/>
          </a:xfrm>
        </p:spPr>
        <p:txBody>
          <a:bodyPr/>
          <a:lstStyle/>
          <a:p>
            <a:pPr algn="l"/>
            <a:r>
              <a:rPr lang="en-US" dirty="0"/>
              <a:t>  </a:t>
            </a:r>
            <a:r>
              <a:rPr lang="en-US" dirty="0">
                <a:solidFill>
                  <a:schemeClr val="tx2"/>
                </a:solidFill>
              </a:rPr>
              <a:t>Test Execution</a:t>
            </a:r>
          </a:p>
        </p:txBody>
      </p:sp>
      <p:sp>
        <p:nvSpPr>
          <p:cNvPr id="3" name="Content Placeholder 2">
            <a:extLst>
              <a:ext uri="{FF2B5EF4-FFF2-40B4-BE49-F238E27FC236}">
                <a16:creationId xmlns:a16="http://schemas.microsoft.com/office/drawing/2014/main" id="{B9CE57E0-B4C0-9367-177A-0DA8233DF54F}"/>
              </a:ext>
            </a:extLst>
          </p:cNvPr>
          <p:cNvSpPr>
            <a:spLocks noGrp="1"/>
          </p:cNvSpPr>
          <p:nvPr>
            <p:ph idx="1"/>
          </p:nvPr>
        </p:nvSpPr>
        <p:spPr>
          <a:xfrm>
            <a:off x="764372" y="1600200"/>
            <a:ext cx="16914028" cy="6667500"/>
          </a:xfrm>
        </p:spPr>
        <p:txBody>
          <a:bodyPr/>
          <a:lstStyle/>
          <a:p>
            <a:r>
              <a:rPr lang="en-US" dirty="0"/>
              <a:t>Use functional requirements to develop test cases</a:t>
            </a:r>
          </a:p>
          <a:p>
            <a:r>
              <a:rPr lang="en-US" dirty="0"/>
              <a:t>Manual execution</a:t>
            </a:r>
          </a:p>
          <a:p>
            <a:r>
              <a:rPr lang="en-US" dirty="0"/>
              <a:t>Logging and reporting</a:t>
            </a:r>
          </a:p>
          <a:p>
            <a:endParaRPr lang="en-US" dirty="0"/>
          </a:p>
          <a:p>
            <a:pPr marL="0" indent="0">
              <a:buNone/>
            </a:pPr>
            <a:r>
              <a:rPr lang="en-US" sz="4400" dirty="0">
                <a:solidFill>
                  <a:schemeClr val="tx2"/>
                </a:solidFill>
                <a:latin typeface="+mj-lt"/>
                <a:ea typeface="+mj-ea"/>
                <a:cs typeface="+mj-cs"/>
              </a:rPr>
              <a:t>  Defect Tracking</a:t>
            </a:r>
          </a:p>
          <a:p>
            <a:r>
              <a:rPr lang="en-US" dirty="0"/>
              <a:t>Tools (Excel, GitHub, Jira)</a:t>
            </a:r>
          </a:p>
          <a:p>
            <a:pPr marL="0" indent="0">
              <a:buNone/>
            </a:pPr>
            <a:endParaRPr lang="en-US" dirty="0"/>
          </a:p>
          <a:p>
            <a:pPr marL="0" indent="0">
              <a:buNone/>
            </a:pPr>
            <a:r>
              <a:rPr lang="en-US" sz="4400" dirty="0">
                <a:solidFill>
                  <a:schemeClr val="tx2"/>
                </a:solidFill>
                <a:latin typeface="+mj-lt"/>
                <a:ea typeface="+mj-ea"/>
                <a:cs typeface="+mj-cs"/>
              </a:rPr>
              <a:t>  Test Reporting</a:t>
            </a:r>
          </a:p>
          <a:p>
            <a:r>
              <a:rPr lang="en-US" dirty="0"/>
              <a:t>Summary Metrics (Executed, Passed, Failed)</a:t>
            </a:r>
          </a:p>
          <a:p>
            <a:r>
              <a:rPr lang="en-US" dirty="0"/>
              <a:t>Bug Severity Breakdown (High, Medium, Low)</a:t>
            </a:r>
          </a:p>
        </p:txBody>
      </p:sp>
      <p:sp>
        <p:nvSpPr>
          <p:cNvPr id="4" name="Freeform 19">
            <a:extLst>
              <a:ext uri="{FF2B5EF4-FFF2-40B4-BE49-F238E27FC236}">
                <a16:creationId xmlns:a16="http://schemas.microsoft.com/office/drawing/2014/main" id="{128DBCD5-E56D-A081-8AEB-97F09F120EC2}"/>
              </a:ext>
            </a:extLst>
          </p:cNvPr>
          <p:cNvSpPr/>
          <p:nvPr/>
        </p:nvSpPr>
        <p:spPr>
          <a:xfrm>
            <a:off x="120800" y="451311"/>
            <a:ext cx="672799" cy="789654"/>
          </a:xfrm>
          <a:custGeom>
            <a:avLst/>
            <a:gdLst/>
            <a:ahLst/>
            <a:cxnLst/>
            <a:rect l="l" t="t" r="r" b="b"/>
            <a:pathLst>
              <a:path w="1562335" h="1611672">
                <a:moveTo>
                  <a:pt x="0" y="0"/>
                </a:moveTo>
                <a:lnTo>
                  <a:pt x="1562335" y="0"/>
                </a:lnTo>
                <a:lnTo>
                  <a:pt x="1562335" y="1611672"/>
                </a:lnTo>
                <a:lnTo>
                  <a:pt x="0" y="1611672"/>
                </a:lnTo>
                <a:lnTo>
                  <a:pt x="0" y="0"/>
                </a:lnTo>
                <a:close/>
              </a:path>
            </a:pathLst>
          </a:custGeom>
          <a:blipFill>
            <a:blip r:embed="rId3">
              <a:alphaModFix amt="53000"/>
            </a:blip>
            <a:stretch>
              <a:fillRect l="-12286" t="-11920" r="-9586" b="-44537"/>
            </a:stretch>
          </a:blipFill>
        </p:spPr>
        <p:txBody>
          <a:bodyPr/>
          <a:lstStyle/>
          <a:p>
            <a:endParaRPr lang="en-US"/>
          </a:p>
        </p:txBody>
      </p:sp>
      <p:sp>
        <p:nvSpPr>
          <p:cNvPr id="5" name="Freeform 19">
            <a:extLst>
              <a:ext uri="{FF2B5EF4-FFF2-40B4-BE49-F238E27FC236}">
                <a16:creationId xmlns:a16="http://schemas.microsoft.com/office/drawing/2014/main" id="{6418C643-CD6B-4DA3-CD43-09A62544D339}"/>
              </a:ext>
            </a:extLst>
          </p:cNvPr>
          <p:cNvSpPr/>
          <p:nvPr/>
        </p:nvSpPr>
        <p:spPr>
          <a:xfrm>
            <a:off x="91573" y="4000500"/>
            <a:ext cx="672799" cy="789654"/>
          </a:xfrm>
          <a:custGeom>
            <a:avLst/>
            <a:gdLst/>
            <a:ahLst/>
            <a:cxnLst/>
            <a:rect l="l" t="t" r="r" b="b"/>
            <a:pathLst>
              <a:path w="1562335" h="1611672">
                <a:moveTo>
                  <a:pt x="0" y="0"/>
                </a:moveTo>
                <a:lnTo>
                  <a:pt x="1562335" y="0"/>
                </a:lnTo>
                <a:lnTo>
                  <a:pt x="1562335" y="1611672"/>
                </a:lnTo>
                <a:lnTo>
                  <a:pt x="0" y="1611672"/>
                </a:lnTo>
                <a:lnTo>
                  <a:pt x="0" y="0"/>
                </a:lnTo>
                <a:close/>
              </a:path>
            </a:pathLst>
          </a:custGeom>
          <a:blipFill>
            <a:blip r:embed="rId3">
              <a:alphaModFix amt="53000"/>
            </a:blip>
            <a:stretch>
              <a:fillRect l="-12286" t="-11920" r="-9586" b="-44537"/>
            </a:stretch>
          </a:blipFill>
        </p:spPr>
        <p:txBody>
          <a:bodyPr/>
          <a:lstStyle/>
          <a:p>
            <a:endParaRPr lang="en-US"/>
          </a:p>
        </p:txBody>
      </p:sp>
      <p:sp>
        <p:nvSpPr>
          <p:cNvPr id="6" name="Freeform 19">
            <a:extLst>
              <a:ext uri="{FF2B5EF4-FFF2-40B4-BE49-F238E27FC236}">
                <a16:creationId xmlns:a16="http://schemas.microsoft.com/office/drawing/2014/main" id="{07F44F0B-28EF-FF41-3265-57013ECB6A0E}"/>
              </a:ext>
            </a:extLst>
          </p:cNvPr>
          <p:cNvSpPr/>
          <p:nvPr/>
        </p:nvSpPr>
        <p:spPr>
          <a:xfrm>
            <a:off x="150028" y="6134100"/>
            <a:ext cx="672799" cy="789654"/>
          </a:xfrm>
          <a:custGeom>
            <a:avLst/>
            <a:gdLst/>
            <a:ahLst/>
            <a:cxnLst/>
            <a:rect l="l" t="t" r="r" b="b"/>
            <a:pathLst>
              <a:path w="1562335" h="1611672">
                <a:moveTo>
                  <a:pt x="0" y="0"/>
                </a:moveTo>
                <a:lnTo>
                  <a:pt x="1562335" y="0"/>
                </a:lnTo>
                <a:lnTo>
                  <a:pt x="1562335" y="1611672"/>
                </a:lnTo>
                <a:lnTo>
                  <a:pt x="0" y="1611672"/>
                </a:lnTo>
                <a:lnTo>
                  <a:pt x="0" y="0"/>
                </a:lnTo>
                <a:close/>
              </a:path>
            </a:pathLst>
          </a:custGeom>
          <a:blipFill>
            <a:blip r:embed="rId3">
              <a:alphaModFix amt="53000"/>
            </a:blip>
            <a:stretch>
              <a:fillRect l="-12286" t="-11920" r="-9586" b="-44537"/>
            </a:stretch>
          </a:blipFill>
        </p:spPr>
        <p:txBody>
          <a:bodyPr/>
          <a:lstStyle/>
          <a:p>
            <a:endParaRPr lang="en-US"/>
          </a:p>
        </p:txBody>
      </p:sp>
    </p:spTree>
    <p:extLst>
      <p:ext uri="{BB962C8B-B14F-4D97-AF65-F5344CB8AC3E}">
        <p14:creationId xmlns:p14="http://schemas.microsoft.com/office/powerpoint/2010/main" val="2779876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DE8E9-7F51-B8CE-C07F-CF4961B04A59}"/>
              </a:ext>
            </a:extLst>
          </p:cNvPr>
          <p:cNvSpPr>
            <a:spLocks noGrp="1"/>
          </p:cNvSpPr>
          <p:nvPr>
            <p:ph type="title"/>
          </p:nvPr>
        </p:nvSpPr>
        <p:spPr/>
        <p:txBody>
          <a:bodyPr/>
          <a:lstStyle/>
          <a:p>
            <a:pPr algn="l"/>
            <a:r>
              <a:rPr lang="en-US" dirty="0"/>
              <a:t>   </a:t>
            </a:r>
            <a:r>
              <a:rPr lang="en-US" dirty="0">
                <a:solidFill>
                  <a:schemeClr val="tx2"/>
                </a:solidFill>
              </a:rPr>
              <a:t>Risk Management</a:t>
            </a:r>
          </a:p>
        </p:txBody>
      </p:sp>
      <p:sp>
        <p:nvSpPr>
          <p:cNvPr id="3" name="Content Placeholder 2">
            <a:extLst>
              <a:ext uri="{FF2B5EF4-FFF2-40B4-BE49-F238E27FC236}">
                <a16:creationId xmlns:a16="http://schemas.microsoft.com/office/drawing/2014/main" id="{EABB14A0-0205-C48C-A52A-3F65BED3BBAE}"/>
              </a:ext>
            </a:extLst>
          </p:cNvPr>
          <p:cNvSpPr>
            <a:spLocks noGrp="1"/>
          </p:cNvSpPr>
          <p:nvPr>
            <p:ph idx="1"/>
          </p:nvPr>
        </p:nvSpPr>
        <p:spPr>
          <a:xfrm>
            <a:off x="457200" y="1600200"/>
            <a:ext cx="16916400" cy="6210300"/>
          </a:xfrm>
        </p:spPr>
        <p:txBody>
          <a:bodyPr/>
          <a:lstStyle/>
          <a:p>
            <a:pPr>
              <a:buFont typeface="Arial" panose="020B0604020202020204" pitchFamily="34" charset="0"/>
              <a:buChar char="•"/>
            </a:pPr>
            <a:r>
              <a:rPr lang="en-US" dirty="0"/>
              <a:t>Identified Risks</a:t>
            </a:r>
          </a:p>
          <a:p>
            <a:pPr>
              <a:buFont typeface="Arial" panose="020B0604020202020204" pitchFamily="34" charset="0"/>
              <a:buChar char="•"/>
            </a:pPr>
            <a:r>
              <a:rPr lang="en-US" dirty="0"/>
              <a:t>Risk Assessment</a:t>
            </a:r>
          </a:p>
          <a:p>
            <a:pPr>
              <a:buFont typeface="Arial" panose="020B0604020202020204" pitchFamily="34" charset="0"/>
              <a:buChar char="•"/>
            </a:pPr>
            <a:r>
              <a:rPr lang="en-US" dirty="0"/>
              <a:t>Mitigation Strategies</a:t>
            </a:r>
          </a:p>
          <a:p>
            <a:pPr>
              <a:buFont typeface="Arial" panose="020B0604020202020204" pitchFamily="34" charset="0"/>
              <a:buChar char="•"/>
            </a:pPr>
            <a:r>
              <a:rPr lang="en-US" dirty="0"/>
              <a:t>Risk Monitoring</a:t>
            </a:r>
          </a:p>
          <a:p>
            <a:pPr>
              <a:buFont typeface="Arial" panose="020B0604020202020204" pitchFamily="34" charset="0"/>
              <a:buChar char="•"/>
            </a:pPr>
            <a:endParaRPr lang="en-US" dirty="0"/>
          </a:p>
          <a:p>
            <a:pPr marL="0" indent="0">
              <a:buNone/>
            </a:pPr>
            <a:r>
              <a:rPr lang="en-US" dirty="0"/>
              <a:t> 🌐  </a:t>
            </a:r>
            <a:r>
              <a:rPr lang="en-US" dirty="0">
                <a:solidFill>
                  <a:srgbClr val="002060"/>
                </a:solidFill>
              </a:rPr>
              <a:t>LINKS</a:t>
            </a:r>
          </a:p>
          <a:p>
            <a:r>
              <a:rPr lang="en-US" u="sng" dirty="0">
                <a:solidFill>
                  <a:srgbClr val="1F1F1F"/>
                </a:solidFill>
                <a:effectLst/>
                <a:latin typeface="Arial" panose="020B0604020202020204" pitchFamily="34" charset="0"/>
                <a:ea typeface="Arial" panose="020B0604020202020204" pitchFamily="34" charset="0"/>
                <a:hlinkClick r:id="rId2"/>
              </a:rPr>
              <a:t>Test Case design</a:t>
            </a:r>
            <a:r>
              <a:rPr lang="en-US" sz="1800" u="sng" dirty="0">
                <a:solidFill>
                  <a:srgbClr val="1F1F1F"/>
                </a:solidFill>
                <a:effectLst/>
                <a:latin typeface="Arial" panose="020B0604020202020204" pitchFamily="34" charset="0"/>
                <a:ea typeface="Arial" panose="020B0604020202020204" pitchFamily="34" charset="0"/>
                <a:hlinkClick r:id="rId2"/>
              </a:rPr>
              <a:t>.</a:t>
            </a:r>
            <a:endParaRPr lang="en-US" sz="1800" u="sng" dirty="0">
              <a:solidFill>
                <a:srgbClr val="1F1F1F"/>
              </a:solidFill>
              <a:effectLst/>
              <a:latin typeface="Arial" panose="020B0604020202020204" pitchFamily="34" charset="0"/>
              <a:ea typeface="Arial" panose="020B0604020202020204" pitchFamily="34" charset="0"/>
            </a:endParaRPr>
          </a:p>
          <a:p>
            <a:r>
              <a:rPr lang="en-US" u="sng" dirty="0">
                <a:solidFill>
                  <a:srgbClr val="0000FF"/>
                </a:solidFill>
                <a:effectLst/>
                <a:latin typeface="Arial" panose="020B0604020202020204" pitchFamily="34" charset="0"/>
                <a:ea typeface="Arial" panose="020B0604020202020204" pitchFamily="34" charset="0"/>
                <a:hlinkClick r:id="rId2"/>
              </a:rPr>
              <a:t>Bug Report Excel</a:t>
            </a:r>
            <a:endParaRPr lang="en-US" dirty="0">
              <a:effectLst/>
              <a:latin typeface="Arial" panose="020B0604020202020204" pitchFamily="34" charset="0"/>
              <a:ea typeface="Arial" panose="020B0604020202020204" pitchFamily="34" charset="0"/>
            </a:endParaRPr>
          </a:p>
          <a:p>
            <a:endParaRPr lang="en-US" dirty="0"/>
          </a:p>
        </p:txBody>
      </p:sp>
      <p:sp>
        <p:nvSpPr>
          <p:cNvPr id="4" name="Freeform 19">
            <a:extLst>
              <a:ext uri="{FF2B5EF4-FFF2-40B4-BE49-F238E27FC236}">
                <a16:creationId xmlns:a16="http://schemas.microsoft.com/office/drawing/2014/main" id="{1B3A2F2C-7202-50CF-48B8-8501A75F587C}"/>
              </a:ext>
            </a:extLst>
          </p:cNvPr>
          <p:cNvSpPr/>
          <p:nvPr/>
        </p:nvSpPr>
        <p:spPr>
          <a:xfrm>
            <a:off x="120800" y="451311"/>
            <a:ext cx="672799" cy="789654"/>
          </a:xfrm>
          <a:custGeom>
            <a:avLst/>
            <a:gdLst/>
            <a:ahLst/>
            <a:cxnLst/>
            <a:rect l="l" t="t" r="r" b="b"/>
            <a:pathLst>
              <a:path w="1562335" h="1611672">
                <a:moveTo>
                  <a:pt x="0" y="0"/>
                </a:moveTo>
                <a:lnTo>
                  <a:pt x="1562335" y="0"/>
                </a:lnTo>
                <a:lnTo>
                  <a:pt x="1562335" y="1611672"/>
                </a:lnTo>
                <a:lnTo>
                  <a:pt x="0" y="1611672"/>
                </a:lnTo>
                <a:lnTo>
                  <a:pt x="0" y="0"/>
                </a:lnTo>
                <a:close/>
              </a:path>
            </a:pathLst>
          </a:custGeom>
          <a:blipFill>
            <a:blip r:embed="rId3">
              <a:alphaModFix amt="53000"/>
            </a:blip>
            <a:stretch>
              <a:fillRect l="-12286" t="-11920" r="-9586" b="-44537"/>
            </a:stretch>
          </a:blipFill>
        </p:spPr>
        <p:txBody>
          <a:bodyPr/>
          <a:lstStyle/>
          <a:p>
            <a:endParaRPr lang="en-US"/>
          </a:p>
        </p:txBody>
      </p:sp>
    </p:spTree>
    <p:extLst>
      <p:ext uri="{BB962C8B-B14F-4D97-AF65-F5344CB8AC3E}">
        <p14:creationId xmlns:p14="http://schemas.microsoft.com/office/powerpoint/2010/main" val="1028699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5EA27-FFE1-C065-6D2F-4EC7AD60A1DB}"/>
              </a:ext>
            </a:extLst>
          </p:cNvPr>
          <p:cNvSpPr>
            <a:spLocks noGrp="1"/>
          </p:cNvSpPr>
          <p:nvPr>
            <p:ph type="title"/>
          </p:nvPr>
        </p:nvSpPr>
        <p:spPr>
          <a:xfrm>
            <a:off x="457200" y="274638"/>
            <a:ext cx="4876800" cy="1143000"/>
          </a:xfrm>
        </p:spPr>
        <p:txBody>
          <a:bodyPr/>
          <a:lstStyle/>
          <a:p>
            <a:r>
              <a:rPr lang="en-US" dirty="0"/>
              <a:t>API Testing</a:t>
            </a:r>
          </a:p>
        </p:txBody>
      </p:sp>
      <p:sp>
        <p:nvSpPr>
          <p:cNvPr id="3" name="Content Placeholder 2">
            <a:extLst>
              <a:ext uri="{FF2B5EF4-FFF2-40B4-BE49-F238E27FC236}">
                <a16:creationId xmlns:a16="http://schemas.microsoft.com/office/drawing/2014/main" id="{5015AF9F-DB3A-BC1B-825C-13997C62F0C4}"/>
              </a:ext>
            </a:extLst>
          </p:cNvPr>
          <p:cNvSpPr>
            <a:spLocks noGrp="1"/>
          </p:cNvSpPr>
          <p:nvPr>
            <p:ph idx="1"/>
          </p:nvPr>
        </p:nvSpPr>
        <p:spPr>
          <a:xfrm>
            <a:off x="457200" y="1600200"/>
            <a:ext cx="17602200" cy="6515099"/>
          </a:xfrm>
        </p:spPr>
        <p:txBody>
          <a:bodyPr/>
          <a:lstStyle/>
          <a:p>
            <a:r>
              <a:rPr lang="en-US" dirty="0"/>
              <a:t>is the process of verifying and validating the functionality, reliability, security, and performance of application programming interfaces (APIs). It ensures that the API behaves as expected, handles errors appropriately, and integrates seamlessly with other systems or applications. API testing involves sending requests to the API, checking the responses, and ensuring the API functions according to specified requirements and handles edge cases effectively.</a:t>
            </a:r>
          </a:p>
          <a:p>
            <a:endParaRPr lang="en-US" dirty="0"/>
          </a:p>
          <a:p>
            <a:r>
              <a:rPr lang="en-US" dirty="0"/>
              <a:t>Project Name: Simple Book API</a:t>
            </a:r>
          </a:p>
          <a:p>
            <a:endParaRPr lang="en-US" dirty="0"/>
          </a:p>
          <a:p>
            <a:r>
              <a:rPr lang="en-US" dirty="0"/>
              <a:t>Project </a:t>
            </a:r>
            <a:r>
              <a:rPr lang="en-US" dirty="0" err="1"/>
              <a:t>Link:</a:t>
            </a:r>
            <a:r>
              <a:rPr lang="en-US" dirty="0" err="1">
                <a:hlinkClick r:id="rId2"/>
              </a:rPr>
              <a:t>postman.docx</a:t>
            </a:r>
            <a:endParaRPr lang="en-US" dirty="0"/>
          </a:p>
        </p:txBody>
      </p:sp>
      <p:sp>
        <p:nvSpPr>
          <p:cNvPr id="4" name="Freeform 19">
            <a:extLst>
              <a:ext uri="{FF2B5EF4-FFF2-40B4-BE49-F238E27FC236}">
                <a16:creationId xmlns:a16="http://schemas.microsoft.com/office/drawing/2014/main" id="{5798ED50-59F4-F8B6-E075-8F01BABFD198}"/>
              </a:ext>
            </a:extLst>
          </p:cNvPr>
          <p:cNvSpPr/>
          <p:nvPr/>
        </p:nvSpPr>
        <p:spPr>
          <a:xfrm>
            <a:off x="609600" y="451311"/>
            <a:ext cx="672799" cy="789654"/>
          </a:xfrm>
          <a:custGeom>
            <a:avLst/>
            <a:gdLst/>
            <a:ahLst/>
            <a:cxnLst/>
            <a:rect l="l" t="t" r="r" b="b"/>
            <a:pathLst>
              <a:path w="1562335" h="1611672">
                <a:moveTo>
                  <a:pt x="0" y="0"/>
                </a:moveTo>
                <a:lnTo>
                  <a:pt x="1562335" y="0"/>
                </a:lnTo>
                <a:lnTo>
                  <a:pt x="1562335" y="1611672"/>
                </a:lnTo>
                <a:lnTo>
                  <a:pt x="0" y="1611672"/>
                </a:lnTo>
                <a:lnTo>
                  <a:pt x="0" y="0"/>
                </a:lnTo>
                <a:close/>
              </a:path>
            </a:pathLst>
          </a:custGeom>
          <a:blipFill>
            <a:blip r:embed="rId3">
              <a:alphaModFix amt="53000"/>
            </a:blip>
            <a:stretch>
              <a:fillRect l="-12286" t="-11920" r="-9586" b="-44537"/>
            </a:stretch>
          </a:blipFill>
        </p:spPr>
        <p:txBody>
          <a:bodyPr/>
          <a:lstStyle/>
          <a:p>
            <a:endParaRPr lang="en-US"/>
          </a:p>
        </p:txBody>
      </p:sp>
    </p:spTree>
    <p:extLst>
      <p:ext uri="{BB962C8B-B14F-4D97-AF65-F5344CB8AC3E}">
        <p14:creationId xmlns:p14="http://schemas.microsoft.com/office/powerpoint/2010/main" val="1317302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651E3E9-868B-468F-836E-84C23D832139}">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D94C3B2DD40164E9364C4D52E511576" ma:contentTypeVersion="14" ma:contentTypeDescription="Create a new document." ma:contentTypeScope="" ma:versionID="ccc6810ca9cc873650b8222ccc63db4c">
  <xsd:schema xmlns:xsd="http://www.w3.org/2001/XMLSchema" xmlns:xs="http://www.w3.org/2001/XMLSchema" xmlns:p="http://schemas.microsoft.com/office/2006/metadata/properties" xmlns:ns2="33cd41ae-3e2d-4f73-bab0-239bd7a29356" xmlns:ns3="d2aab2f8-783e-4914-abd0-fedb94386a57" targetNamespace="http://schemas.microsoft.com/office/2006/metadata/properties" ma:root="true" ma:fieldsID="0a05629b4403131a9ece822082086d86" ns2:_="" ns3:_="">
    <xsd:import namespace="33cd41ae-3e2d-4f73-bab0-239bd7a29356"/>
    <xsd:import namespace="d2aab2f8-783e-4914-abd0-fedb94386a57"/>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LengthInSeconds" minOccurs="0"/>
                <xsd:element ref="ns2:MediaServiceSearchPropertie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cd41ae-3e2d-4f73-bab0-239bd7a293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a63f7ea9-d4be-4bdc-adb2-1d0b75355e85"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2aab2f8-783e-4914-abd0-fedb94386a5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ecc64be0-1ba4-41a5-bff2-250e8f1b4f7b}" ma:internalName="TaxCatchAll" ma:showField="CatchAllData" ma:web="d2aab2f8-783e-4914-abd0-fedb94386a5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89BA235-91D7-4639-BADE-001DAE63FE18}">
  <ds:schemaRefs>
    <ds:schemaRef ds:uri="http://schemas.microsoft.com/sharepoint/v3/contenttype/forms"/>
  </ds:schemaRefs>
</ds:datastoreItem>
</file>

<file path=customXml/itemProps2.xml><?xml version="1.0" encoding="utf-8"?>
<ds:datastoreItem xmlns:ds="http://schemas.openxmlformats.org/officeDocument/2006/customXml" ds:itemID="{151BE778-FE48-41A4-BB63-C759D97ECE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cd41ae-3e2d-4f73-bab0-239bd7a29356"/>
    <ds:schemaRef ds:uri="d2aab2f8-783e-4914-abd0-fedb94386a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Damask</Template>
  <TotalTime>12721</TotalTime>
  <Words>484</Words>
  <Application>Microsoft Office PowerPoint</Application>
  <PresentationFormat>Custom</PresentationFormat>
  <Paragraphs>107</Paragraphs>
  <Slides>12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Titillium Web Bold</vt:lpstr>
      <vt:lpstr>Poppins</vt:lpstr>
      <vt:lpstr>Calibri</vt:lpstr>
      <vt:lpstr>Fira Sans</vt:lpstr>
      <vt:lpstr>Arial</vt:lpstr>
      <vt:lpstr>Tahoma</vt:lpstr>
      <vt:lpstr>Office Theme</vt:lpstr>
      <vt:lpstr>PowerPoint Presentation</vt:lpstr>
      <vt:lpstr>PowerPoint Presentation</vt:lpstr>
      <vt:lpstr>Manual Testing </vt:lpstr>
      <vt:lpstr>Introduction</vt:lpstr>
      <vt:lpstr>        Test Strategy</vt:lpstr>
      <vt:lpstr>   Test Schedule</vt:lpstr>
      <vt:lpstr>  Test Execution</vt:lpstr>
      <vt:lpstr>   Risk Management</vt:lpstr>
      <vt:lpstr>API Testing</vt:lpstr>
      <vt:lpstr>Automation Testing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IBP Demo - S&amp;OP</dc:title>
  <dc:creator>DELL E7490</dc:creator>
  <cp:lastModifiedBy>Sarah ElHassan Abd El Latif</cp:lastModifiedBy>
  <cp:revision>253</cp:revision>
  <dcterms:created xsi:type="dcterms:W3CDTF">2006-08-16T00:00:00Z</dcterms:created>
  <dcterms:modified xsi:type="dcterms:W3CDTF">2025-04-12T16:59:54Z</dcterms:modified>
  <dc:identifier>DAF0svr6Gn4</dc:identifier>
</cp:coreProperties>
</file>