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7BD-145E-449D-91C9-226CAED1B0D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AA9E-46C1-46F3-8402-81A36582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4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7BD-145E-449D-91C9-226CAED1B0D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AA9E-46C1-46F3-8402-81A36582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5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7BD-145E-449D-91C9-226CAED1B0D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AA9E-46C1-46F3-8402-81A36582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7BD-145E-449D-91C9-226CAED1B0D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AA9E-46C1-46F3-8402-81A36582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4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7BD-145E-449D-91C9-226CAED1B0D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AA9E-46C1-46F3-8402-81A36582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3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7BD-145E-449D-91C9-226CAED1B0D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AA9E-46C1-46F3-8402-81A36582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7BD-145E-449D-91C9-226CAED1B0D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AA9E-46C1-46F3-8402-81A36582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7BD-145E-449D-91C9-226CAED1B0D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AA9E-46C1-46F3-8402-81A36582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3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7BD-145E-449D-91C9-226CAED1B0D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AA9E-46C1-46F3-8402-81A36582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2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7BD-145E-449D-91C9-226CAED1B0D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AA9E-46C1-46F3-8402-81A36582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0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7BD-145E-449D-91C9-226CAED1B0D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AA9E-46C1-46F3-8402-81A36582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1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467BD-145E-449D-91C9-226CAED1B0D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6AA9E-46C1-46F3-8402-81A36582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dirty="0" err="1" smtClean="0"/>
              <a:t>cbrt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71786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0989" y="1009331"/>
            <a:ext cx="10461812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Definition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sympy.functions.elementary.miscellaneous.cbrt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evaluate=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None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Returns the principal cube root.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evaluate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bool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optional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parameter determines if the expression should be evaluated. If None, its value is taken from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global_parameters.evaluate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177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425" y="2563019"/>
            <a:ext cx="69151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5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cbrt</vt:lpstr>
      <vt:lpstr>PowerPoint Presentation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cbrt</dc:title>
  <dc:creator>Sarah Abdelmoaty</dc:creator>
  <cp:lastModifiedBy>Sarah Abdelmoaty</cp:lastModifiedBy>
  <cp:revision>1</cp:revision>
  <dcterms:created xsi:type="dcterms:W3CDTF">2021-08-08T23:41:19Z</dcterms:created>
  <dcterms:modified xsi:type="dcterms:W3CDTF">2021-08-08T23:48:00Z</dcterms:modified>
</cp:coreProperties>
</file>