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10"/>
  </p:notesMasterIdLst>
  <p:sldIdLst>
    <p:sldId id="257" r:id="rId2"/>
    <p:sldId id="272" r:id="rId3"/>
    <p:sldId id="273" r:id="rId4"/>
    <p:sldId id="274" r:id="rId5"/>
    <p:sldId id="267" r:id="rId6"/>
    <p:sldId id="275" r:id="rId7"/>
    <p:sldId id="276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F"/>
    <a:srgbClr val="43CDD9"/>
    <a:srgbClr val="667181"/>
    <a:srgbClr val="BABABA"/>
    <a:srgbClr val="DBDBDB"/>
    <a:srgbClr val="85E0E7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5" d="100"/>
          <a:sy n="85" d="100"/>
        </p:scale>
        <p:origin x="518" y="72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rgbClr val="43CDD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43CDD9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6652-49DB-8A4D-E053A3651D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rgbClr val="66718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667181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6652-49DB-8A4D-E053A3651D9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rgbClr val="30353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0353F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6652-49DB-8A4D-E053A3651D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501525600"/>
        <c:axId val="-495569024"/>
      </c:lineChart>
      <c:catAx>
        <c:axId val="-501525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353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95569024"/>
        <c:crosses val="autoZero"/>
        <c:auto val="1"/>
        <c:lblAlgn val="ctr"/>
        <c:lblOffset val="100"/>
        <c:noMultiLvlLbl val="0"/>
      </c:catAx>
      <c:valAx>
        <c:axId val="-495569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353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01525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rgbClr val="43CDD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43CDD9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6652-49DB-8A4D-E053A3651D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rgbClr val="66718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667181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6652-49DB-8A4D-E053A3651D9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rgbClr val="30353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0353F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6652-49DB-8A4D-E053A3651D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463834480"/>
        <c:axId val="-463837200"/>
      </c:lineChart>
      <c:catAx>
        <c:axId val="-463834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353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63837200"/>
        <c:crosses val="autoZero"/>
        <c:auto val="1"/>
        <c:lblAlgn val="ctr"/>
        <c:lblOffset val="100"/>
        <c:noMultiLvlLbl val="0"/>
      </c:catAx>
      <c:valAx>
        <c:axId val="-46383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353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63834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rgbClr val="43CDD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43CDD9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6652-49DB-8A4D-E053A3651D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rgbClr val="66718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667181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6652-49DB-8A4D-E053A3651D9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rgbClr val="30353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0353F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6652-49DB-8A4D-E053A3651D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509428976"/>
        <c:axId val="-503281680"/>
      </c:lineChart>
      <c:catAx>
        <c:axId val="-509428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353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03281680"/>
        <c:crosses val="autoZero"/>
        <c:auto val="1"/>
        <c:lblAlgn val="ctr"/>
        <c:lblOffset val="100"/>
        <c:noMultiLvlLbl val="0"/>
      </c:catAx>
      <c:valAx>
        <c:axId val="-503281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353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09428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8229595" cy="5145741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8229595" cy="5145741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</cdr:x>
      <cdr:y>0</cdr:y>
    </cdr:from>
    <cdr:to>
      <cdr:x>1</cdr:x>
      <cdr:y>0.9695</cdr:y>
    </cdr:to>
    <cdr:pic>
      <cdr:nvPicPr>
        <cdr:cNvPr id="3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13266667" cy="4971429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</cdr:x>
      <cdr:y>0</cdr:y>
    </cdr:from>
    <cdr:to>
      <cdr:x>1</cdr:x>
      <cdr:y>0.93421</cdr:y>
    </cdr:to>
    <cdr:pic>
      <cdr:nvPicPr>
        <cdr:cNvPr id="4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3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12133333" cy="4790476"/>
        </a:xfrm>
        <a:prstGeom xmlns:a="http://schemas.openxmlformats.org/drawingml/2006/main" prst="rect">
          <a:avLst/>
        </a:prstGeom>
      </cdr:spPr>
    </cdr:pic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8229595" cy="5145741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</cdr:x>
      <cdr:y>0</cdr:y>
    </cdr:from>
    <cdr:to>
      <cdr:x>1</cdr:x>
      <cdr:y>0.9695</cdr:y>
    </cdr:to>
    <cdr:pic>
      <cdr:nvPicPr>
        <cdr:cNvPr id="3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13266667" cy="4971429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15/08/2021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xmlns="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xmlns="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eaborn.pydata.org/generated/seaborn.FacetGrid.html#seaborn.FacetGrid" TargetMode="External"/><Relationship Id="rId2" Type="http://schemas.openxmlformats.org/officeDocument/2006/relationships/hyperlink" Target="https://seaborn.pydata.org/generated/seaborn.color_palette.html#seaborn.color_palette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photo of a city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66651" y="3444079"/>
            <a:ext cx="4858702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SEABORN LIBRARY</a:t>
            </a:r>
            <a:endParaRPr 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04542" y="4150067"/>
            <a:ext cx="198291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000" dirty="0" smtClean="0">
                <a:solidFill>
                  <a:schemeClr val="bg1"/>
                </a:solidFill>
              </a:rPr>
              <a:t>Sarah Abdelmoaty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657640" y="2479683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043971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442756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xmlns="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seaborn.catplot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seaborn.catplot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(*, x=None, y=None, hue=None, data=None, row=None, col=None,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col_wrap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estimator=&lt;function mean at 0x7fecadf1cee0&gt;, ci=95,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n_boot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=1000, units=None, seed=None, order=None,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hue_order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row_order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col_order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kind='strip', height=5, aspect=1, orient=None, color=None, palette=None, legend=True,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legend_out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sharex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sharey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margin_titles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facet_kws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**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function provides access to several axes-level functions that show the relationship between a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numerical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one or more categorical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variables using one of several visual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representations.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051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2399" y="197347"/>
            <a:ext cx="11878236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1" u="sng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Parameters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x, y, hue :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names of variables in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data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Inputs for plotting long-form data. See examples for interpretation.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: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DataFrame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Long-form (tidy) dataset for plotting. Each column should correspond to a variable, and each row should correspond to an observation.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row, col :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names of variables in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data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optional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Categorical variables that will determine the faceting of the grid.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col_wrap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“Wrap” the column variable at this width, so that the column facets span multiple rows. Incompatible with a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row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facet.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Estimator :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callable that maps vector -&gt; scalar, optional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Statistical function to estimate within each categorical bin.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float or “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” or None, optional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Size of confidence intervals to draw around estimated values. If “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”, skip bootstrapping and draw the standard deviation of the observations. If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None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no bootstrapping will be performed, and error bars will not be drawn.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n_boot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optional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bootstrap iterations to use when computing confidence intervals.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Units :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 of variable in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data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or vector data, optional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Identifier of sampling units, which will be used to perform a multilevel bootstrap and account for repeated measures design.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Seed :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numpy.random.Generator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numpy.random.RandomState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optional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Seed or random number generator for reproducible bootstrapping.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order,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hue_order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lists of strings, optional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 to plot the categorical levels in, otherwise the levels are inferred from the data objects.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row_order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col_order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lists of strings, optional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 to organize the rows and/or columns of the grid in, otherwise the orders are inferred from the data objects.</a:t>
            </a:r>
          </a:p>
        </p:txBody>
      </p:sp>
    </p:spTree>
    <p:extLst>
      <p:ext uri="{BB962C8B-B14F-4D97-AF65-F5344CB8AC3E}">
        <p14:creationId xmlns:p14="http://schemas.microsoft.com/office/powerpoint/2010/main" val="3059811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623" y="591671"/>
            <a:ext cx="11672047" cy="595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Kind : </a:t>
            </a:r>
            <a:r>
              <a:rPr lang="en-US" sz="11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optional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kind of plot to draw, corresponds to the name of a categorical axes-level plotting function. Options are: “strip”, “swarm”, “box”, “violin”, “</a:t>
            </a:r>
            <a:r>
              <a:rPr lang="en-US" sz="11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boxen</a:t>
            </a: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”, “point”, “bar”, or “count”.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 : </a:t>
            </a:r>
            <a:r>
              <a:rPr lang="en-US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scalar</a:t>
            </a:r>
            <a:endParaRPr lang="en-US" sz="1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 (in inches) of each facet. See also: aspect.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Aspect : </a:t>
            </a:r>
            <a:r>
              <a:rPr lang="en-US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scalar</a:t>
            </a:r>
            <a:endParaRPr lang="en-US" sz="1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Aspect ratio of each facet, so that aspect * height gives the width of each facet in inches.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 : </a:t>
            </a:r>
            <a:r>
              <a:rPr lang="en-US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v” | “h”, optional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Orientation of the plot (vertical or horizontal). This is usually inferred based on the type of the input variables, but it can be used to resolve </a:t>
            </a:r>
            <a:r>
              <a:rPr lang="en-US" sz="11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ambiguitiy</a:t>
            </a: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when both x and y are numeric or when plotting wide-form data.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Color: </a:t>
            </a:r>
            <a:r>
              <a:rPr lang="en-US" sz="11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  <a:r>
              <a:rPr lang="en-US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color, optional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 for all of the elements, or seed for a gradient palette.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Palette : </a:t>
            </a:r>
            <a:r>
              <a:rPr lang="en-US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palette </a:t>
            </a: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name, list, or </a:t>
            </a:r>
            <a:r>
              <a:rPr lang="en-US" sz="11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</a:t>
            </a:r>
            <a:endParaRPr lang="en-US" sz="1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Colors to use for the different levels of the hue variable. Should be something that can be interpreted by </a:t>
            </a:r>
            <a:r>
              <a:rPr lang="en-US" sz="11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2" tooltip="seaborn.color_palette"/>
              </a:rPr>
              <a:t>color_palette</a:t>
            </a: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2" tooltip="seaborn.color_palette"/>
              </a:rPr>
              <a:t>()</a:t>
            </a: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or a dictionary mapping hue levels to </a:t>
            </a:r>
            <a:r>
              <a:rPr lang="en-US" sz="11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colors.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Legend : </a:t>
            </a:r>
            <a:r>
              <a:rPr lang="en-US" sz="11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optional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True and there is a hue variable, draw a legend on the plot.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legend_out</a:t>
            </a:r>
            <a:r>
              <a:rPr lang="en-US" sz="11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11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endParaRPr lang="en-US" sz="1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True, the figure size will be extended, and the legend will be drawn outside the plot on the center right.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share{</a:t>
            </a:r>
            <a:r>
              <a:rPr lang="en-US" sz="11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sz="11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: </a:t>
            </a:r>
            <a:r>
              <a:rPr lang="en-US" sz="11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‘col’, or ‘row’ optional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true, the facets will share y axes across columns and/or x axes across rows.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margin_titles</a:t>
            </a:r>
            <a:r>
              <a:rPr lang="en-US" sz="11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11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endParaRPr lang="en-US" sz="1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True, the titles for the row variable are drawn to the right of the last column. This option is experimental and may not work in all cases.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facet_kws</a:t>
            </a:r>
            <a:r>
              <a:rPr lang="en-US" sz="11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11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</a:t>
            </a: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optional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 of other keyword arguments to pass to </a:t>
            </a:r>
            <a:r>
              <a:rPr lang="en-US" sz="11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3" tooltip="seaborn.FacetGrid"/>
              </a:rPr>
              <a:t>FacetGrid</a:t>
            </a: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1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: </a:t>
            </a:r>
            <a:r>
              <a:rPr lang="en-US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value pairings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keyword arguments are passed through to the underlying plotting function</a:t>
            </a:r>
            <a:r>
              <a:rPr lang="en-US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 i="1" u="sng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Returns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dirty="0" smtClean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1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3" tooltip="seaborn.FacetGrid"/>
              </a:rPr>
              <a:t>G</a:t>
            </a:r>
            <a:r>
              <a:rPr lang="en-US" sz="11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11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3" tooltip="seaborn.FacetGrid"/>
              </a:rPr>
              <a:t>FacetGrid</a:t>
            </a:r>
            <a:endParaRPr lang="en-US" sz="1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the </a:t>
            </a:r>
            <a:r>
              <a:rPr lang="en-US" sz="11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3" tooltip="seaborn.FacetGrid"/>
              </a:rPr>
              <a:t>FacetGrid</a:t>
            </a: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 with the plot on it for further tweaking.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95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912263" y="2010673"/>
            <a:ext cx="1281512" cy="487738"/>
            <a:chOff x="9912263" y="2010673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5" name="Freeform 54"/>
            <p:cNvSpPr/>
            <p:nvPr/>
          </p:nvSpPr>
          <p:spPr>
            <a:xfrm>
              <a:off x="9912263" y="2010673"/>
              <a:ext cx="1281512" cy="487738"/>
            </a:xfrm>
            <a:custGeom>
              <a:avLst/>
              <a:gdLst>
                <a:gd name="connsiteX0" fmla="*/ 0 w 1281512"/>
                <a:gd name="connsiteY0" fmla="*/ 0 h 487738"/>
                <a:gd name="connsiteX1" fmla="*/ 1024517 w 1281512"/>
                <a:gd name="connsiteY1" fmla="*/ 0 h 487738"/>
                <a:gd name="connsiteX2" fmla="*/ 1024517 w 1281512"/>
                <a:gd name="connsiteY2" fmla="*/ 1323 h 487738"/>
                <a:gd name="connsiteX3" fmla="*/ 1037643 w 1281512"/>
                <a:gd name="connsiteY3" fmla="*/ 0 h 487738"/>
                <a:gd name="connsiteX4" fmla="*/ 1281512 w 1281512"/>
                <a:gd name="connsiteY4" fmla="*/ 243869 h 487738"/>
                <a:gd name="connsiteX5" fmla="*/ 1037643 w 1281512"/>
                <a:gd name="connsiteY5" fmla="*/ 487738 h 487738"/>
                <a:gd name="connsiteX6" fmla="*/ 1024517 w 1281512"/>
                <a:gd name="connsiteY6" fmla="*/ 486415 h 487738"/>
                <a:gd name="connsiteX7" fmla="*/ 1024517 w 1281512"/>
                <a:gd name="connsiteY7" fmla="*/ 487737 h 487738"/>
                <a:gd name="connsiteX8" fmla="*/ 0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0" y="0"/>
                  </a:moveTo>
                  <a:lnTo>
                    <a:pt x="1024517" y="0"/>
                  </a:lnTo>
                  <a:lnTo>
                    <a:pt x="1024517" y="1323"/>
                  </a:lnTo>
                  <a:lnTo>
                    <a:pt x="1037643" y="0"/>
                  </a:lnTo>
                  <a:cubicBezTo>
                    <a:pt x="1172328" y="0"/>
                    <a:pt x="1281512" y="109184"/>
                    <a:pt x="1281512" y="243869"/>
                  </a:cubicBezTo>
                  <a:cubicBezTo>
                    <a:pt x="1281512" y="378554"/>
                    <a:pt x="1172328" y="487738"/>
                    <a:pt x="1037643" y="487738"/>
                  </a:cubicBezTo>
                  <a:lnTo>
                    <a:pt x="1024517" y="486415"/>
                  </a:lnTo>
                  <a:lnTo>
                    <a:pt x="1024517" y="487737"/>
                  </a:lnTo>
                  <a:lnTo>
                    <a:pt x="0" y="487737"/>
                  </a:lnTo>
                  <a:close/>
                </a:path>
              </a:pathLst>
            </a:custGeom>
            <a:solidFill>
              <a:srgbClr val="3035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73" name="Group 72"/>
            <p:cNvGrpSpPr/>
            <p:nvPr/>
          </p:nvGrpSpPr>
          <p:grpSpPr>
            <a:xfrm flipH="1">
              <a:off x="10838597" y="2143232"/>
              <a:ext cx="222620" cy="222620"/>
              <a:chOff x="1389063" y="3748088"/>
              <a:chExt cx="336550" cy="336550"/>
            </a:xfrm>
            <a:solidFill>
              <a:schemeClr val="bg1"/>
            </a:solidFill>
          </p:grpSpPr>
          <p:sp>
            <p:nvSpPr>
              <p:cNvPr id="74" name="Freeform 5"/>
              <p:cNvSpPr>
                <a:spLocks/>
              </p:cNvSpPr>
              <p:nvPr/>
            </p:nvSpPr>
            <p:spPr bwMode="auto">
              <a:xfrm>
                <a:off x="1547813" y="3787776"/>
                <a:ext cx="58738" cy="60325"/>
              </a:xfrm>
              <a:custGeom>
                <a:avLst/>
                <a:gdLst>
                  <a:gd name="T0" fmla="*/ 300 w 360"/>
                  <a:gd name="T1" fmla="*/ 244 h 364"/>
                  <a:gd name="T2" fmla="*/ 120 w 360"/>
                  <a:gd name="T3" fmla="*/ 244 h 364"/>
                  <a:gd name="T4" fmla="*/ 120 w 360"/>
                  <a:gd name="T5" fmla="*/ 60 h 364"/>
                  <a:gd name="T6" fmla="*/ 60 w 360"/>
                  <a:gd name="T7" fmla="*/ 0 h 364"/>
                  <a:gd name="T8" fmla="*/ 0 w 360"/>
                  <a:gd name="T9" fmla="*/ 60 h 364"/>
                  <a:gd name="T10" fmla="*/ 0 w 360"/>
                  <a:gd name="T11" fmla="*/ 304 h 364"/>
                  <a:gd name="T12" fmla="*/ 60 w 360"/>
                  <a:gd name="T13" fmla="*/ 364 h 364"/>
                  <a:gd name="T14" fmla="*/ 300 w 360"/>
                  <a:gd name="T15" fmla="*/ 364 h 364"/>
                  <a:gd name="T16" fmla="*/ 360 w 360"/>
                  <a:gd name="T17" fmla="*/ 304 h 364"/>
                  <a:gd name="T18" fmla="*/ 300 w 360"/>
                  <a:gd name="T19" fmla="*/ 24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0" h="364">
                    <a:moveTo>
                      <a:pt x="300" y="244"/>
                    </a:moveTo>
                    <a:cubicBezTo>
                      <a:pt x="120" y="244"/>
                      <a:pt x="120" y="244"/>
                      <a:pt x="120" y="244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304"/>
                      <a:pt x="0" y="304"/>
                      <a:pt x="0" y="304"/>
                    </a:cubicBezTo>
                    <a:cubicBezTo>
                      <a:pt x="0" y="337"/>
                      <a:pt x="27" y="364"/>
                      <a:pt x="60" y="364"/>
                    </a:cubicBezTo>
                    <a:cubicBezTo>
                      <a:pt x="300" y="364"/>
                      <a:pt x="300" y="364"/>
                      <a:pt x="300" y="364"/>
                    </a:cubicBezTo>
                    <a:cubicBezTo>
                      <a:pt x="333" y="364"/>
                      <a:pt x="360" y="337"/>
                      <a:pt x="360" y="304"/>
                    </a:cubicBezTo>
                    <a:cubicBezTo>
                      <a:pt x="360" y="271"/>
                      <a:pt x="333" y="244"/>
                      <a:pt x="300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Freeform 6"/>
              <p:cNvSpPr>
                <a:spLocks noEditPoints="1"/>
              </p:cNvSpPr>
              <p:nvPr/>
            </p:nvSpPr>
            <p:spPr bwMode="auto">
              <a:xfrm>
                <a:off x="1389063" y="3748088"/>
                <a:ext cx="336550" cy="336550"/>
              </a:xfrm>
              <a:custGeom>
                <a:avLst/>
                <a:gdLst>
                  <a:gd name="T0" fmla="*/ 1808 w 2048"/>
                  <a:gd name="T1" fmla="*/ 1454 h 2048"/>
                  <a:gd name="T2" fmla="*/ 1808 w 2048"/>
                  <a:gd name="T3" fmla="*/ 1388 h 2048"/>
                  <a:gd name="T4" fmla="*/ 1628 w 2048"/>
                  <a:gd name="T5" fmla="*/ 1208 h 2048"/>
                  <a:gd name="T6" fmla="*/ 1084 w 2048"/>
                  <a:gd name="T7" fmla="*/ 1208 h 2048"/>
                  <a:gd name="T8" fmla="*/ 1084 w 2048"/>
                  <a:gd name="T9" fmla="*/ 1085 h 2048"/>
                  <a:gd name="T10" fmla="*/ 1564 w 2048"/>
                  <a:gd name="T11" fmla="*/ 544 h 2048"/>
                  <a:gd name="T12" fmla="*/ 1024 w 2048"/>
                  <a:gd name="T13" fmla="*/ 0 h 2048"/>
                  <a:gd name="T14" fmla="*/ 484 w 2048"/>
                  <a:gd name="T15" fmla="*/ 544 h 2048"/>
                  <a:gd name="T16" fmla="*/ 964 w 2048"/>
                  <a:gd name="T17" fmla="*/ 1085 h 2048"/>
                  <a:gd name="T18" fmla="*/ 964 w 2048"/>
                  <a:gd name="T19" fmla="*/ 1208 h 2048"/>
                  <a:gd name="T20" fmla="*/ 420 w 2048"/>
                  <a:gd name="T21" fmla="*/ 1208 h 2048"/>
                  <a:gd name="T22" fmla="*/ 240 w 2048"/>
                  <a:gd name="T23" fmla="*/ 1388 h 2048"/>
                  <a:gd name="T24" fmla="*/ 240 w 2048"/>
                  <a:gd name="T25" fmla="*/ 1454 h 2048"/>
                  <a:gd name="T26" fmla="*/ 0 w 2048"/>
                  <a:gd name="T27" fmla="*/ 1748 h 2048"/>
                  <a:gd name="T28" fmla="*/ 300 w 2048"/>
                  <a:gd name="T29" fmla="*/ 2048 h 2048"/>
                  <a:gd name="T30" fmla="*/ 600 w 2048"/>
                  <a:gd name="T31" fmla="*/ 1748 h 2048"/>
                  <a:gd name="T32" fmla="*/ 360 w 2048"/>
                  <a:gd name="T33" fmla="*/ 1454 h 2048"/>
                  <a:gd name="T34" fmla="*/ 360 w 2048"/>
                  <a:gd name="T35" fmla="*/ 1388 h 2048"/>
                  <a:gd name="T36" fmla="*/ 420 w 2048"/>
                  <a:gd name="T37" fmla="*/ 1328 h 2048"/>
                  <a:gd name="T38" fmla="*/ 964 w 2048"/>
                  <a:gd name="T39" fmla="*/ 1328 h 2048"/>
                  <a:gd name="T40" fmla="*/ 964 w 2048"/>
                  <a:gd name="T41" fmla="*/ 1454 h 2048"/>
                  <a:gd name="T42" fmla="*/ 724 w 2048"/>
                  <a:gd name="T43" fmla="*/ 1748 h 2048"/>
                  <a:gd name="T44" fmla="*/ 1024 w 2048"/>
                  <a:gd name="T45" fmla="*/ 2048 h 2048"/>
                  <a:gd name="T46" fmla="*/ 1324 w 2048"/>
                  <a:gd name="T47" fmla="*/ 1748 h 2048"/>
                  <a:gd name="T48" fmla="*/ 1084 w 2048"/>
                  <a:gd name="T49" fmla="*/ 1454 h 2048"/>
                  <a:gd name="T50" fmla="*/ 1084 w 2048"/>
                  <a:gd name="T51" fmla="*/ 1328 h 2048"/>
                  <a:gd name="T52" fmla="*/ 1628 w 2048"/>
                  <a:gd name="T53" fmla="*/ 1328 h 2048"/>
                  <a:gd name="T54" fmla="*/ 1688 w 2048"/>
                  <a:gd name="T55" fmla="*/ 1388 h 2048"/>
                  <a:gd name="T56" fmla="*/ 1688 w 2048"/>
                  <a:gd name="T57" fmla="*/ 1454 h 2048"/>
                  <a:gd name="T58" fmla="*/ 1448 w 2048"/>
                  <a:gd name="T59" fmla="*/ 1748 h 2048"/>
                  <a:gd name="T60" fmla="*/ 1748 w 2048"/>
                  <a:gd name="T61" fmla="*/ 2048 h 2048"/>
                  <a:gd name="T62" fmla="*/ 2048 w 2048"/>
                  <a:gd name="T63" fmla="*/ 1748 h 2048"/>
                  <a:gd name="T64" fmla="*/ 1808 w 2048"/>
                  <a:gd name="T65" fmla="*/ 1454 h 2048"/>
                  <a:gd name="T66" fmla="*/ 480 w 2048"/>
                  <a:gd name="T67" fmla="*/ 1748 h 2048"/>
                  <a:gd name="T68" fmla="*/ 300 w 2048"/>
                  <a:gd name="T69" fmla="*/ 1928 h 2048"/>
                  <a:gd name="T70" fmla="*/ 120 w 2048"/>
                  <a:gd name="T71" fmla="*/ 1748 h 2048"/>
                  <a:gd name="T72" fmla="*/ 300 w 2048"/>
                  <a:gd name="T73" fmla="*/ 1568 h 2048"/>
                  <a:gd name="T74" fmla="*/ 480 w 2048"/>
                  <a:gd name="T75" fmla="*/ 1748 h 2048"/>
                  <a:gd name="T76" fmla="*/ 1204 w 2048"/>
                  <a:gd name="T77" fmla="*/ 1748 h 2048"/>
                  <a:gd name="T78" fmla="*/ 1024 w 2048"/>
                  <a:gd name="T79" fmla="*/ 1928 h 2048"/>
                  <a:gd name="T80" fmla="*/ 844 w 2048"/>
                  <a:gd name="T81" fmla="*/ 1748 h 2048"/>
                  <a:gd name="T82" fmla="*/ 1024 w 2048"/>
                  <a:gd name="T83" fmla="*/ 1568 h 2048"/>
                  <a:gd name="T84" fmla="*/ 1204 w 2048"/>
                  <a:gd name="T85" fmla="*/ 1748 h 2048"/>
                  <a:gd name="T86" fmla="*/ 1024 w 2048"/>
                  <a:gd name="T87" fmla="*/ 968 h 2048"/>
                  <a:gd name="T88" fmla="*/ 604 w 2048"/>
                  <a:gd name="T89" fmla="*/ 544 h 2048"/>
                  <a:gd name="T90" fmla="*/ 1024 w 2048"/>
                  <a:gd name="T91" fmla="*/ 120 h 2048"/>
                  <a:gd name="T92" fmla="*/ 1444 w 2048"/>
                  <a:gd name="T93" fmla="*/ 544 h 2048"/>
                  <a:gd name="T94" fmla="*/ 1024 w 2048"/>
                  <a:gd name="T95" fmla="*/ 968 h 2048"/>
                  <a:gd name="T96" fmla="*/ 1748 w 2048"/>
                  <a:gd name="T97" fmla="*/ 1928 h 2048"/>
                  <a:gd name="T98" fmla="*/ 1568 w 2048"/>
                  <a:gd name="T99" fmla="*/ 1748 h 2048"/>
                  <a:gd name="T100" fmla="*/ 1748 w 2048"/>
                  <a:gd name="T101" fmla="*/ 1568 h 2048"/>
                  <a:gd name="T102" fmla="*/ 1928 w 2048"/>
                  <a:gd name="T103" fmla="*/ 1748 h 2048"/>
                  <a:gd name="T104" fmla="*/ 1748 w 2048"/>
                  <a:gd name="T105" fmla="*/ 1928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048" h="2048">
                    <a:moveTo>
                      <a:pt x="1808" y="1454"/>
                    </a:moveTo>
                    <a:cubicBezTo>
                      <a:pt x="1808" y="1388"/>
                      <a:pt x="1808" y="1388"/>
                      <a:pt x="1808" y="1388"/>
                    </a:cubicBezTo>
                    <a:cubicBezTo>
                      <a:pt x="1808" y="1289"/>
                      <a:pt x="1727" y="1208"/>
                      <a:pt x="1628" y="1208"/>
                    </a:cubicBezTo>
                    <a:cubicBezTo>
                      <a:pt x="1084" y="1208"/>
                      <a:pt x="1084" y="1208"/>
                      <a:pt x="1084" y="1208"/>
                    </a:cubicBezTo>
                    <a:cubicBezTo>
                      <a:pt x="1084" y="1085"/>
                      <a:pt x="1084" y="1085"/>
                      <a:pt x="1084" y="1085"/>
                    </a:cubicBezTo>
                    <a:cubicBezTo>
                      <a:pt x="1354" y="1054"/>
                      <a:pt x="1564" y="824"/>
                      <a:pt x="1564" y="544"/>
                    </a:cubicBezTo>
                    <a:cubicBezTo>
                      <a:pt x="1564" y="244"/>
                      <a:pt x="1322" y="0"/>
                      <a:pt x="1024" y="0"/>
                    </a:cubicBezTo>
                    <a:cubicBezTo>
                      <a:pt x="726" y="0"/>
                      <a:pt x="484" y="244"/>
                      <a:pt x="484" y="544"/>
                    </a:cubicBezTo>
                    <a:cubicBezTo>
                      <a:pt x="484" y="824"/>
                      <a:pt x="694" y="1054"/>
                      <a:pt x="964" y="1085"/>
                    </a:cubicBezTo>
                    <a:cubicBezTo>
                      <a:pt x="964" y="1208"/>
                      <a:pt x="964" y="1208"/>
                      <a:pt x="964" y="1208"/>
                    </a:cubicBezTo>
                    <a:cubicBezTo>
                      <a:pt x="420" y="1208"/>
                      <a:pt x="420" y="1208"/>
                      <a:pt x="420" y="1208"/>
                    </a:cubicBezTo>
                    <a:cubicBezTo>
                      <a:pt x="321" y="1208"/>
                      <a:pt x="240" y="1289"/>
                      <a:pt x="240" y="1388"/>
                    </a:cubicBezTo>
                    <a:cubicBezTo>
                      <a:pt x="240" y="1454"/>
                      <a:pt x="240" y="1454"/>
                      <a:pt x="240" y="1454"/>
                    </a:cubicBezTo>
                    <a:cubicBezTo>
                      <a:pt x="103" y="1482"/>
                      <a:pt x="0" y="1603"/>
                      <a:pt x="0" y="1748"/>
                    </a:cubicBezTo>
                    <a:cubicBezTo>
                      <a:pt x="0" y="1913"/>
                      <a:pt x="135" y="2048"/>
                      <a:pt x="300" y="2048"/>
                    </a:cubicBezTo>
                    <a:cubicBezTo>
                      <a:pt x="465" y="2048"/>
                      <a:pt x="600" y="1913"/>
                      <a:pt x="600" y="1748"/>
                    </a:cubicBezTo>
                    <a:cubicBezTo>
                      <a:pt x="600" y="1603"/>
                      <a:pt x="497" y="1482"/>
                      <a:pt x="360" y="1454"/>
                    </a:cubicBezTo>
                    <a:cubicBezTo>
                      <a:pt x="360" y="1388"/>
                      <a:pt x="360" y="1388"/>
                      <a:pt x="360" y="1388"/>
                    </a:cubicBezTo>
                    <a:cubicBezTo>
                      <a:pt x="360" y="1355"/>
                      <a:pt x="387" y="1328"/>
                      <a:pt x="420" y="1328"/>
                    </a:cubicBezTo>
                    <a:cubicBezTo>
                      <a:pt x="964" y="1328"/>
                      <a:pt x="964" y="1328"/>
                      <a:pt x="964" y="1328"/>
                    </a:cubicBezTo>
                    <a:cubicBezTo>
                      <a:pt x="964" y="1454"/>
                      <a:pt x="964" y="1454"/>
                      <a:pt x="964" y="1454"/>
                    </a:cubicBezTo>
                    <a:cubicBezTo>
                      <a:pt x="827" y="1482"/>
                      <a:pt x="724" y="1603"/>
                      <a:pt x="724" y="1748"/>
                    </a:cubicBezTo>
                    <a:cubicBezTo>
                      <a:pt x="724" y="1913"/>
                      <a:pt x="859" y="2048"/>
                      <a:pt x="1024" y="2048"/>
                    </a:cubicBezTo>
                    <a:cubicBezTo>
                      <a:pt x="1189" y="2048"/>
                      <a:pt x="1324" y="1913"/>
                      <a:pt x="1324" y="1748"/>
                    </a:cubicBezTo>
                    <a:cubicBezTo>
                      <a:pt x="1324" y="1603"/>
                      <a:pt x="1221" y="1482"/>
                      <a:pt x="1084" y="1454"/>
                    </a:cubicBezTo>
                    <a:cubicBezTo>
                      <a:pt x="1084" y="1328"/>
                      <a:pt x="1084" y="1328"/>
                      <a:pt x="1084" y="1328"/>
                    </a:cubicBezTo>
                    <a:cubicBezTo>
                      <a:pt x="1628" y="1328"/>
                      <a:pt x="1628" y="1328"/>
                      <a:pt x="1628" y="1328"/>
                    </a:cubicBezTo>
                    <a:cubicBezTo>
                      <a:pt x="1661" y="1328"/>
                      <a:pt x="1688" y="1355"/>
                      <a:pt x="1688" y="1388"/>
                    </a:cubicBezTo>
                    <a:cubicBezTo>
                      <a:pt x="1688" y="1454"/>
                      <a:pt x="1688" y="1454"/>
                      <a:pt x="1688" y="1454"/>
                    </a:cubicBezTo>
                    <a:cubicBezTo>
                      <a:pt x="1551" y="1482"/>
                      <a:pt x="1448" y="1603"/>
                      <a:pt x="1448" y="1748"/>
                    </a:cubicBezTo>
                    <a:cubicBezTo>
                      <a:pt x="1448" y="1913"/>
                      <a:pt x="1583" y="2048"/>
                      <a:pt x="1748" y="2048"/>
                    </a:cubicBezTo>
                    <a:cubicBezTo>
                      <a:pt x="1913" y="2048"/>
                      <a:pt x="2048" y="1913"/>
                      <a:pt x="2048" y="1748"/>
                    </a:cubicBezTo>
                    <a:cubicBezTo>
                      <a:pt x="2048" y="1603"/>
                      <a:pt x="1945" y="1482"/>
                      <a:pt x="1808" y="1454"/>
                    </a:cubicBezTo>
                    <a:close/>
                    <a:moveTo>
                      <a:pt x="480" y="1748"/>
                    </a:moveTo>
                    <a:cubicBezTo>
                      <a:pt x="480" y="1847"/>
                      <a:pt x="399" y="1928"/>
                      <a:pt x="300" y="1928"/>
                    </a:cubicBezTo>
                    <a:cubicBezTo>
                      <a:pt x="201" y="1928"/>
                      <a:pt x="120" y="1847"/>
                      <a:pt x="120" y="1748"/>
                    </a:cubicBezTo>
                    <a:cubicBezTo>
                      <a:pt x="120" y="1649"/>
                      <a:pt x="201" y="1568"/>
                      <a:pt x="300" y="1568"/>
                    </a:cubicBezTo>
                    <a:cubicBezTo>
                      <a:pt x="399" y="1568"/>
                      <a:pt x="480" y="1649"/>
                      <a:pt x="480" y="1748"/>
                    </a:cubicBezTo>
                    <a:close/>
                    <a:moveTo>
                      <a:pt x="1204" y="1748"/>
                    </a:moveTo>
                    <a:cubicBezTo>
                      <a:pt x="1204" y="1847"/>
                      <a:pt x="1123" y="1928"/>
                      <a:pt x="1024" y="1928"/>
                    </a:cubicBezTo>
                    <a:cubicBezTo>
                      <a:pt x="925" y="1928"/>
                      <a:pt x="844" y="1847"/>
                      <a:pt x="844" y="1748"/>
                    </a:cubicBezTo>
                    <a:cubicBezTo>
                      <a:pt x="844" y="1649"/>
                      <a:pt x="925" y="1568"/>
                      <a:pt x="1024" y="1568"/>
                    </a:cubicBezTo>
                    <a:cubicBezTo>
                      <a:pt x="1123" y="1568"/>
                      <a:pt x="1204" y="1649"/>
                      <a:pt x="1204" y="1748"/>
                    </a:cubicBezTo>
                    <a:close/>
                    <a:moveTo>
                      <a:pt x="1024" y="968"/>
                    </a:moveTo>
                    <a:cubicBezTo>
                      <a:pt x="792" y="968"/>
                      <a:pt x="604" y="778"/>
                      <a:pt x="604" y="544"/>
                    </a:cubicBezTo>
                    <a:cubicBezTo>
                      <a:pt x="604" y="310"/>
                      <a:pt x="792" y="120"/>
                      <a:pt x="1024" y="120"/>
                    </a:cubicBezTo>
                    <a:cubicBezTo>
                      <a:pt x="1256" y="120"/>
                      <a:pt x="1444" y="310"/>
                      <a:pt x="1444" y="544"/>
                    </a:cubicBezTo>
                    <a:cubicBezTo>
                      <a:pt x="1444" y="778"/>
                      <a:pt x="1256" y="968"/>
                      <a:pt x="1024" y="968"/>
                    </a:cubicBezTo>
                    <a:close/>
                    <a:moveTo>
                      <a:pt x="1748" y="1928"/>
                    </a:moveTo>
                    <a:cubicBezTo>
                      <a:pt x="1649" y="1928"/>
                      <a:pt x="1568" y="1847"/>
                      <a:pt x="1568" y="1748"/>
                    </a:cubicBezTo>
                    <a:cubicBezTo>
                      <a:pt x="1568" y="1649"/>
                      <a:pt x="1649" y="1568"/>
                      <a:pt x="1748" y="1568"/>
                    </a:cubicBezTo>
                    <a:cubicBezTo>
                      <a:pt x="1847" y="1568"/>
                      <a:pt x="1928" y="1649"/>
                      <a:pt x="1928" y="1748"/>
                    </a:cubicBezTo>
                    <a:cubicBezTo>
                      <a:pt x="1928" y="1847"/>
                      <a:pt x="1847" y="1928"/>
                      <a:pt x="1748" y="19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7" name="Group 6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912263" y="2954121"/>
            <a:ext cx="1281512" cy="487738"/>
            <a:chOff x="9912263" y="3185130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4" name="Freeform 53"/>
            <p:cNvSpPr/>
            <p:nvPr/>
          </p:nvSpPr>
          <p:spPr>
            <a:xfrm>
              <a:off x="9912263" y="3185130"/>
              <a:ext cx="1281512" cy="487738"/>
            </a:xfrm>
            <a:custGeom>
              <a:avLst/>
              <a:gdLst>
                <a:gd name="connsiteX0" fmla="*/ 0 w 1281512"/>
                <a:gd name="connsiteY0" fmla="*/ 0 h 487738"/>
                <a:gd name="connsiteX1" fmla="*/ 1024517 w 1281512"/>
                <a:gd name="connsiteY1" fmla="*/ 0 h 487738"/>
                <a:gd name="connsiteX2" fmla="*/ 1024517 w 1281512"/>
                <a:gd name="connsiteY2" fmla="*/ 1323 h 487738"/>
                <a:gd name="connsiteX3" fmla="*/ 1037643 w 1281512"/>
                <a:gd name="connsiteY3" fmla="*/ 0 h 487738"/>
                <a:gd name="connsiteX4" fmla="*/ 1281512 w 1281512"/>
                <a:gd name="connsiteY4" fmla="*/ 243869 h 487738"/>
                <a:gd name="connsiteX5" fmla="*/ 1037643 w 1281512"/>
                <a:gd name="connsiteY5" fmla="*/ 487738 h 487738"/>
                <a:gd name="connsiteX6" fmla="*/ 1024517 w 1281512"/>
                <a:gd name="connsiteY6" fmla="*/ 486415 h 487738"/>
                <a:gd name="connsiteX7" fmla="*/ 1024517 w 1281512"/>
                <a:gd name="connsiteY7" fmla="*/ 487737 h 487738"/>
                <a:gd name="connsiteX8" fmla="*/ 0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0" y="0"/>
                  </a:moveTo>
                  <a:lnTo>
                    <a:pt x="1024517" y="0"/>
                  </a:lnTo>
                  <a:lnTo>
                    <a:pt x="1024517" y="1323"/>
                  </a:lnTo>
                  <a:lnTo>
                    <a:pt x="1037643" y="0"/>
                  </a:lnTo>
                  <a:cubicBezTo>
                    <a:pt x="1172328" y="0"/>
                    <a:pt x="1281512" y="109184"/>
                    <a:pt x="1281512" y="243869"/>
                  </a:cubicBezTo>
                  <a:cubicBezTo>
                    <a:pt x="1281512" y="378554"/>
                    <a:pt x="1172328" y="487738"/>
                    <a:pt x="1037643" y="487738"/>
                  </a:cubicBezTo>
                  <a:lnTo>
                    <a:pt x="1024517" y="486415"/>
                  </a:lnTo>
                  <a:lnTo>
                    <a:pt x="1024517" y="487737"/>
                  </a:lnTo>
                  <a:lnTo>
                    <a:pt x="0" y="487737"/>
                  </a:lnTo>
                  <a:close/>
                </a:path>
              </a:pathLst>
            </a:custGeom>
            <a:solidFill>
              <a:srgbClr val="9BA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80" name="Group 79"/>
            <p:cNvGrpSpPr/>
            <p:nvPr/>
          </p:nvGrpSpPr>
          <p:grpSpPr>
            <a:xfrm flipH="1">
              <a:off x="10822976" y="3302068"/>
              <a:ext cx="253863" cy="253863"/>
              <a:chOff x="3613150" y="3706813"/>
              <a:chExt cx="420688" cy="420687"/>
            </a:xfrm>
          </p:grpSpPr>
          <p:sp>
            <p:nvSpPr>
              <p:cNvPr id="81" name="Freeform 10"/>
              <p:cNvSpPr>
                <a:spLocks noEditPoints="1"/>
              </p:cNvSpPr>
              <p:nvPr/>
            </p:nvSpPr>
            <p:spPr bwMode="auto">
              <a:xfrm>
                <a:off x="3613150" y="3930650"/>
                <a:ext cx="420688" cy="196850"/>
              </a:xfrm>
              <a:custGeom>
                <a:avLst/>
                <a:gdLst>
                  <a:gd name="T0" fmla="*/ 1823 w 2048"/>
                  <a:gd name="T1" fmla="*/ 528 h 960"/>
                  <a:gd name="T2" fmla="*/ 1928 w 2048"/>
                  <a:gd name="T3" fmla="*/ 300 h 960"/>
                  <a:gd name="T4" fmla="*/ 1628 w 2048"/>
                  <a:gd name="T5" fmla="*/ 0 h 960"/>
                  <a:gd name="T6" fmla="*/ 1324 w 2048"/>
                  <a:gd name="T7" fmla="*/ 300 h 960"/>
                  <a:gd name="T8" fmla="*/ 1432 w 2048"/>
                  <a:gd name="T9" fmla="*/ 528 h 960"/>
                  <a:gd name="T10" fmla="*/ 1324 w 2048"/>
                  <a:gd name="T11" fmla="*/ 606 h 960"/>
                  <a:gd name="T12" fmla="*/ 1219 w 2048"/>
                  <a:gd name="T13" fmla="*/ 528 h 960"/>
                  <a:gd name="T14" fmla="*/ 1324 w 2048"/>
                  <a:gd name="T15" fmla="*/ 300 h 960"/>
                  <a:gd name="T16" fmla="*/ 1024 w 2048"/>
                  <a:gd name="T17" fmla="*/ 0 h 960"/>
                  <a:gd name="T18" fmla="*/ 724 w 2048"/>
                  <a:gd name="T19" fmla="*/ 300 h 960"/>
                  <a:gd name="T20" fmla="*/ 829 w 2048"/>
                  <a:gd name="T21" fmla="*/ 528 h 960"/>
                  <a:gd name="T22" fmla="*/ 724 w 2048"/>
                  <a:gd name="T23" fmla="*/ 606 h 960"/>
                  <a:gd name="T24" fmla="*/ 619 w 2048"/>
                  <a:gd name="T25" fmla="*/ 528 h 960"/>
                  <a:gd name="T26" fmla="*/ 724 w 2048"/>
                  <a:gd name="T27" fmla="*/ 300 h 960"/>
                  <a:gd name="T28" fmla="*/ 424 w 2048"/>
                  <a:gd name="T29" fmla="*/ 0 h 960"/>
                  <a:gd name="T30" fmla="*/ 124 w 2048"/>
                  <a:gd name="T31" fmla="*/ 300 h 960"/>
                  <a:gd name="T32" fmla="*/ 229 w 2048"/>
                  <a:gd name="T33" fmla="*/ 527 h 960"/>
                  <a:gd name="T34" fmla="*/ 0 w 2048"/>
                  <a:gd name="T35" fmla="*/ 900 h 960"/>
                  <a:gd name="T36" fmla="*/ 60 w 2048"/>
                  <a:gd name="T37" fmla="*/ 960 h 960"/>
                  <a:gd name="T38" fmla="*/ 1988 w 2048"/>
                  <a:gd name="T39" fmla="*/ 960 h 960"/>
                  <a:gd name="T40" fmla="*/ 2048 w 2048"/>
                  <a:gd name="T41" fmla="*/ 900 h 960"/>
                  <a:gd name="T42" fmla="*/ 1823 w 2048"/>
                  <a:gd name="T43" fmla="*/ 528 h 960"/>
                  <a:gd name="T44" fmla="*/ 424 w 2048"/>
                  <a:gd name="T45" fmla="*/ 120 h 960"/>
                  <a:gd name="T46" fmla="*/ 604 w 2048"/>
                  <a:gd name="T47" fmla="*/ 300 h 960"/>
                  <a:gd name="T48" fmla="*/ 424 w 2048"/>
                  <a:gd name="T49" fmla="*/ 480 h 960"/>
                  <a:gd name="T50" fmla="*/ 244 w 2048"/>
                  <a:gd name="T51" fmla="*/ 300 h 960"/>
                  <a:gd name="T52" fmla="*/ 424 w 2048"/>
                  <a:gd name="T53" fmla="*/ 120 h 960"/>
                  <a:gd name="T54" fmla="*/ 608 w 2048"/>
                  <a:gd name="T55" fmla="*/ 840 h 960"/>
                  <a:gd name="T56" fmla="*/ 126 w 2048"/>
                  <a:gd name="T57" fmla="*/ 840 h 960"/>
                  <a:gd name="T58" fmla="*/ 424 w 2048"/>
                  <a:gd name="T59" fmla="*/ 600 h 960"/>
                  <a:gd name="T60" fmla="*/ 652 w 2048"/>
                  <a:gd name="T61" fmla="*/ 705 h 960"/>
                  <a:gd name="T62" fmla="*/ 608 w 2048"/>
                  <a:gd name="T63" fmla="*/ 840 h 960"/>
                  <a:gd name="T64" fmla="*/ 1024 w 2048"/>
                  <a:gd name="T65" fmla="*/ 120 h 960"/>
                  <a:gd name="T66" fmla="*/ 1204 w 2048"/>
                  <a:gd name="T67" fmla="*/ 300 h 960"/>
                  <a:gd name="T68" fmla="*/ 1024 w 2048"/>
                  <a:gd name="T69" fmla="*/ 480 h 960"/>
                  <a:gd name="T70" fmla="*/ 844 w 2048"/>
                  <a:gd name="T71" fmla="*/ 300 h 960"/>
                  <a:gd name="T72" fmla="*/ 1024 w 2048"/>
                  <a:gd name="T73" fmla="*/ 120 h 960"/>
                  <a:gd name="T74" fmla="*/ 730 w 2048"/>
                  <a:gd name="T75" fmla="*/ 840 h 960"/>
                  <a:gd name="T76" fmla="*/ 1024 w 2048"/>
                  <a:gd name="T77" fmla="*/ 600 h 960"/>
                  <a:gd name="T78" fmla="*/ 1318 w 2048"/>
                  <a:gd name="T79" fmla="*/ 840 h 960"/>
                  <a:gd name="T80" fmla="*/ 730 w 2048"/>
                  <a:gd name="T81" fmla="*/ 840 h 960"/>
                  <a:gd name="T82" fmla="*/ 1628 w 2048"/>
                  <a:gd name="T83" fmla="*/ 120 h 960"/>
                  <a:gd name="T84" fmla="*/ 1808 w 2048"/>
                  <a:gd name="T85" fmla="*/ 300 h 960"/>
                  <a:gd name="T86" fmla="*/ 1628 w 2048"/>
                  <a:gd name="T87" fmla="*/ 480 h 960"/>
                  <a:gd name="T88" fmla="*/ 1444 w 2048"/>
                  <a:gd name="T89" fmla="*/ 300 h 960"/>
                  <a:gd name="T90" fmla="*/ 1628 w 2048"/>
                  <a:gd name="T91" fmla="*/ 120 h 960"/>
                  <a:gd name="T92" fmla="*/ 1440 w 2048"/>
                  <a:gd name="T93" fmla="*/ 840 h 960"/>
                  <a:gd name="T94" fmla="*/ 1396 w 2048"/>
                  <a:gd name="T95" fmla="*/ 705 h 960"/>
                  <a:gd name="T96" fmla="*/ 1628 w 2048"/>
                  <a:gd name="T97" fmla="*/ 600 h 960"/>
                  <a:gd name="T98" fmla="*/ 1922 w 2048"/>
                  <a:gd name="T99" fmla="*/ 840 h 960"/>
                  <a:gd name="T100" fmla="*/ 1440 w 2048"/>
                  <a:gd name="T101" fmla="*/ 840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48" h="960">
                    <a:moveTo>
                      <a:pt x="1823" y="528"/>
                    </a:moveTo>
                    <a:cubicBezTo>
                      <a:pt x="1887" y="473"/>
                      <a:pt x="1928" y="391"/>
                      <a:pt x="1928" y="300"/>
                    </a:cubicBezTo>
                    <a:cubicBezTo>
                      <a:pt x="1928" y="135"/>
                      <a:pt x="1793" y="0"/>
                      <a:pt x="1628" y="0"/>
                    </a:cubicBezTo>
                    <a:cubicBezTo>
                      <a:pt x="1462" y="0"/>
                      <a:pt x="1324" y="134"/>
                      <a:pt x="1324" y="300"/>
                    </a:cubicBezTo>
                    <a:cubicBezTo>
                      <a:pt x="1324" y="387"/>
                      <a:pt x="1362" y="469"/>
                      <a:pt x="1432" y="528"/>
                    </a:cubicBezTo>
                    <a:cubicBezTo>
                      <a:pt x="1392" y="548"/>
                      <a:pt x="1355" y="575"/>
                      <a:pt x="1324" y="606"/>
                    </a:cubicBezTo>
                    <a:cubicBezTo>
                      <a:pt x="1293" y="575"/>
                      <a:pt x="1258" y="549"/>
                      <a:pt x="1219" y="528"/>
                    </a:cubicBezTo>
                    <a:cubicBezTo>
                      <a:pt x="1283" y="473"/>
                      <a:pt x="1324" y="391"/>
                      <a:pt x="1324" y="300"/>
                    </a:cubicBezTo>
                    <a:cubicBezTo>
                      <a:pt x="1324" y="135"/>
                      <a:pt x="1189" y="0"/>
                      <a:pt x="1024" y="0"/>
                    </a:cubicBezTo>
                    <a:cubicBezTo>
                      <a:pt x="859" y="0"/>
                      <a:pt x="724" y="135"/>
                      <a:pt x="724" y="300"/>
                    </a:cubicBezTo>
                    <a:cubicBezTo>
                      <a:pt x="724" y="391"/>
                      <a:pt x="765" y="473"/>
                      <a:pt x="829" y="528"/>
                    </a:cubicBezTo>
                    <a:cubicBezTo>
                      <a:pt x="790" y="548"/>
                      <a:pt x="755" y="575"/>
                      <a:pt x="724" y="606"/>
                    </a:cubicBezTo>
                    <a:cubicBezTo>
                      <a:pt x="693" y="574"/>
                      <a:pt x="658" y="548"/>
                      <a:pt x="619" y="528"/>
                    </a:cubicBezTo>
                    <a:cubicBezTo>
                      <a:pt x="683" y="473"/>
                      <a:pt x="724" y="391"/>
                      <a:pt x="724" y="300"/>
                    </a:cubicBezTo>
                    <a:cubicBezTo>
                      <a:pt x="724" y="135"/>
                      <a:pt x="589" y="0"/>
                      <a:pt x="424" y="0"/>
                    </a:cubicBezTo>
                    <a:cubicBezTo>
                      <a:pt x="259" y="0"/>
                      <a:pt x="124" y="135"/>
                      <a:pt x="124" y="300"/>
                    </a:cubicBezTo>
                    <a:cubicBezTo>
                      <a:pt x="124" y="391"/>
                      <a:pt x="165" y="472"/>
                      <a:pt x="229" y="527"/>
                    </a:cubicBezTo>
                    <a:cubicBezTo>
                      <a:pt x="93" y="597"/>
                      <a:pt x="0" y="738"/>
                      <a:pt x="0" y="900"/>
                    </a:cubicBezTo>
                    <a:cubicBezTo>
                      <a:pt x="0" y="933"/>
                      <a:pt x="27" y="960"/>
                      <a:pt x="60" y="960"/>
                    </a:cubicBezTo>
                    <a:cubicBezTo>
                      <a:pt x="70" y="960"/>
                      <a:pt x="1948" y="960"/>
                      <a:pt x="1988" y="960"/>
                    </a:cubicBezTo>
                    <a:cubicBezTo>
                      <a:pt x="2021" y="960"/>
                      <a:pt x="2048" y="933"/>
                      <a:pt x="2048" y="900"/>
                    </a:cubicBezTo>
                    <a:cubicBezTo>
                      <a:pt x="2048" y="739"/>
                      <a:pt x="1957" y="598"/>
                      <a:pt x="1823" y="528"/>
                    </a:cubicBezTo>
                    <a:close/>
                    <a:moveTo>
                      <a:pt x="424" y="120"/>
                    </a:moveTo>
                    <a:cubicBezTo>
                      <a:pt x="523" y="120"/>
                      <a:pt x="604" y="201"/>
                      <a:pt x="604" y="300"/>
                    </a:cubicBezTo>
                    <a:cubicBezTo>
                      <a:pt x="604" y="399"/>
                      <a:pt x="523" y="480"/>
                      <a:pt x="424" y="480"/>
                    </a:cubicBezTo>
                    <a:cubicBezTo>
                      <a:pt x="325" y="480"/>
                      <a:pt x="244" y="399"/>
                      <a:pt x="244" y="300"/>
                    </a:cubicBezTo>
                    <a:cubicBezTo>
                      <a:pt x="244" y="201"/>
                      <a:pt x="325" y="120"/>
                      <a:pt x="424" y="120"/>
                    </a:cubicBezTo>
                    <a:close/>
                    <a:moveTo>
                      <a:pt x="608" y="840"/>
                    </a:moveTo>
                    <a:cubicBezTo>
                      <a:pt x="126" y="840"/>
                      <a:pt x="126" y="840"/>
                      <a:pt x="126" y="840"/>
                    </a:cubicBezTo>
                    <a:cubicBezTo>
                      <a:pt x="154" y="703"/>
                      <a:pt x="277" y="600"/>
                      <a:pt x="424" y="600"/>
                    </a:cubicBezTo>
                    <a:cubicBezTo>
                      <a:pt x="512" y="600"/>
                      <a:pt x="595" y="639"/>
                      <a:pt x="652" y="705"/>
                    </a:cubicBezTo>
                    <a:cubicBezTo>
                      <a:pt x="630" y="746"/>
                      <a:pt x="615" y="792"/>
                      <a:pt x="608" y="840"/>
                    </a:cubicBezTo>
                    <a:close/>
                    <a:moveTo>
                      <a:pt x="1024" y="120"/>
                    </a:moveTo>
                    <a:cubicBezTo>
                      <a:pt x="1123" y="120"/>
                      <a:pt x="1204" y="201"/>
                      <a:pt x="1204" y="300"/>
                    </a:cubicBezTo>
                    <a:cubicBezTo>
                      <a:pt x="1204" y="399"/>
                      <a:pt x="1123" y="480"/>
                      <a:pt x="1024" y="480"/>
                    </a:cubicBezTo>
                    <a:cubicBezTo>
                      <a:pt x="925" y="480"/>
                      <a:pt x="844" y="399"/>
                      <a:pt x="844" y="300"/>
                    </a:cubicBezTo>
                    <a:cubicBezTo>
                      <a:pt x="844" y="201"/>
                      <a:pt x="925" y="120"/>
                      <a:pt x="1024" y="120"/>
                    </a:cubicBezTo>
                    <a:close/>
                    <a:moveTo>
                      <a:pt x="730" y="840"/>
                    </a:moveTo>
                    <a:cubicBezTo>
                      <a:pt x="758" y="703"/>
                      <a:pt x="879" y="600"/>
                      <a:pt x="1024" y="600"/>
                    </a:cubicBezTo>
                    <a:cubicBezTo>
                      <a:pt x="1169" y="600"/>
                      <a:pt x="1290" y="703"/>
                      <a:pt x="1318" y="840"/>
                    </a:cubicBezTo>
                    <a:cubicBezTo>
                      <a:pt x="1298" y="840"/>
                      <a:pt x="755" y="840"/>
                      <a:pt x="730" y="840"/>
                    </a:cubicBezTo>
                    <a:close/>
                    <a:moveTo>
                      <a:pt x="1628" y="120"/>
                    </a:moveTo>
                    <a:cubicBezTo>
                      <a:pt x="1727" y="120"/>
                      <a:pt x="1808" y="201"/>
                      <a:pt x="1808" y="300"/>
                    </a:cubicBezTo>
                    <a:cubicBezTo>
                      <a:pt x="1808" y="399"/>
                      <a:pt x="1727" y="480"/>
                      <a:pt x="1628" y="480"/>
                    </a:cubicBezTo>
                    <a:cubicBezTo>
                      <a:pt x="1528" y="480"/>
                      <a:pt x="1444" y="398"/>
                      <a:pt x="1444" y="300"/>
                    </a:cubicBezTo>
                    <a:cubicBezTo>
                      <a:pt x="1444" y="202"/>
                      <a:pt x="1528" y="120"/>
                      <a:pt x="1628" y="120"/>
                    </a:cubicBezTo>
                    <a:close/>
                    <a:moveTo>
                      <a:pt x="1440" y="840"/>
                    </a:moveTo>
                    <a:cubicBezTo>
                      <a:pt x="1433" y="792"/>
                      <a:pt x="1418" y="747"/>
                      <a:pt x="1396" y="705"/>
                    </a:cubicBezTo>
                    <a:cubicBezTo>
                      <a:pt x="1453" y="640"/>
                      <a:pt x="1539" y="600"/>
                      <a:pt x="1628" y="600"/>
                    </a:cubicBezTo>
                    <a:cubicBezTo>
                      <a:pt x="1773" y="600"/>
                      <a:pt x="1894" y="703"/>
                      <a:pt x="1922" y="840"/>
                    </a:cubicBezTo>
                    <a:lnTo>
                      <a:pt x="1440" y="8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11"/>
              <p:cNvSpPr>
                <a:spLocks/>
              </p:cNvSpPr>
              <p:nvPr/>
            </p:nvSpPr>
            <p:spPr bwMode="auto">
              <a:xfrm>
                <a:off x="3784600" y="3768725"/>
                <a:ext cx="101600" cy="74612"/>
              </a:xfrm>
              <a:custGeom>
                <a:avLst/>
                <a:gdLst>
                  <a:gd name="T0" fmla="*/ 468 w 492"/>
                  <a:gd name="T1" fmla="*/ 24 h 366"/>
                  <a:gd name="T2" fmla="*/ 384 w 492"/>
                  <a:gd name="T3" fmla="*/ 24 h 366"/>
                  <a:gd name="T4" fmla="*/ 186 w 492"/>
                  <a:gd name="T5" fmla="*/ 221 h 366"/>
                  <a:gd name="T6" fmla="*/ 108 w 492"/>
                  <a:gd name="T7" fmla="*/ 144 h 366"/>
                  <a:gd name="T8" fmla="*/ 24 w 492"/>
                  <a:gd name="T9" fmla="*/ 144 h 366"/>
                  <a:gd name="T10" fmla="*/ 24 w 492"/>
                  <a:gd name="T11" fmla="*/ 228 h 366"/>
                  <a:gd name="T12" fmla="*/ 144 w 492"/>
                  <a:gd name="T13" fmla="*/ 348 h 366"/>
                  <a:gd name="T14" fmla="*/ 186 w 492"/>
                  <a:gd name="T15" fmla="*/ 366 h 366"/>
                  <a:gd name="T16" fmla="*/ 228 w 492"/>
                  <a:gd name="T17" fmla="*/ 348 h 366"/>
                  <a:gd name="T18" fmla="*/ 468 w 492"/>
                  <a:gd name="T19" fmla="*/ 108 h 366"/>
                  <a:gd name="T20" fmla="*/ 468 w 492"/>
                  <a:gd name="T21" fmla="*/ 24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2" h="366">
                    <a:moveTo>
                      <a:pt x="468" y="24"/>
                    </a:moveTo>
                    <a:cubicBezTo>
                      <a:pt x="445" y="0"/>
                      <a:pt x="407" y="0"/>
                      <a:pt x="384" y="24"/>
                    </a:cubicBezTo>
                    <a:cubicBezTo>
                      <a:pt x="186" y="221"/>
                      <a:pt x="186" y="221"/>
                      <a:pt x="186" y="221"/>
                    </a:cubicBezTo>
                    <a:cubicBezTo>
                      <a:pt x="108" y="144"/>
                      <a:pt x="108" y="144"/>
                      <a:pt x="108" y="144"/>
                    </a:cubicBezTo>
                    <a:cubicBezTo>
                      <a:pt x="85" y="120"/>
                      <a:pt x="47" y="120"/>
                      <a:pt x="24" y="144"/>
                    </a:cubicBezTo>
                    <a:cubicBezTo>
                      <a:pt x="0" y="167"/>
                      <a:pt x="0" y="205"/>
                      <a:pt x="24" y="228"/>
                    </a:cubicBezTo>
                    <a:cubicBezTo>
                      <a:pt x="144" y="348"/>
                      <a:pt x="144" y="348"/>
                      <a:pt x="144" y="348"/>
                    </a:cubicBezTo>
                    <a:cubicBezTo>
                      <a:pt x="155" y="360"/>
                      <a:pt x="171" y="366"/>
                      <a:pt x="186" y="366"/>
                    </a:cubicBezTo>
                    <a:cubicBezTo>
                      <a:pt x="201" y="366"/>
                      <a:pt x="217" y="360"/>
                      <a:pt x="228" y="348"/>
                    </a:cubicBezTo>
                    <a:cubicBezTo>
                      <a:pt x="468" y="108"/>
                      <a:pt x="468" y="108"/>
                      <a:pt x="468" y="108"/>
                    </a:cubicBezTo>
                    <a:cubicBezTo>
                      <a:pt x="492" y="85"/>
                      <a:pt x="492" y="47"/>
                      <a:pt x="468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12"/>
              <p:cNvSpPr>
                <a:spLocks noEditPoints="1"/>
              </p:cNvSpPr>
              <p:nvPr/>
            </p:nvSpPr>
            <p:spPr bwMode="auto">
              <a:xfrm>
                <a:off x="3736975" y="3706813"/>
                <a:ext cx="198438" cy="198437"/>
              </a:xfrm>
              <a:custGeom>
                <a:avLst/>
                <a:gdLst>
                  <a:gd name="T0" fmla="*/ 480 w 964"/>
                  <a:gd name="T1" fmla="*/ 0 h 968"/>
                  <a:gd name="T2" fmla="*/ 0 w 964"/>
                  <a:gd name="T3" fmla="*/ 484 h 968"/>
                  <a:gd name="T4" fmla="*/ 480 w 964"/>
                  <a:gd name="T5" fmla="*/ 968 h 968"/>
                  <a:gd name="T6" fmla="*/ 964 w 964"/>
                  <a:gd name="T7" fmla="*/ 484 h 968"/>
                  <a:gd name="T8" fmla="*/ 480 w 964"/>
                  <a:gd name="T9" fmla="*/ 0 h 968"/>
                  <a:gd name="T10" fmla="*/ 480 w 964"/>
                  <a:gd name="T11" fmla="*/ 848 h 968"/>
                  <a:gd name="T12" fmla="*/ 120 w 964"/>
                  <a:gd name="T13" fmla="*/ 484 h 968"/>
                  <a:gd name="T14" fmla="*/ 480 w 964"/>
                  <a:gd name="T15" fmla="*/ 120 h 968"/>
                  <a:gd name="T16" fmla="*/ 844 w 964"/>
                  <a:gd name="T17" fmla="*/ 484 h 968"/>
                  <a:gd name="T18" fmla="*/ 480 w 964"/>
                  <a:gd name="T19" fmla="*/ 848 h 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4" h="968">
                    <a:moveTo>
                      <a:pt x="480" y="0"/>
                    </a:moveTo>
                    <a:cubicBezTo>
                      <a:pt x="215" y="0"/>
                      <a:pt x="0" y="217"/>
                      <a:pt x="0" y="484"/>
                    </a:cubicBezTo>
                    <a:cubicBezTo>
                      <a:pt x="0" y="751"/>
                      <a:pt x="215" y="968"/>
                      <a:pt x="480" y="968"/>
                    </a:cubicBezTo>
                    <a:cubicBezTo>
                      <a:pt x="745" y="968"/>
                      <a:pt x="964" y="750"/>
                      <a:pt x="964" y="484"/>
                    </a:cubicBezTo>
                    <a:cubicBezTo>
                      <a:pt x="964" y="219"/>
                      <a:pt x="746" y="0"/>
                      <a:pt x="480" y="0"/>
                    </a:cubicBezTo>
                    <a:close/>
                    <a:moveTo>
                      <a:pt x="480" y="848"/>
                    </a:moveTo>
                    <a:cubicBezTo>
                      <a:pt x="281" y="848"/>
                      <a:pt x="120" y="685"/>
                      <a:pt x="120" y="484"/>
                    </a:cubicBezTo>
                    <a:cubicBezTo>
                      <a:pt x="120" y="283"/>
                      <a:pt x="281" y="120"/>
                      <a:pt x="480" y="120"/>
                    </a:cubicBezTo>
                    <a:cubicBezTo>
                      <a:pt x="677" y="120"/>
                      <a:pt x="844" y="287"/>
                      <a:pt x="844" y="484"/>
                    </a:cubicBezTo>
                    <a:cubicBezTo>
                      <a:pt x="844" y="681"/>
                      <a:pt x="677" y="848"/>
                      <a:pt x="480" y="8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6" name="Group 5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912263" y="3897569"/>
            <a:ext cx="1281512" cy="487738"/>
            <a:chOff x="9912263" y="3897569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3" name="Freeform 52"/>
            <p:cNvSpPr/>
            <p:nvPr/>
          </p:nvSpPr>
          <p:spPr>
            <a:xfrm flipH="1">
              <a:off x="9912263" y="3897569"/>
              <a:ext cx="1281512" cy="487738"/>
            </a:xfrm>
            <a:custGeom>
              <a:avLst/>
              <a:gdLst>
                <a:gd name="connsiteX0" fmla="*/ 1281512 w 1281512"/>
                <a:gd name="connsiteY0" fmla="*/ 0 h 487738"/>
                <a:gd name="connsiteX1" fmla="*/ 256995 w 1281512"/>
                <a:gd name="connsiteY1" fmla="*/ 0 h 487738"/>
                <a:gd name="connsiteX2" fmla="*/ 256995 w 1281512"/>
                <a:gd name="connsiteY2" fmla="*/ 1323 h 487738"/>
                <a:gd name="connsiteX3" fmla="*/ 243869 w 1281512"/>
                <a:gd name="connsiteY3" fmla="*/ 0 h 487738"/>
                <a:gd name="connsiteX4" fmla="*/ 0 w 1281512"/>
                <a:gd name="connsiteY4" fmla="*/ 243869 h 487738"/>
                <a:gd name="connsiteX5" fmla="*/ 243869 w 1281512"/>
                <a:gd name="connsiteY5" fmla="*/ 487738 h 487738"/>
                <a:gd name="connsiteX6" fmla="*/ 256995 w 1281512"/>
                <a:gd name="connsiteY6" fmla="*/ 486415 h 487738"/>
                <a:gd name="connsiteX7" fmla="*/ 256995 w 1281512"/>
                <a:gd name="connsiteY7" fmla="*/ 487737 h 487738"/>
                <a:gd name="connsiteX8" fmla="*/ 1281512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1281512" y="0"/>
                  </a:moveTo>
                  <a:lnTo>
                    <a:pt x="256995" y="0"/>
                  </a:lnTo>
                  <a:lnTo>
                    <a:pt x="256995" y="1323"/>
                  </a:lnTo>
                  <a:lnTo>
                    <a:pt x="243869" y="0"/>
                  </a:lnTo>
                  <a:cubicBezTo>
                    <a:pt x="109184" y="0"/>
                    <a:pt x="0" y="109184"/>
                    <a:pt x="0" y="243869"/>
                  </a:cubicBezTo>
                  <a:cubicBezTo>
                    <a:pt x="0" y="378554"/>
                    <a:pt x="109184" y="487738"/>
                    <a:pt x="243869" y="487738"/>
                  </a:cubicBezTo>
                  <a:lnTo>
                    <a:pt x="256995" y="486415"/>
                  </a:lnTo>
                  <a:lnTo>
                    <a:pt x="256995" y="487737"/>
                  </a:lnTo>
                  <a:lnTo>
                    <a:pt x="1281512" y="487737"/>
                  </a:lnTo>
                  <a:close/>
                </a:path>
              </a:pathLst>
            </a:custGeom>
            <a:solidFill>
              <a:srgbClr val="4FD0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10813249" y="4076466"/>
              <a:ext cx="273316" cy="129944"/>
              <a:chOff x="4254500" y="2100263"/>
              <a:chExt cx="1906588" cy="906463"/>
            </a:xfrm>
          </p:grpSpPr>
          <p:sp>
            <p:nvSpPr>
              <p:cNvPr id="41" name="Freeform 5"/>
              <p:cNvSpPr>
                <a:spLocks noEditPoints="1"/>
              </p:cNvSpPr>
              <p:nvPr/>
            </p:nvSpPr>
            <p:spPr bwMode="auto">
              <a:xfrm>
                <a:off x="4254500" y="2100263"/>
                <a:ext cx="1906588" cy="906463"/>
              </a:xfrm>
              <a:custGeom>
                <a:avLst/>
                <a:gdLst>
                  <a:gd name="T0" fmla="*/ 1831 w 2048"/>
                  <a:gd name="T1" fmla="*/ 0 h 970"/>
                  <a:gd name="T2" fmla="*/ 1613 w 2048"/>
                  <a:gd name="T3" fmla="*/ 217 h 970"/>
                  <a:gd name="T4" fmla="*/ 1648 w 2048"/>
                  <a:gd name="T5" fmla="*/ 336 h 970"/>
                  <a:gd name="T6" fmla="*/ 1413 w 2048"/>
                  <a:gd name="T7" fmla="*/ 571 h 970"/>
                  <a:gd name="T8" fmla="*/ 1295 w 2048"/>
                  <a:gd name="T9" fmla="*/ 535 h 970"/>
                  <a:gd name="T10" fmla="*/ 1173 w 2048"/>
                  <a:gd name="T11" fmla="*/ 573 h 970"/>
                  <a:gd name="T12" fmla="*/ 935 w 2048"/>
                  <a:gd name="T13" fmla="*/ 336 h 970"/>
                  <a:gd name="T14" fmla="*/ 971 w 2048"/>
                  <a:gd name="T15" fmla="*/ 217 h 970"/>
                  <a:gd name="T16" fmla="*/ 753 w 2048"/>
                  <a:gd name="T17" fmla="*/ 0 h 970"/>
                  <a:gd name="T18" fmla="*/ 536 w 2048"/>
                  <a:gd name="T19" fmla="*/ 217 h 970"/>
                  <a:gd name="T20" fmla="*/ 571 w 2048"/>
                  <a:gd name="T21" fmla="*/ 336 h 970"/>
                  <a:gd name="T22" fmla="*/ 336 w 2048"/>
                  <a:gd name="T23" fmla="*/ 571 h 970"/>
                  <a:gd name="T24" fmla="*/ 217 w 2048"/>
                  <a:gd name="T25" fmla="*/ 535 h 970"/>
                  <a:gd name="T26" fmla="*/ 0 w 2048"/>
                  <a:gd name="T27" fmla="*/ 753 h 970"/>
                  <a:gd name="T28" fmla="*/ 217 w 2048"/>
                  <a:gd name="T29" fmla="*/ 970 h 970"/>
                  <a:gd name="T30" fmla="*/ 435 w 2048"/>
                  <a:gd name="T31" fmla="*/ 753 h 970"/>
                  <a:gd name="T32" fmla="*/ 400 w 2048"/>
                  <a:gd name="T33" fmla="*/ 634 h 970"/>
                  <a:gd name="T34" fmla="*/ 635 w 2048"/>
                  <a:gd name="T35" fmla="*/ 399 h 970"/>
                  <a:gd name="T36" fmla="*/ 753 w 2048"/>
                  <a:gd name="T37" fmla="*/ 435 h 970"/>
                  <a:gd name="T38" fmla="*/ 872 w 2048"/>
                  <a:gd name="T39" fmla="*/ 399 h 970"/>
                  <a:gd name="T40" fmla="*/ 1110 w 2048"/>
                  <a:gd name="T41" fmla="*/ 638 h 970"/>
                  <a:gd name="T42" fmla="*/ 1077 w 2048"/>
                  <a:gd name="T43" fmla="*/ 753 h 970"/>
                  <a:gd name="T44" fmla="*/ 1295 w 2048"/>
                  <a:gd name="T45" fmla="*/ 970 h 970"/>
                  <a:gd name="T46" fmla="*/ 1512 w 2048"/>
                  <a:gd name="T47" fmla="*/ 753 h 970"/>
                  <a:gd name="T48" fmla="*/ 1477 w 2048"/>
                  <a:gd name="T49" fmla="*/ 634 h 970"/>
                  <a:gd name="T50" fmla="*/ 1712 w 2048"/>
                  <a:gd name="T51" fmla="*/ 399 h 970"/>
                  <a:gd name="T52" fmla="*/ 1831 w 2048"/>
                  <a:gd name="T53" fmla="*/ 435 h 970"/>
                  <a:gd name="T54" fmla="*/ 2048 w 2048"/>
                  <a:gd name="T55" fmla="*/ 217 h 970"/>
                  <a:gd name="T56" fmla="*/ 1831 w 2048"/>
                  <a:gd name="T57" fmla="*/ 0 h 970"/>
                  <a:gd name="T58" fmla="*/ 217 w 2048"/>
                  <a:gd name="T59" fmla="*/ 880 h 970"/>
                  <a:gd name="T60" fmla="*/ 90 w 2048"/>
                  <a:gd name="T61" fmla="*/ 753 h 970"/>
                  <a:gd name="T62" fmla="*/ 217 w 2048"/>
                  <a:gd name="T63" fmla="*/ 625 h 970"/>
                  <a:gd name="T64" fmla="*/ 345 w 2048"/>
                  <a:gd name="T65" fmla="*/ 753 h 970"/>
                  <a:gd name="T66" fmla="*/ 217 w 2048"/>
                  <a:gd name="T67" fmla="*/ 880 h 970"/>
                  <a:gd name="T68" fmla="*/ 753 w 2048"/>
                  <a:gd name="T69" fmla="*/ 345 h 970"/>
                  <a:gd name="T70" fmla="*/ 626 w 2048"/>
                  <a:gd name="T71" fmla="*/ 217 h 970"/>
                  <a:gd name="T72" fmla="*/ 753 w 2048"/>
                  <a:gd name="T73" fmla="*/ 90 h 970"/>
                  <a:gd name="T74" fmla="*/ 881 w 2048"/>
                  <a:gd name="T75" fmla="*/ 217 h 970"/>
                  <a:gd name="T76" fmla="*/ 753 w 2048"/>
                  <a:gd name="T77" fmla="*/ 345 h 970"/>
                  <a:gd name="T78" fmla="*/ 1295 w 2048"/>
                  <a:gd name="T79" fmla="*/ 880 h 970"/>
                  <a:gd name="T80" fmla="*/ 1167 w 2048"/>
                  <a:gd name="T81" fmla="*/ 753 h 970"/>
                  <a:gd name="T82" fmla="*/ 1295 w 2048"/>
                  <a:gd name="T83" fmla="*/ 625 h 970"/>
                  <a:gd name="T84" fmla="*/ 1422 w 2048"/>
                  <a:gd name="T85" fmla="*/ 753 h 970"/>
                  <a:gd name="T86" fmla="*/ 1295 w 2048"/>
                  <a:gd name="T87" fmla="*/ 880 h 970"/>
                  <a:gd name="T88" fmla="*/ 1831 w 2048"/>
                  <a:gd name="T89" fmla="*/ 345 h 970"/>
                  <a:gd name="T90" fmla="*/ 1703 w 2048"/>
                  <a:gd name="T91" fmla="*/ 217 h 970"/>
                  <a:gd name="T92" fmla="*/ 1831 w 2048"/>
                  <a:gd name="T93" fmla="*/ 90 h 970"/>
                  <a:gd name="T94" fmla="*/ 1958 w 2048"/>
                  <a:gd name="T95" fmla="*/ 217 h 970"/>
                  <a:gd name="T96" fmla="*/ 1831 w 2048"/>
                  <a:gd name="T97" fmla="*/ 345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48" h="970">
                    <a:moveTo>
                      <a:pt x="1831" y="0"/>
                    </a:moveTo>
                    <a:cubicBezTo>
                      <a:pt x="1711" y="0"/>
                      <a:pt x="1613" y="97"/>
                      <a:pt x="1613" y="217"/>
                    </a:cubicBezTo>
                    <a:cubicBezTo>
                      <a:pt x="1613" y="261"/>
                      <a:pt x="1626" y="302"/>
                      <a:pt x="1648" y="336"/>
                    </a:cubicBezTo>
                    <a:cubicBezTo>
                      <a:pt x="1413" y="571"/>
                      <a:pt x="1413" y="571"/>
                      <a:pt x="1413" y="571"/>
                    </a:cubicBezTo>
                    <a:cubicBezTo>
                      <a:pt x="1379" y="548"/>
                      <a:pt x="1339" y="535"/>
                      <a:pt x="1295" y="535"/>
                    </a:cubicBezTo>
                    <a:cubicBezTo>
                      <a:pt x="1250" y="535"/>
                      <a:pt x="1207" y="549"/>
                      <a:pt x="1173" y="573"/>
                    </a:cubicBezTo>
                    <a:cubicBezTo>
                      <a:pt x="935" y="336"/>
                      <a:pt x="935" y="336"/>
                      <a:pt x="935" y="336"/>
                    </a:cubicBezTo>
                    <a:cubicBezTo>
                      <a:pt x="958" y="302"/>
                      <a:pt x="971" y="261"/>
                      <a:pt x="971" y="217"/>
                    </a:cubicBezTo>
                    <a:cubicBezTo>
                      <a:pt x="971" y="97"/>
                      <a:pt x="873" y="0"/>
                      <a:pt x="753" y="0"/>
                    </a:cubicBezTo>
                    <a:cubicBezTo>
                      <a:pt x="633" y="0"/>
                      <a:pt x="536" y="97"/>
                      <a:pt x="536" y="217"/>
                    </a:cubicBezTo>
                    <a:cubicBezTo>
                      <a:pt x="536" y="261"/>
                      <a:pt x="549" y="302"/>
                      <a:pt x="571" y="336"/>
                    </a:cubicBezTo>
                    <a:cubicBezTo>
                      <a:pt x="336" y="571"/>
                      <a:pt x="336" y="571"/>
                      <a:pt x="336" y="571"/>
                    </a:cubicBezTo>
                    <a:cubicBezTo>
                      <a:pt x="302" y="548"/>
                      <a:pt x="261" y="535"/>
                      <a:pt x="217" y="535"/>
                    </a:cubicBezTo>
                    <a:cubicBezTo>
                      <a:pt x="98" y="535"/>
                      <a:pt x="0" y="633"/>
                      <a:pt x="0" y="753"/>
                    </a:cubicBezTo>
                    <a:cubicBezTo>
                      <a:pt x="0" y="873"/>
                      <a:pt x="98" y="970"/>
                      <a:pt x="217" y="970"/>
                    </a:cubicBezTo>
                    <a:cubicBezTo>
                      <a:pt x="337" y="970"/>
                      <a:pt x="435" y="873"/>
                      <a:pt x="435" y="753"/>
                    </a:cubicBezTo>
                    <a:cubicBezTo>
                      <a:pt x="435" y="709"/>
                      <a:pt x="422" y="668"/>
                      <a:pt x="400" y="634"/>
                    </a:cubicBezTo>
                    <a:cubicBezTo>
                      <a:pt x="635" y="399"/>
                      <a:pt x="635" y="399"/>
                      <a:pt x="635" y="399"/>
                    </a:cubicBezTo>
                    <a:cubicBezTo>
                      <a:pt x="669" y="422"/>
                      <a:pt x="709" y="435"/>
                      <a:pt x="753" y="435"/>
                    </a:cubicBezTo>
                    <a:cubicBezTo>
                      <a:pt x="797" y="435"/>
                      <a:pt x="838" y="422"/>
                      <a:pt x="872" y="399"/>
                    </a:cubicBezTo>
                    <a:cubicBezTo>
                      <a:pt x="1110" y="638"/>
                      <a:pt x="1110" y="638"/>
                      <a:pt x="1110" y="638"/>
                    </a:cubicBezTo>
                    <a:cubicBezTo>
                      <a:pt x="1090" y="671"/>
                      <a:pt x="1077" y="711"/>
                      <a:pt x="1077" y="753"/>
                    </a:cubicBezTo>
                    <a:cubicBezTo>
                      <a:pt x="1077" y="873"/>
                      <a:pt x="1175" y="970"/>
                      <a:pt x="1295" y="970"/>
                    </a:cubicBezTo>
                    <a:cubicBezTo>
                      <a:pt x="1415" y="970"/>
                      <a:pt x="1512" y="873"/>
                      <a:pt x="1512" y="753"/>
                    </a:cubicBezTo>
                    <a:cubicBezTo>
                      <a:pt x="1512" y="709"/>
                      <a:pt x="1499" y="668"/>
                      <a:pt x="1477" y="634"/>
                    </a:cubicBezTo>
                    <a:cubicBezTo>
                      <a:pt x="1712" y="399"/>
                      <a:pt x="1712" y="399"/>
                      <a:pt x="1712" y="399"/>
                    </a:cubicBezTo>
                    <a:cubicBezTo>
                      <a:pt x="1746" y="422"/>
                      <a:pt x="1787" y="435"/>
                      <a:pt x="1831" y="435"/>
                    </a:cubicBezTo>
                    <a:cubicBezTo>
                      <a:pt x="1950" y="435"/>
                      <a:pt x="2048" y="337"/>
                      <a:pt x="2048" y="217"/>
                    </a:cubicBezTo>
                    <a:cubicBezTo>
                      <a:pt x="2048" y="97"/>
                      <a:pt x="1950" y="0"/>
                      <a:pt x="1831" y="0"/>
                    </a:cubicBezTo>
                    <a:close/>
                    <a:moveTo>
                      <a:pt x="217" y="880"/>
                    </a:moveTo>
                    <a:cubicBezTo>
                      <a:pt x="147" y="880"/>
                      <a:pt x="90" y="823"/>
                      <a:pt x="90" y="753"/>
                    </a:cubicBezTo>
                    <a:cubicBezTo>
                      <a:pt x="90" y="682"/>
                      <a:pt x="147" y="625"/>
                      <a:pt x="217" y="625"/>
                    </a:cubicBezTo>
                    <a:cubicBezTo>
                      <a:pt x="288" y="625"/>
                      <a:pt x="345" y="682"/>
                      <a:pt x="345" y="753"/>
                    </a:cubicBezTo>
                    <a:cubicBezTo>
                      <a:pt x="345" y="823"/>
                      <a:pt x="288" y="880"/>
                      <a:pt x="217" y="880"/>
                    </a:cubicBezTo>
                    <a:close/>
                    <a:moveTo>
                      <a:pt x="753" y="345"/>
                    </a:moveTo>
                    <a:cubicBezTo>
                      <a:pt x="683" y="345"/>
                      <a:pt x="626" y="288"/>
                      <a:pt x="626" y="217"/>
                    </a:cubicBezTo>
                    <a:cubicBezTo>
                      <a:pt x="626" y="147"/>
                      <a:pt x="683" y="90"/>
                      <a:pt x="753" y="90"/>
                    </a:cubicBezTo>
                    <a:cubicBezTo>
                      <a:pt x="823" y="90"/>
                      <a:pt x="881" y="147"/>
                      <a:pt x="881" y="217"/>
                    </a:cubicBezTo>
                    <a:cubicBezTo>
                      <a:pt x="881" y="288"/>
                      <a:pt x="823" y="345"/>
                      <a:pt x="753" y="345"/>
                    </a:cubicBezTo>
                    <a:close/>
                    <a:moveTo>
                      <a:pt x="1295" y="880"/>
                    </a:moveTo>
                    <a:cubicBezTo>
                      <a:pt x="1225" y="880"/>
                      <a:pt x="1167" y="823"/>
                      <a:pt x="1167" y="753"/>
                    </a:cubicBezTo>
                    <a:cubicBezTo>
                      <a:pt x="1167" y="682"/>
                      <a:pt x="1225" y="625"/>
                      <a:pt x="1295" y="625"/>
                    </a:cubicBezTo>
                    <a:cubicBezTo>
                      <a:pt x="1365" y="625"/>
                      <a:pt x="1422" y="682"/>
                      <a:pt x="1422" y="753"/>
                    </a:cubicBezTo>
                    <a:cubicBezTo>
                      <a:pt x="1422" y="823"/>
                      <a:pt x="1365" y="880"/>
                      <a:pt x="1295" y="880"/>
                    </a:cubicBezTo>
                    <a:close/>
                    <a:moveTo>
                      <a:pt x="1831" y="345"/>
                    </a:moveTo>
                    <a:cubicBezTo>
                      <a:pt x="1760" y="345"/>
                      <a:pt x="1703" y="288"/>
                      <a:pt x="1703" y="217"/>
                    </a:cubicBezTo>
                    <a:cubicBezTo>
                      <a:pt x="1703" y="147"/>
                      <a:pt x="1760" y="90"/>
                      <a:pt x="1831" y="90"/>
                    </a:cubicBezTo>
                    <a:cubicBezTo>
                      <a:pt x="1901" y="90"/>
                      <a:pt x="1958" y="147"/>
                      <a:pt x="1958" y="217"/>
                    </a:cubicBezTo>
                    <a:cubicBezTo>
                      <a:pt x="1958" y="288"/>
                      <a:pt x="1901" y="345"/>
                      <a:pt x="1831" y="3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>
                <a:off x="4752975" y="2598738"/>
                <a:ext cx="176213" cy="174625"/>
              </a:xfrm>
              <a:custGeom>
                <a:avLst/>
                <a:gdLst>
                  <a:gd name="T0" fmla="*/ 172 w 190"/>
                  <a:gd name="T1" fmla="*/ 18 h 186"/>
                  <a:gd name="T2" fmla="*/ 109 w 190"/>
                  <a:gd name="T3" fmla="*/ 18 h 186"/>
                  <a:gd name="T4" fmla="*/ 17 w 190"/>
                  <a:gd name="T5" fmla="*/ 109 h 186"/>
                  <a:gd name="T6" fmla="*/ 17 w 190"/>
                  <a:gd name="T7" fmla="*/ 173 h 186"/>
                  <a:gd name="T8" fmla="*/ 49 w 190"/>
                  <a:gd name="T9" fmla="*/ 186 h 186"/>
                  <a:gd name="T10" fmla="*/ 81 w 190"/>
                  <a:gd name="T11" fmla="*/ 173 h 186"/>
                  <a:gd name="T12" fmla="*/ 172 w 190"/>
                  <a:gd name="T13" fmla="*/ 81 h 186"/>
                  <a:gd name="T14" fmla="*/ 172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7"/>
              <p:cNvSpPr>
                <a:spLocks/>
              </p:cNvSpPr>
              <p:nvPr/>
            </p:nvSpPr>
            <p:spPr bwMode="auto">
              <a:xfrm>
                <a:off x="5486400" y="2330451"/>
                <a:ext cx="177800" cy="174625"/>
              </a:xfrm>
              <a:custGeom>
                <a:avLst/>
                <a:gdLst>
                  <a:gd name="T0" fmla="*/ 173 w 190"/>
                  <a:gd name="T1" fmla="*/ 18 h 186"/>
                  <a:gd name="T2" fmla="*/ 109 w 190"/>
                  <a:gd name="T3" fmla="*/ 18 h 186"/>
                  <a:gd name="T4" fmla="*/ 18 w 190"/>
                  <a:gd name="T5" fmla="*/ 109 h 186"/>
                  <a:gd name="T6" fmla="*/ 18 w 190"/>
                  <a:gd name="T7" fmla="*/ 173 h 186"/>
                  <a:gd name="T8" fmla="*/ 50 w 190"/>
                  <a:gd name="T9" fmla="*/ 186 h 186"/>
                  <a:gd name="T10" fmla="*/ 81 w 190"/>
                  <a:gd name="T11" fmla="*/ 173 h 186"/>
                  <a:gd name="T12" fmla="*/ 173 w 190"/>
                  <a:gd name="T13" fmla="*/ 81 h 186"/>
                  <a:gd name="T14" fmla="*/ 173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277" y="-147350"/>
            <a:ext cx="13792312" cy="7930986"/>
          </a:xfrm>
          <a:prstGeom prst="rect">
            <a:avLst/>
          </a:prstGeom>
        </p:spPr>
      </p:pic>
      <p:sp>
        <p:nvSpPr>
          <p:cNvPr id="2" name="Freeform 1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57440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5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81000" y="6345823"/>
            <a:ext cx="69153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Your logo</a:t>
            </a:r>
          </a:p>
        </p:txBody>
      </p:sp>
      <p:graphicFrame>
        <p:nvGraphicFramePr>
          <p:cNvPr id="16" name="Chart 15" descr="This is a chart. "/>
          <p:cNvGraphicFramePr/>
          <p:nvPr>
            <p:extLst>
              <p:ext uri="{D42A27DB-BD31-4B8C-83A1-F6EECF244321}">
                <p14:modId xmlns:p14="http://schemas.microsoft.com/office/powerpoint/2010/main" val="311146120"/>
              </p:ext>
            </p:extLst>
          </p:nvPr>
        </p:nvGraphicFramePr>
        <p:xfrm>
          <a:off x="1506071" y="878542"/>
          <a:ext cx="8892988" cy="5127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4" name="Group 3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8881068" y="3621085"/>
            <a:ext cx="414478" cy="197058"/>
            <a:chOff x="4254500" y="2100263"/>
            <a:chExt cx="1906588" cy="906463"/>
          </a:xfrm>
        </p:grpSpPr>
        <p:sp>
          <p:nvSpPr>
            <p:cNvPr id="35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Title 4" hidden="1">
            <a:extLst>
              <a:ext uri="{FF2B5EF4-FFF2-40B4-BE49-F238E27FC236}">
                <a16:creationId xmlns:a16="http://schemas.microsoft.com/office/drawing/2014/main" xmlns="" id="{B353CF45-7FD3-4F2B-B046-D14200DB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10</a:t>
            </a:r>
          </a:p>
        </p:txBody>
      </p:sp>
    </p:spTree>
    <p:extLst>
      <p:ext uri="{BB962C8B-B14F-4D97-AF65-F5344CB8AC3E}">
        <p14:creationId xmlns:p14="http://schemas.microsoft.com/office/powerpoint/2010/main" val="2420142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912263" y="2010673"/>
            <a:ext cx="1281512" cy="487738"/>
            <a:chOff x="9912263" y="2010673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5" name="Freeform 54"/>
            <p:cNvSpPr/>
            <p:nvPr/>
          </p:nvSpPr>
          <p:spPr>
            <a:xfrm>
              <a:off x="9912263" y="2010673"/>
              <a:ext cx="1281512" cy="487738"/>
            </a:xfrm>
            <a:custGeom>
              <a:avLst/>
              <a:gdLst>
                <a:gd name="connsiteX0" fmla="*/ 0 w 1281512"/>
                <a:gd name="connsiteY0" fmla="*/ 0 h 487738"/>
                <a:gd name="connsiteX1" fmla="*/ 1024517 w 1281512"/>
                <a:gd name="connsiteY1" fmla="*/ 0 h 487738"/>
                <a:gd name="connsiteX2" fmla="*/ 1024517 w 1281512"/>
                <a:gd name="connsiteY2" fmla="*/ 1323 h 487738"/>
                <a:gd name="connsiteX3" fmla="*/ 1037643 w 1281512"/>
                <a:gd name="connsiteY3" fmla="*/ 0 h 487738"/>
                <a:gd name="connsiteX4" fmla="*/ 1281512 w 1281512"/>
                <a:gd name="connsiteY4" fmla="*/ 243869 h 487738"/>
                <a:gd name="connsiteX5" fmla="*/ 1037643 w 1281512"/>
                <a:gd name="connsiteY5" fmla="*/ 487738 h 487738"/>
                <a:gd name="connsiteX6" fmla="*/ 1024517 w 1281512"/>
                <a:gd name="connsiteY6" fmla="*/ 486415 h 487738"/>
                <a:gd name="connsiteX7" fmla="*/ 1024517 w 1281512"/>
                <a:gd name="connsiteY7" fmla="*/ 487737 h 487738"/>
                <a:gd name="connsiteX8" fmla="*/ 0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0" y="0"/>
                  </a:moveTo>
                  <a:lnTo>
                    <a:pt x="1024517" y="0"/>
                  </a:lnTo>
                  <a:lnTo>
                    <a:pt x="1024517" y="1323"/>
                  </a:lnTo>
                  <a:lnTo>
                    <a:pt x="1037643" y="0"/>
                  </a:lnTo>
                  <a:cubicBezTo>
                    <a:pt x="1172328" y="0"/>
                    <a:pt x="1281512" y="109184"/>
                    <a:pt x="1281512" y="243869"/>
                  </a:cubicBezTo>
                  <a:cubicBezTo>
                    <a:pt x="1281512" y="378554"/>
                    <a:pt x="1172328" y="487738"/>
                    <a:pt x="1037643" y="487738"/>
                  </a:cubicBezTo>
                  <a:lnTo>
                    <a:pt x="1024517" y="486415"/>
                  </a:lnTo>
                  <a:lnTo>
                    <a:pt x="1024517" y="487737"/>
                  </a:lnTo>
                  <a:lnTo>
                    <a:pt x="0" y="487737"/>
                  </a:lnTo>
                  <a:close/>
                </a:path>
              </a:pathLst>
            </a:custGeom>
            <a:solidFill>
              <a:srgbClr val="3035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73" name="Group 72"/>
            <p:cNvGrpSpPr/>
            <p:nvPr/>
          </p:nvGrpSpPr>
          <p:grpSpPr>
            <a:xfrm flipH="1">
              <a:off x="10838597" y="2143232"/>
              <a:ext cx="222620" cy="222620"/>
              <a:chOff x="1389063" y="3748088"/>
              <a:chExt cx="336550" cy="336550"/>
            </a:xfrm>
            <a:solidFill>
              <a:schemeClr val="bg1"/>
            </a:solidFill>
          </p:grpSpPr>
          <p:sp>
            <p:nvSpPr>
              <p:cNvPr id="74" name="Freeform 5"/>
              <p:cNvSpPr>
                <a:spLocks/>
              </p:cNvSpPr>
              <p:nvPr/>
            </p:nvSpPr>
            <p:spPr bwMode="auto">
              <a:xfrm>
                <a:off x="1547813" y="3787776"/>
                <a:ext cx="58738" cy="60325"/>
              </a:xfrm>
              <a:custGeom>
                <a:avLst/>
                <a:gdLst>
                  <a:gd name="T0" fmla="*/ 300 w 360"/>
                  <a:gd name="T1" fmla="*/ 244 h 364"/>
                  <a:gd name="T2" fmla="*/ 120 w 360"/>
                  <a:gd name="T3" fmla="*/ 244 h 364"/>
                  <a:gd name="T4" fmla="*/ 120 w 360"/>
                  <a:gd name="T5" fmla="*/ 60 h 364"/>
                  <a:gd name="T6" fmla="*/ 60 w 360"/>
                  <a:gd name="T7" fmla="*/ 0 h 364"/>
                  <a:gd name="T8" fmla="*/ 0 w 360"/>
                  <a:gd name="T9" fmla="*/ 60 h 364"/>
                  <a:gd name="T10" fmla="*/ 0 w 360"/>
                  <a:gd name="T11" fmla="*/ 304 h 364"/>
                  <a:gd name="T12" fmla="*/ 60 w 360"/>
                  <a:gd name="T13" fmla="*/ 364 h 364"/>
                  <a:gd name="T14" fmla="*/ 300 w 360"/>
                  <a:gd name="T15" fmla="*/ 364 h 364"/>
                  <a:gd name="T16" fmla="*/ 360 w 360"/>
                  <a:gd name="T17" fmla="*/ 304 h 364"/>
                  <a:gd name="T18" fmla="*/ 300 w 360"/>
                  <a:gd name="T19" fmla="*/ 24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0" h="364">
                    <a:moveTo>
                      <a:pt x="300" y="244"/>
                    </a:moveTo>
                    <a:cubicBezTo>
                      <a:pt x="120" y="244"/>
                      <a:pt x="120" y="244"/>
                      <a:pt x="120" y="244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304"/>
                      <a:pt x="0" y="304"/>
                      <a:pt x="0" y="304"/>
                    </a:cubicBezTo>
                    <a:cubicBezTo>
                      <a:pt x="0" y="337"/>
                      <a:pt x="27" y="364"/>
                      <a:pt x="60" y="364"/>
                    </a:cubicBezTo>
                    <a:cubicBezTo>
                      <a:pt x="300" y="364"/>
                      <a:pt x="300" y="364"/>
                      <a:pt x="300" y="364"/>
                    </a:cubicBezTo>
                    <a:cubicBezTo>
                      <a:pt x="333" y="364"/>
                      <a:pt x="360" y="337"/>
                      <a:pt x="360" y="304"/>
                    </a:cubicBezTo>
                    <a:cubicBezTo>
                      <a:pt x="360" y="271"/>
                      <a:pt x="333" y="244"/>
                      <a:pt x="300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Freeform 6"/>
              <p:cNvSpPr>
                <a:spLocks noEditPoints="1"/>
              </p:cNvSpPr>
              <p:nvPr/>
            </p:nvSpPr>
            <p:spPr bwMode="auto">
              <a:xfrm>
                <a:off x="1389063" y="3748088"/>
                <a:ext cx="336550" cy="336550"/>
              </a:xfrm>
              <a:custGeom>
                <a:avLst/>
                <a:gdLst>
                  <a:gd name="T0" fmla="*/ 1808 w 2048"/>
                  <a:gd name="T1" fmla="*/ 1454 h 2048"/>
                  <a:gd name="T2" fmla="*/ 1808 w 2048"/>
                  <a:gd name="T3" fmla="*/ 1388 h 2048"/>
                  <a:gd name="T4" fmla="*/ 1628 w 2048"/>
                  <a:gd name="T5" fmla="*/ 1208 h 2048"/>
                  <a:gd name="T6" fmla="*/ 1084 w 2048"/>
                  <a:gd name="T7" fmla="*/ 1208 h 2048"/>
                  <a:gd name="T8" fmla="*/ 1084 w 2048"/>
                  <a:gd name="T9" fmla="*/ 1085 h 2048"/>
                  <a:gd name="T10" fmla="*/ 1564 w 2048"/>
                  <a:gd name="T11" fmla="*/ 544 h 2048"/>
                  <a:gd name="T12" fmla="*/ 1024 w 2048"/>
                  <a:gd name="T13" fmla="*/ 0 h 2048"/>
                  <a:gd name="T14" fmla="*/ 484 w 2048"/>
                  <a:gd name="T15" fmla="*/ 544 h 2048"/>
                  <a:gd name="T16" fmla="*/ 964 w 2048"/>
                  <a:gd name="T17" fmla="*/ 1085 h 2048"/>
                  <a:gd name="T18" fmla="*/ 964 w 2048"/>
                  <a:gd name="T19" fmla="*/ 1208 h 2048"/>
                  <a:gd name="T20" fmla="*/ 420 w 2048"/>
                  <a:gd name="T21" fmla="*/ 1208 h 2048"/>
                  <a:gd name="T22" fmla="*/ 240 w 2048"/>
                  <a:gd name="T23" fmla="*/ 1388 h 2048"/>
                  <a:gd name="T24" fmla="*/ 240 w 2048"/>
                  <a:gd name="T25" fmla="*/ 1454 h 2048"/>
                  <a:gd name="T26" fmla="*/ 0 w 2048"/>
                  <a:gd name="T27" fmla="*/ 1748 h 2048"/>
                  <a:gd name="T28" fmla="*/ 300 w 2048"/>
                  <a:gd name="T29" fmla="*/ 2048 h 2048"/>
                  <a:gd name="T30" fmla="*/ 600 w 2048"/>
                  <a:gd name="T31" fmla="*/ 1748 h 2048"/>
                  <a:gd name="T32" fmla="*/ 360 w 2048"/>
                  <a:gd name="T33" fmla="*/ 1454 h 2048"/>
                  <a:gd name="T34" fmla="*/ 360 w 2048"/>
                  <a:gd name="T35" fmla="*/ 1388 h 2048"/>
                  <a:gd name="T36" fmla="*/ 420 w 2048"/>
                  <a:gd name="T37" fmla="*/ 1328 h 2048"/>
                  <a:gd name="T38" fmla="*/ 964 w 2048"/>
                  <a:gd name="T39" fmla="*/ 1328 h 2048"/>
                  <a:gd name="T40" fmla="*/ 964 w 2048"/>
                  <a:gd name="T41" fmla="*/ 1454 h 2048"/>
                  <a:gd name="T42" fmla="*/ 724 w 2048"/>
                  <a:gd name="T43" fmla="*/ 1748 h 2048"/>
                  <a:gd name="T44" fmla="*/ 1024 w 2048"/>
                  <a:gd name="T45" fmla="*/ 2048 h 2048"/>
                  <a:gd name="T46" fmla="*/ 1324 w 2048"/>
                  <a:gd name="T47" fmla="*/ 1748 h 2048"/>
                  <a:gd name="T48" fmla="*/ 1084 w 2048"/>
                  <a:gd name="T49" fmla="*/ 1454 h 2048"/>
                  <a:gd name="T50" fmla="*/ 1084 w 2048"/>
                  <a:gd name="T51" fmla="*/ 1328 h 2048"/>
                  <a:gd name="T52" fmla="*/ 1628 w 2048"/>
                  <a:gd name="T53" fmla="*/ 1328 h 2048"/>
                  <a:gd name="T54" fmla="*/ 1688 w 2048"/>
                  <a:gd name="T55" fmla="*/ 1388 h 2048"/>
                  <a:gd name="T56" fmla="*/ 1688 w 2048"/>
                  <a:gd name="T57" fmla="*/ 1454 h 2048"/>
                  <a:gd name="T58" fmla="*/ 1448 w 2048"/>
                  <a:gd name="T59" fmla="*/ 1748 h 2048"/>
                  <a:gd name="T60" fmla="*/ 1748 w 2048"/>
                  <a:gd name="T61" fmla="*/ 2048 h 2048"/>
                  <a:gd name="T62" fmla="*/ 2048 w 2048"/>
                  <a:gd name="T63" fmla="*/ 1748 h 2048"/>
                  <a:gd name="T64" fmla="*/ 1808 w 2048"/>
                  <a:gd name="T65" fmla="*/ 1454 h 2048"/>
                  <a:gd name="T66" fmla="*/ 480 w 2048"/>
                  <a:gd name="T67" fmla="*/ 1748 h 2048"/>
                  <a:gd name="T68" fmla="*/ 300 w 2048"/>
                  <a:gd name="T69" fmla="*/ 1928 h 2048"/>
                  <a:gd name="T70" fmla="*/ 120 w 2048"/>
                  <a:gd name="T71" fmla="*/ 1748 h 2048"/>
                  <a:gd name="T72" fmla="*/ 300 w 2048"/>
                  <a:gd name="T73" fmla="*/ 1568 h 2048"/>
                  <a:gd name="T74" fmla="*/ 480 w 2048"/>
                  <a:gd name="T75" fmla="*/ 1748 h 2048"/>
                  <a:gd name="T76" fmla="*/ 1204 w 2048"/>
                  <a:gd name="T77" fmla="*/ 1748 h 2048"/>
                  <a:gd name="T78" fmla="*/ 1024 w 2048"/>
                  <a:gd name="T79" fmla="*/ 1928 h 2048"/>
                  <a:gd name="T80" fmla="*/ 844 w 2048"/>
                  <a:gd name="T81" fmla="*/ 1748 h 2048"/>
                  <a:gd name="T82" fmla="*/ 1024 w 2048"/>
                  <a:gd name="T83" fmla="*/ 1568 h 2048"/>
                  <a:gd name="T84" fmla="*/ 1204 w 2048"/>
                  <a:gd name="T85" fmla="*/ 1748 h 2048"/>
                  <a:gd name="T86" fmla="*/ 1024 w 2048"/>
                  <a:gd name="T87" fmla="*/ 968 h 2048"/>
                  <a:gd name="T88" fmla="*/ 604 w 2048"/>
                  <a:gd name="T89" fmla="*/ 544 h 2048"/>
                  <a:gd name="T90" fmla="*/ 1024 w 2048"/>
                  <a:gd name="T91" fmla="*/ 120 h 2048"/>
                  <a:gd name="T92" fmla="*/ 1444 w 2048"/>
                  <a:gd name="T93" fmla="*/ 544 h 2048"/>
                  <a:gd name="T94" fmla="*/ 1024 w 2048"/>
                  <a:gd name="T95" fmla="*/ 968 h 2048"/>
                  <a:gd name="T96" fmla="*/ 1748 w 2048"/>
                  <a:gd name="T97" fmla="*/ 1928 h 2048"/>
                  <a:gd name="T98" fmla="*/ 1568 w 2048"/>
                  <a:gd name="T99" fmla="*/ 1748 h 2048"/>
                  <a:gd name="T100" fmla="*/ 1748 w 2048"/>
                  <a:gd name="T101" fmla="*/ 1568 h 2048"/>
                  <a:gd name="T102" fmla="*/ 1928 w 2048"/>
                  <a:gd name="T103" fmla="*/ 1748 h 2048"/>
                  <a:gd name="T104" fmla="*/ 1748 w 2048"/>
                  <a:gd name="T105" fmla="*/ 1928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048" h="2048">
                    <a:moveTo>
                      <a:pt x="1808" y="1454"/>
                    </a:moveTo>
                    <a:cubicBezTo>
                      <a:pt x="1808" y="1388"/>
                      <a:pt x="1808" y="1388"/>
                      <a:pt x="1808" y="1388"/>
                    </a:cubicBezTo>
                    <a:cubicBezTo>
                      <a:pt x="1808" y="1289"/>
                      <a:pt x="1727" y="1208"/>
                      <a:pt x="1628" y="1208"/>
                    </a:cubicBezTo>
                    <a:cubicBezTo>
                      <a:pt x="1084" y="1208"/>
                      <a:pt x="1084" y="1208"/>
                      <a:pt x="1084" y="1208"/>
                    </a:cubicBezTo>
                    <a:cubicBezTo>
                      <a:pt x="1084" y="1085"/>
                      <a:pt x="1084" y="1085"/>
                      <a:pt x="1084" y="1085"/>
                    </a:cubicBezTo>
                    <a:cubicBezTo>
                      <a:pt x="1354" y="1054"/>
                      <a:pt x="1564" y="824"/>
                      <a:pt x="1564" y="544"/>
                    </a:cubicBezTo>
                    <a:cubicBezTo>
                      <a:pt x="1564" y="244"/>
                      <a:pt x="1322" y="0"/>
                      <a:pt x="1024" y="0"/>
                    </a:cubicBezTo>
                    <a:cubicBezTo>
                      <a:pt x="726" y="0"/>
                      <a:pt x="484" y="244"/>
                      <a:pt x="484" y="544"/>
                    </a:cubicBezTo>
                    <a:cubicBezTo>
                      <a:pt x="484" y="824"/>
                      <a:pt x="694" y="1054"/>
                      <a:pt x="964" y="1085"/>
                    </a:cubicBezTo>
                    <a:cubicBezTo>
                      <a:pt x="964" y="1208"/>
                      <a:pt x="964" y="1208"/>
                      <a:pt x="964" y="1208"/>
                    </a:cubicBezTo>
                    <a:cubicBezTo>
                      <a:pt x="420" y="1208"/>
                      <a:pt x="420" y="1208"/>
                      <a:pt x="420" y="1208"/>
                    </a:cubicBezTo>
                    <a:cubicBezTo>
                      <a:pt x="321" y="1208"/>
                      <a:pt x="240" y="1289"/>
                      <a:pt x="240" y="1388"/>
                    </a:cubicBezTo>
                    <a:cubicBezTo>
                      <a:pt x="240" y="1454"/>
                      <a:pt x="240" y="1454"/>
                      <a:pt x="240" y="1454"/>
                    </a:cubicBezTo>
                    <a:cubicBezTo>
                      <a:pt x="103" y="1482"/>
                      <a:pt x="0" y="1603"/>
                      <a:pt x="0" y="1748"/>
                    </a:cubicBezTo>
                    <a:cubicBezTo>
                      <a:pt x="0" y="1913"/>
                      <a:pt x="135" y="2048"/>
                      <a:pt x="300" y="2048"/>
                    </a:cubicBezTo>
                    <a:cubicBezTo>
                      <a:pt x="465" y="2048"/>
                      <a:pt x="600" y="1913"/>
                      <a:pt x="600" y="1748"/>
                    </a:cubicBezTo>
                    <a:cubicBezTo>
                      <a:pt x="600" y="1603"/>
                      <a:pt x="497" y="1482"/>
                      <a:pt x="360" y="1454"/>
                    </a:cubicBezTo>
                    <a:cubicBezTo>
                      <a:pt x="360" y="1388"/>
                      <a:pt x="360" y="1388"/>
                      <a:pt x="360" y="1388"/>
                    </a:cubicBezTo>
                    <a:cubicBezTo>
                      <a:pt x="360" y="1355"/>
                      <a:pt x="387" y="1328"/>
                      <a:pt x="420" y="1328"/>
                    </a:cubicBezTo>
                    <a:cubicBezTo>
                      <a:pt x="964" y="1328"/>
                      <a:pt x="964" y="1328"/>
                      <a:pt x="964" y="1328"/>
                    </a:cubicBezTo>
                    <a:cubicBezTo>
                      <a:pt x="964" y="1454"/>
                      <a:pt x="964" y="1454"/>
                      <a:pt x="964" y="1454"/>
                    </a:cubicBezTo>
                    <a:cubicBezTo>
                      <a:pt x="827" y="1482"/>
                      <a:pt x="724" y="1603"/>
                      <a:pt x="724" y="1748"/>
                    </a:cubicBezTo>
                    <a:cubicBezTo>
                      <a:pt x="724" y="1913"/>
                      <a:pt x="859" y="2048"/>
                      <a:pt x="1024" y="2048"/>
                    </a:cubicBezTo>
                    <a:cubicBezTo>
                      <a:pt x="1189" y="2048"/>
                      <a:pt x="1324" y="1913"/>
                      <a:pt x="1324" y="1748"/>
                    </a:cubicBezTo>
                    <a:cubicBezTo>
                      <a:pt x="1324" y="1603"/>
                      <a:pt x="1221" y="1482"/>
                      <a:pt x="1084" y="1454"/>
                    </a:cubicBezTo>
                    <a:cubicBezTo>
                      <a:pt x="1084" y="1328"/>
                      <a:pt x="1084" y="1328"/>
                      <a:pt x="1084" y="1328"/>
                    </a:cubicBezTo>
                    <a:cubicBezTo>
                      <a:pt x="1628" y="1328"/>
                      <a:pt x="1628" y="1328"/>
                      <a:pt x="1628" y="1328"/>
                    </a:cubicBezTo>
                    <a:cubicBezTo>
                      <a:pt x="1661" y="1328"/>
                      <a:pt x="1688" y="1355"/>
                      <a:pt x="1688" y="1388"/>
                    </a:cubicBezTo>
                    <a:cubicBezTo>
                      <a:pt x="1688" y="1454"/>
                      <a:pt x="1688" y="1454"/>
                      <a:pt x="1688" y="1454"/>
                    </a:cubicBezTo>
                    <a:cubicBezTo>
                      <a:pt x="1551" y="1482"/>
                      <a:pt x="1448" y="1603"/>
                      <a:pt x="1448" y="1748"/>
                    </a:cubicBezTo>
                    <a:cubicBezTo>
                      <a:pt x="1448" y="1913"/>
                      <a:pt x="1583" y="2048"/>
                      <a:pt x="1748" y="2048"/>
                    </a:cubicBezTo>
                    <a:cubicBezTo>
                      <a:pt x="1913" y="2048"/>
                      <a:pt x="2048" y="1913"/>
                      <a:pt x="2048" y="1748"/>
                    </a:cubicBezTo>
                    <a:cubicBezTo>
                      <a:pt x="2048" y="1603"/>
                      <a:pt x="1945" y="1482"/>
                      <a:pt x="1808" y="1454"/>
                    </a:cubicBezTo>
                    <a:close/>
                    <a:moveTo>
                      <a:pt x="480" y="1748"/>
                    </a:moveTo>
                    <a:cubicBezTo>
                      <a:pt x="480" y="1847"/>
                      <a:pt x="399" y="1928"/>
                      <a:pt x="300" y="1928"/>
                    </a:cubicBezTo>
                    <a:cubicBezTo>
                      <a:pt x="201" y="1928"/>
                      <a:pt x="120" y="1847"/>
                      <a:pt x="120" y="1748"/>
                    </a:cubicBezTo>
                    <a:cubicBezTo>
                      <a:pt x="120" y="1649"/>
                      <a:pt x="201" y="1568"/>
                      <a:pt x="300" y="1568"/>
                    </a:cubicBezTo>
                    <a:cubicBezTo>
                      <a:pt x="399" y="1568"/>
                      <a:pt x="480" y="1649"/>
                      <a:pt x="480" y="1748"/>
                    </a:cubicBezTo>
                    <a:close/>
                    <a:moveTo>
                      <a:pt x="1204" y="1748"/>
                    </a:moveTo>
                    <a:cubicBezTo>
                      <a:pt x="1204" y="1847"/>
                      <a:pt x="1123" y="1928"/>
                      <a:pt x="1024" y="1928"/>
                    </a:cubicBezTo>
                    <a:cubicBezTo>
                      <a:pt x="925" y="1928"/>
                      <a:pt x="844" y="1847"/>
                      <a:pt x="844" y="1748"/>
                    </a:cubicBezTo>
                    <a:cubicBezTo>
                      <a:pt x="844" y="1649"/>
                      <a:pt x="925" y="1568"/>
                      <a:pt x="1024" y="1568"/>
                    </a:cubicBezTo>
                    <a:cubicBezTo>
                      <a:pt x="1123" y="1568"/>
                      <a:pt x="1204" y="1649"/>
                      <a:pt x="1204" y="1748"/>
                    </a:cubicBezTo>
                    <a:close/>
                    <a:moveTo>
                      <a:pt x="1024" y="968"/>
                    </a:moveTo>
                    <a:cubicBezTo>
                      <a:pt x="792" y="968"/>
                      <a:pt x="604" y="778"/>
                      <a:pt x="604" y="544"/>
                    </a:cubicBezTo>
                    <a:cubicBezTo>
                      <a:pt x="604" y="310"/>
                      <a:pt x="792" y="120"/>
                      <a:pt x="1024" y="120"/>
                    </a:cubicBezTo>
                    <a:cubicBezTo>
                      <a:pt x="1256" y="120"/>
                      <a:pt x="1444" y="310"/>
                      <a:pt x="1444" y="544"/>
                    </a:cubicBezTo>
                    <a:cubicBezTo>
                      <a:pt x="1444" y="778"/>
                      <a:pt x="1256" y="968"/>
                      <a:pt x="1024" y="968"/>
                    </a:cubicBezTo>
                    <a:close/>
                    <a:moveTo>
                      <a:pt x="1748" y="1928"/>
                    </a:moveTo>
                    <a:cubicBezTo>
                      <a:pt x="1649" y="1928"/>
                      <a:pt x="1568" y="1847"/>
                      <a:pt x="1568" y="1748"/>
                    </a:cubicBezTo>
                    <a:cubicBezTo>
                      <a:pt x="1568" y="1649"/>
                      <a:pt x="1649" y="1568"/>
                      <a:pt x="1748" y="1568"/>
                    </a:cubicBezTo>
                    <a:cubicBezTo>
                      <a:pt x="1847" y="1568"/>
                      <a:pt x="1928" y="1649"/>
                      <a:pt x="1928" y="1748"/>
                    </a:cubicBezTo>
                    <a:cubicBezTo>
                      <a:pt x="1928" y="1847"/>
                      <a:pt x="1847" y="1928"/>
                      <a:pt x="1748" y="19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7" name="Group 6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912263" y="2954121"/>
            <a:ext cx="1281512" cy="487738"/>
            <a:chOff x="9912263" y="3185130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4" name="Freeform 53"/>
            <p:cNvSpPr/>
            <p:nvPr/>
          </p:nvSpPr>
          <p:spPr>
            <a:xfrm>
              <a:off x="9912263" y="3185130"/>
              <a:ext cx="1281512" cy="487738"/>
            </a:xfrm>
            <a:custGeom>
              <a:avLst/>
              <a:gdLst>
                <a:gd name="connsiteX0" fmla="*/ 0 w 1281512"/>
                <a:gd name="connsiteY0" fmla="*/ 0 h 487738"/>
                <a:gd name="connsiteX1" fmla="*/ 1024517 w 1281512"/>
                <a:gd name="connsiteY1" fmla="*/ 0 h 487738"/>
                <a:gd name="connsiteX2" fmla="*/ 1024517 w 1281512"/>
                <a:gd name="connsiteY2" fmla="*/ 1323 h 487738"/>
                <a:gd name="connsiteX3" fmla="*/ 1037643 w 1281512"/>
                <a:gd name="connsiteY3" fmla="*/ 0 h 487738"/>
                <a:gd name="connsiteX4" fmla="*/ 1281512 w 1281512"/>
                <a:gd name="connsiteY4" fmla="*/ 243869 h 487738"/>
                <a:gd name="connsiteX5" fmla="*/ 1037643 w 1281512"/>
                <a:gd name="connsiteY5" fmla="*/ 487738 h 487738"/>
                <a:gd name="connsiteX6" fmla="*/ 1024517 w 1281512"/>
                <a:gd name="connsiteY6" fmla="*/ 486415 h 487738"/>
                <a:gd name="connsiteX7" fmla="*/ 1024517 w 1281512"/>
                <a:gd name="connsiteY7" fmla="*/ 487737 h 487738"/>
                <a:gd name="connsiteX8" fmla="*/ 0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0" y="0"/>
                  </a:moveTo>
                  <a:lnTo>
                    <a:pt x="1024517" y="0"/>
                  </a:lnTo>
                  <a:lnTo>
                    <a:pt x="1024517" y="1323"/>
                  </a:lnTo>
                  <a:lnTo>
                    <a:pt x="1037643" y="0"/>
                  </a:lnTo>
                  <a:cubicBezTo>
                    <a:pt x="1172328" y="0"/>
                    <a:pt x="1281512" y="109184"/>
                    <a:pt x="1281512" y="243869"/>
                  </a:cubicBezTo>
                  <a:cubicBezTo>
                    <a:pt x="1281512" y="378554"/>
                    <a:pt x="1172328" y="487738"/>
                    <a:pt x="1037643" y="487738"/>
                  </a:cubicBezTo>
                  <a:lnTo>
                    <a:pt x="1024517" y="486415"/>
                  </a:lnTo>
                  <a:lnTo>
                    <a:pt x="1024517" y="487737"/>
                  </a:lnTo>
                  <a:lnTo>
                    <a:pt x="0" y="487737"/>
                  </a:lnTo>
                  <a:close/>
                </a:path>
              </a:pathLst>
            </a:custGeom>
            <a:solidFill>
              <a:srgbClr val="9BA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80" name="Group 79"/>
            <p:cNvGrpSpPr/>
            <p:nvPr/>
          </p:nvGrpSpPr>
          <p:grpSpPr>
            <a:xfrm flipH="1">
              <a:off x="10822976" y="3302068"/>
              <a:ext cx="253863" cy="253863"/>
              <a:chOff x="3613150" y="3706813"/>
              <a:chExt cx="420688" cy="420687"/>
            </a:xfrm>
          </p:grpSpPr>
          <p:sp>
            <p:nvSpPr>
              <p:cNvPr id="81" name="Freeform 10"/>
              <p:cNvSpPr>
                <a:spLocks noEditPoints="1"/>
              </p:cNvSpPr>
              <p:nvPr/>
            </p:nvSpPr>
            <p:spPr bwMode="auto">
              <a:xfrm>
                <a:off x="3613150" y="3930650"/>
                <a:ext cx="420688" cy="196850"/>
              </a:xfrm>
              <a:custGeom>
                <a:avLst/>
                <a:gdLst>
                  <a:gd name="T0" fmla="*/ 1823 w 2048"/>
                  <a:gd name="T1" fmla="*/ 528 h 960"/>
                  <a:gd name="T2" fmla="*/ 1928 w 2048"/>
                  <a:gd name="T3" fmla="*/ 300 h 960"/>
                  <a:gd name="T4" fmla="*/ 1628 w 2048"/>
                  <a:gd name="T5" fmla="*/ 0 h 960"/>
                  <a:gd name="T6" fmla="*/ 1324 w 2048"/>
                  <a:gd name="T7" fmla="*/ 300 h 960"/>
                  <a:gd name="T8" fmla="*/ 1432 w 2048"/>
                  <a:gd name="T9" fmla="*/ 528 h 960"/>
                  <a:gd name="T10" fmla="*/ 1324 w 2048"/>
                  <a:gd name="T11" fmla="*/ 606 h 960"/>
                  <a:gd name="T12" fmla="*/ 1219 w 2048"/>
                  <a:gd name="T13" fmla="*/ 528 h 960"/>
                  <a:gd name="T14" fmla="*/ 1324 w 2048"/>
                  <a:gd name="T15" fmla="*/ 300 h 960"/>
                  <a:gd name="T16" fmla="*/ 1024 w 2048"/>
                  <a:gd name="T17" fmla="*/ 0 h 960"/>
                  <a:gd name="T18" fmla="*/ 724 w 2048"/>
                  <a:gd name="T19" fmla="*/ 300 h 960"/>
                  <a:gd name="T20" fmla="*/ 829 w 2048"/>
                  <a:gd name="T21" fmla="*/ 528 h 960"/>
                  <a:gd name="T22" fmla="*/ 724 w 2048"/>
                  <a:gd name="T23" fmla="*/ 606 h 960"/>
                  <a:gd name="T24" fmla="*/ 619 w 2048"/>
                  <a:gd name="T25" fmla="*/ 528 h 960"/>
                  <a:gd name="T26" fmla="*/ 724 w 2048"/>
                  <a:gd name="T27" fmla="*/ 300 h 960"/>
                  <a:gd name="T28" fmla="*/ 424 w 2048"/>
                  <a:gd name="T29" fmla="*/ 0 h 960"/>
                  <a:gd name="T30" fmla="*/ 124 w 2048"/>
                  <a:gd name="T31" fmla="*/ 300 h 960"/>
                  <a:gd name="T32" fmla="*/ 229 w 2048"/>
                  <a:gd name="T33" fmla="*/ 527 h 960"/>
                  <a:gd name="T34" fmla="*/ 0 w 2048"/>
                  <a:gd name="T35" fmla="*/ 900 h 960"/>
                  <a:gd name="T36" fmla="*/ 60 w 2048"/>
                  <a:gd name="T37" fmla="*/ 960 h 960"/>
                  <a:gd name="T38" fmla="*/ 1988 w 2048"/>
                  <a:gd name="T39" fmla="*/ 960 h 960"/>
                  <a:gd name="T40" fmla="*/ 2048 w 2048"/>
                  <a:gd name="T41" fmla="*/ 900 h 960"/>
                  <a:gd name="T42" fmla="*/ 1823 w 2048"/>
                  <a:gd name="T43" fmla="*/ 528 h 960"/>
                  <a:gd name="T44" fmla="*/ 424 w 2048"/>
                  <a:gd name="T45" fmla="*/ 120 h 960"/>
                  <a:gd name="T46" fmla="*/ 604 w 2048"/>
                  <a:gd name="T47" fmla="*/ 300 h 960"/>
                  <a:gd name="T48" fmla="*/ 424 w 2048"/>
                  <a:gd name="T49" fmla="*/ 480 h 960"/>
                  <a:gd name="T50" fmla="*/ 244 w 2048"/>
                  <a:gd name="T51" fmla="*/ 300 h 960"/>
                  <a:gd name="T52" fmla="*/ 424 w 2048"/>
                  <a:gd name="T53" fmla="*/ 120 h 960"/>
                  <a:gd name="T54" fmla="*/ 608 w 2048"/>
                  <a:gd name="T55" fmla="*/ 840 h 960"/>
                  <a:gd name="T56" fmla="*/ 126 w 2048"/>
                  <a:gd name="T57" fmla="*/ 840 h 960"/>
                  <a:gd name="T58" fmla="*/ 424 w 2048"/>
                  <a:gd name="T59" fmla="*/ 600 h 960"/>
                  <a:gd name="T60" fmla="*/ 652 w 2048"/>
                  <a:gd name="T61" fmla="*/ 705 h 960"/>
                  <a:gd name="T62" fmla="*/ 608 w 2048"/>
                  <a:gd name="T63" fmla="*/ 840 h 960"/>
                  <a:gd name="T64" fmla="*/ 1024 w 2048"/>
                  <a:gd name="T65" fmla="*/ 120 h 960"/>
                  <a:gd name="T66" fmla="*/ 1204 w 2048"/>
                  <a:gd name="T67" fmla="*/ 300 h 960"/>
                  <a:gd name="T68" fmla="*/ 1024 w 2048"/>
                  <a:gd name="T69" fmla="*/ 480 h 960"/>
                  <a:gd name="T70" fmla="*/ 844 w 2048"/>
                  <a:gd name="T71" fmla="*/ 300 h 960"/>
                  <a:gd name="T72" fmla="*/ 1024 w 2048"/>
                  <a:gd name="T73" fmla="*/ 120 h 960"/>
                  <a:gd name="T74" fmla="*/ 730 w 2048"/>
                  <a:gd name="T75" fmla="*/ 840 h 960"/>
                  <a:gd name="T76" fmla="*/ 1024 w 2048"/>
                  <a:gd name="T77" fmla="*/ 600 h 960"/>
                  <a:gd name="T78" fmla="*/ 1318 w 2048"/>
                  <a:gd name="T79" fmla="*/ 840 h 960"/>
                  <a:gd name="T80" fmla="*/ 730 w 2048"/>
                  <a:gd name="T81" fmla="*/ 840 h 960"/>
                  <a:gd name="T82" fmla="*/ 1628 w 2048"/>
                  <a:gd name="T83" fmla="*/ 120 h 960"/>
                  <a:gd name="T84" fmla="*/ 1808 w 2048"/>
                  <a:gd name="T85" fmla="*/ 300 h 960"/>
                  <a:gd name="T86" fmla="*/ 1628 w 2048"/>
                  <a:gd name="T87" fmla="*/ 480 h 960"/>
                  <a:gd name="T88" fmla="*/ 1444 w 2048"/>
                  <a:gd name="T89" fmla="*/ 300 h 960"/>
                  <a:gd name="T90" fmla="*/ 1628 w 2048"/>
                  <a:gd name="T91" fmla="*/ 120 h 960"/>
                  <a:gd name="T92" fmla="*/ 1440 w 2048"/>
                  <a:gd name="T93" fmla="*/ 840 h 960"/>
                  <a:gd name="T94" fmla="*/ 1396 w 2048"/>
                  <a:gd name="T95" fmla="*/ 705 h 960"/>
                  <a:gd name="T96" fmla="*/ 1628 w 2048"/>
                  <a:gd name="T97" fmla="*/ 600 h 960"/>
                  <a:gd name="T98" fmla="*/ 1922 w 2048"/>
                  <a:gd name="T99" fmla="*/ 840 h 960"/>
                  <a:gd name="T100" fmla="*/ 1440 w 2048"/>
                  <a:gd name="T101" fmla="*/ 840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48" h="960">
                    <a:moveTo>
                      <a:pt x="1823" y="528"/>
                    </a:moveTo>
                    <a:cubicBezTo>
                      <a:pt x="1887" y="473"/>
                      <a:pt x="1928" y="391"/>
                      <a:pt x="1928" y="300"/>
                    </a:cubicBezTo>
                    <a:cubicBezTo>
                      <a:pt x="1928" y="135"/>
                      <a:pt x="1793" y="0"/>
                      <a:pt x="1628" y="0"/>
                    </a:cubicBezTo>
                    <a:cubicBezTo>
                      <a:pt x="1462" y="0"/>
                      <a:pt x="1324" y="134"/>
                      <a:pt x="1324" y="300"/>
                    </a:cubicBezTo>
                    <a:cubicBezTo>
                      <a:pt x="1324" y="387"/>
                      <a:pt x="1362" y="469"/>
                      <a:pt x="1432" y="528"/>
                    </a:cubicBezTo>
                    <a:cubicBezTo>
                      <a:pt x="1392" y="548"/>
                      <a:pt x="1355" y="575"/>
                      <a:pt x="1324" y="606"/>
                    </a:cubicBezTo>
                    <a:cubicBezTo>
                      <a:pt x="1293" y="575"/>
                      <a:pt x="1258" y="549"/>
                      <a:pt x="1219" y="528"/>
                    </a:cubicBezTo>
                    <a:cubicBezTo>
                      <a:pt x="1283" y="473"/>
                      <a:pt x="1324" y="391"/>
                      <a:pt x="1324" y="300"/>
                    </a:cubicBezTo>
                    <a:cubicBezTo>
                      <a:pt x="1324" y="135"/>
                      <a:pt x="1189" y="0"/>
                      <a:pt x="1024" y="0"/>
                    </a:cubicBezTo>
                    <a:cubicBezTo>
                      <a:pt x="859" y="0"/>
                      <a:pt x="724" y="135"/>
                      <a:pt x="724" y="300"/>
                    </a:cubicBezTo>
                    <a:cubicBezTo>
                      <a:pt x="724" y="391"/>
                      <a:pt x="765" y="473"/>
                      <a:pt x="829" y="528"/>
                    </a:cubicBezTo>
                    <a:cubicBezTo>
                      <a:pt x="790" y="548"/>
                      <a:pt x="755" y="575"/>
                      <a:pt x="724" y="606"/>
                    </a:cubicBezTo>
                    <a:cubicBezTo>
                      <a:pt x="693" y="574"/>
                      <a:pt x="658" y="548"/>
                      <a:pt x="619" y="528"/>
                    </a:cubicBezTo>
                    <a:cubicBezTo>
                      <a:pt x="683" y="473"/>
                      <a:pt x="724" y="391"/>
                      <a:pt x="724" y="300"/>
                    </a:cubicBezTo>
                    <a:cubicBezTo>
                      <a:pt x="724" y="135"/>
                      <a:pt x="589" y="0"/>
                      <a:pt x="424" y="0"/>
                    </a:cubicBezTo>
                    <a:cubicBezTo>
                      <a:pt x="259" y="0"/>
                      <a:pt x="124" y="135"/>
                      <a:pt x="124" y="300"/>
                    </a:cubicBezTo>
                    <a:cubicBezTo>
                      <a:pt x="124" y="391"/>
                      <a:pt x="165" y="472"/>
                      <a:pt x="229" y="527"/>
                    </a:cubicBezTo>
                    <a:cubicBezTo>
                      <a:pt x="93" y="597"/>
                      <a:pt x="0" y="738"/>
                      <a:pt x="0" y="900"/>
                    </a:cubicBezTo>
                    <a:cubicBezTo>
                      <a:pt x="0" y="933"/>
                      <a:pt x="27" y="960"/>
                      <a:pt x="60" y="960"/>
                    </a:cubicBezTo>
                    <a:cubicBezTo>
                      <a:pt x="70" y="960"/>
                      <a:pt x="1948" y="960"/>
                      <a:pt x="1988" y="960"/>
                    </a:cubicBezTo>
                    <a:cubicBezTo>
                      <a:pt x="2021" y="960"/>
                      <a:pt x="2048" y="933"/>
                      <a:pt x="2048" y="900"/>
                    </a:cubicBezTo>
                    <a:cubicBezTo>
                      <a:pt x="2048" y="739"/>
                      <a:pt x="1957" y="598"/>
                      <a:pt x="1823" y="528"/>
                    </a:cubicBezTo>
                    <a:close/>
                    <a:moveTo>
                      <a:pt x="424" y="120"/>
                    </a:moveTo>
                    <a:cubicBezTo>
                      <a:pt x="523" y="120"/>
                      <a:pt x="604" y="201"/>
                      <a:pt x="604" y="300"/>
                    </a:cubicBezTo>
                    <a:cubicBezTo>
                      <a:pt x="604" y="399"/>
                      <a:pt x="523" y="480"/>
                      <a:pt x="424" y="480"/>
                    </a:cubicBezTo>
                    <a:cubicBezTo>
                      <a:pt x="325" y="480"/>
                      <a:pt x="244" y="399"/>
                      <a:pt x="244" y="300"/>
                    </a:cubicBezTo>
                    <a:cubicBezTo>
                      <a:pt x="244" y="201"/>
                      <a:pt x="325" y="120"/>
                      <a:pt x="424" y="120"/>
                    </a:cubicBezTo>
                    <a:close/>
                    <a:moveTo>
                      <a:pt x="608" y="840"/>
                    </a:moveTo>
                    <a:cubicBezTo>
                      <a:pt x="126" y="840"/>
                      <a:pt x="126" y="840"/>
                      <a:pt x="126" y="840"/>
                    </a:cubicBezTo>
                    <a:cubicBezTo>
                      <a:pt x="154" y="703"/>
                      <a:pt x="277" y="600"/>
                      <a:pt x="424" y="600"/>
                    </a:cubicBezTo>
                    <a:cubicBezTo>
                      <a:pt x="512" y="600"/>
                      <a:pt x="595" y="639"/>
                      <a:pt x="652" y="705"/>
                    </a:cubicBezTo>
                    <a:cubicBezTo>
                      <a:pt x="630" y="746"/>
                      <a:pt x="615" y="792"/>
                      <a:pt x="608" y="840"/>
                    </a:cubicBezTo>
                    <a:close/>
                    <a:moveTo>
                      <a:pt x="1024" y="120"/>
                    </a:moveTo>
                    <a:cubicBezTo>
                      <a:pt x="1123" y="120"/>
                      <a:pt x="1204" y="201"/>
                      <a:pt x="1204" y="300"/>
                    </a:cubicBezTo>
                    <a:cubicBezTo>
                      <a:pt x="1204" y="399"/>
                      <a:pt x="1123" y="480"/>
                      <a:pt x="1024" y="480"/>
                    </a:cubicBezTo>
                    <a:cubicBezTo>
                      <a:pt x="925" y="480"/>
                      <a:pt x="844" y="399"/>
                      <a:pt x="844" y="300"/>
                    </a:cubicBezTo>
                    <a:cubicBezTo>
                      <a:pt x="844" y="201"/>
                      <a:pt x="925" y="120"/>
                      <a:pt x="1024" y="120"/>
                    </a:cubicBezTo>
                    <a:close/>
                    <a:moveTo>
                      <a:pt x="730" y="840"/>
                    </a:moveTo>
                    <a:cubicBezTo>
                      <a:pt x="758" y="703"/>
                      <a:pt x="879" y="600"/>
                      <a:pt x="1024" y="600"/>
                    </a:cubicBezTo>
                    <a:cubicBezTo>
                      <a:pt x="1169" y="600"/>
                      <a:pt x="1290" y="703"/>
                      <a:pt x="1318" y="840"/>
                    </a:cubicBezTo>
                    <a:cubicBezTo>
                      <a:pt x="1298" y="840"/>
                      <a:pt x="755" y="840"/>
                      <a:pt x="730" y="840"/>
                    </a:cubicBezTo>
                    <a:close/>
                    <a:moveTo>
                      <a:pt x="1628" y="120"/>
                    </a:moveTo>
                    <a:cubicBezTo>
                      <a:pt x="1727" y="120"/>
                      <a:pt x="1808" y="201"/>
                      <a:pt x="1808" y="300"/>
                    </a:cubicBezTo>
                    <a:cubicBezTo>
                      <a:pt x="1808" y="399"/>
                      <a:pt x="1727" y="480"/>
                      <a:pt x="1628" y="480"/>
                    </a:cubicBezTo>
                    <a:cubicBezTo>
                      <a:pt x="1528" y="480"/>
                      <a:pt x="1444" y="398"/>
                      <a:pt x="1444" y="300"/>
                    </a:cubicBezTo>
                    <a:cubicBezTo>
                      <a:pt x="1444" y="202"/>
                      <a:pt x="1528" y="120"/>
                      <a:pt x="1628" y="120"/>
                    </a:cubicBezTo>
                    <a:close/>
                    <a:moveTo>
                      <a:pt x="1440" y="840"/>
                    </a:moveTo>
                    <a:cubicBezTo>
                      <a:pt x="1433" y="792"/>
                      <a:pt x="1418" y="747"/>
                      <a:pt x="1396" y="705"/>
                    </a:cubicBezTo>
                    <a:cubicBezTo>
                      <a:pt x="1453" y="640"/>
                      <a:pt x="1539" y="600"/>
                      <a:pt x="1628" y="600"/>
                    </a:cubicBezTo>
                    <a:cubicBezTo>
                      <a:pt x="1773" y="600"/>
                      <a:pt x="1894" y="703"/>
                      <a:pt x="1922" y="840"/>
                    </a:cubicBezTo>
                    <a:lnTo>
                      <a:pt x="1440" y="8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11"/>
              <p:cNvSpPr>
                <a:spLocks/>
              </p:cNvSpPr>
              <p:nvPr/>
            </p:nvSpPr>
            <p:spPr bwMode="auto">
              <a:xfrm>
                <a:off x="3784600" y="3768725"/>
                <a:ext cx="101600" cy="74612"/>
              </a:xfrm>
              <a:custGeom>
                <a:avLst/>
                <a:gdLst>
                  <a:gd name="T0" fmla="*/ 468 w 492"/>
                  <a:gd name="T1" fmla="*/ 24 h 366"/>
                  <a:gd name="T2" fmla="*/ 384 w 492"/>
                  <a:gd name="T3" fmla="*/ 24 h 366"/>
                  <a:gd name="T4" fmla="*/ 186 w 492"/>
                  <a:gd name="T5" fmla="*/ 221 h 366"/>
                  <a:gd name="T6" fmla="*/ 108 w 492"/>
                  <a:gd name="T7" fmla="*/ 144 h 366"/>
                  <a:gd name="T8" fmla="*/ 24 w 492"/>
                  <a:gd name="T9" fmla="*/ 144 h 366"/>
                  <a:gd name="T10" fmla="*/ 24 w 492"/>
                  <a:gd name="T11" fmla="*/ 228 h 366"/>
                  <a:gd name="T12" fmla="*/ 144 w 492"/>
                  <a:gd name="T13" fmla="*/ 348 h 366"/>
                  <a:gd name="T14" fmla="*/ 186 w 492"/>
                  <a:gd name="T15" fmla="*/ 366 h 366"/>
                  <a:gd name="T16" fmla="*/ 228 w 492"/>
                  <a:gd name="T17" fmla="*/ 348 h 366"/>
                  <a:gd name="T18" fmla="*/ 468 w 492"/>
                  <a:gd name="T19" fmla="*/ 108 h 366"/>
                  <a:gd name="T20" fmla="*/ 468 w 492"/>
                  <a:gd name="T21" fmla="*/ 24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2" h="366">
                    <a:moveTo>
                      <a:pt x="468" y="24"/>
                    </a:moveTo>
                    <a:cubicBezTo>
                      <a:pt x="445" y="0"/>
                      <a:pt x="407" y="0"/>
                      <a:pt x="384" y="24"/>
                    </a:cubicBezTo>
                    <a:cubicBezTo>
                      <a:pt x="186" y="221"/>
                      <a:pt x="186" y="221"/>
                      <a:pt x="186" y="221"/>
                    </a:cubicBezTo>
                    <a:cubicBezTo>
                      <a:pt x="108" y="144"/>
                      <a:pt x="108" y="144"/>
                      <a:pt x="108" y="144"/>
                    </a:cubicBezTo>
                    <a:cubicBezTo>
                      <a:pt x="85" y="120"/>
                      <a:pt x="47" y="120"/>
                      <a:pt x="24" y="144"/>
                    </a:cubicBezTo>
                    <a:cubicBezTo>
                      <a:pt x="0" y="167"/>
                      <a:pt x="0" y="205"/>
                      <a:pt x="24" y="228"/>
                    </a:cubicBezTo>
                    <a:cubicBezTo>
                      <a:pt x="144" y="348"/>
                      <a:pt x="144" y="348"/>
                      <a:pt x="144" y="348"/>
                    </a:cubicBezTo>
                    <a:cubicBezTo>
                      <a:pt x="155" y="360"/>
                      <a:pt x="171" y="366"/>
                      <a:pt x="186" y="366"/>
                    </a:cubicBezTo>
                    <a:cubicBezTo>
                      <a:pt x="201" y="366"/>
                      <a:pt x="217" y="360"/>
                      <a:pt x="228" y="348"/>
                    </a:cubicBezTo>
                    <a:cubicBezTo>
                      <a:pt x="468" y="108"/>
                      <a:pt x="468" y="108"/>
                      <a:pt x="468" y="108"/>
                    </a:cubicBezTo>
                    <a:cubicBezTo>
                      <a:pt x="492" y="85"/>
                      <a:pt x="492" y="47"/>
                      <a:pt x="468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12"/>
              <p:cNvSpPr>
                <a:spLocks noEditPoints="1"/>
              </p:cNvSpPr>
              <p:nvPr/>
            </p:nvSpPr>
            <p:spPr bwMode="auto">
              <a:xfrm>
                <a:off x="3736975" y="3706813"/>
                <a:ext cx="198438" cy="198437"/>
              </a:xfrm>
              <a:custGeom>
                <a:avLst/>
                <a:gdLst>
                  <a:gd name="T0" fmla="*/ 480 w 964"/>
                  <a:gd name="T1" fmla="*/ 0 h 968"/>
                  <a:gd name="T2" fmla="*/ 0 w 964"/>
                  <a:gd name="T3" fmla="*/ 484 h 968"/>
                  <a:gd name="T4" fmla="*/ 480 w 964"/>
                  <a:gd name="T5" fmla="*/ 968 h 968"/>
                  <a:gd name="T6" fmla="*/ 964 w 964"/>
                  <a:gd name="T7" fmla="*/ 484 h 968"/>
                  <a:gd name="T8" fmla="*/ 480 w 964"/>
                  <a:gd name="T9" fmla="*/ 0 h 968"/>
                  <a:gd name="T10" fmla="*/ 480 w 964"/>
                  <a:gd name="T11" fmla="*/ 848 h 968"/>
                  <a:gd name="T12" fmla="*/ 120 w 964"/>
                  <a:gd name="T13" fmla="*/ 484 h 968"/>
                  <a:gd name="T14" fmla="*/ 480 w 964"/>
                  <a:gd name="T15" fmla="*/ 120 h 968"/>
                  <a:gd name="T16" fmla="*/ 844 w 964"/>
                  <a:gd name="T17" fmla="*/ 484 h 968"/>
                  <a:gd name="T18" fmla="*/ 480 w 964"/>
                  <a:gd name="T19" fmla="*/ 848 h 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4" h="968">
                    <a:moveTo>
                      <a:pt x="480" y="0"/>
                    </a:moveTo>
                    <a:cubicBezTo>
                      <a:pt x="215" y="0"/>
                      <a:pt x="0" y="217"/>
                      <a:pt x="0" y="484"/>
                    </a:cubicBezTo>
                    <a:cubicBezTo>
                      <a:pt x="0" y="751"/>
                      <a:pt x="215" y="968"/>
                      <a:pt x="480" y="968"/>
                    </a:cubicBezTo>
                    <a:cubicBezTo>
                      <a:pt x="745" y="968"/>
                      <a:pt x="964" y="750"/>
                      <a:pt x="964" y="484"/>
                    </a:cubicBezTo>
                    <a:cubicBezTo>
                      <a:pt x="964" y="219"/>
                      <a:pt x="746" y="0"/>
                      <a:pt x="480" y="0"/>
                    </a:cubicBezTo>
                    <a:close/>
                    <a:moveTo>
                      <a:pt x="480" y="848"/>
                    </a:moveTo>
                    <a:cubicBezTo>
                      <a:pt x="281" y="848"/>
                      <a:pt x="120" y="685"/>
                      <a:pt x="120" y="484"/>
                    </a:cubicBezTo>
                    <a:cubicBezTo>
                      <a:pt x="120" y="283"/>
                      <a:pt x="281" y="120"/>
                      <a:pt x="480" y="120"/>
                    </a:cubicBezTo>
                    <a:cubicBezTo>
                      <a:pt x="677" y="120"/>
                      <a:pt x="844" y="287"/>
                      <a:pt x="844" y="484"/>
                    </a:cubicBezTo>
                    <a:cubicBezTo>
                      <a:pt x="844" y="681"/>
                      <a:pt x="677" y="848"/>
                      <a:pt x="480" y="8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6" name="Group 5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912263" y="3897569"/>
            <a:ext cx="1281512" cy="487738"/>
            <a:chOff x="9912263" y="3897569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3" name="Freeform 52"/>
            <p:cNvSpPr/>
            <p:nvPr/>
          </p:nvSpPr>
          <p:spPr>
            <a:xfrm flipH="1">
              <a:off x="9912263" y="3897569"/>
              <a:ext cx="1281512" cy="487738"/>
            </a:xfrm>
            <a:custGeom>
              <a:avLst/>
              <a:gdLst>
                <a:gd name="connsiteX0" fmla="*/ 1281512 w 1281512"/>
                <a:gd name="connsiteY0" fmla="*/ 0 h 487738"/>
                <a:gd name="connsiteX1" fmla="*/ 256995 w 1281512"/>
                <a:gd name="connsiteY1" fmla="*/ 0 h 487738"/>
                <a:gd name="connsiteX2" fmla="*/ 256995 w 1281512"/>
                <a:gd name="connsiteY2" fmla="*/ 1323 h 487738"/>
                <a:gd name="connsiteX3" fmla="*/ 243869 w 1281512"/>
                <a:gd name="connsiteY3" fmla="*/ 0 h 487738"/>
                <a:gd name="connsiteX4" fmla="*/ 0 w 1281512"/>
                <a:gd name="connsiteY4" fmla="*/ 243869 h 487738"/>
                <a:gd name="connsiteX5" fmla="*/ 243869 w 1281512"/>
                <a:gd name="connsiteY5" fmla="*/ 487738 h 487738"/>
                <a:gd name="connsiteX6" fmla="*/ 256995 w 1281512"/>
                <a:gd name="connsiteY6" fmla="*/ 486415 h 487738"/>
                <a:gd name="connsiteX7" fmla="*/ 256995 w 1281512"/>
                <a:gd name="connsiteY7" fmla="*/ 487737 h 487738"/>
                <a:gd name="connsiteX8" fmla="*/ 1281512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1281512" y="0"/>
                  </a:moveTo>
                  <a:lnTo>
                    <a:pt x="256995" y="0"/>
                  </a:lnTo>
                  <a:lnTo>
                    <a:pt x="256995" y="1323"/>
                  </a:lnTo>
                  <a:lnTo>
                    <a:pt x="243869" y="0"/>
                  </a:lnTo>
                  <a:cubicBezTo>
                    <a:pt x="109184" y="0"/>
                    <a:pt x="0" y="109184"/>
                    <a:pt x="0" y="243869"/>
                  </a:cubicBezTo>
                  <a:cubicBezTo>
                    <a:pt x="0" y="378554"/>
                    <a:pt x="109184" y="487738"/>
                    <a:pt x="243869" y="487738"/>
                  </a:cubicBezTo>
                  <a:lnTo>
                    <a:pt x="256995" y="486415"/>
                  </a:lnTo>
                  <a:lnTo>
                    <a:pt x="256995" y="487737"/>
                  </a:lnTo>
                  <a:lnTo>
                    <a:pt x="1281512" y="487737"/>
                  </a:lnTo>
                  <a:close/>
                </a:path>
              </a:pathLst>
            </a:custGeom>
            <a:solidFill>
              <a:srgbClr val="4FD0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10813249" y="4076466"/>
              <a:ext cx="273316" cy="129944"/>
              <a:chOff x="4254500" y="2100263"/>
              <a:chExt cx="1906588" cy="906463"/>
            </a:xfrm>
          </p:grpSpPr>
          <p:sp>
            <p:nvSpPr>
              <p:cNvPr id="41" name="Freeform 5"/>
              <p:cNvSpPr>
                <a:spLocks noEditPoints="1"/>
              </p:cNvSpPr>
              <p:nvPr/>
            </p:nvSpPr>
            <p:spPr bwMode="auto">
              <a:xfrm>
                <a:off x="4254500" y="2100263"/>
                <a:ext cx="1906588" cy="906463"/>
              </a:xfrm>
              <a:custGeom>
                <a:avLst/>
                <a:gdLst>
                  <a:gd name="T0" fmla="*/ 1831 w 2048"/>
                  <a:gd name="T1" fmla="*/ 0 h 970"/>
                  <a:gd name="T2" fmla="*/ 1613 w 2048"/>
                  <a:gd name="T3" fmla="*/ 217 h 970"/>
                  <a:gd name="T4" fmla="*/ 1648 w 2048"/>
                  <a:gd name="T5" fmla="*/ 336 h 970"/>
                  <a:gd name="T6" fmla="*/ 1413 w 2048"/>
                  <a:gd name="T7" fmla="*/ 571 h 970"/>
                  <a:gd name="T8" fmla="*/ 1295 w 2048"/>
                  <a:gd name="T9" fmla="*/ 535 h 970"/>
                  <a:gd name="T10" fmla="*/ 1173 w 2048"/>
                  <a:gd name="T11" fmla="*/ 573 h 970"/>
                  <a:gd name="T12" fmla="*/ 935 w 2048"/>
                  <a:gd name="T13" fmla="*/ 336 h 970"/>
                  <a:gd name="T14" fmla="*/ 971 w 2048"/>
                  <a:gd name="T15" fmla="*/ 217 h 970"/>
                  <a:gd name="T16" fmla="*/ 753 w 2048"/>
                  <a:gd name="T17" fmla="*/ 0 h 970"/>
                  <a:gd name="T18" fmla="*/ 536 w 2048"/>
                  <a:gd name="T19" fmla="*/ 217 h 970"/>
                  <a:gd name="T20" fmla="*/ 571 w 2048"/>
                  <a:gd name="T21" fmla="*/ 336 h 970"/>
                  <a:gd name="T22" fmla="*/ 336 w 2048"/>
                  <a:gd name="T23" fmla="*/ 571 h 970"/>
                  <a:gd name="T24" fmla="*/ 217 w 2048"/>
                  <a:gd name="T25" fmla="*/ 535 h 970"/>
                  <a:gd name="T26" fmla="*/ 0 w 2048"/>
                  <a:gd name="T27" fmla="*/ 753 h 970"/>
                  <a:gd name="T28" fmla="*/ 217 w 2048"/>
                  <a:gd name="T29" fmla="*/ 970 h 970"/>
                  <a:gd name="T30" fmla="*/ 435 w 2048"/>
                  <a:gd name="T31" fmla="*/ 753 h 970"/>
                  <a:gd name="T32" fmla="*/ 400 w 2048"/>
                  <a:gd name="T33" fmla="*/ 634 h 970"/>
                  <a:gd name="T34" fmla="*/ 635 w 2048"/>
                  <a:gd name="T35" fmla="*/ 399 h 970"/>
                  <a:gd name="T36" fmla="*/ 753 w 2048"/>
                  <a:gd name="T37" fmla="*/ 435 h 970"/>
                  <a:gd name="T38" fmla="*/ 872 w 2048"/>
                  <a:gd name="T39" fmla="*/ 399 h 970"/>
                  <a:gd name="T40" fmla="*/ 1110 w 2048"/>
                  <a:gd name="T41" fmla="*/ 638 h 970"/>
                  <a:gd name="T42" fmla="*/ 1077 w 2048"/>
                  <a:gd name="T43" fmla="*/ 753 h 970"/>
                  <a:gd name="T44" fmla="*/ 1295 w 2048"/>
                  <a:gd name="T45" fmla="*/ 970 h 970"/>
                  <a:gd name="T46" fmla="*/ 1512 w 2048"/>
                  <a:gd name="T47" fmla="*/ 753 h 970"/>
                  <a:gd name="T48" fmla="*/ 1477 w 2048"/>
                  <a:gd name="T49" fmla="*/ 634 h 970"/>
                  <a:gd name="T50" fmla="*/ 1712 w 2048"/>
                  <a:gd name="T51" fmla="*/ 399 h 970"/>
                  <a:gd name="T52" fmla="*/ 1831 w 2048"/>
                  <a:gd name="T53" fmla="*/ 435 h 970"/>
                  <a:gd name="T54" fmla="*/ 2048 w 2048"/>
                  <a:gd name="T55" fmla="*/ 217 h 970"/>
                  <a:gd name="T56" fmla="*/ 1831 w 2048"/>
                  <a:gd name="T57" fmla="*/ 0 h 970"/>
                  <a:gd name="T58" fmla="*/ 217 w 2048"/>
                  <a:gd name="T59" fmla="*/ 880 h 970"/>
                  <a:gd name="T60" fmla="*/ 90 w 2048"/>
                  <a:gd name="T61" fmla="*/ 753 h 970"/>
                  <a:gd name="T62" fmla="*/ 217 w 2048"/>
                  <a:gd name="T63" fmla="*/ 625 h 970"/>
                  <a:gd name="T64" fmla="*/ 345 w 2048"/>
                  <a:gd name="T65" fmla="*/ 753 h 970"/>
                  <a:gd name="T66" fmla="*/ 217 w 2048"/>
                  <a:gd name="T67" fmla="*/ 880 h 970"/>
                  <a:gd name="T68" fmla="*/ 753 w 2048"/>
                  <a:gd name="T69" fmla="*/ 345 h 970"/>
                  <a:gd name="T70" fmla="*/ 626 w 2048"/>
                  <a:gd name="T71" fmla="*/ 217 h 970"/>
                  <a:gd name="T72" fmla="*/ 753 w 2048"/>
                  <a:gd name="T73" fmla="*/ 90 h 970"/>
                  <a:gd name="T74" fmla="*/ 881 w 2048"/>
                  <a:gd name="T75" fmla="*/ 217 h 970"/>
                  <a:gd name="T76" fmla="*/ 753 w 2048"/>
                  <a:gd name="T77" fmla="*/ 345 h 970"/>
                  <a:gd name="T78" fmla="*/ 1295 w 2048"/>
                  <a:gd name="T79" fmla="*/ 880 h 970"/>
                  <a:gd name="T80" fmla="*/ 1167 w 2048"/>
                  <a:gd name="T81" fmla="*/ 753 h 970"/>
                  <a:gd name="T82" fmla="*/ 1295 w 2048"/>
                  <a:gd name="T83" fmla="*/ 625 h 970"/>
                  <a:gd name="T84" fmla="*/ 1422 w 2048"/>
                  <a:gd name="T85" fmla="*/ 753 h 970"/>
                  <a:gd name="T86" fmla="*/ 1295 w 2048"/>
                  <a:gd name="T87" fmla="*/ 880 h 970"/>
                  <a:gd name="T88" fmla="*/ 1831 w 2048"/>
                  <a:gd name="T89" fmla="*/ 345 h 970"/>
                  <a:gd name="T90" fmla="*/ 1703 w 2048"/>
                  <a:gd name="T91" fmla="*/ 217 h 970"/>
                  <a:gd name="T92" fmla="*/ 1831 w 2048"/>
                  <a:gd name="T93" fmla="*/ 90 h 970"/>
                  <a:gd name="T94" fmla="*/ 1958 w 2048"/>
                  <a:gd name="T95" fmla="*/ 217 h 970"/>
                  <a:gd name="T96" fmla="*/ 1831 w 2048"/>
                  <a:gd name="T97" fmla="*/ 345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48" h="970">
                    <a:moveTo>
                      <a:pt x="1831" y="0"/>
                    </a:moveTo>
                    <a:cubicBezTo>
                      <a:pt x="1711" y="0"/>
                      <a:pt x="1613" y="97"/>
                      <a:pt x="1613" y="217"/>
                    </a:cubicBezTo>
                    <a:cubicBezTo>
                      <a:pt x="1613" y="261"/>
                      <a:pt x="1626" y="302"/>
                      <a:pt x="1648" y="336"/>
                    </a:cubicBezTo>
                    <a:cubicBezTo>
                      <a:pt x="1413" y="571"/>
                      <a:pt x="1413" y="571"/>
                      <a:pt x="1413" y="571"/>
                    </a:cubicBezTo>
                    <a:cubicBezTo>
                      <a:pt x="1379" y="548"/>
                      <a:pt x="1339" y="535"/>
                      <a:pt x="1295" y="535"/>
                    </a:cubicBezTo>
                    <a:cubicBezTo>
                      <a:pt x="1250" y="535"/>
                      <a:pt x="1207" y="549"/>
                      <a:pt x="1173" y="573"/>
                    </a:cubicBezTo>
                    <a:cubicBezTo>
                      <a:pt x="935" y="336"/>
                      <a:pt x="935" y="336"/>
                      <a:pt x="935" y="336"/>
                    </a:cubicBezTo>
                    <a:cubicBezTo>
                      <a:pt x="958" y="302"/>
                      <a:pt x="971" y="261"/>
                      <a:pt x="971" y="217"/>
                    </a:cubicBezTo>
                    <a:cubicBezTo>
                      <a:pt x="971" y="97"/>
                      <a:pt x="873" y="0"/>
                      <a:pt x="753" y="0"/>
                    </a:cubicBezTo>
                    <a:cubicBezTo>
                      <a:pt x="633" y="0"/>
                      <a:pt x="536" y="97"/>
                      <a:pt x="536" y="217"/>
                    </a:cubicBezTo>
                    <a:cubicBezTo>
                      <a:pt x="536" y="261"/>
                      <a:pt x="549" y="302"/>
                      <a:pt x="571" y="336"/>
                    </a:cubicBezTo>
                    <a:cubicBezTo>
                      <a:pt x="336" y="571"/>
                      <a:pt x="336" y="571"/>
                      <a:pt x="336" y="571"/>
                    </a:cubicBezTo>
                    <a:cubicBezTo>
                      <a:pt x="302" y="548"/>
                      <a:pt x="261" y="535"/>
                      <a:pt x="217" y="535"/>
                    </a:cubicBezTo>
                    <a:cubicBezTo>
                      <a:pt x="98" y="535"/>
                      <a:pt x="0" y="633"/>
                      <a:pt x="0" y="753"/>
                    </a:cubicBezTo>
                    <a:cubicBezTo>
                      <a:pt x="0" y="873"/>
                      <a:pt x="98" y="970"/>
                      <a:pt x="217" y="970"/>
                    </a:cubicBezTo>
                    <a:cubicBezTo>
                      <a:pt x="337" y="970"/>
                      <a:pt x="435" y="873"/>
                      <a:pt x="435" y="753"/>
                    </a:cubicBezTo>
                    <a:cubicBezTo>
                      <a:pt x="435" y="709"/>
                      <a:pt x="422" y="668"/>
                      <a:pt x="400" y="634"/>
                    </a:cubicBezTo>
                    <a:cubicBezTo>
                      <a:pt x="635" y="399"/>
                      <a:pt x="635" y="399"/>
                      <a:pt x="635" y="399"/>
                    </a:cubicBezTo>
                    <a:cubicBezTo>
                      <a:pt x="669" y="422"/>
                      <a:pt x="709" y="435"/>
                      <a:pt x="753" y="435"/>
                    </a:cubicBezTo>
                    <a:cubicBezTo>
                      <a:pt x="797" y="435"/>
                      <a:pt x="838" y="422"/>
                      <a:pt x="872" y="399"/>
                    </a:cubicBezTo>
                    <a:cubicBezTo>
                      <a:pt x="1110" y="638"/>
                      <a:pt x="1110" y="638"/>
                      <a:pt x="1110" y="638"/>
                    </a:cubicBezTo>
                    <a:cubicBezTo>
                      <a:pt x="1090" y="671"/>
                      <a:pt x="1077" y="711"/>
                      <a:pt x="1077" y="753"/>
                    </a:cubicBezTo>
                    <a:cubicBezTo>
                      <a:pt x="1077" y="873"/>
                      <a:pt x="1175" y="970"/>
                      <a:pt x="1295" y="970"/>
                    </a:cubicBezTo>
                    <a:cubicBezTo>
                      <a:pt x="1415" y="970"/>
                      <a:pt x="1512" y="873"/>
                      <a:pt x="1512" y="753"/>
                    </a:cubicBezTo>
                    <a:cubicBezTo>
                      <a:pt x="1512" y="709"/>
                      <a:pt x="1499" y="668"/>
                      <a:pt x="1477" y="634"/>
                    </a:cubicBezTo>
                    <a:cubicBezTo>
                      <a:pt x="1712" y="399"/>
                      <a:pt x="1712" y="399"/>
                      <a:pt x="1712" y="399"/>
                    </a:cubicBezTo>
                    <a:cubicBezTo>
                      <a:pt x="1746" y="422"/>
                      <a:pt x="1787" y="435"/>
                      <a:pt x="1831" y="435"/>
                    </a:cubicBezTo>
                    <a:cubicBezTo>
                      <a:pt x="1950" y="435"/>
                      <a:pt x="2048" y="337"/>
                      <a:pt x="2048" y="217"/>
                    </a:cubicBezTo>
                    <a:cubicBezTo>
                      <a:pt x="2048" y="97"/>
                      <a:pt x="1950" y="0"/>
                      <a:pt x="1831" y="0"/>
                    </a:cubicBezTo>
                    <a:close/>
                    <a:moveTo>
                      <a:pt x="217" y="880"/>
                    </a:moveTo>
                    <a:cubicBezTo>
                      <a:pt x="147" y="880"/>
                      <a:pt x="90" y="823"/>
                      <a:pt x="90" y="753"/>
                    </a:cubicBezTo>
                    <a:cubicBezTo>
                      <a:pt x="90" y="682"/>
                      <a:pt x="147" y="625"/>
                      <a:pt x="217" y="625"/>
                    </a:cubicBezTo>
                    <a:cubicBezTo>
                      <a:pt x="288" y="625"/>
                      <a:pt x="345" y="682"/>
                      <a:pt x="345" y="753"/>
                    </a:cubicBezTo>
                    <a:cubicBezTo>
                      <a:pt x="345" y="823"/>
                      <a:pt x="288" y="880"/>
                      <a:pt x="217" y="880"/>
                    </a:cubicBezTo>
                    <a:close/>
                    <a:moveTo>
                      <a:pt x="753" y="345"/>
                    </a:moveTo>
                    <a:cubicBezTo>
                      <a:pt x="683" y="345"/>
                      <a:pt x="626" y="288"/>
                      <a:pt x="626" y="217"/>
                    </a:cubicBezTo>
                    <a:cubicBezTo>
                      <a:pt x="626" y="147"/>
                      <a:pt x="683" y="90"/>
                      <a:pt x="753" y="90"/>
                    </a:cubicBezTo>
                    <a:cubicBezTo>
                      <a:pt x="823" y="90"/>
                      <a:pt x="881" y="147"/>
                      <a:pt x="881" y="217"/>
                    </a:cubicBezTo>
                    <a:cubicBezTo>
                      <a:pt x="881" y="288"/>
                      <a:pt x="823" y="345"/>
                      <a:pt x="753" y="345"/>
                    </a:cubicBezTo>
                    <a:close/>
                    <a:moveTo>
                      <a:pt x="1295" y="880"/>
                    </a:moveTo>
                    <a:cubicBezTo>
                      <a:pt x="1225" y="880"/>
                      <a:pt x="1167" y="823"/>
                      <a:pt x="1167" y="753"/>
                    </a:cubicBezTo>
                    <a:cubicBezTo>
                      <a:pt x="1167" y="682"/>
                      <a:pt x="1225" y="625"/>
                      <a:pt x="1295" y="625"/>
                    </a:cubicBezTo>
                    <a:cubicBezTo>
                      <a:pt x="1365" y="625"/>
                      <a:pt x="1422" y="682"/>
                      <a:pt x="1422" y="753"/>
                    </a:cubicBezTo>
                    <a:cubicBezTo>
                      <a:pt x="1422" y="823"/>
                      <a:pt x="1365" y="880"/>
                      <a:pt x="1295" y="880"/>
                    </a:cubicBezTo>
                    <a:close/>
                    <a:moveTo>
                      <a:pt x="1831" y="345"/>
                    </a:moveTo>
                    <a:cubicBezTo>
                      <a:pt x="1760" y="345"/>
                      <a:pt x="1703" y="288"/>
                      <a:pt x="1703" y="217"/>
                    </a:cubicBezTo>
                    <a:cubicBezTo>
                      <a:pt x="1703" y="147"/>
                      <a:pt x="1760" y="90"/>
                      <a:pt x="1831" y="90"/>
                    </a:cubicBezTo>
                    <a:cubicBezTo>
                      <a:pt x="1901" y="90"/>
                      <a:pt x="1958" y="147"/>
                      <a:pt x="1958" y="217"/>
                    </a:cubicBezTo>
                    <a:cubicBezTo>
                      <a:pt x="1958" y="288"/>
                      <a:pt x="1901" y="345"/>
                      <a:pt x="1831" y="3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>
                <a:off x="4752975" y="2598738"/>
                <a:ext cx="176213" cy="174625"/>
              </a:xfrm>
              <a:custGeom>
                <a:avLst/>
                <a:gdLst>
                  <a:gd name="T0" fmla="*/ 172 w 190"/>
                  <a:gd name="T1" fmla="*/ 18 h 186"/>
                  <a:gd name="T2" fmla="*/ 109 w 190"/>
                  <a:gd name="T3" fmla="*/ 18 h 186"/>
                  <a:gd name="T4" fmla="*/ 17 w 190"/>
                  <a:gd name="T5" fmla="*/ 109 h 186"/>
                  <a:gd name="T6" fmla="*/ 17 w 190"/>
                  <a:gd name="T7" fmla="*/ 173 h 186"/>
                  <a:gd name="T8" fmla="*/ 49 w 190"/>
                  <a:gd name="T9" fmla="*/ 186 h 186"/>
                  <a:gd name="T10" fmla="*/ 81 w 190"/>
                  <a:gd name="T11" fmla="*/ 173 h 186"/>
                  <a:gd name="T12" fmla="*/ 172 w 190"/>
                  <a:gd name="T13" fmla="*/ 81 h 186"/>
                  <a:gd name="T14" fmla="*/ 172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7"/>
              <p:cNvSpPr>
                <a:spLocks/>
              </p:cNvSpPr>
              <p:nvPr/>
            </p:nvSpPr>
            <p:spPr bwMode="auto">
              <a:xfrm>
                <a:off x="5486400" y="2330451"/>
                <a:ext cx="177800" cy="174625"/>
              </a:xfrm>
              <a:custGeom>
                <a:avLst/>
                <a:gdLst>
                  <a:gd name="T0" fmla="*/ 173 w 190"/>
                  <a:gd name="T1" fmla="*/ 18 h 186"/>
                  <a:gd name="T2" fmla="*/ 109 w 190"/>
                  <a:gd name="T3" fmla="*/ 18 h 186"/>
                  <a:gd name="T4" fmla="*/ 18 w 190"/>
                  <a:gd name="T5" fmla="*/ 109 h 186"/>
                  <a:gd name="T6" fmla="*/ 18 w 190"/>
                  <a:gd name="T7" fmla="*/ 173 h 186"/>
                  <a:gd name="T8" fmla="*/ 50 w 190"/>
                  <a:gd name="T9" fmla="*/ 186 h 186"/>
                  <a:gd name="T10" fmla="*/ 81 w 190"/>
                  <a:gd name="T11" fmla="*/ 173 h 186"/>
                  <a:gd name="T12" fmla="*/ 173 w 190"/>
                  <a:gd name="T13" fmla="*/ 81 h 186"/>
                  <a:gd name="T14" fmla="*/ 173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4171" y="-147350"/>
            <a:ext cx="13792312" cy="7930986"/>
          </a:xfrm>
          <a:prstGeom prst="rect">
            <a:avLst/>
          </a:prstGeom>
        </p:spPr>
      </p:pic>
      <p:sp>
        <p:nvSpPr>
          <p:cNvPr id="2" name="Freeform 1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57440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6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81000" y="6345823"/>
            <a:ext cx="69153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Your logo</a:t>
            </a:r>
          </a:p>
        </p:txBody>
      </p:sp>
      <p:graphicFrame>
        <p:nvGraphicFramePr>
          <p:cNvPr id="16" name="Chart 15" descr="This is a chart. "/>
          <p:cNvGraphicFramePr/>
          <p:nvPr>
            <p:extLst>
              <p:ext uri="{D42A27DB-BD31-4B8C-83A1-F6EECF244321}">
                <p14:modId xmlns:p14="http://schemas.microsoft.com/office/powerpoint/2010/main" val="3166295377"/>
              </p:ext>
            </p:extLst>
          </p:nvPr>
        </p:nvGraphicFramePr>
        <p:xfrm>
          <a:off x="1506071" y="878542"/>
          <a:ext cx="8892988" cy="5127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4" name="Group 3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8881068" y="3621085"/>
            <a:ext cx="414478" cy="197058"/>
            <a:chOff x="4254500" y="2100263"/>
            <a:chExt cx="1906588" cy="906463"/>
          </a:xfrm>
        </p:grpSpPr>
        <p:sp>
          <p:nvSpPr>
            <p:cNvPr id="35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Title 4" hidden="1">
            <a:extLst>
              <a:ext uri="{FF2B5EF4-FFF2-40B4-BE49-F238E27FC236}">
                <a16:creationId xmlns:a16="http://schemas.microsoft.com/office/drawing/2014/main" xmlns="" id="{B353CF45-7FD3-4F2B-B046-D14200DB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10</a:t>
            </a:r>
          </a:p>
        </p:txBody>
      </p:sp>
    </p:spTree>
    <p:extLst>
      <p:ext uri="{BB962C8B-B14F-4D97-AF65-F5344CB8AC3E}">
        <p14:creationId xmlns:p14="http://schemas.microsoft.com/office/powerpoint/2010/main" val="120147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912263" y="2010673"/>
            <a:ext cx="1281512" cy="487738"/>
            <a:chOff x="9912263" y="2010673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5" name="Freeform 54"/>
            <p:cNvSpPr/>
            <p:nvPr/>
          </p:nvSpPr>
          <p:spPr>
            <a:xfrm>
              <a:off x="9912263" y="2010673"/>
              <a:ext cx="1281512" cy="487738"/>
            </a:xfrm>
            <a:custGeom>
              <a:avLst/>
              <a:gdLst>
                <a:gd name="connsiteX0" fmla="*/ 0 w 1281512"/>
                <a:gd name="connsiteY0" fmla="*/ 0 h 487738"/>
                <a:gd name="connsiteX1" fmla="*/ 1024517 w 1281512"/>
                <a:gd name="connsiteY1" fmla="*/ 0 h 487738"/>
                <a:gd name="connsiteX2" fmla="*/ 1024517 w 1281512"/>
                <a:gd name="connsiteY2" fmla="*/ 1323 h 487738"/>
                <a:gd name="connsiteX3" fmla="*/ 1037643 w 1281512"/>
                <a:gd name="connsiteY3" fmla="*/ 0 h 487738"/>
                <a:gd name="connsiteX4" fmla="*/ 1281512 w 1281512"/>
                <a:gd name="connsiteY4" fmla="*/ 243869 h 487738"/>
                <a:gd name="connsiteX5" fmla="*/ 1037643 w 1281512"/>
                <a:gd name="connsiteY5" fmla="*/ 487738 h 487738"/>
                <a:gd name="connsiteX6" fmla="*/ 1024517 w 1281512"/>
                <a:gd name="connsiteY6" fmla="*/ 486415 h 487738"/>
                <a:gd name="connsiteX7" fmla="*/ 1024517 w 1281512"/>
                <a:gd name="connsiteY7" fmla="*/ 487737 h 487738"/>
                <a:gd name="connsiteX8" fmla="*/ 0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0" y="0"/>
                  </a:moveTo>
                  <a:lnTo>
                    <a:pt x="1024517" y="0"/>
                  </a:lnTo>
                  <a:lnTo>
                    <a:pt x="1024517" y="1323"/>
                  </a:lnTo>
                  <a:lnTo>
                    <a:pt x="1037643" y="0"/>
                  </a:lnTo>
                  <a:cubicBezTo>
                    <a:pt x="1172328" y="0"/>
                    <a:pt x="1281512" y="109184"/>
                    <a:pt x="1281512" y="243869"/>
                  </a:cubicBezTo>
                  <a:cubicBezTo>
                    <a:pt x="1281512" y="378554"/>
                    <a:pt x="1172328" y="487738"/>
                    <a:pt x="1037643" y="487738"/>
                  </a:cubicBezTo>
                  <a:lnTo>
                    <a:pt x="1024517" y="486415"/>
                  </a:lnTo>
                  <a:lnTo>
                    <a:pt x="1024517" y="487737"/>
                  </a:lnTo>
                  <a:lnTo>
                    <a:pt x="0" y="487737"/>
                  </a:lnTo>
                  <a:close/>
                </a:path>
              </a:pathLst>
            </a:custGeom>
            <a:solidFill>
              <a:srgbClr val="3035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73" name="Group 72"/>
            <p:cNvGrpSpPr/>
            <p:nvPr/>
          </p:nvGrpSpPr>
          <p:grpSpPr>
            <a:xfrm flipH="1">
              <a:off x="10838597" y="2143232"/>
              <a:ext cx="222620" cy="222620"/>
              <a:chOff x="1389063" y="3748088"/>
              <a:chExt cx="336550" cy="336550"/>
            </a:xfrm>
            <a:solidFill>
              <a:schemeClr val="bg1"/>
            </a:solidFill>
          </p:grpSpPr>
          <p:sp>
            <p:nvSpPr>
              <p:cNvPr id="74" name="Freeform 5"/>
              <p:cNvSpPr>
                <a:spLocks/>
              </p:cNvSpPr>
              <p:nvPr/>
            </p:nvSpPr>
            <p:spPr bwMode="auto">
              <a:xfrm>
                <a:off x="1547813" y="3787776"/>
                <a:ext cx="58738" cy="60325"/>
              </a:xfrm>
              <a:custGeom>
                <a:avLst/>
                <a:gdLst>
                  <a:gd name="T0" fmla="*/ 300 w 360"/>
                  <a:gd name="T1" fmla="*/ 244 h 364"/>
                  <a:gd name="T2" fmla="*/ 120 w 360"/>
                  <a:gd name="T3" fmla="*/ 244 h 364"/>
                  <a:gd name="T4" fmla="*/ 120 w 360"/>
                  <a:gd name="T5" fmla="*/ 60 h 364"/>
                  <a:gd name="T6" fmla="*/ 60 w 360"/>
                  <a:gd name="T7" fmla="*/ 0 h 364"/>
                  <a:gd name="T8" fmla="*/ 0 w 360"/>
                  <a:gd name="T9" fmla="*/ 60 h 364"/>
                  <a:gd name="T10" fmla="*/ 0 w 360"/>
                  <a:gd name="T11" fmla="*/ 304 h 364"/>
                  <a:gd name="T12" fmla="*/ 60 w 360"/>
                  <a:gd name="T13" fmla="*/ 364 h 364"/>
                  <a:gd name="T14" fmla="*/ 300 w 360"/>
                  <a:gd name="T15" fmla="*/ 364 h 364"/>
                  <a:gd name="T16" fmla="*/ 360 w 360"/>
                  <a:gd name="T17" fmla="*/ 304 h 364"/>
                  <a:gd name="T18" fmla="*/ 300 w 360"/>
                  <a:gd name="T19" fmla="*/ 24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0" h="364">
                    <a:moveTo>
                      <a:pt x="300" y="244"/>
                    </a:moveTo>
                    <a:cubicBezTo>
                      <a:pt x="120" y="244"/>
                      <a:pt x="120" y="244"/>
                      <a:pt x="120" y="244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304"/>
                      <a:pt x="0" y="304"/>
                      <a:pt x="0" y="304"/>
                    </a:cubicBezTo>
                    <a:cubicBezTo>
                      <a:pt x="0" y="337"/>
                      <a:pt x="27" y="364"/>
                      <a:pt x="60" y="364"/>
                    </a:cubicBezTo>
                    <a:cubicBezTo>
                      <a:pt x="300" y="364"/>
                      <a:pt x="300" y="364"/>
                      <a:pt x="300" y="364"/>
                    </a:cubicBezTo>
                    <a:cubicBezTo>
                      <a:pt x="333" y="364"/>
                      <a:pt x="360" y="337"/>
                      <a:pt x="360" y="304"/>
                    </a:cubicBezTo>
                    <a:cubicBezTo>
                      <a:pt x="360" y="271"/>
                      <a:pt x="333" y="244"/>
                      <a:pt x="300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Freeform 6"/>
              <p:cNvSpPr>
                <a:spLocks noEditPoints="1"/>
              </p:cNvSpPr>
              <p:nvPr/>
            </p:nvSpPr>
            <p:spPr bwMode="auto">
              <a:xfrm>
                <a:off x="1389063" y="3748088"/>
                <a:ext cx="336550" cy="336550"/>
              </a:xfrm>
              <a:custGeom>
                <a:avLst/>
                <a:gdLst>
                  <a:gd name="T0" fmla="*/ 1808 w 2048"/>
                  <a:gd name="T1" fmla="*/ 1454 h 2048"/>
                  <a:gd name="T2" fmla="*/ 1808 w 2048"/>
                  <a:gd name="T3" fmla="*/ 1388 h 2048"/>
                  <a:gd name="T4" fmla="*/ 1628 w 2048"/>
                  <a:gd name="T5" fmla="*/ 1208 h 2048"/>
                  <a:gd name="T6" fmla="*/ 1084 w 2048"/>
                  <a:gd name="T7" fmla="*/ 1208 h 2048"/>
                  <a:gd name="T8" fmla="*/ 1084 w 2048"/>
                  <a:gd name="T9" fmla="*/ 1085 h 2048"/>
                  <a:gd name="T10" fmla="*/ 1564 w 2048"/>
                  <a:gd name="T11" fmla="*/ 544 h 2048"/>
                  <a:gd name="T12" fmla="*/ 1024 w 2048"/>
                  <a:gd name="T13" fmla="*/ 0 h 2048"/>
                  <a:gd name="T14" fmla="*/ 484 w 2048"/>
                  <a:gd name="T15" fmla="*/ 544 h 2048"/>
                  <a:gd name="T16" fmla="*/ 964 w 2048"/>
                  <a:gd name="T17" fmla="*/ 1085 h 2048"/>
                  <a:gd name="T18" fmla="*/ 964 w 2048"/>
                  <a:gd name="T19" fmla="*/ 1208 h 2048"/>
                  <a:gd name="T20" fmla="*/ 420 w 2048"/>
                  <a:gd name="T21" fmla="*/ 1208 h 2048"/>
                  <a:gd name="T22" fmla="*/ 240 w 2048"/>
                  <a:gd name="T23" fmla="*/ 1388 h 2048"/>
                  <a:gd name="T24" fmla="*/ 240 w 2048"/>
                  <a:gd name="T25" fmla="*/ 1454 h 2048"/>
                  <a:gd name="T26" fmla="*/ 0 w 2048"/>
                  <a:gd name="T27" fmla="*/ 1748 h 2048"/>
                  <a:gd name="T28" fmla="*/ 300 w 2048"/>
                  <a:gd name="T29" fmla="*/ 2048 h 2048"/>
                  <a:gd name="T30" fmla="*/ 600 w 2048"/>
                  <a:gd name="T31" fmla="*/ 1748 h 2048"/>
                  <a:gd name="T32" fmla="*/ 360 w 2048"/>
                  <a:gd name="T33" fmla="*/ 1454 h 2048"/>
                  <a:gd name="T34" fmla="*/ 360 w 2048"/>
                  <a:gd name="T35" fmla="*/ 1388 h 2048"/>
                  <a:gd name="T36" fmla="*/ 420 w 2048"/>
                  <a:gd name="T37" fmla="*/ 1328 h 2048"/>
                  <a:gd name="T38" fmla="*/ 964 w 2048"/>
                  <a:gd name="T39" fmla="*/ 1328 h 2048"/>
                  <a:gd name="T40" fmla="*/ 964 w 2048"/>
                  <a:gd name="T41" fmla="*/ 1454 h 2048"/>
                  <a:gd name="T42" fmla="*/ 724 w 2048"/>
                  <a:gd name="T43" fmla="*/ 1748 h 2048"/>
                  <a:gd name="T44" fmla="*/ 1024 w 2048"/>
                  <a:gd name="T45" fmla="*/ 2048 h 2048"/>
                  <a:gd name="T46" fmla="*/ 1324 w 2048"/>
                  <a:gd name="T47" fmla="*/ 1748 h 2048"/>
                  <a:gd name="T48" fmla="*/ 1084 w 2048"/>
                  <a:gd name="T49" fmla="*/ 1454 h 2048"/>
                  <a:gd name="T50" fmla="*/ 1084 w 2048"/>
                  <a:gd name="T51" fmla="*/ 1328 h 2048"/>
                  <a:gd name="T52" fmla="*/ 1628 w 2048"/>
                  <a:gd name="T53" fmla="*/ 1328 h 2048"/>
                  <a:gd name="T54" fmla="*/ 1688 w 2048"/>
                  <a:gd name="T55" fmla="*/ 1388 h 2048"/>
                  <a:gd name="T56" fmla="*/ 1688 w 2048"/>
                  <a:gd name="T57" fmla="*/ 1454 h 2048"/>
                  <a:gd name="T58" fmla="*/ 1448 w 2048"/>
                  <a:gd name="T59" fmla="*/ 1748 h 2048"/>
                  <a:gd name="T60" fmla="*/ 1748 w 2048"/>
                  <a:gd name="T61" fmla="*/ 2048 h 2048"/>
                  <a:gd name="T62" fmla="*/ 2048 w 2048"/>
                  <a:gd name="T63" fmla="*/ 1748 h 2048"/>
                  <a:gd name="T64" fmla="*/ 1808 w 2048"/>
                  <a:gd name="T65" fmla="*/ 1454 h 2048"/>
                  <a:gd name="T66" fmla="*/ 480 w 2048"/>
                  <a:gd name="T67" fmla="*/ 1748 h 2048"/>
                  <a:gd name="T68" fmla="*/ 300 w 2048"/>
                  <a:gd name="T69" fmla="*/ 1928 h 2048"/>
                  <a:gd name="T70" fmla="*/ 120 w 2048"/>
                  <a:gd name="T71" fmla="*/ 1748 h 2048"/>
                  <a:gd name="T72" fmla="*/ 300 w 2048"/>
                  <a:gd name="T73" fmla="*/ 1568 h 2048"/>
                  <a:gd name="T74" fmla="*/ 480 w 2048"/>
                  <a:gd name="T75" fmla="*/ 1748 h 2048"/>
                  <a:gd name="T76" fmla="*/ 1204 w 2048"/>
                  <a:gd name="T77" fmla="*/ 1748 h 2048"/>
                  <a:gd name="T78" fmla="*/ 1024 w 2048"/>
                  <a:gd name="T79" fmla="*/ 1928 h 2048"/>
                  <a:gd name="T80" fmla="*/ 844 w 2048"/>
                  <a:gd name="T81" fmla="*/ 1748 h 2048"/>
                  <a:gd name="T82" fmla="*/ 1024 w 2048"/>
                  <a:gd name="T83" fmla="*/ 1568 h 2048"/>
                  <a:gd name="T84" fmla="*/ 1204 w 2048"/>
                  <a:gd name="T85" fmla="*/ 1748 h 2048"/>
                  <a:gd name="T86" fmla="*/ 1024 w 2048"/>
                  <a:gd name="T87" fmla="*/ 968 h 2048"/>
                  <a:gd name="T88" fmla="*/ 604 w 2048"/>
                  <a:gd name="T89" fmla="*/ 544 h 2048"/>
                  <a:gd name="T90" fmla="*/ 1024 w 2048"/>
                  <a:gd name="T91" fmla="*/ 120 h 2048"/>
                  <a:gd name="T92" fmla="*/ 1444 w 2048"/>
                  <a:gd name="T93" fmla="*/ 544 h 2048"/>
                  <a:gd name="T94" fmla="*/ 1024 w 2048"/>
                  <a:gd name="T95" fmla="*/ 968 h 2048"/>
                  <a:gd name="T96" fmla="*/ 1748 w 2048"/>
                  <a:gd name="T97" fmla="*/ 1928 h 2048"/>
                  <a:gd name="T98" fmla="*/ 1568 w 2048"/>
                  <a:gd name="T99" fmla="*/ 1748 h 2048"/>
                  <a:gd name="T100" fmla="*/ 1748 w 2048"/>
                  <a:gd name="T101" fmla="*/ 1568 h 2048"/>
                  <a:gd name="T102" fmla="*/ 1928 w 2048"/>
                  <a:gd name="T103" fmla="*/ 1748 h 2048"/>
                  <a:gd name="T104" fmla="*/ 1748 w 2048"/>
                  <a:gd name="T105" fmla="*/ 1928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048" h="2048">
                    <a:moveTo>
                      <a:pt x="1808" y="1454"/>
                    </a:moveTo>
                    <a:cubicBezTo>
                      <a:pt x="1808" y="1388"/>
                      <a:pt x="1808" y="1388"/>
                      <a:pt x="1808" y="1388"/>
                    </a:cubicBezTo>
                    <a:cubicBezTo>
                      <a:pt x="1808" y="1289"/>
                      <a:pt x="1727" y="1208"/>
                      <a:pt x="1628" y="1208"/>
                    </a:cubicBezTo>
                    <a:cubicBezTo>
                      <a:pt x="1084" y="1208"/>
                      <a:pt x="1084" y="1208"/>
                      <a:pt x="1084" y="1208"/>
                    </a:cubicBezTo>
                    <a:cubicBezTo>
                      <a:pt x="1084" y="1085"/>
                      <a:pt x="1084" y="1085"/>
                      <a:pt x="1084" y="1085"/>
                    </a:cubicBezTo>
                    <a:cubicBezTo>
                      <a:pt x="1354" y="1054"/>
                      <a:pt x="1564" y="824"/>
                      <a:pt x="1564" y="544"/>
                    </a:cubicBezTo>
                    <a:cubicBezTo>
                      <a:pt x="1564" y="244"/>
                      <a:pt x="1322" y="0"/>
                      <a:pt x="1024" y="0"/>
                    </a:cubicBezTo>
                    <a:cubicBezTo>
                      <a:pt x="726" y="0"/>
                      <a:pt x="484" y="244"/>
                      <a:pt x="484" y="544"/>
                    </a:cubicBezTo>
                    <a:cubicBezTo>
                      <a:pt x="484" y="824"/>
                      <a:pt x="694" y="1054"/>
                      <a:pt x="964" y="1085"/>
                    </a:cubicBezTo>
                    <a:cubicBezTo>
                      <a:pt x="964" y="1208"/>
                      <a:pt x="964" y="1208"/>
                      <a:pt x="964" y="1208"/>
                    </a:cubicBezTo>
                    <a:cubicBezTo>
                      <a:pt x="420" y="1208"/>
                      <a:pt x="420" y="1208"/>
                      <a:pt x="420" y="1208"/>
                    </a:cubicBezTo>
                    <a:cubicBezTo>
                      <a:pt x="321" y="1208"/>
                      <a:pt x="240" y="1289"/>
                      <a:pt x="240" y="1388"/>
                    </a:cubicBezTo>
                    <a:cubicBezTo>
                      <a:pt x="240" y="1454"/>
                      <a:pt x="240" y="1454"/>
                      <a:pt x="240" y="1454"/>
                    </a:cubicBezTo>
                    <a:cubicBezTo>
                      <a:pt x="103" y="1482"/>
                      <a:pt x="0" y="1603"/>
                      <a:pt x="0" y="1748"/>
                    </a:cubicBezTo>
                    <a:cubicBezTo>
                      <a:pt x="0" y="1913"/>
                      <a:pt x="135" y="2048"/>
                      <a:pt x="300" y="2048"/>
                    </a:cubicBezTo>
                    <a:cubicBezTo>
                      <a:pt x="465" y="2048"/>
                      <a:pt x="600" y="1913"/>
                      <a:pt x="600" y="1748"/>
                    </a:cubicBezTo>
                    <a:cubicBezTo>
                      <a:pt x="600" y="1603"/>
                      <a:pt x="497" y="1482"/>
                      <a:pt x="360" y="1454"/>
                    </a:cubicBezTo>
                    <a:cubicBezTo>
                      <a:pt x="360" y="1388"/>
                      <a:pt x="360" y="1388"/>
                      <a:pt x="360" y="1388"/>
                    </a:cubicBezTo>
                    <a:cubicBezTo>
                      <a:pt x="360" y="1355"/>
                      <a:pt x="387" y="1328"/>
                      <a:pt x="420" y="1328"/>
                    </a:cubicBezTo>
                    <a:cubicBezTo>
                      <a:pt x="964" y="1328"/>
                      <a:pt x="964" y="1328"/>
                      <a:pt x="964" y="1328"/>
                    </a:cubicBezTo>
                    <a:cubicBezTo>
                      <a:pt x="964" y="1454"/>
                      <a:pt x="964" y="1454"/>
                      <a:pt x="964" y="1454"/>
                    </a:cubicBezTo>
                    <a:cubicBezTo>
                      <a:pt x="827" y="1482"/>
                      <a:pt x="724" y="1603"/>
                      <a:pt x="724" y="1748"/>
                    </a:cubicBezTo>
                    <a:cubicBezTo>
                      <a:pt x="724" y="1913"/>
                      <a:pt x="859" y="2048"/>
                      <a:pt x="1024" y="2048"/>
                    </a:cubicBezTo>
                    <a:cubicBezTo>
                      <a:pt x="1189" y="2048"/>
                      <a:pt x="1324" y="1913"/>
                      <a:pt x="1324" y="1748"/>
                    </a:cubicBezTo>
                    <a:cubicBezTo>
                      <a:pt x="1324" y="1603"/>
                      <a:pt x="1221" y="1482"/>
                      <a:pt x="1084" y="1454"/>
                    </a:cubicBezTo>
                    <a:cubicBezTo>
                      <a:pt x="1084" y="1328"/>
                      <a:pt x="1084" y="1328"/>
                      <a:pt x="1084" y="1328"/>
                    </a:cubicBezTo>
                    <a:cubicBezTo>
                      <a:pt x="1628" y="1328"/>
                      <a:pt x="1628" y="1328"/>
                      <a:pt x="1628" y="1328"/>
                    </a:cubicBezTo>
                    <a:cubicBezTo>
                      <a:pt x="1661" y="1328"/>
                      <a:pt x="1688" y="1355"/>
                      <a:pt x="1688" y="1388"/>
                    </a:cubicBezTo>
                    <a:cubicBezTo>
                      <a:pt x="1688" y="1454"/>
                      <a:pt x="1688" y="1454"/>
                      <a:pt x="1688" y="1454"/>
                    </a:cubicBezTo>
                    <a:cubicBezTo>
                      <a:pt x="1551" y="1482"/>
                      <a:pt x="1448" y="1603"/>
                      <a:pt x="1448" y="1748"/>
                    </a:cubicBezTo>
                    <a:cubicBezTo>
                      <a:pt x="1448" y="1913"/>
                      <a:pt x="1583" y="2048"/>
                      <a:pt x="1748" y="2048"/>
                    </a:cubicBezTo>
                    <a:cubicBezTo>
                      <a:pt x="1913" y="2048"/>
                      <a:pt x="2048" y="1913"/>
                      <a:pt x="2048" y="1748"/>
                    </a:cubicBezTo>
                    <a:cubicBezTo>
                      <a:pt x="2048" y="1603"/>
                      <a:pt x="1945" y="1482"/>
                      <a:pt x="1808" y="1454"/>
                    </a:cubicBezTo>
                    <a:close/>
                    <a:moveTo>
                      <a:pt x="480" y="1748"/>
                    </a:moveTo>
                    <a:cubicBezTo>
                      <a:pt x="480" y="1847"/>
                      <a:pt x="399" y="1928"/>
                      <a:pt x="300" y="1928"/>
                    </a:cubicBezTo>
                    <a:cubicBezTo>
                      <a:pt x="201" y="1928"/>
                      <a:pt x="120" y="1847"/>
                      <a:pt x="120" y="1748"/>
                    </a:cubicBezTo>
                    <a:cubicBezTo>
                      <a:pt x="120" y="1649"/>
                      <a:pt x="201" y="1568"/>
                      <a:pt x="300" y="1568"/>
                    </a:cubicBezTo>
                    <a:cubicBezTo>
                      <a:pt x="399" y="1568"/>
                      <a:pt x="480" y="1649"/>
                      <a:pt x="480" y="1748"/>
                    </a:cubicBezTo>
                    <a:close/>
                    <a:moveTo>
                      <a:pt x="1204" y="1748"/>
                    </a:moveTo>
                    <a:cubicBezTo>
                      <a:pt x="1204" y="1847"/>
                      <a:pt x="1123" y="1928"/>
                      <a:pt x="1024" y="1928"/>
                    </a:cubicBezTo>
                    <a:cubicBezTo>
                      <a:pt x="925" y="1928"/>
                      <a:pt x="844" y="1847"/>
                      <a:pt x="844" y="1748"/>
                    </a:cubicBezTo>
                    <a:cubicBezTo>
                      <a:pt x="844" y="1649"/>
                      <a:pt x="925" y="1568"/>
                      <a:pt x="1024" y="1568"/>
                    </a:cubicBezTo>
                    <a:cubicBezTo>
                      <a:pt x="1123" y="1568"/>
                      <a:pt x="1204" y="1649"/>
                      <a:pt x="1204" y="1748"/>
                    </a:cubicBezTo>
                    <a:close/>
                    <a:moveTo>
                      <a:pt x="1024" y="968"/>
                    </a:moveTo>
                    <a:cubicBezTo>
                      <a:pt x="792" y="968"/>
                      <a:pt x="604" y="778"/>
                      <a:pt x="604" y="544"/>
                    </a:cubicBezTo>
                    <a:cubicBezTo>
                      <a:pt x="604" y="310"/>
                      <a:pt x="792" y="120"/>
                      <a:pt x="1024" y="120"/>
                    </a:cubicBezTo>
                    <a:cubicBezTo>
                      <a:pt x="1256" y="120"/>
                      <a:pt x="1444" y="310"/>
                      <a:pt x="1444" y="544"/>
                    </a:cubicBezTo>
                    <a:cubicBezTo>
                      <a:pt x="1444" y="778"/>
                      <a:pt x="1256" y="968"/>
                      <a:pt x="1024" y="968"/>
                    </a:cubicBezTo>
                    <a:close/>
                    <a:moveTo>
                      <a:pt x="1748" y="1928"/>
                    </a:moveTo>
                    <a:cubicBezTo>
                      <a:pt x="1649" y="1928"/>
                      <a:pt x="1568" y="1847"/>
                      <a:pt x="1568" y="1748"/>
                    </a:cubicBezTo>
                    <a:cubicBezTo>
                      <a:pt x="1568" y="1649"/>
                      <a:pt x="1649" y="1568"/>
                      <a:pt x="1748" y="1568"/>
                    </a:cubicBezTo>
                    <a:cubicBezTo>
                      <a:pt x="1847" y="1568"/>
                      <a:pt x="1928" y="1649"/>
                      <a:pt x="1928" y="1748"/>
                    </a:cubicBezTo>
                    <a:cubicBezTo>
                      <a:pt x="1928" y="1847"/>
                      <a:pt x="1847" y="1928"/>
                      <a:pt x="1748" y="19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7" name="Group 6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912263" y="2954121"/>
            <a:ext cx="1281512" cy="487738"/>
            <a:chOff x="9912263" y="3185130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4" name="Freeform 53"/>
            <p:cNvSpPr/>
            <p:nvPr/>
          </p:nvSpPr>
          <p:spPr>
            <a:xfrm>
              <a:off x="9912263" y="3185130"/>
              <a:ext cx="1281512" cy="487738"/>
            </a:xfrm>
            <a:custGeom>
              <a:avLst/>
              <a:gdLst>
                <a:gd name="connsiteX0" fmla="*/ 0 w 1281512"/>
                <a:gd name="connsiteY0" fmla="*/ 0 h 487738"/>
                <a:gd name="connsiteX1" fmla="*/ 1024517 w 1281512"/>
                <a:gd name="connsiteY1" fmla="*/ 0 h 487738"/>
                <a:gd name="connsiteX2" fmla="*/ 1024517 w 1281512"/>
                <a:gd name="connsiteY2" fmla="*/ 1323 h 487738"/>
                <a:gd name="connsiteX3" fmla="*/ 1037643 w 1281512"/>
                <a:gd name="connsiteY3" fmla="*/ 0 h 487738"/>
                <a:gd name="connsiteX4" fmla="*/ 1281512 w 1281512"/>
                <a:gd name="connsiteY4" fmla="*/ 243869 h 487738"/>
                <a:gd name="connsiteX5" fmla="*/ 1037643 w 1281512"/>
                <a:gd name="connsiteY5" fmla="*/ 487738 h 487738"/>
                <a:gd name="connsiteX6" fmla="*/ 1024517 w 1281512"/>
                <a:gd name="connsiteY6" fmla="*/ 486415 h 487738"/>
                <a:gd name="connsiteX7" fmla="*/ 1024517 w 1281512"/>
                <a:gd name="connsiteY7" fmla="*/ 487737 h 487738"/>
                <a:gd name="connsiteX8" fmla="*/ 0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0" y="0"/>
                  </a:moveTo>
                  <a:lnTo>
                    <a:pt x="1024517" y="0"/>
                  </a:lnTo>
                  <a:lnTo>
                    <a:pt x="1024517" y="1323"/>
                  </a:lnTo>
                  <a:lnTo>
                    <a:pt x="1037643" y="0"/>
                  </a:lnTo>
                  <a:cubicBezTo>
                    <a:pt x="1172328" y="0"/>
                    <a:pt x="1281512" y="109184"/>
                    <a:pt x="1281512" y="243869"/>
                  </a:cubicBezTo>
                  <a:cubicBezTo>
                    <a:pt x="1281512" y="378554"/>
                    <a:pt x="1172328" y="487738"/>
                    <a:pt x="1037643" y="487738"/>
                  </a:cubicBezTo>
                  <a:lnTo>
                    <a:pt x="1024517" y="486415"/>
                  </a:lnTo>
                  <a:lnTo>
                    <a:pt x="1024517" y="487737"/>
                  </a:lnTo>
                  <a:lnTo>
                    <a:pt x="0" y="487737"/>
                  </a:lnTo>
                  <a:close/>
                </a:path>
              </a:pathLst>
            </a:custGeom>
            <a:solidFill>
              <a:srgbClr val="9BA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80" name="Group 79"/>
            <p:cNvGrpSpPr/>
            <p:nvPr/>
          </p:nvGrpSpPr>
          <p:grpSpPr>
            <a:xfrm flipH="1">
              <a:off x="10822976" y="3302068"/>
              <a:ext cx="253863" cy="253863"/>
              <a:chOff x="3613150" y="3706813"/>
              <a:chExt cx="420688" cy="420687"/>
            </a:xfrm>
          </p:grpSpPr>
          <p:sp>
            <p:nvSpPr>
              <p:cNvPr id="81" name="Freeform 10"/>
              <p:cNvSpPr>
                <a:spLocks noEditPoints="1"/>
              </p:cNvSpPr>
              <p:nvPr/>
            </p:nvSpPr>
            <p:spPr bwMode="auto">
              <a:xfrm>
                <a:off x="3613150" y="3930650"/>
                <a:ext cx="420688" cy="196850"/>
              </a:xfrm>
              <a:custGeom>
                <a:avLst/>
                <a:gdLst>
                  <a:gd name="T0" fmla="*/ 1823 w 2048"/>
                  <a:gd name="T1" fmla="*/ 528 h 960"/>
                  <a:gd name="T2" fmla="*/ 1928 w 2048"/>
                  <a:gd name="T3" fmla="*/ 300 h 960"/>
                  <a:gd name="T4" fmla="*/ 1628 w 2048"/>
                  <a:gd name="T5" fmla="*/ 0 h 960"/>
                  <a:gd name="T6" fmla="*/ 1324 w 2048"/>
                  <a:gd name="T7" fmla="*/ 300 h 960"/>
                  <a:gd name="T8" fmla="*/ 1432 w 2048"/>
                  <a:gd name="T9" fmla="*/ 528 h 960"/>
                  <a:gd name="T10" fmla="*/ 1324 w 2048"/>
                  <a:gd name="T11" fmla="*/ 606 h 960"/>
                  <a:gd name="T12" fmla="*/ 1219 w 2048"/>
                  <a:gd name="T13" fmla="*/ 528 h 960"/>
                  <a:gd name="T14" fmla="*/ 1324 w 2048"/>
                  <a:gd name="T15" fmla="*/ 300 h 960"/>
                  <a:gd name="T16" fmla="*/ 1024 w 2048"/>
                  <a:gd name="T17" fmla="*/ 0 h 960"/>
                  <a:gd name="T18" fmla="*/ 724 w 2048"/>
                  <a:gd name="T19" fmla="*/ 300 h 960"/>
                  <a:gd name="T20" fmla="*/ 829 w 2048"/>
                  <a:gd name="T21" fmla="*/ 528 h 960"/>
                  <a:gd name="T22" fmla="*/ 724 w 2048"/>
                  <a:gd name="T23" fmla="*/ 606 h 960"/>
                  <a:gd name="T24" fmla="*/ 619 w 2048"/>
                  <a:gd name="T25" fmla="*/ 528 h 960"/>
                  <a:gd name="T26" fmla="*/ 724 w 2048"/>
                  <a:gd name="T27" fmla="*/ 300 h 960"/>
                  <a:gd name="T28" fmla="*/ 424 w 2048"/>
                  <a:gd name="T29" fmla="*/ 0 h 960"/>
                  <a:gd name="T30" fmla="*/ 124 w 2048"/>
                  <a:gd name="T31" fmla="*/ 300 h 960"/>
                  <a:gd name="T32" fmla="*/ 229 w 2048"/>
                  <a:gd name="T33" fmla="*/ 527 h 960"/>
                  <a:gd name="T34" fmla="*/ 0 w 2048"/>
                  <a:gd name="T35" fmla="*/ 900 h 960"/>
                  <a:gd name="T36" fmla="*/ 60 w 2048"/>
                  <a:gd name="T37" fmla="*/ 960 h 960"/>
                  <a:gd name="T38" fmla="*/ 1988 w 2048"/>
                  <a:gd name="T39" fmla="*/ 960 h 960"/>
                  <a:gd name="T40" fmla="*/ 2048 w 2048"/>
                  <a:gd name="T41" fmla="*/ 900 h 960"/>
                  <a:gd name="T42" fmla="*/ 1823 w 2048"/>
                  <a:gd name="T43" fmla="*/ 528 h 960"/>
                  <a:gd name="T44" fmla="*/ 424 w 2048"/>
                  <a:gd name="T45" fmla="*/ 120 h 960"/>
                  <a:gd name="T46" fmla="*/ 604 w 2048"/>
                  <a:gd name="T47" fmla="*/ 300 h 960"/>
                  <a:gd name="T48" fmla="*/ 424 w 2048"/>
                  <a:gd name="T49" fmla="*/ 480 h 960"/>
                  <a:gd name="T50" fmla="*/ 244 w 2048"/>
                  <a:gd name="T51" fmla="*/ 300 h 960"/>
                  <a:gd name="T52" fmla="*/ 424 w 2048"/>
                  <a:gd name="T53" fmla="*/ 120 h 960"/>
                  <a:gd name="T54" fmla="*/ 608 w 2048"/>
                  <a:gd name="T55" fmla="*/ 840 h 960"/>
                  <a:gd name="T56" fmla="*/ 126 w 2048"/>
                  <a:gd name="T57" fmla="*/ 840 h 960"/>
                  <a:gd name="T58" fmla="*/ 424 w 2048"/>
                  <a:gd name="T59" fmla="*/ 600 h 960"/>
                  <a:gd name="T60" fmla="*/ 652 w 2048"/>
                  <a:gd name="T61" fmla="*/ 705 h 960"/>
                  <a:gd name="T62" fmla="*/ 608 w 2048"/>
                  <a:gd name="T63" fmla="*/ 840 h 960"/>
                  <a:gd name="T64" fmla="*/ 1024 w 2048"/>
                  <a:gd name="T65" fmla="*/ 120 h 960"/>
                  <a:gd name="T66" fmla="*/ 1204 w 2048"/>
                  <a:gd name="T67" fmla="*/ 300 h 960"/>
                  <a:gd name="T68" fmla="*/ 1024 w 2048"/>
                  <a:gd name="T69" fmla="*/ 480 h 960"/>
                  <a:gd name="T70" fmla="*/ 844 w 2048"/>
                  <a:gd name="T71" fmla="*/ 300 h 960"/>
                  <a:gd name="T72" fmla="*/ 1024 w 2048"/>
                  <a:gd name="T73" fmla="*/ 120 h 960"/>
                  <a:gd name="T74" fmla="*/ 730 w 2048"/>
                  <a:gd name="T75" fmla="*/ 840 h 960"/>
                  <a:gd name="T76" fmla="*/ 1024 w 2048"/>
                  <a:gd name="T77" fmla="*/ 600 h 960"/>
                  <a:gd name="T78" fmla="*/ 1318 w 2048"/>
                  <a:gd name="T79" fmla="*/ 840 h 960"/>
                  <a:gd name="T80" fmla="*/ 730 w 2048"/>
                  <a:gd name="T81" fmla="*/ 840 h 960"/>
                  <a:gd name="T82" fmla="*/ 1628 w 2048"/>
                  <a:gd name="T83" fmla="*/ 120 h 960"/>
                  <a:gd name="T84" fmla="*/ 1808 w 2048"/>
                  <a:gd name="T85" fmla="*/ 300 h 960"/>
                  <a:gd name="T86" fmla="*/ 1628 w 2048"/>
                  <a:gd name="T87" fmla="*/ 480 h 960"/>
                  <a:gd name="T88" fmla="*/ 1444 w 2048"/>
                  <a:gd name="T89" fmla="*/ 300 h 960"/>
                  <a:gd name="T90" fmla="*/ 1628 w 2048"/>
                  <a:gd name="T91" fmla="*/ 120 h 960"/>
                  <a:gd name="T92" fmla="*/ 1440 w 2048"/>
                  <a:gd name="T93" fmla="*/ 840 h 960"/>
                  <a:gd name="T94" fmla="*/ 1396 w 2048"/>
                  <a:gd name="T95" fmla="*/ 705 h 960"/>
                  <a:gd name="T96" fmla="*/ 1628 w 2048"/>
                  <a:gd name="T97" fmla="*/ 600 h 960"/>
                  <a:gd name="T98" fmla="*/ 1922 w 2048"/>
                  <a:gd name="T99" fmla="*/ 840 h 960"/>
                  <a:gd name="T100" fmla="*/ 1440 w 2048"/>
                  <a:gd name="T101" fmla="*/ 840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48" h="960">
                    <a:moveTo>
                      <a:pt x="1823" y="528"/>
                    </a:moveTo>
                    <a:cubicBezTo>
                      <a:pt x="1887" y="473"/>
                      <a:pt x="1928" y="391"/>
                      <a:pt x="1928" y="300"/>
                    </a:cubicBezTo>
                    <a:cubicBezTo>
                      <a:pt x="1928" y="135"/>
                      <a:pt x="1793" y="0"/>
                      <a:pt x="1628" y="0"/>
                    </a:cubicBezTo>
                    <a:cubicBezTo>
                      <a:pt x="1462" y="0"/>
                      <a:pt x="1324" y="134"/>
                      <a:pt x="1324" y="300"/>
                    </a:cubicBezTo>
                    <a:cubicBezTo>
                      <a:pt x="1324" y="387"/>
                      <a:pt x="1362" y="469"/>
                      <a:pt x="1432" y="528"/>
                    </a:cubicBezTo>
                    <a:cubicBezTo>
                      <a:pt x="1392" y="548"/>
                      <a:pt x="1355" y="575"/>
                      <a:pt x="1324" y="606"/>
                    </a:cubicBezTo>
                    <a:cubicBezTo>
                      <a:pt x="1293" y="575"/>
                      <a:pt x="1258" y="549"/>
                      <a:pt x="1219" y="528"/>
                    </a:cubicBezTo>
                    <a:cubicBezTo>
                      <a:pt x="1283" y="473"/>
                      <a:pt x="1324" y="391"/>
                      <a:pt x="1324" y="300"/>
                    </a:cubicBezTo>
                    <a:cubicBezTo>
                      <a:pt x="1324" y="135"/>
                      <a:pt x="1189" y="0"/>
                      <a:pt x="1024" y="0"/>
                    </a:cubicBezTo>
                    <a:cubicBezTo>
                      <a:pt x="859" y="0"/>
                      <a:pt x="724" y="135"/>
                      <a:pt x="724" y="300"/>
                    </a:cubicBezTo>
                    <a:cubicBezTo>
                      <a:pt x="724" y="391"/>
                      <a:pt x="765" y="473"/>
                      <a:pt x="829" y="528"/>
                    </a:cubicBezTo>
                    <a:cubicBezTo>
                      <a:pt x="790" y="548"/>
                      <a:pt x="755" y="575"/>
                      <a:pt x="724" y="606"/>
                    </a:cubicBezTo>
                    <a:cubicBezTo>
                      <a:pt x="693" y="574"/>
                      <a:pt x="658" y="548"/>
                      <a:pt x="619" y="528"/>
                    </a:cubicBezTo>
                    <a:cubicBezTo>
                      <a:pt x="683" y="473"/>
                      <a:pt x="724" y="391"/>
                      <a:pt x="724" y="300"/>
                    </a:cubicBezTo>
                    <a:cubicBezTo>
                      <a:pt x="724" y="135"/>
                      <a:pt x="589" y="0"/>
                      <a:pt x="424" y="0"/>
                    </a:cubicBezTo>
                    <a:cubicBezTo>
                      <a:pt x="259" y="0"/>
                      <a:pt x="124" y="135"/>
                      <a:pt x="124" y="300"/>
                    </a:cubicBezTo>
                    <a:cubicBezTo>
                      <a:pt x="124" y="391"/>
                      <a:pt x="165" y="472"/>
                      <a:pt x="229" y="527"/>
                    </a:cubicBezTo>
                    <a:cubicBezTo>
                      <a:pt x="93" y="597"/>
                      <a:pt x="0" y="738"/>
                      <a:pt x="0" y="900"/>
                    </a:cubicBezTo>
                    <a:cubicBezTo>
                      <a:pt x="0" y="933"/>
                      <a:pt x="27" y="960"/>
                      <a:pt x="60" y="960"/>
                    </a:cubicBezTo>
                    <a:cubicBezTo>
                      <a:pt x="70" y="960"/>
                      <a:pt x="1948" y="960"/>
                      <a:pt x="1988" y="960"/>
                    </a:cubicBezTo>
                    <a:cubicBezTo>
                      <a:pt x="2021" y="960"/>
                      <a:pt x="2048" y="933"/>
                      <a:pt x="2048" y="900"/>
                    </a:cubicBezTo>
                    <a:cubicBezTo>
                      <a:pt x="2048" y="739"/>
                      <a:pt x="1957" y="598"/>
                      <a:pt x="1823" y="528"/>
                    </a:cubicBezTo>
                    <a:close/>
                    <a:moveTo>
                      <a:pt x="424" y="120"/>
                    </a:moveTo>
                    <a:cubicBezTo>
                      <a:pt x="523" y="120"/>
                      <a:pt x="604" y="201"/>
                      <a:pt x="604" y="300"/>
                    </a:cubicBezTo>
                    <a:cubicBezTo>
                      <a:pt x="604" y="399"/>
                      <a:pt x="523" y="480"/>
                      <a:pt x="424" y="480"/>
                    </a:cubicBezTo>
                    <a:cubicBezTo>
                      <a:pt x="325" y="480"/>
                      <a:pt x="244" y="399"/>
                      <a:pt x="244" y="300"/>
                    </a:cubicBezTo>
                    <a:cubicBezTo>
                      <a:pt x="244" y="201"/>
                      <a:pt x="325" y="120"/>
                      <a:pt x="424" y="120"/>
                    </a:cubicBezTo>
                    <a:close/>
                    <a:moveTo>
                      <a:pt x="608" y="840"/>
                    </a:moveTo>
                    <a:cubicBezTo>
                      <a:pt x="126" y="840"/>
                      <a:pt x="126" y="840"/>
                      <a:pt x="126" y="840"/>
                    </a:cubicBezTo>
                    <a:cubicBezTo>
                      <a:pt x="154" y="703"/>
                      <a:pt x="277" y="600"/>
                      <a:pt x="424" y="600"/>
                    </a:cubicBezTo>
                    <a:cubicBezTo>
                      <a:pt x="512" y="600"/>
                      <a:pt x="595" y="639"/>
                      <a:pt x="652" y="705"/>
                    </a:cubicBezTo>
                    <a:cubicBezTo>
                      <a:pt x="630" y="746"/>
                      <a:pt x="615" y="792"/>
                      <a:pt x="608" y="840"/>
                    </a:cubicBezTo>
                    <a:close/>
                    <a:moveTo>
                      <a:pt x="1024" y="120"/>
                    </a:moveTo>
                    <a:cubicBezTo>
                      <a:pt x="1123" y="120"/>
                      <a:pt x="1204" y="201"/>
                      <a:pt x="1204" y="300"/>
                    </a:cubicBezTo>
                    <a:cubicBezTo>
                      <a:pt x="1204" y="399"/>
                      <a:pt x="1123" y="480"/>
                      <a:pt x="1024" y="480"/>
                    </a:cubicBezTo>
                    <a:cubicBezTo>
                      <a:pt x="925" y="480"/>
                      <a:pt x="844" y="399"/>
                      <a:pt x="844" y="300"/>
                    </a:cubicBezTo>
                    <a:cubicBezTo>
                      <a:pt x="844" y="201"/>
                      <a:pt x="925" y="120"/>
                      <a:pt x="1024" y="120"/>
                    </a:cubicBezTo>
                    <a:close/>
                    <a:moveTo>
                      <a:pt x="730" y="840"/>
                    </a:moveTo>
                    <a:cubicBezTo>
                      <a:pt x="758" y="703"/>
                      <a:pt x="879" y="600"/>
                      <a:pt x="1024" y="600"/>
                    </a:cubicBezTo>
                    <a:cubicBezTo>
                      <a:pt x="1169" y="600"/>
                      <a:pt x="1290" y="703"/>
                      <a:pt x="1318" y="840"/>
                    </a:cubicBezTo>
                    <a:cubicBezTo>
                      <a:pt x="1298" y="840"/>
                      <a:pt x="755" y="840"/>
                      <a:pt x="730" y="840"/>
                    </a:cubicBezTo>
                    <a:close/>
                    <a:moveTo>
                      <a:pt x="1628" y="120"/>
                    </a:moveTo>
                    <a:cubicBezTo>
                      <a:pt x="1727" y="120"/>
                      <a:pt x="1808" y="201"/>
                      <a:pt x="1808" y="300"/>
                    </a:cubicBezTo>
                    <a:cubicBezTo>
                      <a:pt x="1808" y="399"/>
                      <a:pt x="1727" y="480"/>
                      <a:pt x="1628" y="480"/>
                    </a:cubicBezTo>
                    <a:cubicBezTo>
                      <a:pt x="1528" y="480"/>
                      <a:pt x="1444" y="398"/>
                      <a:pt x="1444" y="300"/>
                    </a:cubicBezTo>
                    <a:cubicBezTo>
                      <a:pt x="1444" y="202"/>
                      <a:pt x="1528" y="120"/>
                      <a:pt x="1628" y="120"/>
                    </a:cubicBezTo>
                    <a:close/>
                    <a:moveTo>
                      <a:pt x="1440" y="840"/>
                    </a:moveTo>
                    <a:cubicBezTo>
                      <a:pt x="1433" y="792"/>
                      <a:pt x="1418" y="747"/>
                      <a:pt x="1396" y="705"/>
                    </a:cubicBezTo>
                    <a:cubicBezTo>
                      <a:pt x="1453" y="640"/>
                      <a:pt x="1539" y="600"/>
                      <a:pt x="1628" y="600"/>
                    </a:cubicBezTo>
                    <a:cubicBezTo>
                      <a:pt x="1773" y="600"/>
                      <a:pt x="1894" y="703"/>
                      <a:pt x="1922" y="840"/>
                    </a:cubicBezTo>
                    <a:lnTo>
                      <a:pt x="1440" y="8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11"/>
              <p:cNvSpPr>
                <a:spLocks/>
              </p:cNvSpPr>
              <p:nvPr/>
            </p:nvSpPr>
            <p:spPr bwMode="auto">
              <a:xfrm>
                <a:off x="3784600" y="3768725"/>
                <a:ext cx="101600" cy="74612"/>
              </a:xfrm>
              <a:custGeom>
                <a:avLst/>
                <a:gdLst>
                  <a:gd name="T0" fmla="*/ 468 w 492"/>
                  <a:gd name="T1" fmla="*/ 24 h 366"/>
                  <a:gd name="T2" fmla="*/ 384 w 492"/>
                  <a:gd name="T3" fmla="*/ 24 h 366"/>
                  <a:gd name="T4" fmla="*/ 186 w 492"/>
                  <a:gd name="T5" fmla="*/ 221 h 366"/>
                  <a:gd name="T6" fmla="*/ 108 w 492"/>
                  <a:gd name="T7" fmla="*/ 144 h 366"/>
                  <a:gd name="T8" fmla="*/ 24 w 492"/>
                  <a:gd name="T9" fmla="*/ 144 h 366"/>
                  <a:gd name="T10" fmla="*/ 24 w 492"/>
                  <a:gd name="T11" fmla="*/ 228 h 366"/>
                  <a:gd name="T12" fmla="*/ 144 w 492"/>
                  <a:gd name="T13" fmla="*/ 348 h 366"/>
                  <a:gd name="T14" fmla="*/ 186 w 492"/>
                  <a:gd name="T15" fmla="*/ 366 h 366"/>
                  <a:gd name="T16" fmla="*/ 228 w 492"/>
                  <a:gd name="T17" fmla="*/ 348 h 366"/>
                  <a:gd name="T18" fmla="*/ 468 w 492"/>
                  <a:gd name="T19" fmla="*/ 108 h 366"/>
                  <a:gd name="T20" fmla="*/ 468 w 492"/>
                  <a:gd name="T21" fmla="*/ 24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2" h="366">
                    <a:moveTo>
                      <a:pt x="468" y="24"/>
                    </a:moveTo>
                    <a:cubicBezTo>
                      <a:pt x="445" y="0"/>
                      <a:pt x="407" y="0"/>
                      <a:pt x="384" y="24"/>
                    </a:cubicBezTo>
                    <a:cubicBezTo>
                      <a:pt x="186" y="221"/>
                      <a:pt x="186" y="221"/>
                      <a:pt x="186" y="221"/>
                    </a:cubicBezTo>
                    <a:cubicBezTo>
                      <a:pt x="108" y="144"/>
                      <a:pt x="108" y="144"/>
                      <a:pt x="108" y="144"/>
                    </a:cubicBezTo>
                    <a:cubicBezTo>
                      <a:pt x="85" y="120"/>
                      <a:pt x="47" y="120"/>
                      <a:pt x="24" y="144"/>
                    </a:cubicBezTo>
                    <a:cubicBezTo>
                      <a:pt x="0" y="167"/>
                      <a:pt x="0" y="205"/>
                      <a:pt x="24" y="228"/>
                    </a:cubicBezTo>
                    <a:cubicBezTo>
                      <a:pt x="144" y="348"/>
                      <a:pt x="144" y="348"/>
                      <a:pt x="144" y="348"/>
                    </a:cubicBezTo>
                    <a:cubicBezTo>
                      <a:pt x="155" y="360"/>
                      <a:pt x="171" y="366"/>
                      <a:pt x="186" y="366"/>
                    </a:cubicBezTo>
                    <a:cubicBezTo>
                      <a:pt x="201" y="366"/>
                      <a:pt x="217" y="360"/>
                      <a:pt x="228" y="348"/>
                    </a:cubicBezTo>
                    <a:cubicBezTo>
                      <a:pt x="468" y="108"/>
                      <a:pt x="468" y="108"/>
                      <a:pt x="468" y="108"/>
                    </a:cubicBezTo>
                    <a:cubicBezTo>
                      <a:pt x="492" y="85"/>
                      <a:pt x="492" y="47"/>
                      <a:pt x="468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12"/>
              <p:cNvSpPr>
                <a:spLocks noEditPoints="1"/>
              </p:cNvSpPr>
              <p:nvPr/>
            </p:nvSpPr>
            <p:spPr bwMode="auto">
              <a:xfrm>
                <a:off x="3736975" y="3706813"/>
                <a:ext cx="198438" cy="198437"/>
              </a:xfrm>
              <a:custGeom>
                <a:avLst/>
                <a:gdLst>
                  <a:gd name="T0" fmla="*/ 480 w 964"/>
                  <a:gd name="T1" fmla="*/ 0 h 968"/>
                  <a:gd name="T2" fmla="*/ 0 w 964"/>
                  <a:gd name="T3" fmla="*/ 484 h 968"/>
                  <a:gd name="T4" fmla="*/ 480 w 964"/>
                  <a:gd name="T5" fmla="*/ 968 h 968"/>
                  <a:gd name="T6" fmla="*/ 964 w 964"/>
                  <a:gd name="T7" fmla="*/ 484 h 968"/>
                  <a:gd name="T8" fmla="*/ 480 w 964"/>
                  <a:gd name="T9" fmla="*/ 0 h 968"/>
                  <a:gd name="T10" fmla="*/ 480 w 964"/>
                  <a:gd name="T11" fmla="*/ 848 h 968"/>
                  <a:gd name="T12" fmla="*/ 120 w 964"/>
                  <a:gd name="T13" fmla="*/ 484 h 968"/>
                  <a:gd name="T14" fmla="*/ 480 w 964"/>
                  <a:gd name="T15" fmla="*/ 120 h 968"/>
                  <a:gd name="T16" fmla="*/ 844 w 964"/>
                  <a:gd name="T17" fmla="*/ 484 h 968"/>
                  <a:gd name="T18" fmla="*/ 480 w 964"/>
                  <a:gd name="T19" fmla="*/ 848 h 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4" h="968">
                    <a:moveTo>
                      <a:pt x="480" y="0"/>
                    </a:moveTo>
                    <a:cubicBezTo>
                      <a:pt x="215" y="0"/>
                      <a:pt x="0" y="217"/>
                      <a:pt x="0" y="484"/>
                    </a:cubicBezTo>
                    <a:cubicBezTo>
                      <a:pt x="0" y="751"/>
                      <a:pt x="215" y="968"/>
                      <a:pt x="480" y="968"/>
                    </a:cubicBezTo>
                    <a:cubicBezTo>
                      <a:pt x="745" y="968"/>
                      <a:pt x="964" y="750"/>
                      <a:pt x="964" y="484"/>
                    </a:cubicBezTo>
                    <a:cubicBezTo>
                      <a:pt x="964" y="219"/>
                      <a:pt x="746" y="0"/>
                      <a:pt x="480" y="0"/>
                    </a:cubicBezTo>
                    <a:close/>
                    <a:moveTo>
                      <a:pt x="480" y="848"/>
                    </a:moveTo>
                    <a:cubicBezTo>
                      <a:pt x="281" y="848"/>
                      <a:pt x="120" y="685"/>
                      <a:pt x="120" y="484"/>
                    </a:cubicBezTo>
                    <a:cubicBezTo>
                      <a:pt x="120" y="283"/>
                      <a:pt x="281" y="120"/>
                      <a:pt x="480" y="120"/>
                    </a:cubicBezTo>
                    <a:cubicBezTo>
                      <a:pt x="677" y="120"/>
                      <a:pt x="844" y="287"/>
                      <a:pt x="844" y="484"/>
                    </a:cubicBezTo>
                    <a:cubicBezTo>
                      <a:pt x="844" y="681"/>
                      <a:pt x="677" y="848"/>
                      <a:pt x="480" y="8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6" name="Group 5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912263" y="3897569"/>
            <a:ext cx="1281512" cy="487738"/>
            <a:chOff x="9912263" y="3897569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3" name="Freeform 52"/>
            <p:cNvSpPr/>
            <p:nvPr/>
          </p:nvSpPr>
          <p:spPr>
            <a:xfrm flipH="1">
              <a:off x="9912263" y="3897569"/>
              <a:ext cx="1281512" cy="487738"/>
            </a:xfrm>
            <a:custGeom>
              <a:avLst/>
              <a:gdLst>
                <a:gd name="connsiteX0" fmla="*/ 1281512 w 1281512"/>
                <a:gd name="connsiteY0" fmla="*/ 0 h 487738"/>
                <a:gd name="connsiteX1" fmla="*/ 256995 w 1281512"/>
                <a:gd name="connsiteY1" fmla="*/ 0 h 487738"/>
                <a:gd name="connsiteX2" fmla="*/ 256995 w 1281512"/>
                <a:gd name="connsiteY2" fmla="*/ 1323 h 487738"/>
                <a:gd name="connsiteX3" fmla="*/ 243869 w 1281512"/>
                <a:gd name="connsiteY3" fmla="*/ 0 h 487738"/>
                <a:gd name="connsiteX4" fmla="*/ 0 w 1281512"/>
                <a:gd name="connsiteY4" fmla="*/ 243869 h 487738"/>
                <a:gd name="connsiteX5" fmla="*/ 243869 w 1281512"/>
                <a:gd name="connsiteY5" fmla="*/ 487738 h 487738"/>
                <a:gd name="connsiteX6" fmla="*/ 256995 w 1281512"/>
                <a:gd name="connsiteY6" fmla="*/ 486415 h 487738"/>
                <a:gd name="connsiteX7" fmla="*/ 256995 w 1281512"/>
                <a:gd name="connsiteY7" fmla="*/ 487737 h 487738"/>
                <a:gd name="connsiteX8" fmla="*/ 1281512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1281512" y="0"/>
                  </a:moveTo>
                  <a:lnTo>
                    <a:pt x="256995" y="0"/>
                  </a:lnTo>
                  <a:lnTo>
                    <a:pt x="256995" y="1323"/>
                  </a:lnTo>
                  <a:lnTo>
                    <a:pt x="243869" y="0"/>
                  </a:lnTo>
                  <a:cubicBezTo>
                    <a:pt x="109184" y="0"/>
                    <a:pt x="0" y="109184"/>
                    <a:pt x="0" y="243869"/>
                  </a:cubicBezTo>
                  <a:cubicBezTo>
                    <a:pt x="0" y="378554"/>
                    <a:pt x="109184" y="487738"/>
                    <a:pt x="243869" y="487738"/>
                  </a:cubicBezTo>
                  <a:lnTo>
                    <a:pt x="256995" y="486415"/>
                  </a:lnTo>
                  <a:lnTo>
                    <a:pt x="256995" y="487737"/>
                  </a:lnTo>
                  <a:lnTo>
                    <a:pt x="1281512" y="487737"/>
                  </a:lnTo>
                  <a:close/>
                </a:path>
              </a:pathLst>
            </a:custGeom>
            <a:solidFill>
              <a:srgbClr val="4FD0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10813249" y="4076466"/>
              <a:ext cx="273316" cy="129944"/>
              <a:chOff x="4254500" y="2100263"/>
              <a:chExt cx="1906588" cy="906463"/>
            </a:xfrm>
          </p:grpSpPr>
          <p:sp>
            <p:nvSpPr>
              <p:cNvPr id="41" name="Freeform 5"/>
              <p:cNvSpPr>
                <a:spLocks noEditPoints="1"/>
              </p:cNvSpPr>
              <p:nvPr/>
            </p:nvSpPr>
            <p:spPr bwMode="auto">
              <a:xfrm>
                <a:off x="4254500" y="2100263"/>
                <a:ext cx="1906588" cy="906463"/>
              </a:xfrm>
              <a:custGeom>
                <a:avLst/>
                <a:gdLst>
                  <a:gd name="T0" fmla="*/ 1831 w 2048"/>
                  <a:gd name="T1" fmla="*/ 0 h 970"/>
                  <a:gd name="T2" fmla="*/ 1613 w 2048"/>
                  <a:gd name="T3" fmla="*/ 217 h 970"/>
                  <a:gd name="T4" fmla="*/ 1648 w 2048"/>
                  <a:gd name="T5" fmla="*/ 336 h 970"/>
                  <a:gd name="T6" fmla="*/ 1413 w 2048"/>
                  <a:gd name="T7" fmla="*/ 571 h 970"/>
                  <a:gd name="T8" fmla="*/ 1295 w 2048"/>
                  <a:gd name="T9" fmla="*/ 535 h 970"/>
                  <a:gd name="T10" fmla="*/ 1173 w 2048"/>
                  <a:gd name="T11" fmla="*/ 573 h 970"/>
                  <a:gd name="T12" fmla="*/ 935 w 2048"/>
                  <a:gd name="T13" fmla="*/ 336 h 970"/>
                  <a:gd name="T14" fmla="*/ 971 w 2048"/>
                  <a:gd name="T15" fmla="*/ 217 h 970"/>
                  <a:gd name="T16" fmla="*/ 753 w 2048"/>
                  <a:gd name="T17" fmla="*/ 0 h 970"/>
                  <a:gd name="T18" fmla="*/ 536 w 2048"/>
                  <a:gd name="T19" fmla="*/ 217 h 970"/>
                  <a:gd name="T20" fmla="*/ 571 w 2048"/>
                  <a:gd name="T21" fmla="*/ 336 h 970"/>
                  <a:gd name="T22" fmla="*/ 336 w 2048"/>
                  <a:gd name="T23" fmla="*/ 571 h 970"/>
                  <a:gd name="T24" fmla="*/ 217 w 2048"/>
                  <a:gd name="T25" fmla="*/ 535 h 970"/>
                  <a:gd name="T26" fmla="*/ 0 w 2048"/>
                  <a:gd name="T27" fmla="*/ 753 h 970"/>
                  <a:gd name="T28" fmla="*/ 217 w 2048"/>
                  <a:gd name="T29" fmla="*/ 970 h 970"/>
                  <a:gd name="T30" fmla="*/ 435 w 2048"/>
                  <a:gd name="T31" fmla="*/ 753 h 970"/>
                  <a:gd name="T32" fmla="*/ 400 w 2048"/>
                  <a:gd name="T33" fmla="*/ 634 h 970"/>
                  <a:gd name="T34" fmla="*/ 635 w 2048"/>
                  <a:gd name="T35" fmla="*/ 399 h 970"/>
                  <a:gd name="T36" fmla="*/ 753 w 2048"/>
                  <a:gd name="T37" fmla="*/ 435 h 970"/>
                  <a:gd name="T38" fmla="*/ 872 w 2048"/>
                  <a:gd name="T39" fmla="*/ 399 h 970"/>
                  <a:gd name="T40" fmla="*/ 1110 w 2048"/>
                  <a:gd name="T41" fmla="*/ 638 h 970"/>
                  <a:gd name="T42" fmla="*/ 1077 w 2048"/>
                  <a:gd name="T43" fmla="*/ 753 h 970"/>
                  <a:gd name="T44" fmla="*/ 1295 w 2048"/>
                  <a:gd name="T45" fmla="*/ 970 h 970"/>
                  <a:gd name="T46" fmla="*/ 1512 w 2048"/>
                  <a:gd name="T47" fmla="*/ 753 h 970"/>
                  <a:gd name="T48" fmla="*/ 1477 w 2048"/>
                  <a:gd name="T49" fmla="*/ 634 h 970"/>
                  <a:gd name="T50" fmla="*/ 1712 w 2048"/>
                  <a:gd name="T51" fmla="*/ 399 h 970"/>
                  <a:gd name="T52" fmla="*/ 1831 w 2048"/>
                  <a:gd name="T53" fmla="*/ 435 h 970"/>
                  <a:gd name="T54" fmla="*/ 2048 w 2048"/>
                  <a:gd name="T55" fmla="*/ 217 h 970"/>
                  <a:gd name="T56" fmla="*/ 1831 w 2048"/>
                  <a:gd name="T57" fmla="*/ 0 h 970"/>
                  <a:gd name="T58" fmla="*/ 217 w 2048"/>
                  <a:gd name="T59" fmla="*/ 880 h 970"/>
                  <a:gd name="T60" fmla="*/ 90 w 2048"/>
                  <a:gd name="T61" fmla="*/ 753 h 970"/>
                  <a:gd name="T62" fmla="*/ 217 w 2048"/>
                  <a:gd name="T63" fmla="*/ 625 h 970"/>
                  <a:gd name="T64" fmla="*/ 345 w 2048"/>
                  <a:gd name="T65" fmla="*/ 753 h 970"/>
                  <a:gd name="T66" fmla="*/ 217 w 2048"/>
                  <a:gd name="T67" fmla="*/ 880 h 970"/>
                  <a:gd name="T68" fmla="*/ 753 w 2048"/>
                  <a:gd name="T69" fmla="*/ 345 h 970"/>
                  <a:gd name="T70" fmla="*/ 626 w 2048"/>
                  <a:gd name="T71" fmla="*/ 217 h 970"/>
                  <a:gd name="T72" fmla="*/ 753 w 2048"/>
                  <a:gd name="T73" fmla="*/ 90 h 970"/>
                  <a:gd name="T74" fmla="*/ 881 w 2048"/>
                  <a:gd name="T75" fmla="*/ 217 h 970"/>
                  <a:gd name="T76" fmla="*/ 753 w 2048"/>
                  <a:gd name="T77" fmla="*/ 345 h 970"/>
                  <a:gd name="T78" fmla="*/ 1295 w 2048"/>
                  <a:gd name="T79" fmla="*/ 880 h 970"/>
                  <a:gd name="T80" fmla="*/ 1167 w 2048"/>
                  <a:gd name="T81" fmla="*/ 753 h 970"/>
                  <a:gd name="T82" fmla="*/ 1295 w 2048"/>
                  <a:gd name="T83" fmla="*/ 625 h 970"/>
                  <a:gd name="T84" fmla="*/ 1422 w 2048"/>
                  <a:gd name="T85" fmla="*/ 753 h 970"/>
                  <a:gd name="T86" fmla="*/ 1295 w 2048"/>
                  <a:gd name="T87" fmla="*/ 880 h 970"/>
                  <a:gd name="T88" fmla="*/ 1831 w 2048"/>
                  <a:gd name="T89" fmla="*/ 345 h 970"/>
                  <a:gd name="T90" fmla="*/ 1703 w 2048"/>
                  <a:gd name="T91" fmla="*/ 217 h 970"/>
                  <a:gd name="T92" fmla="*/ 1831 w 2048"/>
                  <a:gd name="T93" fmla="*/ 90 h 970"/>
                  <a:gd name="T94" fmla="*/ 1958 w 2048"/>
                  <a:gd name="T95" fmla="*/ 217 h 970"/>
                  <a:gd name="T96" fmla="*/ 1831 w 2048"/>
                  <a:gd name="T97" fmla="*/ 345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48" h="970">
                    <a:moveTo>
                      <a:pt x="1831" y="0"/>
                    </a:moveTo>
                    <a:cubicBezTo>
                      <a:pt x="1711" y="0"/>
                      <a:pt x="1613" y="97"/>
                      <a:pt x="1613" y="217"/>
                    </a:cubicBezTo>
                    <a:cubicBezTo>
                      <a:pt x="1613" y="261"/>
                      <a:pt x="1626" y="302"/>
                      <a:pt x="1648" y="336"/>
                    </a:cubicBezTo>
                    <a:cubicBezTo>
                      <a:pt x="1413" y="571"/>
                      <a:pt x="1413" y="571"/>
                      <a:pt x="1413" y="571"/>
                    </a:cubicBezTo>
                    <a:cubicBezTo>
                      <a:pt x="1379" y="548"/>
                      <a:pt x="1339" y="535"/>
                      <a:pt x="1295" y="535"/>
                    </a:cubicBezTo>
                    <a:cubicBezTo>
                      <a:pt x="1250" y="535"/>
                      <a:pt x="1207" y="549"/>
                      <a:pt x="1173" y="573"/>
                    </a:cubicBezTo>
                    <a:cubicBezTo>
                      <a:pt x="935" y="336"/>
                      <a:pt x="935" y="336"/>
                      <a:pt x="935" y="336"/>
                    </a:cubicBezTo>
                    <a:cubicBezTo>
                      <a:pt x="958" y="302"/>
                      <a:pt x="971" y="261"/>
                      <a:pt x="971" y="217"/>
                    </a:cubicBezTo>
                    <a:cubicBezTo>
                      <a:pt x="971" y="97"/>
                      <a:pt x="873" y="0"/>
                      <a:pt x="753" y="0"/>
                    </a:cubicBezTo>
                    <a:cubicBezTo>
                      <a:pt x="633" y="0"/>
                      <a:pt x="536" y="97"/>
                      <a:pt x="536" y="217"/>
                    </a:cubicBezTo>
                    <a:cubicBezTo>
                      <a:pt x="536" y="261"/>
                      <a:pt x="549" y="302"/>
                      <a:pt x="571" y="336"/>
                    </a:cubicBezTo>
                    <a:cubicBezTo>
                      <a:pt x="336" y="571"/>
                      <a:pt x="336" y="571"/>
                      <a:pt x="336" y="571"/>
                    </a:cubicBezTo>
                    <a:cubicBezTo>
                      <a:pt x="302" y="548"/>
                      <a:pt x="261" y="535"/>
                      <a:pt x="217" y="535"/>
                    </a:cubicBezTo>
                    <a:cubicBezTo>
                      <a:pt x="98" y="535"/>
                      <a:pt x="0" y="633"/>
                      <a:pt x="0" y="753"/>
                    </a:cubicBezTo>
                    <a:cubicBezTo>
                      <a:pt x="0" y="873"/>
                      <a:pt x="98" y="970"/>
                      <a:pt x="217" y="970"/>
                    </a:cubicBezTo>
                    <a:cubicBezTo>
                      <a:pt x="337" y="970"/>
                      <a:pt x="435" y="873"/>
                      <a:pt x="435" y="753"/>
                    </a:cubicBezTo>
                    <a:cubicBezTo>
                      <a:pt x="435" y="709"/>
                      <a:pt x="422" y="668"/>
                      <a:pt x="400" y="634"/>
                    </a:cubicBezTo>
                    <a:cubicBezTo>
                      <a:pt x="635" y="399"/>
                      <a:pt x="635" y="399"/>
                      <a:pt x="635" y="399"/>
                    </a:cubicBezTo>
                    <a:cubicBezTo>
                      <a:pt x="669" y="422"/>
                      <a:pt x="709" y="435"/>
                      <a:pt x="753" y="435"/>
                    </a:cubicBezTo>
                    <a:cubicBezTo>
                      <a:pt x="797" y="435"/>
                      <a:pt x="838" y="422"/>
                      <a:pt x="872" y="399"/>
                    </a:cubicBezTo>
                    <a:cubicBezTo>
                      <a:pt x="1110" y="638"/>
                      <a:pt x="1110" y="638"/>
                      <a:pt x="1110" y="638"/>
                    </a:cubicBezTo>
                    <a:cubicBezTo>
                      <a:pt x="1090" y="671"/>
                      <a:pt x="1077" y="711"/>
                      <a:pt x="1077" y="753"/>
                    </a:cubicBezTo>
                    <a:cubicBezTo>
                      <a:pt x="1077" y="873"/>
                      <a:pt x="1175" y="970"/>
                      <a:pt x="1295" y="970"/>
                    </a:cubicBezTo>
                    <a:cubicBezTo>
                      <a:pt x="1415" y="970"/>
                      <a:pt x="1512" y="873"/>
                      <a:pt x="1512" y="753"/>
                    </a:cubicBezTo>
                    <a:cubicBezTo>
                      <a:pt x="1512" y="709"/>
                      <a:pt x="1499" y="668"/>
                      <a:pt x="1477" y="634"/>
                    </a:cubicBezTo>
                    <a:cubicBezTo>
                      <a:pt x="1712" y="399"/>
                      <a:pt x="1712" y="399"/>
                      <a:pt x="1712" y="399"/>
                    </a:cubicBezTo>
                    <a:cubicBezTo>
                      <a:pt x="1746" y="422"/>
                      <a:pt x="1787" y="435"/>
                      <a:pt x="1831" y="435"/>
                    </a:cubicBezTo>
                    <a:cubicBezTo>
                      <a:pt x="1950" y="435"/>
                      <a:pt x="2048" y="337"/>
                      <a:pt x="2048" y="217"/>
                    </a:cubicBezTo>
                    <a:cubicBezTo>
                      <a:pt x="2048" y="97"/>
                      <a:pt x="1950" y="0"/>
                      <a:pt x="1831" y="0"/>
                    </a:cubicBezTo>
                    <a:close/>
                    <a:moveTo>
                      <a:pt x="217" y="880"/>
                    </a:moveTo>
                    <a:cubicBezTo>
                      <a:pt x="147" y="880"/>
                      <a:pt x="90" y="823"/>
                      <a:pt x="90" y="753"/>
                    </a:cubicBezTo>
                    <a:cubicBezTo>
                      <a:pt x="90" y="682"/>
                      <a:pt x="147" y="625"/>
                      <a:pt x="217" y="625"/>
                    </a:cubicBezTo>
                    <a:cubicBezTo>
                      <a:pt x="288" y="625"/>
                      <a:pt x="345" y="682"/>
                      <a:pt x="345" y="753"/>
                    </a:cubicBezTo>
                    <a:cubicBezTo>
                      <a:pt x="345" y="823"/>
                      <a:pt x="288" y="880"/>
                      <a:pt x="217" y="880"/>
                    </a:cubicBezTo>
                    <a:close/>
                    <a:moveTo>
                      <a:pt x="753" y="345"/>
                    </a:moveTo>
                    <a:cubicBezTo>
                      <a:pt x="683" y="345"/>
                      <a:pt x="626" y="288"/>
                      <a:pt x="626" y="217"/>
                    </a:cubicBezTo>
                    <a:cubicBezTo>
                      <a:pt x="626" y="147"/>
                      <a:pt x="683" y="90"/>
                      <a:pt x="753" y="90"/>
                    </a:cubicBezTo>
                    <a:cubicBezTo>
                      <a:pt x="823" y="90"/>
                      <a:pt x="881" y="147"/>
                      <a:pt x="881" y="217"/>
                    </a:cubicBezTo>
                    <a:cubicBezTo>
                      <a:pt x="881" y="288"/>
                      <a:pt x="823" y="345"/>
                      <a:pt x="753" y="345"/>
                    </a:cubicBezTo>
                    <a:close/>
                    <a:moveTo>
                      <a:pt x="1295" y="880"/>
                    </a:moveTo>
                    <a:cubicBezTo>
                      <a:pt x="1225" y="880"/>
                      <a:pt x="1167" y="823"/>
                      <a:pt x="1167" y="753"/>
                    </a:cubicBezTo>
                    <a:cubicBezTo>
                      <a:pt x="1167" y="682"/>
                      <a:pt x="1225" y="625"/>
                      <a:pt x="1295" y="625"/>
                    </a:cubicBezTo>
                    <a:cubicBezTo>
                      <a:pt x="1365" y="625"/>
                      <a:pt x="1422" y="682"/>
                      <a:pt x="1422" y="753"/>
                    </a:cubicBezTo>
                    <a:cubicBezTo>
                      <a:pt x="1422" y="823"/>
                      <a:pt x="1365" y="880"/>
                      <a:pt x="1295" y="880"/>
                    </a:cubicBezTo>
                    <a:close/>
                    <a:moveTo>
                      <a:pt x="1831" y="345"/>
                    </a:moveTo>
                    <a:cubicBezTo>
                      <a:pt x="1760" y="345"/>
                      <a:pt x="1703" y="288"/>
                      <a:pt x="1703" y="217"/>
                    </a:cubicBezTo>
                    <a:cubicBezTo>
                      <a:pt x="1703" y="147"/>
                      <a:pt x="1760" y="90"/>
                      <a:pt x="1831" y="90"/>
                    </a:cubicBezTo>
                    <a:cubicBezTo>
                      <a:pt x="1901" y="90"/>
                      <a:pt x="1958" y="147"/>
                      <a:pt x="1958" y="217"/>
                    </a:cubicBezTo>
                    <a:cubicBezTo>
                      <a:pt x="1958" y="288"/>
                      <a:pt x="1901" y="345"/>
                      <a:pt x="1831" y="3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>
                <a:off x="4752975" y="2598738"/>
                <a:ext cx="176213" cy="174625"/>
              </a:xfrm>
              <a:custGeom>
                <a:avLst/>
                <a:gdLst>
                  <a:gd name="T0" fmla="*/ 172 w 190"/>
                  <a:gd name="T1" fmla="*/ 18 h 186"/>
                  <a:gd name="T2" fmla="*/ 109 w 190"/>
                  <a:gd name="T3" fmla="*/ 18 h 186"/>
                  <a:gd name="T4" fmla="*/ 17 w 190"/>
                  <a:gd name="T5" fmla="*/ 109 h 186"/>
                  <a:gd name="T6" fmla="*/ 17 w 190"/>
                  <a:gd name="T7" fmla="*/ 173 h 186"/>
                  <a:gd name="T8" fmla="*/ 49 w 190"/>
                  <a:gd name="T9" fmla="*/ 186 h 186"/>
                  <a:gd name="T10" fmla="*/ 81 w 190"/>
                  <a:gd name="T11" fmla="*/ 173 h 186"/>
                  <a:gd name="T12" fmla="*/ 172 w 190"/>
                  <a:gd name="T13" fmla="*/ 81 h 186"/>
                  <a:gd name="T14" fmla="*/ 172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7"/>
              <p:cNvSpPr>
                <a:spLocks/>
              </p:cNvSpPr>
              <p:nvPr/>
            </p:nvSpPr>
            <p:spPr bwMode="auto">
              <a:xfrm>
                <a:off x="5486400" y="2330451"/>
                <a:ext cx="177800" cy="174625"/>
              </a:xfrm>
              <a:custGeom>
                <a:avLst/>
                <a:gdLst>
                  <a:gd name="T0" fmla="*/ 173 w 190"/>
                  <a:gd name="T1" fmla="*/ 18 h 186"/>
                  <a:gd name="T2" fmla="*/ 109 w 190"/>
                  <a:gd name="T3" fmla="*/ 18 h 186"/>
                  <a:gd name="T4" fmla="*/ 18 w 190"/>
                  <a:gd name="T5" fmla="*/ 109 h 186"/>
                  <a:gd name="T6" fmla="*/ 18 w 190"/>
                  <a:gd name="T7" fmla="*/ 173 h 186"/>
                  <a:gd name="T8" fmla="*/ 50 w 190"/>
                  <a:gd name="T9" fmla="*/ 186 h 186"/>
                  <a:gd name="T10" fmla="*/ 81 w 190"/>
                  <a:gd name="T11" fmla="*/ 173 h 186"/>
                  <a:gd name="T12" fmla="*/ 173 w 190"/>
                  <a:gd name="T13" fmla="*/ 81 h 186"/>
                  <a:gd name="T14" fmla="*/ 173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277" y="-147350"/>
            <a:ext cx="13792312" cy="7930986"/>
          </a:xfrm>
          <a:prstGeom prst="rect">
            <a:avLst/>
          </a:prstGeom>
        </p:spPr>
      </p:pic>
      <p:sp>
        <p:nvSpPr>
          <p:cNvPr id="2" name="Freeform 1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57440" y="648118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7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81000" y="6345823"/>
            <a:ext cx="69153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Your logo</a:t>
            </a:r>
          </a:p>
        </p:txBody>
      </p:sp>
      <p:graphicFrame>
        <p:nvGraphicFramePr>
          <p:cNvPr id="16" name="Chart 15" descr="This is a chart. "/>
          <p:cNvGraphicFramePr/>
          <p:nvPr>
            <p:extLst>
              <p:ext uri="{D42A27DB-BD31-4B8C-83A1-F6EECF244321}">
                <p14:modId xmlns:p14="http://schemas.microsoft.com/office/powerpoint/2010/main" val="2106714753"/>
              </p:ext>
            </p:extLst>
          </p:nvPr>
        </p:nvGraphicFramePr>
        <p:xfrm>
          <a:off x="1506071" y="878542"/>
          <a:ext cx="8892988" cy="5127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4" name="Group 3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8881068" y="3621085"/>
            <a:ext cx="414478" cy="197058"/>
            <a:chOff x="4254500" y="2100263"/>
            <a:chExt cx="1906588" cy="906463"/>
          </a:xfrm>
        </p:grpSpPr>
        <p:sp>
          <p:nvSpPr>
            <p:cNvPr id="35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Title 4" hidden="1">
            <a:extLst>
              <a:ext uri="{FF2B5EF4-FFF2-40B4-BE49-F238E27FC236}">
                <a16:creationId xmlns:a16="http://schemas.microsoft.com/office/drawing/2014/main" xmlns="" id="{B353CF45-7FD3-4F2B-B046-D14200DB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10</a:t>
            </a:r>
          </a:p>
        </p:txBody>
      </p:sp>
    </p:spTree>
    <p:extLst>
      <p:ext uri="{BB962C8B-B14F-4D97-AF65-F5344CB8AC3E}">
        <p14:creationId xmlns:p14="http://schemas.microsoft.com/office/powerpoint/2010/main" val="3578582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Oval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1588" y="3059668"/>
            <a:ext cx="342882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800" b="1" dirty="0">
                <a:solidFill>
                  <a:srgbClr val="FFFFFF"/>
                </a:solidFill>
                <a:latin typeface="+mj-lt"/>
              </a:rPr>
              <a:t>THANK YOU</a:t>
            </a:r>
          </a:p>
        </p:txBody>
      </p:sp>
      <p:pic>
        <p:nvPicPr>
          <p:cNvPr id="10" name="Picture 9" descr="This is an icon that reads &quot;24Slides.&quot;">
            <a:hlinkClick r:id="rId3"/>
            <a:extLst>
              <a:ext uri="{FF2B5EF4-FFF2-40B4-BE49-F238E27FC236}">
                <a16:creationId xmlns:a16="http://schemas.microsoft.com/office/drawing/2014/main" xmlns="" id="{E88D3554-2B38-7045-B778-76FB3465B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650" y="6336441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xmlns="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Data-driven PowerPoint, from 24Slides</Template>
  <TotalTime>0</TotalTime>
  <Words>788</Words>
  <Application>Microsoft Office PowerPoint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 Unicode MS</vt:lpstr>
      <vt:lpstr>Arial</vt:lpstr>
      <vt:lpstr>Calibri</vt:lpstr>
      <vt:lpstr>Century Gothic</vt:lpstr>
      <vt:lpstr>Segoe UI Light</vt:lpstr>
      <vt:lpstr>Office Theme</vt:lpstr>
      <vt:lpstr>Slide 1</vt:lpstr>
      <vt:lpstr>seaborn.catplot</vt:lpstr>
      <vt:lpstr>PowerPoint Presentation</vt:lpstr>
      <vt:lpstr>PowerPoint Presentation</vt:lpstr>
      <vt:lpstr>Slide 10</vt:lpstr>
      <vt:lpstr>Slide 10</vt:lpstr>
      <vt:lpstr>Slide 10</vt:lpstr>
      <vt:lpstr>Slide 11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2021-08-14T23:02:20Z</dcterms:created>
  <dcterms:modified xsi:type="dcterms:W3CDTF">2021-08-14T23:52:23Z</dcterms:modified>
</cp:coreProperties>
</file>