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2" r:id="rId7"/>
    <p:sldId id="264" r:id="rId8"/>
    <p:sldId id="267" r:id="rId9"/>
    <p:sldId id="263" r:id="rId10"/>
    <p:sldId id="261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5296031-37E2-4A98-8BDE-4290CC3E3B54}" type="datetime1">
              <a:rPr lang="fr-FR"/>
              <a:pPr lvl="0"/>
              <a:t>24/05/2016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A0439C7-BF05-478C-A9B8-9A33425499F2}" type="slidenum"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6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30F6DC-B462-4878-885B-0DF4576011E2}" type="slidenum">
              <a:t>4</a:t>
            </a:fld>
            <a:endParaRPr lang="fr-FR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0439C7-BF05-478C-A9B8-9A33425499F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99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0439C7-BF05-478C-A9B8-9A33425499F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99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/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/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6"/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1"/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3"/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16"/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17"/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18"/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1"/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23"/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26"/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27"/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28"/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Freeform 31"/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36"/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37"/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38"/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1"/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Freeform 43"/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6"/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7"/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8"/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51"/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53"/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Freeform 56"/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7"/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8"/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8" name="Title 1"/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" name="Subtitle 2"/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7C96A3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0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1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F819C68-9B71-44AF-8E27-9DFC1138798B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802F69-2D81-43B4-8D7A-A5111C4B63DD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AD012-8724-4CA1-93B8-0057C3E0C771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5DEC06-1733-476E-B552-1D5ABFBB1800}" type="slidenum">
              <a:t>‹N°›</a:t>
            </a:fld>
            <a:endParaRPr lang="en-US" dirty="0"/>
          </a:p>
        </p:txBody>
      </p:sp>
      <p:sp>
        <p:nvSpPr>
          <p:cNvPr id="8" name="TextBox 59"/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 dirty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/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 dirty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8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60D29-35E7-455B-95D0-AC60A3B6A041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7ABB0E-76CC-4348-8AE9-729B1980D816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B52211-9453-4F3D-8BFD-3862CCAA8398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C6AD1F-6342-4476-9328-A4C4350DB10B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229803-8DCA-41A8-B598-97AAFF2F6523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45754-4A08-47C9-A453-1F3542762462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3B029-DDE9-467E-992A-24056210AD3F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58373E-BBBD-4267-B7B4-E9F599CBBEC0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AAE970-9E90-4884-9C55-A2ACF352F737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8AE0A4-3274-413B-8F68-F9761BDA7BFD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E62F9D-26E8-4FCA-833B-3CBE401BD261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5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6BA72-142C-40C8-94C5-8A0EE330873B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55966-2FB9-416B-8182-AEEF4D38E119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/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/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" name="Line 16"/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21"/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9"/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</p:grpSp>
      <p:sp>
        <p:nvSpPr>
          <p:cNvPr id="43" name="Title Placeholder 1"/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4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0944FB21-92AD-4996-B091-DD3AD02A545E}" type="slidenum"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73038" y="1641110"/>
            <a:ext cx="9316181" cy="2387598"/>
          </a:xfrm>
        </p:spPr>
        <p:txBody>
          <a:bodyPr anchorCtr="1"/>
          <a:lstStyle/>
          <a:p>
            <a:pPr lvl="0" algn="ctr"/>
            <a: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PROJET Personnalisé</a:t>
            </a:r>
            <a:b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Encadré</a:t>
            </a:r>
            <a:endParaRPr lang="en-US" b="1" dirty="0">
              <a:effectLst>
                <a:outerShdw dist="38096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Déroulement du projet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7"/>
            <a:ext cx="9905996" cy="3729281"/>
          </a:xfrm>
        </p:spPr>
        <p:txBody>
          <a:bodyPr>
            <a:normAutofit lnSpcReduction="10000"/>
          </a:bodyPr>
          <a:lstStyle/>
          <a:p>
            <a:pPr lvl="0">
              <a:lnSpc>
                <a:spcPct val="70000"/>
              </a:lnSpc>
            </a:pPr>
            <a:r>
              <a:rPr lang="fr-FR" u="sng" dirty="0"/>
              <a:t>Les points bloquant </a:t>
            </a:r>
            <a:r>
              <a:rPr lang="fr-FR" u="sng" dirty="0" smtClean="0"/>
              <a:t>: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Liaison de la base de donnée vers le site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Difficulté pour réaliser certaines tâche en PHP</a:t>
            </a:r>
          </a:p>
          <a:p>
            <a:pPr lvl="1">
              <a:lnSpc>
                <a:spcPct val="70000"/>
              </a:lnSpc>
            </a:pPr>
            <a:endParaRPr lang="fr-FR" dirty="0" smtClean="0"/>
          </a:p>
          <a:p>
            <a:pPr marL="0" lvl="0" indent="0">
              <a:lnSpc>
                <a:spcPct val="70000"/>
              </a:lnSpc>
              <a:buNone/>
            </a:pPr>
            <a:r>
              <a:rPr lang="fr-FR" dirty="0"/>
              <a:t>	</a:t>
            </a:r>
          </a:p>
          <a:p>
            <a:pPr marL="0" lvl="0" indent="0">
              <a:lnSpc>
                <a:spcPct val="70000"/>
              </a:lnSpc>
              <a:buNone/>
            </a:pPr>
            <a:endParaRPr lang="fr-FR" dirty="0"/>
          </a:p>
          <a:p>
            <a:pPr lvl="0">
              <a:lnSpc>
                <a:spcPct val="70000"/>
              </a:lnSpc>
            </a:pPr>
            <a:r>
              <a:rPr lang="fr-FR" u="sng" dirty="0"/>
              <a:t>Git Hub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Rassembler </a:t>
            </a:r>
            <a:r>
              <a:rPr lang="fr-FR" sz="2400" dirty="0"/>
              <a:t>facilement  les solutions trouvée par </a:t>
            </a:r>
            <a:r>
              <a:rPr lang="fr-FR" sz="2400" dirty="0" smtClean="0"/>
              <a:t>chaque membre </a:t>
            </a:r>
            <a:r>
              <a:rPr lang="fr-FR" sz="2400" dirty="0"/>
              <a:t>de l’équipe 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Suivre </a:t>
            </a:r>
            <a:r>
              <a:rPr lang="fr-FR" sz="2400" dirty="0"/>
              <a:t>l’évolution du code source,  pour retenir les modifications 	effectuées sur chaque fichier et être ainsi capable de revenir en </a:t>
            </a:r>
            <a:r>
              <a:rPr lang="fr-FR" sz="2400" dirty="0" smtClean="0"/>
              <a:t>arrière</a:t>
            </a:r>
            <a:r>
              <a:rPr lang="fr-FR" sz="2400" dirty="0"/>
              <a:t> en cas de problème.</a:t>
            </a:r>
          </a:p>
          <a:p>
            <a:pPr lv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41409" y="1073886"/>
            <a:ext cx="9905996" cy="4809391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 smtClean="0"/>
              <a:t>Langages utilisé : </a:t>
            </a:r>
          </a:p>
          <a:p>
            <a:pPr lvl="1"/>
            <a:r>
              <a:rPr lang="fr-FR" dirty="0" smtClean="0"/>
              <a:t>HTML, CSS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smtClean="0"/>
              <a:t>SQL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sz="3200" dirty="0" smtClean="0"/>
              <a:t>Framework :</a:t>
            </a:r>
          </a:p>
          <a:p>
            <a:pPr lvl="1"/>
            <a:r>
              <a:rPr lang="fr-FR" sz="2400" dirty="0" smtClean="0"/>
              <a:t>Bootstrap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DE62F9D-26E8-4FCA-833B-3CBE401BD2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08" y="1143000"/>
            <a:ext cx="9905996" cy="49852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État d’avancement du projet :</a:t>
            </a:r>
          </a:p>
          <a:p>
            <a:pPr marL="0" indent="0">
              <a:buNone/>
            </a:pPr>
            <a:endParaRPr lang="fr-FR" u="sng" dirty="0" smtClean="0"/>
          </a:p>
          <a:p>
            <a:pPr lvl="1"/>
            <a:r>
              <a:rPr lang="fr-FR" sz="2400" dirty="0" smtClean="0"/>
              <a:t>Les différentes pages sont reliées à la base de donnée</a:t>
            </a:r>
          </a:p>
          <a:p>
            <a:pPr lvl="1"/>
            <a:r>
              <a:rPr lang="fr-FR" sz="2400" dirty="0" smtClean="0"/>
              <a:t>Plusieurs utilisateurs peuvent se connecter sur le site</a:t>
            </a:r>
          </a:p>
          <a:p>
            <a:pPr lvl="1"/>
            <a:r>
              <a:rPr lang="fr-FR" sz="2400" dirty="0" smtClean="0"/>
              <a:t>Les utilisateurs peuvent modifier leur mot de passe</a:t>
            </a:r>
          </a:p>
          <a:p>
            <a:pPr lvl="1"/>
            <a:r>
              <a:rPr lang="fr-FR" sz="2400" dirty="0" smtClean="0"/>
              <a:t>Possibilité de contacter le service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cap="none" dirty="0" smtClean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Sommaire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19321"/>
            <a:ext cx="9905996" cy="3541718"/>
          </a:xfrm>
        </p:spPr>
        <p:txBody>
          <a:bodyPr/>
          <a:lstStyle/>
          <a:p>
            <a:pPr lvl="0"/>
            <a:r>
              <a:rPr lang="fr-FR" dirty="0"/>
              <a:t>Présentation de l’équipe</a:t>
            </a:r>
          </a:p>
          <a:p>
            <a:pPr lvl="0"/>
            <a:r>
              <a:rPr lang="fr-FR" dirty="0"/>
              <a:t>Présentation du projet</a:t>
            </a:r>
          </a:p>
          <a:p>
            <a:pPr lvl="0"/>
            <a:r>
              <a:rPr lang="fr-FR" dirty="0"/>
              <a:t>Aperçu du site</a:t>
            </a:r>
          </a:p>
          <a:p>
            <a:pPr lvl="0"/>
            <a:r>
              <a:rPr lang="fr-FR" dirty="0"/>
              <a:t>Déroulement</a:t>
            </a:r>
            <a:r>
              <a:rPr lang="en-US" dirty="0"/>
              <a:t> du </a:t>
            </a:r>
            <a:r>
              <a:rPr lang="fr-FR" dirty="0"/>
              <a:t>projet</a:t>
            </a:r>
          </a:p>
          <a:p>
            <a:pPr lvl="0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Présentation</a:t>
            </a:r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 de </a:t>
            </a:r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l’équipe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341559"/>
            <a:ext cx="9905996" cy="3541718"/>
          </a:xfrm>
        </p:spPr>
        <p:txBody>
          <a:bodyPr/>
          <a:lstStyle/>
          <a:p>
            <a:pPr lvl="0"/>
            <a:r>
              <a:rPr lang="fr-FR" dirty="0"/>
              <a:t>Sarah Gumaa</a:t>
            </a:r>
          </a:p>
          <a:p>
            <a:pPr lvl="0"/>
            <a:r>
              <a:rPr lang="fr-FR" dirty="0"/>
              <a:t>Abraham Ibo</a:t>
            </a:r>
          </a:p>
          <a:p>
            <a:pPr lvl="0"/>
            <a:r>
              <a:rPr lang="fr-FR" dirty="0"/>
              <a:t>Alexandre Normand</a:t>
            </a:r>
          </a:p>
          <a:p>
            <a:pPr lvl="0"/>
            <a:r>
              <a:rPr lang="en-US" dirty="0"/>
              <a:t>Paul Gon</a:t>
            </a:r>
            <a:r>
              <a:rPr lang="fr-FR" dirty="0"/>
              <a:t>ç</a:t>
            </a:r>
            <a:r>
              <a:rPr lang="en-US" dirty="0"/>
              <a:t>alves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141408" y="477838"/>
            <a:ext cx="9905996" cy="1478566"/>
          </a:xfrm>
        </p:spPr>
        <p:txBody>
          <a:bodyPr/>
          <a:lstStyle/>
          <a:p>
            <a:pPr lvl="0"/>
            <a:r>
              <a:rPr lang="fr-FR" sz="3200" dirty="0"/>
              <a:t>Répartition des </a:t>
            </a:r>
            <a:r>
              <a:rPr lang="fr-FR" sz="3200" dirty="0" smtClean="0"/>
              <a:t>tâches</a:t>
            </a:r>
            <a:endParaRPr lang="en-US" sz="3200" dirty="0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1141408" y="2108816"/>
            <a:ext cx="9905996" cy="3541718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fr-FR" sz="2600" u="sng" dirty="0" smtClean="0"/>
              <a:t>Front-end :</a:t>
            </a:r>
            <a:endParaRPr lang="fr-FR" sz="2600" dirty="0"/>
          </a:p>
          <a:p>
            <a:pPr lvl="1">
              <a:lnSpc>
                <a:spcPct val="100000"/>
              </a:lnSpc>
            </a:pPr>
            <a:r>
              <a:rPr lang="fr-FR" dirty="0"/>
              <a:t>Alexandre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Paul</a:t>
            </a:r>
          </a:p>
          <a:p>
            <a:pPr marL="0" lvl="0" indent="0">
              <a:lnSpc>
                <a:spcPct val="100000"/>
              </a:lnSpc>
              <a:buNone/>
            </a:pPr>
            <a:endParaRPr lang="fr-FR" sz="2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fr-FR" sz="2600" u="sng" dirty="0" smtClean="0"/>
              <a:t>Back-end :</a:t>
            </a:r>
            <a:endParaRPr lang="fr-FR" sz="2600" dirty="0"/>
          </a:p>
          <a:p>
            <a:pPr lvl="1">
              <a:lnSpc>
                <a:spcPct val="100000"/>
              </a:lnSpc>
            </a:pPr>
            <a:r>
              <a:rPr lang="fr-FR" dirty="0"/>
              <a:t>Sarah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Abraham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0934"/>
            <a:ext cx="9905996" cy="1478566"/>
          </a:xfrm>
        </p:spPr>
        <p:txBody>
          <a:bodyPr/>
          <a:lstStyle/>
          <a:p>
            <a:pPr lvl="0"/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Présentation du Projet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387233"/>
            <a:ext cx="9905996" cy="3541718"/>
          </a:xfrm>
        </p:spPr>
        <p:txBody>
          <a:bodyPr/>
          <a:lstStyle/>
          <a:p>
            <a:pPr lvl="0"/>
            <a:r>
              <a:rPr lang="en-US" dirty="0"/>
              <a:t>Suite du projet de la M2L</a:t>
            </a:r>
          </a:p>
          <a:p>
            <a:pPr lvl="0"/>
            <a:endParaRPr lang="en-US" dirty="0"/>
          </a:p>
          <a:p>
            <a:pPr lvl="0"/>
            <a:r>
              <a:rPr lang="fr-FR" dirty="0"/>
              <a:t>Création d’une application web pour la M2L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Système de gestion de fourniture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Front-end</a:t>
            </a:r>
            <a:endParaRPr lang="en-US" sz="3200" dirty="0"/>
          </a:p>
        </p:txBody>
      </p:sp>
      <p:sp>
        <p:nvSpPr>
          <p:cNvPr id="3" name="Content Placeholder 3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10103954" cy="35417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3200" u="sng" dirty="0"/>
              <a:t>Partie </a:t>
            </a:r>
            <a:r>
              <a:rPr lang="fr-FR" sz="3200" u="sng" dirty="0" smtClean="0"/>
              <a:t>fonctionnelle :</a:t>
            </a:r>
          </a:p>
          <a:p>
            <a:pPr lvl="1">
              <a:buFontTx/>
              <a:buChar char="-"/>
            </a:pPr>
            <a:r>
              <a:rPr lang="fr-FR" dirty="0" smtClean="0"/>
              <a:t>Les pages Accueil, A Propos, Contact, Mon Compte, Informatique, Meubles</a:t>
            </a:r>
          </a:p>
          <a:p>
            <a:pPr lvl="1">
              <a:buFontTx/>
              <a:buChar char="-"/>
            </a:pPr>
            <a:r>
              <a:rPr lang="fr-FR" dirty="0" smtClean="0"/>
              <a:t>Navigation entre les différentes pages</a:t>
            </a:r>
          </a:p>
          <a:p>
            <a:pPr lvl="1">
              <a:buFontTx/>
              <a:buChar char="-"/>
            </a:pPr>
            <a:r>
              <a:rPr lang="fr-FR" dirty="0" smtClean="0"/>
              <a:t>Design intuitif</a:t>
            </a:r>
          </a:p>
          <a:p>
            <a:pPr lvl="0">
              <a:buFontTx/>
              <a:buChar char="-"/>
            </a:pPr>
            <a:endParaRPr lang="en-US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 smtClean="0"/>
              <a:t>Charte graphique</a:t>
            </a:r>
            <a:endParaRPr lang="en-US" sz="32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71" y="2097084"/>
            <a:ext cx="6838069" cy="415132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141408" y="296137"/>
            <a:ext cx="9905996" cy="1478566"/>
          </a:xfrm>
        </p:spPr>
        <p:txBody>
          <a:bodyPr>
            <a:normAutofit/>
          </a:bodyPr>
          <a:lstStyle/>
          <a:p>
            <a:pPr lvl="0"/>
            <a:r>
              <a:rPr lang="fr-FR" sz="3200" dirty="0"/>
              <a:t>Aperçu du site</a:t>
            </a:r>
          </a:p>
        </p:txBody>
      </p:sp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013" y="1774703"/>
            <a:ext cx="9831391" cy="465247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Back-end</a:t>
            </a:r>
            <a:endParaRPr lang="en-US" sz="3200" dirty="0"/>
          </a:p>
        </p:txBody>
      </p:sp>
      <p:sp>
        <p:nvSpPr>
          <p:cNvPr id="3" name="Content Placeholder 5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10059992" cy="3541718"/>
          </a:xfrm>
        </p:spPr>
        <p:txBody>
          <a:bodyPr/>
          <a:lstStyle/>
          <a:p>
            <a:pPr marL="0" lvl="0" indent="0">
              <a:buNone/>
            </a:pPr>
            <a:r>
              <a:rPr lang="fr-FR" sz="3200" u="sng" dirty="0"/>
              <a:t>Partie </a:t>
            </a:r>
            <a:r>
              <a:rPr lang="fr-FR" sz="3200" u="sng" dirty="0" smtClean="0"/>
              <a:t>fonctionnelle :</a:t>
            </a:r>
            <a:endParaRPr lang="fr-FR" sz="3200" u="sng" dirty="0"/>
          </a:p>
          <a:p>
            <a:pPr lvl="1">
              <a:buChar char="-"/>
            </a:pPr>
            <a:r>
              <a:rPr lang="fr-FR" dirty="0"/>
              <a:t>Connexion avec son compte </a:t>
            </a:r>
          </a:p>
          <a:p>
            <a:pPr lvl="1">
              <a:buChar char="-"/>
            </a:pPr>
            <a:r>
              <a:rPr lang="fr-FR" dirty="0"/>
              <a:t>Affichage des articles </a:t>
            </a:r>
            <a:endParaRPr lang="fr-FR" dirty="0" smtClean="0"/>
          </a:p>
          <a:p>
            <a:pPr lvl="1">
              <a:buChar char="-"/>
            </a:pPr>
            <a:r>
              <a:rPr lang="fr-FR" dirty="0" smtClean="0"/>
              <a:t>Contacter </a:t>
            </a:r>
            <a:r>
              <a:rPr lang="fr-FR" dirty="0"/>
              <a:t>le service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TM04033919%5b%5bfn=Circuit%5d%5d</Template>
  <TotalTime>584</TotalTime>
  <Words>192</Words>
  <Application>Microsoft Office PowerPoint</Application>
  <PresentationFormat>Grand écran</PresentationFormat>
  <Paragraphs>78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PROJET Personnalisé Encadré</vt:lpstr>
      <vt:lpstr>Sommaire </vt:lpstr>
      <vt:lpstr>Présentation de l’équipe </vt:lpstr>
      <vt:lpstr>Répartition des tâches</vt:lpstr>
      <vt:lpstr>Présentation du Projet </vt:lpstr>
      <vt:lpstr>Front-end</vt:lpstr>
      <vt:lpstr>Charte graphique</vt:lpstr>
      <vt:lpstr>Aperçu du site</vt:lpstr>
      <vt:lpstr>Back-end</vt:lpstr>
      <vt:lpstr>Déroulement du projet 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Personnalisé Encadrée</dc:title>
  <dc:creator>Sarah gumaaa</dc:creator>
  <cp:lastModifiedBy>Paul Goncalves</cp:lastModifiedBy>
  <cp:revision>22</cp:revision>
  <dcterms:created xsi:type="dcterms:W3CDTF">2016-05-12T18:22:20Z</dcterms:created>
  <dcterms:modified xsi:type="dcterms:W3CDTF">2016-05-24T14:48:44Z</dcterms:modified>
</cp:coreProperties>
</file>