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9" r:id="rId5"/>
    <p:sldId id="262" r:id="rId6"/>
    <p:sldId id="264" r:id="rId7"/>
    <p:sldId id="267" r:id="rId8"/>
    <p:sldId id="271" r:id="rId9"/>
    <p:sldId id="263" r:id="rId10"/>
    <p:sldId id="270" r:id="rId11"/>
    <p:sldId id="258" r:id="rId12"/>
    <p:sldId id="266" r:id="rId13"/>
    <p:sldId id="261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5296031-37E2-4A98-8BDE-4290CC3E3B54}" type="datetime1">
              <a:rPr lang="fr-FR"/>
              <a:pPr lvl="0"/>
              <a:t>25/05/2016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A0439C7-BF05-478C-A9B8-9A33425499F2}" type="slidenum"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76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0439C7-BF05-478C-A9B8-9A33425499F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1996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0439C7-BF05-478C-A9B8-9A33425499F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998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D30F6DC-B462-4878-885B-0DF4576011E2}" type="slidenum">
              <a:t>12</a:t>
            </a:fld>
            <a:endParaRPr lang="fr-FR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402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10"/>
          <p:cNvGrpSpPr/>
          <p:nvPr/>
        </p:nvGrpSpPr>
        <p:grpSpPr>
          <a:xfrm>
            <a:off x="0" y="0"/>
            <a:ext cx="2305056" cy="6857999"/>
            <a:chOff x="0" y="0"/>
            <a:chExt cx="2305056" cy="6857999"/>
          </a:xfrm>
        </p:grpSpPr>
        <p:sp>
          <p:nvSpPr>
            <p:cNvPr id="4" name="Rectangle 5"/>
            <p:cNvSpPr/>
            <p:nvPr/>
          </p:nvSpPr>
          <p:spPr>
            <a:xfrm>
              <a:off x="1209678" y="4764"/>
              <a:ext cx="23810" cy="2181228"/>
            </a:xfrm>
            <a:prstGeom prst="rect">
              <a:avLst/>
            </a:pr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Freeform 6"/>
            <p:cNvSpPr/>
            <p:nvPr/>
          </p:nvSpPr>
          <p:spPr>
            <a:xfrm>
              <a:off x="1128717" y="2176464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 7"/>
            <p:cNvSpPr/>
            <p:nvPr/>
          </p:nvSpPr>
          <p:spPr>
            <a:xfrm>
              <a:off x="1123953" y="4021138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Rectangle 8"/>
            <p:cNvSpPr/>
            <p:nvPr/>
          </p:nvSpPr>
          <p:spPr>
            <a:xfrm>
              <a:off x="414342" y="9528"/>
              <a:ext cx="28575" cy="4481510"/>
            </a:xfrm>
            <a:prstGeom prst="rect">
              <a:avLst/>
            </a:pr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9"/>
            <p:cNvSpPr/>
            <p:nvPr/>
          </p:nvSpPr>
          <p:spPr>
            <a:xfrm>
              <a:off x="333371" y="448151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10"/>
            <p:cNvSpPr/>
            <p:nvPr/>
          </p:nvSpPr>
          <p:spPr>
            <a:xfrm>
              <a:off x="190496" y="9528"/>
              <a:ext cx="152403" cy="9080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566"/>
                <a:gd name="f7" fmla="val 81"/>
                <a:gd name="f8" fmla="val 380"/>
                <a:gd name="f9" fmla="val 383"/>
                <a:gd name="f10" fmla="*/ f0 1 96"/>
                <a:gd name="f11" fmla="*/ f1 1 572"/>
                <a:gd name="f12" fmla="+- f4 0 f2"/>
                <a:gd name="f13" fmla="+- f3 0 f2"/>
                <a:gd name="f14" fmla="*/ f13 1 96"/>
                <a:gd name="f15" fmla="*/ f12 1 572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11"/>
            <p:cNvSpPr/>
            <p:nvPr/>
          </p:nvSpPr>
          <p:spPr>
            <a:xfrm>
              <a:off x="1290639" y="14292"/>
              <a:ext cx="376239" cy="18018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7"/>
                <a:gd name="f4" fmla="val 1135"/>
                <a:gd name="f5" fmla="val 222"/>
                <a:gd name="f6" fmla="val 620"/>
                <a:gd name="f7" fmla="val 18"/>
                <a:gd name="f8" fmla="val 617"/>
                <a:gd name="f9" fmla="val 1129"/>
                <a:gd name="f10" fmla="*/ f0 1 237"/>
                <a:gd name="f11" fmla="*/ f1 1 1135"/>
                <a:gd name="f12" fmla="+- f4 0 f2"/>
                <a:gd name="f13" fmla="+- f3 0 f2"/>
                <a:gd name="f14" fmla="*/ f13 1 237"/>
                <a:gd name="f15" fmla="*/ f12 1 113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37" h="1135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12"/>
            <p:cNvSpPr/>
            <p:nvPr/>
          </p:nvSpPr>
          <p:spPr>
            <a:xfrm>
              <a:off x="1600200" y="180181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13"/>
            <p:cNvSpPr/>
            <p:nvPr/>
          </p:nvSpPr>
          <p:spPr>
            <a:xfrm>
              <a:off x="1381128" y="9528"/>
              <a:ext cx="371475" cy="14255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219"/>
                <a:gd name="f6" fmla="val 383"/>
                <a:gd name="f7" fmla="val 15"/>
                <a:gd name="f8" fmla="val 380"/>
                <a:gd name="f9" fmla="val 892"/>
                <a:gd name="f10" fmla="*/ f0 1 234"/>
                <a:gd name="f11" fmla="*/ f1 1 898"/>
                <a:gd name="f12" fmla="+- f4 0 f2"/>
                <a:gd name="f13" fmla="+- f3 0 f2"/>
                <a:gd name="f14" fmla="*/ f13 1 234"/>
                <a:gd name="f15" fmla="*/ f12 1 898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34" h="898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14"/>
            <p:cNvSpPr/>
            <p:nvPr/>
          </p:nvSpPr>
          <p:spPr>
            <a:xfrm>
              <a:off x="1643067" y="0"/>
              <a:ext cx="152403" cy="9128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78"/>
                <a:gd name="f6" fmla="val 192"/>
                <a:gd name="f7" fmla="val 6"/>
                <a:gd name="f8" fmla="val 15"/>
                <a:gd name="f9" fmla="val 189"/>
                <a:gd name="f10" fmla="*/ f0 1 96"/>
                <a:gd name="f11" fmla="*/ f1 1 575"/>
                <a:gd name="f12" fmla="+- f4 0 f2"/>
                <a:gd name="f13" fmla="+- f3 0 f2"/>
                <a:gd name="f14" fmla="*/ f13 1 96"/>
                <a:gd name="f15" fmla="*/ f12 1 57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5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Freeform 15"/>
            <p:cNvSpPr/>
            <p:nvPr/>
          </p:nvSpPr>
          <p:spPr>
            <a:xfrm>
              <a:off x="1685925" y="1420813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Freeform 16"/>
            <p:cNvSpPr/>
            <p:nvPr/>
          </p:nvSpPr>
          <p:spPr>
            <a:xfrm>
              <a:off x="1685925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Freeform 17"/>
            <p:cNvSpPr/>
            <p:nvPr/>
          </p:nvSpPr>
          <p:spPr>
            <a:xfrm>
              <a:off x="1743075" y="4764"/>
              <a:ext cx="419096" cy="5222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29"/>
                <a:gd name="f5" fmla="val 252"/>
                <a:gd name="f6" fmla="val 45"/>
                <a:gd name="f7" fmla="val 120"/>
                <a:gd name="f8" fmla="val 6"/>
                <a:gd name="f9" fmla="val 15"/>
                <a:gd name="f10" fmla="val 60"/>
                <a:gd name="f11" fmla="val 111"/>
                <a:gd name="f12" fmla="val 317"/>
                <a:gd name="f13" fmla="*/ f0 1 264"/>
                <a:gd name="f14" fmla="*/ f1 1 329"/>
                <a:gd name="f15" fmla="+- f4 0 f2"/>
                <a:gd name="f16" fmla="+- f3 0 f2"/>
                <a:gd name="f17" fmla="*/ f16 1 264"/>
                <a:gd name="f18" fmla="*/ f15 1 329"/>
                <a:gd name="f19" fmla="*/ 0 1 f17"/>
                <a:gd name="f20" fmla="*/ f3 1 f17"/>
                <a:gd name="f21" fmla="*/ 0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64" h="329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9" y="f2"/>
                  </a:lnTo>
                  <a:lnTo>
                    <a:pt x="f10" y="f11"/>
                  </a:lnTo>
                  <a:lnTo>
                    <a:pt x="f3" y="f12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reeform 18"/>
            <p:cNvSpPr/>
            <p:nvPr/>
          </p:nvSpPr>
          <p:spPr>
            <a:xfrm>
              <a:off x="2119314" y="488947"/>
              <a:ext cx="161921" cy="147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4"/>
                <a:gd name="f4" fmla="val 31"/>
                <a:gd name="f5" fmla="val 17"/>
                <a:gd name="f6" fmla="val 13"/>
                <a:gd name="f7" fmla="val 9"/>
                <a:gd name="f8" fmla="val 30"/>
                <a:gd name="f9" fmla="val 6"/>
                <a:gd name="f10" fmla="val 27"/>
                <a:gd name="f11" fmla="val 20"/>
                <a:gd name="f12" fmla="val 10"/>
                <a:gd name="f13" fmla="val 4"/>
                <a:gd name="f14" fmla="val 1"/>
                <a:gd name="f15" fmla="val 21"/>
                <a:gd name="f16" fmla="val 25"/>
                <a:gd name="f17" fmla="val 28"/>
                <a:gd name="f18" fmla="val 14"/>
                <a:gd name="f19" fmla="val 11"/>
                <a:gd name="f20" fmla="val 5"/>
                <a:gd name="f21" fmla="val 7"/>
                <a:gd name="f22" fmla="val 12"/>
                <a:gd name="f23" fmla="val 19"/>
                <a:gd name="f24" fmla="val 24"/>
                <a:gd name="f25" fmla="val 26"/>
                <a:gd name="f26" fmla="val 23"/>
                <a:gd name="f27" fmla="*/ f0 1 34"/>
                <a:gd name="f28" fmla="*/ f1 1 31"/>
                <a:gd name="f29" fmla="+- f4 0 f2"/>
                <a:gd name="f30" fmla="+- f3 0 f2"/>
                <a:gd name="f31" fmla="*/ f30 1 34"/>
                <a:gd name="f32" fmla="*/ f29 1 31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34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2" y="f11"/>
                    <a:pt x="f2" y="f12"/>
                    <a:pt x="f9" y="f13"/>
                  </a:cubicBezTo>
                  <a:cubicBezTo>
                    <a:pt x="f7" y="f14"/>
                    <a:pt x="f6" y="f2"/>
                    <a:pt x="f5" y="f2"/>
                  </a:cubicBezTo>
                  <a:cubicBezTo>
                    <a:pt x="f15" y="f2"/>
                    <a:pt x="f16" y="f14"/>
                    <a:pt x="f17" y="f13"/>
                  </a:cubicBezTo>
                  <a:cubicBezTo>
                    <a:pt x="f3" y="f12"/>
                    <a:pt x="f3" y="f11"/>
                    <a:pt x="f17" y="f10"/>
                  </a:cubicBezTo>
                  <a:cubicBezTo>
                    <a:pt x="f16" y="f8"/>
                    <a:pt x="f15" y="f4"/>
                    <a:pt x="f5" y="f4"/>
                  </a:cubicBezTo>
                  <a:close/>
                  <a:moveTo>
                    <a:pt x="f5" y="f13"/>
                  </a:moveTo>
                  <a:cubicBezTo>
                    <a:pt x="f18" y="f13"/>
                    <a:pt x="f19" y="f20"/>
                    <a:pt x="f7" y="f21"/>
                  </a:cubicBezTo>
                  <a:cubicBezTo>
                    <a:pt x="f13" y="f22"/>
                    <a:pt x="f13" y="f23"/>
                    <a:pt x="f7" y="f24"/>
                  </a:cubicBezTo>
                  <a:cubicBezTo>
                    <a:pt x="f19" y="f25"/>
                    <a:pt x="f18" y="f10"/>
                    <a:pt x="f5" y="f10"/>
                  </a:cubicBezTo>
                  <a:cubicBezTo>
                    <a:pt x="f11" y="f10"/>
                    <a:pt x="f26" y="f25"/>
                    <a:pt x="f16" y="f24"/>
                  </a:cubicBezTo>
                  <a:cubicBezTo>
                    <a:pt x="f8" y="f23"/>
                    <a:pt x="f8" y="f22"/>
                    <a:pt x="f16" y="f21"/>
                  </a:cubicBezTo>
                  <a:cubicBezTo>
                    <a:pt x="f26" y="f20"/>
                    <a:pt x="f11" y="f13"/>
                    <a:pt x="f5" y="f13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Freeform 19"/>
            <p:cNvSpPr/>
            <p:nvPr/>
          </p:nvSpPr>
          <p:spPr>
            <a:xfrm>
              <a:off x="952503" y="4764"/>
              <a:ext cx="152403" cy="9080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189"/>
                <a:gd name="f7" fmla="val 81"/>
                <a:gd name="f8" fmla="val 6"/>
                <a:gd name="f9" fmla="val 192"/>
                <a:gd name="f10" fmla="*/ f0 1 96"/>
                <a:gd name="f11" fmla="*/ f1 1 572"/>
                <a:gd name="f12" fmla="+- f4 0 f2"/>
                <a:gd name="f13" fmla="+- f3 0 f2"/>
                <a:gd name="f14" fmla="*/ f13 1 96"/>
                <a:gd name="f15" fmla="*/ f12 1 572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2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Freeform 20"/>
            <p:cNvSpPr/>
            <p:nvPr/>
          </p:nvSpPr>
          <p:spPr>
            <a:xfrm>
              <a:off x="866778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Freeform 21"/>
            <p:cNvSpPr/>
            <p:nvPr/>
          </p:nvSpPr>
          <p:spPr>
            <a:xfrm>
              <a:off x="890589" y="1554159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reeform 22"/>
            <p:cNvSpPr/>
            <p:nvPr/>
          </p:nvSpPr>
          <p:spPr>
            <a:xfrm>
              <a:off x="738185" y="5622929"/>
              <a:ext cx="338135" cy="12160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3"/>
                <a:gd name="f4" fmla="val 766"/>
                <a:gd name="f5" fmla="val 195"/>
                <a:gd name="f6" fmla="val 464"/>
                <a:gd name="f7" fmla="val 6"/>
                <a:gd name="f8" fmla="val 12"/>
                <a:gd name="f9" fmla="val 461"/>
                <a:gd name="f10" fmla="*/ f0 1 213"/>
                <a:gd name="f11" fmla="*/ f1 1 766"/>
                <a:gd name="f12" fmla="+- f4 0 f2"/>
                <a:gd name="f13" fmla="+- f3 0 f2"/>
                <a:gd name="f14" fmla="*/ f13 1 213"/>
                <a:gd name="f15" fmla="*/ f12 1 766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13" h="76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Freeform 23"/>
            <p:cNvSpPr/>
            <p:nvPr/>
          </p:nvSpPr>
          <p:spPr>
            <a:xfrm>
              <a:off x="647696" y="5480054"/>
              <a:ext cx="157167" cy="1571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17"/>
                <a:gd name="f5" fmla="val 8"/>
                <a:gd name="f6" fmla="val 26"/>
                <a:gd name="f7" fmla="val 4"/>
                <a:gd name="f8" fmla="val 10"/>
                <a:gd name="f9" fmla="val 24"/>
                <a:gd name="f10" fmla="val 29"/>
                <a:gd name="f11" fmla="val 23"/>
                <a:gd name="f12" fmla="*/ f0 1 33"/>
                <a:gd name="f13" fmla="*/ f1 1 33"/>
                <a:gd name="f14" fmla="+- f3 0 f2"/>
                <a:gd name="f15" fmla="*/ f14 1 33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3" h="3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Freeform 24"/>
            <p:cNvSpPr/>
            <p:nvPr/>
          </p:nvSpPr>
          <p:spPr>
            <a:xfrm>
              <a:off x="66678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4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Freeform 25"/>
            <p:cNvSpPr/>
            <p:nvPr/>
          </p:nvSpPr>
          <p:spPr>
            <a:xfrm>
              <a:off x="0" y="3897309"/>
              <a:ext cx="133346" cy="2667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68"/>
                <a:gd name="f5" fmla="val 69"/>
                <a:gd name="f6" fmla="val 6"/>
                <a:gd name="f7" fmla="val 12"/>
                <a:gd name="f8" fmla="val 162"/>
                <a:gd name="f9" fmla="*/ f0 1 84"/>
                <a:gd name="f10" fmla="*/ f1 1 168"/>
                <a:gd name="f11" fmla="+- f4 0 f2"/>
                <a:gd name="f12" fmla="+- f3 0 f2"/>
                <a:gd name="f13" fmla="*/ f12 1 84"/>
                <a:gd name="f14" fmla="*/ f11 1 16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84" h="168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Freeform 26"/>
            <p:cNvSpPr/>
            <p:nvPr/>
          </p:nvSpPr>
          <p:spPr>
            <a:xfrm>
              <a:off x="66678" y="4149720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Freeform 27"/>
            <p:cNvSpPr/>
            <p:nvPr/>
          </p:nvSpPr>
          <p:spPr>
            <a:xfrm>
              <a:off x="0" y="1644648"/>
              <a:ext cx="133346" cy="2698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70"/>
                <a:gd name="f5" fmla="val 12"/>
                <a:gd name="f6" fmla="val 164"/>
                <a:gd name="f7" fmla="val 69"/>
                <a:gd name="f8" fmla="val 6"/>
                <a:gd name="f9" fmla="*/ f0 1 84"/>
                <a:gd name="f10" fmla="*/ f1 1 170"/>
                <a:gd name="f11" fmla="+- f4 0 f2"/>
                <a:gd name="f12" fmla="+- f3 0 f2"/>
                <a:gd name="f13" fmla="*/ f12 1 84"/>
                <a:gd name="f14" fmla="*/ f11 1 17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84" h="170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7" name="Freeform 28"/>
            <p:cNvSpPr/>
            <p:nvPr/>
          </p:nvSpPr>
          <p:spPr>
            <a:xfrm>
              <a:off x="66678" y="1468434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8" name="Freeform 29"/>
            <p:cNvSpPr/>
            <p:nvPr/>
          </p:nvSpPr>
          <p:spPr>
            <a:xfrm>
              <a:off x="695328" y="4764"/>
              <a:ext cx="309560" cy="1558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95"/>
                <a:gd name="f4" fmla="val 982"/>
                <a:gd name="f5" fmla="val 177"/>
                <a:gd name="f6" fmla="val 805"/>
                <a:gd name="f7" fmla="val 629"/>
                <a:gd name="f8" fmla="val 18"/>
                <a:gd name="f9" fmla="val 623"/>
                <a:gd name="f10" fmla="val 796"/>
                <a:gd name="f11" fmla="*/ f0 1 195"/>
                <a:gd name="f12" fmla="*/ f1 1 982"/>
                <a:gd name="f13" fmla="+- f4 0 f2"/>
                <a:gd name="f14" fmla="+- f3 0 f2"/>
                <a:gd name="f15" fmla="*/ f14 1 195"/>
                <a:gd name="f16" fmla="*/ f13 1 982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95" h="98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9" name="Freeform 30"/>
            <p:cNvSpPr/>
            <p:nvPr/>
          </p:nvSpPr>
          <p:spPr>
            <a:xfrm>
              <a:off x="57150" y="4881560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0" name="Freeform 31"/>
            <p:cNvSpPr/>
            <p:nvPr/>
          </p:nvSpPr>
          <p:spPr>
            <a:xfrm>
              <a:off x="138110" y="5060947"/>
              <a:ext cx="304796" cy="1777995"/>
            </a:xfrm>
            <a:custGeom>
              <a:avLst/>
              <a:gdLst>
                <a:gd name="f0" fmla="val 360"/>
                <a:gd name="f1" fmla="val w"/>
                <a:gd name="f2" fmla="val h"/>
                <a:gd name="f3" fmla="val 0"/>
                <a:gd name="f4" fmla="val 192"/>
                <a:gd name="f5" fmla="val 1120"/>
                <a:gd name="f6" fmla="val 177"/>
                <a:gd name="f7" fmla="val 183"/>
                <a:gd name="f8" fmla="val 15"/>
                <a:gd name="f9" fmla="val 354"/>
                <a:gd name="f10" fmla="*/ f1 1 192"/>
                <a:gd name="f11" fmla="*/ f2 1 1120"/>
                <a:gd name="f12" fmla="+- f5 0 f3"/>
                <a:gd name="f13" fmla="+- f4 0 f3"/>
                <a:gd name="f14" fmla="*/ f13 1 192"/>
                <a:gd name="f15" fmla="*/ f12 1 1120"/>
                <a:gd name="f16" fmla="*/ 0 1 f14"/>
                <a:gd name="f17" fmla="*/ f4 1 f14"/>
                <a:gd name="f18" fmla="*/ 0 1 f15"/>
                <a:gd name="f19" fmla="*/ f5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92" h="1120">
                  <a:moveTo>
                    <a:pt x="f4" y="f5"/>
                  </a:moveTo>
                  <a:lnTo>
                    <a:pt x="f6" y="f5"/>
                  </a:lnTo>
                  <a:lnTo>
                    <a:pt x="f6" y="f0"/>
                  </a:lnTo>
                  <a:lnTo>
                    <a:pt x="f3" y="f7"/>
                  </a:lnTo>
                  <a:lnTo>
                    <a:pt x="f3" y="f3"/>
                  </a:lnTo>
                  <a:lnTo>
                    <a:pt x="f8" y="f3"/>
                  </a:lnTo>
                  <a:lnTo>
                    <a:pt x="f8" y="f6"/>
                  </a:lnTo>
                  <a:lnTo>
                    <a:pt x="f4" y="f9"/>
                  </a:lnTo>
                  <a:lnTo>
                    <a:pt x="f4" y="f5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1" name="Freeform 32"/>
            <p:cNvSpPr/>
            <p:nvPr/>
          </p:nvSpPr>
          <p:spPr>
            <a:xfrm>
              <a:off x="561971" y="643096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2" name="Rectangle 33"/>
            <p:cNvSpPr/>
            <p:nvPr/>
          </p:nvSpPr>
          <p:spPr>
            <a:xfrm>
              <a:off x="642942" y="6610353"/>
              <a:ext cx="23810" cy="242892"/>
            </a:xfrm>
            <a:prstGeom prst="rect">
              <a:avLst/>
            </a:pr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3" name="Freeform 34"/>
            <p:cNvSpPr/>
            <p:nvPr/>
          </p:nvSpPr>
          <p:spPr>
            <a:xfrm>
              <a:off x="76196" y="643096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11"/>
                <a:gd name="f11" fmla="val 29"/>
                <a:gd name="f12" fmla="val 36"/>
                <a:gd name="f13" fmla="*/ f0 1 40"/>
                <a:gd name="f14" fmla="*/ f1 1 40"/>
                <a:gd name="f15" fmla="+- f3 0 f2"/>
                <a:gd name="f16" fmla="*/ f15 1 40"/>
                <a:gd name="f17" fmla="*/ 0 1 f16"/>
                <a:gd name="f18" fmla="*/ f3 1 f16"/>
                <a:gd name="f19" fmla="*/ f17 f13 1"/>
                <a:gd name="f20" fmla="*/ f18 f13 1"/>
                <a:gd name="f21" fmla="*/ f18 f14 1"/>
                <a:gd name="f22" fmla="*/ f17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10"/>
                    <a:pt x="f8" y="f4"/>
                  </a:cubicBezTo>
                  <a:cubicBezTo>
                    <a:pt x="f8" y="f11"/>
                    <a:pt x="f9" y="f12"/>
                    <a:pt x="f4" y="f12"/>
                  </a:cubicBezTo>
                  <a:cubicBezTo>
                    <a:pt x="f11" y="f12"/>
                    <a:pt x="f12" y="f11"/>
                    <a:pt x="f12" y="f4"/>
                  </a:cubicBezTo>
                  <a:cubicBezTo>
                    <a:pt x="f12" y="f10"/>
                    <a:pt x="f11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4" name="Freeform 35"/>
            <p:cNvSpPr/>
            <p:nvPr/>
          </p:nvSpPr>
          <p:spPr>
            <a:xfrm>
              <a:off x="0" y="5978520"/>
              <a:ext cx="190496" cy="461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0"/>
                <a:gd name="f4" fmla="val 291"/>
                <a:gd name="f5" fmla="val 105"/>
                <a:gd name="f6" fmla="val 114"/>
                <a:gd name="f7" fmla="val 9"/>
                <a:gd name="f8" fmla="val 12"/>
                <a:gd name="f9" fmla="val 108"/>
                <a:gd name="f10" fmla="*/ f0 1 120"/>
                <a:gd name="f11" fmla="*/ f1 1 291"/>
                <a:gd name="f12" fmla="+- f4 0 f2"/>
                <a:gd name="f13" fmla="+- f3 0 f2"/>
                <a:gd name="f14" fmla="*/ f13 1 120"/>
                <a:gd name="f15" fmla="*/ f12 1 291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0" h="291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5" name="Freeform 36"/>
            <p:cNvSpPr/>
            <p:nvPr/>
          </p:nvSpPr>
          <p:spPr>
            <a:xfrm>
              <a:off x="1014417" y="1801816"/>
              <a:ext cx="214317" cy="7556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5"/>
                <a:gd name="f4" fmla="val 476"/>
                <a:gd name="f5" fmla="val 12"/>
                <a:gd name="f6" fmla="val 128"/>
                <a:gd name="f7" fmla="val 126"/>
                <a:gd name="f8" fmla="val 9"/>
                <a:gd name="f9" fmla="val 131"/>
                <a:gd name="f10" fmla="*/ f0 1 135"/>
                <a:gd name="f11" fmla="*/ f1 1 476"/>
                <a:gd name="f12" fmla="+- f4 0 f2"/>
                <a:gd name="f13" fmla="+- f3 0 f2"/>
                <a:gd name="f14" fmla="*/ f13 1 135"/>
                <a:gd name="f15" fmla="*/ f12 1 476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35" h="476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6" name="Freeform 37"/>
            <p:cNvSpPr/>
            <p:nvPr/>
          </p:nvSpPr>
          <p:spPr>
            <a:xfrm>
              <a:off x="938210" y="2547939"/>
              <a:ext cx="166685" cy="160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34"/>
                <a:gd name="f5" fmla="val 18"/>
                <a:gd name="f6" fmla="val 8"/>
                <a:gd name="f7" fmla="val 26"/>
                <a:gd name="f8" fmla="val 17"/>
                <a:gd name="f9" fmla="val 7"/>
                <a:gd name="f10" fmla="val 27"/>
                <a:gd name="f11" fmla="val 4"/>
                <a:gd name="f12" fmla="val 10"/>
                <a:gd name="f13" fmla="val 24"/>
                <a:gd name="f14" fmla="val 30"/>
                <a:gd name="f15" fmla="val 25"/>
                <a:gd name="f16" fmla="val 31"/>
                <a:gd name="f17" fmla="*/ f0 1 35"/>
                <a:gd name="f18" fmla="*/ f1 1 34"/>
                <a:gd name="f19" fmla="+- f4 0 f2"/>
                <a:gd name="f20" fmla="+- f3 0 f2"/>
                <a:gd name="f21" fmla="*/ f20 1 35"/>
                <a:gd name="f22" fmla="*/ f19 1 34"/>
                <a:gd name="f23" fmla="*/ 0 1 f21"/>
                <a:gd name="f24" fmla="*/ f3 1 f21"/>
                <a:gd name="f25" fmla="*/ 0 1 f22"/>
                <a:gd name="f26" fmla="*/ f4 1 f22"/>
                <a:gd name="f27" fmla="*/ f23 f17 1"/>
                <a:gd name="f28" fmla="*/ f24 f17 1"/>
                <a:gd name="f29" fmla="*/ f26 f18 1"/>
                <a:gd name="f30" fmla="*/ f25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7" t="f30" r="f28" b="f29"/>
              <a:pathLst>
                <a:path w="35" h="34">
                  <a:moveTo>
                    <a:pt x="f5" y="f4"/>
                  </a:moveTo>
                  <a:cubicBezTo>
                    <a:pt x="f6" y="f4"/>
                    <a:pt x="f2" y="f7"/>
                    <a:pt x="f2" y="f8"/>
                  </a:cubicBezTo>
                  <a:cubicBezTo>
                    <a:pt x="f2" y="f9"/>
                    <a:pt x="f6" y="f2"/>
                    <a:pt x="f5" y="f2"/>
                  </a:cubicBezTo>
                  <a:cubicBezTo>
                    <a:pt x="f10" y="f2"/>
                    <a:pt x="f3" y="f9"/>
                    <a:pt x="f3" y="f8"/>
                  </a:cubicBezTo>
                  <a:cubicBezTo>
                    <a:pt x="f3" y="f7"/>
                    <a:pt x="f10" y="f4"/>
                    <a:pt x="f5" y="f4"/>
                  </a:cubicBezTo>
                  <a:close/>
                  <a:moveTo>
                    <a:pt x="f5" y="f11"/>
                  </a:moveTo>
                  <a:cubicBezTo>
                    <a:pt x="f12" y="f11"/>
                    <a:pt x="f11" y="f12"/>
                    <a:pt x="f11" y="f8"/>
                  </a:cubicBezTo>
                  <a:cubicBezTo>
                    <a:pt x="f11" y="f13"/>
                    <a:pt x="f12" y="f14"/>
                    <a:pt x="f5" y="f14"/>
                  </a:cubicBezTo>
                  <a:cubicBezTo>
                    <a:pt x="f15" y="f14"/>
                    <a:pt x="f16" y="f13"/>
                    <a:pt x="f16" y="f8"/>
                  </a:cubicBezTo>
                  <a:cubicBezTo>
                    <a:pt x="f16" y="f12"/>
                    <a:pt x="f15" y="f11"/>
                    <a:pt x="f5" y="f11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7" name="Freeform 38"/>
            <p:cNvSpPr/>
            <p:nvPr/>
          </p:nvSpPr>
          <p:spPr>
            <a:xfrm>
              <a:off x="595310" y="4764"/>
              <a:ext cx="638178" cy="40259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2"/>
                <a:gd name="f4" fmla="val 2536"/>
                <a:gd name="f5" fmla="val 387"/>
                <a:gd name="f6" fmla="val 2311"/>
                <a:gd name="f7" fmla="val 1925"/>
                <a:gd name="f8" fmla="val 15"/>
                <a:gd name="f9" fmla="val 1916"/>
                <a:gd name="f10" fmla="val 2302"/>
                <a:gd name="f11" fmla="*/ f0 1 402"/>
                <a:gd name="f12" fmla="*/ f1 1 2536"/>
                <a:gd name="f13" fmla="+- f4 0 f2"/>
                <a:gd name="f14" fmla="+- f3 0 f2"/>
                <a:gd name="f15" fmla="*/ f14 1 402"/>
                <a:gd name="f16" fmla="*/ f13 1 2536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402" h="253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8" name="Freeform 39"/>
            <p:cNvSpPr/>
            <p:nvPr/>
          </p:nvSpPr>
          <p:spPr>
            <a:xfrm>
              <a:off x="1223960" y="1382709"/>
              <a:ext cx="142875" cy="476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300"/>
                <a:gd name="f5" fmla="val 78"/>
                <a:gd name="f6" fmla="val 84"/>
                <a:gd name="f7" fmla="val 9"/>
                <a:gd name="f8" fmla="val 81"/>
                <a:gd name="f9" fmla="*/ f0 1 90"/>
                <a:gd name="f10" fmla="*/ f1 1 300"/>
                <a:gd name="f11" fmla="+- f4 0 f2"/>
                <a:gd name="f12" fmla="+- f3 0 f2"/>
                <a:gd name="f13" fmla="*/ f12 1 90"/>
                <a:gd name="f14" fmla="*/ f11 1 30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90" h="300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9" name="Freeform 40"/>
            <p:cNvSpPr/>
            <p:nvPr/>
          </p:nvSpPr>
          <p:spPr>
            <a:xfrm>
              <a:off x="1300167" y="1849438"/>
              <a:ext cx="109535" cy="1079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+- f3 0 f2"/>
                <a:gd name="f14" fmla="*/ f13 1 23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0" name="Freeform 41"/>
            <p:cNvSpPr/>
            <p:nvPr/>
          </p:nvSpPr>
          <p:spPr>
            <a:xfrm>
              <a:off x="280985" y="3417890"/>
              <a:ext cx="142875" cy="47466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299"/>
                <a:gd name="f5" fmla="val 12"/>
                <a:gd name="f6" fmla="val 80"/>
                <a:gd name="f7" fmla="val 81"/>
                <a:gd name="f8" fmla="val 8"/>
                <a:gd name="f9" fmla="val 83"/>
                <a:gd name="f10" fmla="*/ f0 1 90"/>
                <a:gd name="f11" fmla="*/ f1 1 299"/>
                <a:gd name="f12" fmla="+- f4 0 f2"/>
                <a:gd name="f13" fmla="+- f3 0 f2"/>
                <a:gd name="f14" fmla="*/ f13 1 90"/>
                <a:gd name="f15" fmla="*/ f12 1 299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0" h="299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1" name="Freeform 42"/>
            <p:cNvSpPr/>
            <p:nvPr/>
          </p:nvSpPr>
          <p:spPr>
            <a:xfrm>
              <a:off x="238128" y="3883027"/>
              <a:ext cx="109535" cy="1095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1"/>
                <a:gd name="f5" fmla="val 5"/>
                <a:gd name="f6" fmla="val 18"/>
                <a:gd name="f7" fmla="val 12"/>
                <a:gd name="f8" fmla="val 17"/>
                <a:gd name="f9" fmla="val 4"/>
                <a:gd name="f10" fmla="val 7"/>
                <a:gd name="f11" fmla="val 8"/>
                <a:gd name="f12" fmla="val 16"/>
                <a:gd name="f13" fmla="val 19"/>
                <a:gd name="f14" fmla="val 15"/>
                <a:gd name="f15" fmla="*/ f0 1 23"/>
                <a:gd name="f16" fmla="*/ f1 1 23"/>
                <a:gd name="f17" fmla="+- f3 0 f2"/>
                <a:gd name="f18" fmla="*/ f17 1 23"/>
                <a:gd name="f19" fmla="*/ 0 1 f18"/>
                <a:gd name="f20" fmla="*/ f3 1 f18"/>
                <a:gd name="f21" fmla="*/ f19 f15 1"/>
                <a:gd name="f22" fmla="*/ f20 f15 1"/>
                <a:gd name="f23" fmla="*/ f20 f16 1"/>
                <a:gd name="f24" fmla="*/ f19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8" y="f2"/>
                    <a:pt x="f3" y="f5"/>
                    <a:pt x="f3" y="f7"/>
                  </a:cubicBezTo>
                  <a:cubicBezTo>
                    <a:pt x="f3" y="f6"/>
                    <a:pt x="f8" y="f3"/>
                    <a:pt x="f4" y="f3"/>
                  </a:cubicBezTo>
                  <a:close/>
                  <a:moveTo>
                    <a:pt x="f4" y="f9"/>
                  </a:moveTo>
                  <a:cubicBezTo>
                    <a:pt x="f10" y="f9"/>
                    <a:pt x="f9" y="f11"/>
                    <a:pt x="f9" y="f7"/>
                  </a:cubicBezTo>
                  <a:cubicBezTo>
                    <a:pt x="f9" y="f12"/>
                    <a:pt x="f10" y="f13"/>
                    <a:pt x="f4" y="f13"/>
                  </a:cubicBezTo>
                  <a:cubicBezTo>
                    <a:pt x="f14" y="f13"/>
                    <a:pt x="f13" y="f12"/>
                    <a:pt x="f13" y="f7"/>
                  </a:cubicBezTo>
                  <a:cubicBezTo>
                    <a:pt x="f13" y="f11"/>
                    <a:pt x="f14" y="f9"/>
                    <a:pt x="f4" y="f9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2" name="Freeform 43"/>
            <p:cNvSpPr/>
            <p:nvPr/>
          </p:nvSpPr>
          <p:spPr>
            <a:xfrm>
              <a:off x="4764" y="2166935"/>
              <a:ext cx="114300" cy="4524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2"/>
                <a:gd name="f4" fmla="val 285"/>
                <a:gd name="f5" fmla="val 6"/>
                <a:gd name="f6" fmla="val 276"/>
                <a:gd name="f7" fmla="val 60"/>
                <a:gd name="f8" fmla="val 216"/>
                <a:gd name="f9" fmla="val 222"/>
                <a:gd name="f10" fmla="*/ f0 1 72"/>
                <a:gd name="f11" fmla="*/ f1 1 285"/>
                <a:gd name="f12" fmla="+- f4 0 f2"/>
                <a:gd name="f13" fmla="+- f3 0 f2"/>
                <a:gd name="f14" fmla="*/ f13 1 72"/>
                <a:gd name="f15" fmla="*/ f12 1 28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72" h="28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3" name="Freeform 44"/>
            <p:cNvSpPr/>
            <p:nvPr/>
          </p:nvSpPr>
          <p:spPr>
            <a:xfrm>
              <a:off x="52385" y="2066928"/>
              <a:ext cx="109535" cy="1095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+- f3 0 f2"/>
                <a:gd name="f14" fmla="*/ f13 1 23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4" name="Rectangle 45"/>
            <p:cNvSpPr/>
            <p:nvPr/>
          </p:nvSpPr>
          <p:spPr>
            <a:xfrm>
              <a:off x="1228725" y="4662489"/>
              <a:ext cx="23810" cy="2181228"/>
            </a:xfrm>
            <a:prstGeom prst="rect">
              <a:avLst/>
            </a:pr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5" name="Freeform 46"/>
            <p:cNvSpPr/>
            <p:nvPr/>
          </p:nvSpPr>
          <p:spPr>
            <a:xfrm>
              <a:off x="1319214" y="5041901"/>
              <a:ext cx="371475" cy="18018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1135"/>
                <a:gd name="f5" fmla="val 15"/>
                <a:gd name="f6" fmla="val 515"/>
                <a:gd name="f7" fmla="val 512"/>
                <a:gd name="f8" fmla="val 219"/>
                <a:gd name="f9" fmla="val 6"/>
                <a:gd name="f10" fmla="val 518"/>
                <a:gd name="f11" fmla="*/ f0 1 234"/>
                <a:gd name="f12" fmla="*/ f1 1 1135"/>
                <a:gd name="f13" fmla="+- f4 0 f2"/>
                <a:gd name="f14" fmla="+- f3 0 f2"/>
                <a:gd name="f15" fmla="*/ f14 1 234"/>
                <a:gd name="f16" fmla="*/ f13 1 1135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4" h="1135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6" name="Freeform 47"/>
            <p:cNvSpPr/>
            <p:nvPr/>
          </p:nvSpPr>
          <p:spPr>
            <a:xfrm>
              <a:off x="1147764" y="448151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7" name="Freeform 48"/>
            <p:cNvSpPr/>
            <p:nvPr/>
          </p:nvSpPr>
          <p:spPr>
            <a:xfrm>
              <a:off x="819146" y="3983034"/>
              <a:ext cx="347664" cy="286067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9"/>
                <a:gd name="f4" fmla="val 1802"/>
                <a:gd name="f5" fmla="val 201"/>
                <a:gd name="f6" fmla="val 1185"/>
                <a:gd name="f7" fmla="val 3"/>
                <a:gd name="f8" fmla="val 15"/>
                <a:gd name="f9" fmla="*/ f0 1 219"/>
                <a:gd name="f10" fmla="*/ f1 1 1802"/>
                <a:gd name="f11" fmla="+- f4 0 f2"/>
                <a:gd name="f12" fmla="+- f3 0 f2"/>
                <a:gd name="f13" fmla="*/ f12 1 219"/>
                <a:gd name="f14" fmla="*/ f11 1 1802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19" h="180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6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8" name="Freeform 49"/>
            <p:cNvSpPr/>
            <p:nvPr/>
          </p:nvSpPr>
          <p:spPr>
            <a:xfrm>
              <a:off x="728667" y="380682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9" name="Freeform 50"/>
            <p:cNvSpPr/>
            <p:nvPr/>
          </p:nvSpPr>
          <p:spPr>
            <a:xfrm>
              <a:off x="1624010" y="4867278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0" name="Freeform 51"/>
            <p:cNvSpPr/>
            <p:nvPr/>
          </p:nvSpPr>
          <p:spPr>
            <a:xfrm>
              <a:off x="1404939" y="5422904"/>
              <a:ext cx="371475" cy="14255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18"/>
                <a:gd name="f6" fmla="val 515"/>
                <a:gd name="f7" fmla="val 512"/>
                <a:gd name="f8" fmla="val 222"/>
                <a:gd name="f9" fmla="val 6"/>
                <a:gd name="f10" fmla="val 518"/>
                <a:gd name="f11" fmla="*/ f0 1 234"/>
                <a:gd name="f12" fmla="*/ f1 1 898"/>
                <a:gd name="f13" fmla="+- f4 0 f2"/>
                <a:gd name="f14" fmla="+- f3 0 f2"/>
                <a:gd name="f15" fmla="*/ f14 1 234"/>
                <a:gd name="f16" fmla="*/ f13 1 898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4" h="898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1" name="Freeform 52"/>
            <p:cNvSpPr/>
            <p:nvPr/>
          </p:nvSpPr>
          <p:spPr>
            <a:xfrm>
              <a:off x="1666878" y="5945191"/>
              <a:ext cx="152403" cy="9128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15"/>
                <a:gd name="f6" fmla="val 569"/>
                <a:gd name="f7" fmla="val 81"/>
                <a:gd name="f8" fmla="val 383"/>
                <a:gd name="f9" fmla="val 386"/>
                <a:gd name="f10" fmla="*/ f0 1 96"/>
                <a:gd name="f11" fmla="*/ f1 1 575"/>
                <a:gd name="f12" fmla="+- f4 0 f2"/>
                <a:gd name="f13" fmla="+- f3 0 f2"/>
                <a:gd name="f14" fmla="*/ f13 1 96"/>
                <a:gd name="f15" fmla="*/ f12 1 57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2" name="Freeform 53"/>
            <p:cNvSpPr/>
            <p:nvPr/>
          </p:nvSpPr>
          <p:spPr>
            <a:xfrm>
              <a:off x="1709735" y="52466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3" name="Freeform 54"/>
            <p:cNvSpPr/>
            <p:nvPr/>
          </p:nvSpPr>
          <p:spPr>
            <a:xfrm>
              <a:off x="1709735" y="5764213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4" name="Freeform 55"/>
            <p:cNvSpPr/>
            <p:nvPr/>
          </p:nvSpPr>
          <p:spPr>
            <a:xfrm>
              <a:off x="1766885" y="6330948"/>
              <a:ext cx="419096" cy="527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32"/>
                <a:gd name="f5" fmla="val 12"/>
                <a:gd name="f6" fmla="val 326"/>
                <a:gd name="f7" fmla="val 45"/>
                <a:gd name="f8" fmla="val 206"/>
                <a:gd name="f9" fmla="val 255"/>
                <a:gd name="f10" fmla="val 60"/>
                <a:gd name="f11" fmla="val 215"/>
                <a:gd name="f12" fmla="*/ f0 1 264"/>
                <a:gd name="f13" fmla="*/ f1 1 332"/>
                <a:gd name="f14" fmla="+- f4 0 f2"/>
                <a:gd name="f15" fmla="+- f3 0 f2"/>
                <a:gd name="f16" fmla="*/ f15 1 264"/>
                <a:gd name="f17" fmla="*/ f14 1 332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264" h="33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9" y="f2"/>
                  </a:lnTo>
                  <a:lnTo>
                    <a:pt x="f3" y="f5"/>
                  </a:lnTo>
                  <a:lnTo>
                    <a:pt x="f10" y="f11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5" name="Freeform 56"/>
            <p:cNvSpPr/>
            <p:nvPr/>
          </p:nvSpPr>
          <p:spPr>
            <a:xfrm>
              <a:off x="2147889" y="6221413"/>
              <a:ext cx="157167" cy="147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31"/>
                <a:gd name="f5" fmla="val 16"/>
                <a:gd name="f6" fmla="val 12"/>
                <a:gd name="f7" fmla="val 8"/>
                <a:gd name="f8" fmla="val 29"/>
                <a:gd name="f9" fmla="val 5"/>
                <a:gd name="f10" fmla="val 26"/>
                <a:gd name="f11" fmla="val 2"/>
                <a:gd name="f12" fmla="val 24"/>
                <a:gd name="f13" fmla="val 20"/>
                <a:gd name="f14" fmla="val 15"/>
                <a:gd name="f15" fmla="val 11"/>
                <a:gd name="f16" fmla="val 7"/>
                <a:gd name="f17" fmla="val 4"/>
                <a:gd name="f18" fmla="val 1"/>
                <a:gd name="f19" fmla="val 27"/>
                <a:gd name="f20" fmla="val 10"/>
                <a:gd name="f21" fmla="val 13"/>
                <a:gd name="f22" fmla="val 6"/>
                <a:gd name="f23" fmla="val 9"/>
                <a:gd name="f24" fmla="val 19"/>
                <a:gd name="f25" fmla="val 21"/>
                <a:gd name="f26" fmla="val 22"/>
                <a:gd name="f27" fmla="*/ f0 1 33"/>
                <a:gd name="f28" fmla="*/ f1 1 31"/>
                <a:gd name="f29" fmla="+- f4 0 f2"/>
                <a:gd name="f30" fmla="+- f3 0 f2"/>
                <a:gd name="f31" fmla="*/ f30 1 33"/>
                <a:gd name="f32" fmla="*/ f29 1 31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33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11" y="f12"/>
                    <a:pt x="f2" y="f13"/>
                    <a:pt x="f2" y="f14"/>
                  </a:cubicBezTo>
                  <a:cubicBezTo>
                    <a:pt x="f2" y="f15"/>
                    <a:pt x="f11" y="f16"/>
                    <a:pt x="f9" y="f17"/>
                  </a:cubicBezTo>
                  <a:cubicBezTo>
                    <a:pt x="f7" y="f18"/>
                    <a:pt x="f6" y="f2"/>
                    <a:pt x="f5" y="f2"/>
                  </a:cubicBezTo>
                  <a:cubicBezTo>
                    <a:pt x="f13" y="f2"/>
                    <a:pt x="f12" y="f18"/>
                    <a:pt x="f19" y="f17"/>
                  </a:cubicBezTo>
                  <a:cubicBezTo>
                    <a:pt x="f3" y="f20"/>
                    <a:pt x="f3" y="f13"/>
                    <a:pt x="f19" y="f10"/>
                  </a:cubicBezTo>
                  <a:cubicBezTo>
                    <a:pt x="f12" y="f8"/>
                    <a:pt x="f13" y="f4"/>
                    <a:pt x="f5" y="f4"/>
                  </a:cubicBezTo>
                  <a:close/>
                  <a:moveTo>
                    <a:pt x="f5" y="f17"/>
                  </a:moveTo>
                  <a:cubicBezTo>
                    <a:pt x="f21" y="f17"/>
                    <a:pt x="f20" y="f9"/>
                    <a:pt x="f7" y="f16"/>
                  </a:cubicBezTo>
                  <a:cubicBezTo>
                    <a:pt x="f22" y="f23"/>
                    <a:pt x="f17" y="f6"/>
                    <a:pt x="f17" y="f14"/>
                  </a:cubicBezTo>
                  <a:cubicBezTo>
                    <a:pt x="f17" y="f24"/>
                    <a:pt x="f22" y="f25"/>
                    <a:pt x="f7" y="f12"/>
                  </a:cubicBezTo>
                  <a:cubicBezTo>
                    <a:pt x="f20" y="f10"/>
                    <a:pt x="f21" y="f19"/>
                    <a:pt x="f5" y="f19"/>
                  </a:cubicBezTo>
                  <a:cubicBezTo>
                    <a:pt x="f24" y="f19"/>
                    <a:pt x="f26" y="f10"/>
                    <a:pt x="f12" y="f12"/>
                  </a:cubicBezTo>
                  <a:cubicBezTo>
                    <a:pt x="f8" y="f24"/>
                    <a:pt x="f8" y="f6"/>
                    <a:pt x="f12" y="f16"/>
                  </a:cubicBezTo>
                  <a:cubicBezTo>
                    <a:pt x="f26" y="f9"/>
                    <a:pt x="f24" y="f17"/>
                    <a:pt x="f5" y="f1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6" name="Freeform 57"/>
            <p:cNvSpPr/>
            <p:nvPr/>
          </p:nvSpPr>
          <p:spPr>
            <a:xfrm>
              <a:off x="504821" y="9528"/>
              <a:ext cx="233364" cy="51038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7"/>
                <a:gd name="f4" fmla="val 3215"/>
                <a:gd name="f5" fmla="val 132"/>
                <a:gd name="f6" fmla="val 129"/>
                <a:gd name="f7" fmla="val 2754"/>
                <a:gd name="f8" fmla="val 1901"/>
                <a:gd name="f9" fmla="val 15"/>
                <a:gd name="f10" fmla="val 1898"/>
                <a:gd name="f11" fmla="val 144"/>
                <a:gd name="f12" fmla="*/ f0 1 147"/>
                <a:gd name="f13" fmla="*/ f1 1 3215"/>
                <a:gd name="f14" fmla="+- f4 0 f2"/>
                <a:gd name="f15" fmla="+- f3 0 f2"/>
                <a:gd name="f16" fmla="*/ f15 1 147"/>
                <a:gd name="f17" fmla="*/ f14 1 3215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47" h="3215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2" y="f2"/>
                  </a:lnTo>
                  <a:lnTo>
                    <a:pt x="f9" y="f2"/>
                  </a:lnTo>
                  <a:lnTo>
                    <a:pt x="f9" y="f10"/>
                  </a:lnTo>
                  <a:lnTo>
                    <a:pt x="f11" y="f7"/>
                  </a:lnTo>
                  <a:lnTo>
                    <a:pt x="f3" y="f4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7" name="Freeform 58"/>
            <p:cNvSpPr/>
            <p:nvPr/>
          </p:nvSpPr>
          <p:spPr>
            <a:xfrm>
              <a:off x="633414" y="5103815"/>
              <a:ext cx="185742" cy="1857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9"/>
                <a:gd name="f4" fmla="val 20"/>
                <a:gd name="f5" fmla="val 9"/>
                <a:gd name="f6" fmla="val 30"/>
                <a:gd name="f7" fmla="val 19"/>
                <a:gd name="f8" fmla="val 4"/>
                <a:gd name="f9" fmla="val 11"/>
                <a:gd name="f10" fmla="val 28"/>
                <a:gd name="f11" fmla="val 35"/>
                <a:gd name="f12" fmla="*/ f0 1 39"/>
                <a:gd name="f13" fmla="*/ f1 1 39"/>
                <a:gd name="f14" fmla="+- f3 0 f2"/>
                <a:gd name="f15" fmla="*/ f14 1 39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9" h="39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7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7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7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8" name="Title 1"/>
          <p:cNvSpPr txBox="1">
            <a:spLocks noGrp="1"/>
          </p:cNvSpPr>
          <p:nvPr>
            <p:ph type="ctrTitle"/>
          </p:nvPr>
        </p:nvSpPr>
        <p:spPr>
          <a:xfrm>
            <a:off x="1876421" y="1122361"/>
            <a:ext cx="8791571" cy="2387598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9" name="Subtitle 2"/>
          <p:cNvSpPr txBox="1">
            <a:spLocks noGrp="1"/>
          </p:cNvSpPr>
          <p:nvPr>
            <p:ph type="subTitle" idx="1"/>
          </p:nvPr>
        </p:nvSpPr>
        <p:spPr>
          <a:xfrm>
            <a:off x="1876421" y="3602041"/>
            <a:ext cx="8791571" cy="1655758"/>
          </a:xfrm>
        </p:spPr>
        <p:txBody>
          <a:bodyPr/>
          <a:lstStyle>
            <a:lvl1pPr marL="0" indent="0">
              <a:buNone/>
              <a:defRPr sz="2000" cap="all">
                <a:solidFill>
                  <a:srgbClr val="7C96A3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60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077510" y="5410203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61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1876421" y="5410203"/>
            <a:ext cx="5124882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896907" y="5410203"/>
            <a:ext cx="77108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F819C68-9B71-44AF-8E27-9DFC1138798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3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4304666"/>
            <a:ext cx="9912352" cy="819357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1141408" y="606430"/>
            <a:ext cx="9912352" cy="3299776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363" y="5124023"/>
            <a:ext cx="9910861" cy="6824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802F69-2D81-43B4-8D7A-A5111C4B63D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54" y="609603"/>
            <a:ext cx="9905951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408" y="4419596"/>
            <a:ext cx="9904460" cy="1371600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AD012-8724-4CA1-93B8-0057C3E0C77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3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302748" cy="27484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720644" y="3365558"/>
            <a:ext cx="8752298" cy="5489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408" y="4309914"/>
            <a:ext cx="9906006" cy="1489493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5DEC06-1733-476E-B552-1D5ABFBB1800}" type="slidenum">
              <a:t>‹#›</a:t>
            </a:fld>
            <a:endParaRPr lang="en-US" dirty="0"/>
          </a:p>
        </p:txBody>
      </p:sp>
      <p:sp>
        <p:nvSpPr>
          <p:cNvPr id="8" name="TextBox 59"/>
          <p:cNvSpPr txBox="1"/>
          <p:nvPr/>
        </p:nvSpPr>
        <p:spPr>
          <a:xfrm>
            <a:off x="903509" y="73239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 dirty="0">
                <a:solidFill>
                  <a:srgbClr val="FFFFFF"/>
                </a:solidFill>
                <a:uFillTx/>
                <a:latin typeface="Tw Cen MT"/>
                <a:cs typeface="Trebuchet MS"/>
              </a:rPr>
              <a:t>“</a:t>
            </a:r>
          </a:p>
        </p:txBody>
      </p:sp>
      <p:sp>
        <p:nvSpPr>
          <p:cNvPr id="9" name="TextBox 60"/>
          <p:cNvSpPr txBox="1"/>
          <p:nvPr/>
        </p:nvSpPr>
        <p:spPr>
          <a:xfrm>
            <a:off x="10537371" y="2764971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 dirty="0">
                <a:solidFill>
                  <a:srgbClr val="FFFFFF"/>
                </a:solidFill>
                <a:uFillTx/>
                <a:latin typeface="Tw Cen MT"/>
                <a:cs typeface="Trebuchet M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188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2134045"/>
            <a:ext cx="9905996" cy="251183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363" y="4657651"/>
            <a:ext cx="9904506" cy="114064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560D29-35E7-455B-95D0-AC60A3B6A04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7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41408" y="2674464"/>
            <a:ext cx="3196897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27921" y="3360264"/>
            <a:ext cx="3208739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14767" y="2677637"/>
            <a:ext cx="318438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504215" y="3363437"/>
            <a:ext cx="3195827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852437" y="2674464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852437" y="3360264"/>
            <a:ext cx="3194968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1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7ABB0E-76CC-4348-8AE9-729B1980D81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41408" y="4404591"/>
            <a:ext cx="3195242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1141408" y="2666993"/>
            <a:ext cx="3195242" cy="1524003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408" y="4980855"/>
            <a:ext cx="3195242" cy="8178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489054" y="4404591"/>
            <a:ext cx="3200400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4489054" y="2666993"/>
            <a:ext cx="3198936" cy="1524003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487591" y="4980855"/>
            <a:ext cx="3200400" cy="81034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852565" y="4404591"/>
            <a:ext cx="3190743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7852437" y="2666993"/>
            <a:ext cx="3194968" cy="1524003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1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852437" y="4980855"/>
            <a:ext cx="3194968" cy="81034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13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4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B52211-9453-4F3D-8BFD-3862CCAA839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C6AD1F-6342-4476-9328-A4C4350DB10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6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9042401" y="609603"/>
            <a:ext cx="2005014" cy="51816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141408" y="609603"/>
            <a:ext cx="7748589" cy="51816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229803-8DCA-41A8-B598-97AAFF2F6523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9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645754-4A08-47C9-A453-1F354276246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1419221"/>
            <a:ext cx="9905996" cy="285273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141408" y="4424360"/>
            <a:ext cx="9905996" cy="1374772"/>
          </a:xfrm>
        </p:spPr>
        <p:txBody>
          <a:bodyPr/>
          <a:lstStyle>
            <a:lvl1pPr marL="0" indent="0">
              <a:buNone/>
              <a:defRPr sz="180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23B029-DDE9-467E-992A-24056210AD3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1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41408" y="2249488"/>
            <a:ext cx="4878388" cy="35417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2249488"/>
            <a:ext cx="4875215" cy="35417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58373E-BBBD-4267-B7B4-E9F599CBBEC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7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19121"/>
            <a:ext cx="9905996" cy="14779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370018" y="2249488"/>
            <a:ext cx="4649778" cy="8239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141408" y="3073398"/>
            <a:ext cx="4878388" cy="27177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400809" y="2249488"/>
            <a:ext cx="4646605" cy="8239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3073398"/>
            <a:ext cx="4875205" cy="27177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AAE970-9E90-4884-9C55-A2ACF352F73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0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8AE0A4-3274-413B-8F68-F9761BDA7BF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2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E62F9D-26E8-4FCA-833B-3CBE401BD26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5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6703" y="609603"/>
            <a:ext cx="3856033" cy="163988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56201" y="592668"/>
            <a:ext cx="5891204" cy="519853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146703" y="2249488"/>
            <a:ext cx="3856033" cy="354171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D6BA72-142C-40C8-94C5-8A0EE330873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5934510" cy="163988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7380716" y="609603"/>
            <a:ext cx="3666689" cy="5181603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141408" y="2249488"/>
            <a:ext cx="5934510" cy="354171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055966-2FB9-416B-8182-AEEF4D38E11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 amt="30000"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7"/>
          <p:cNvGrpSpPr/>
          <p:nvPr/>
        </p:nvGrpSpPr>
        <p:grpSpPr>
          <a:xfrm>
            <a:off x="-14292" y="0"/>
            <a:ext cx="12053884" cy="6857999"/>
            <a:chOff x="-14292" y="0"/>
            <a:chExt cx="12053884" cy="6857999"/>
          </a:xfrm>
        </p:grpSpPr>
        <p:grpSp>
          <p:nvGrpSpPr>
            <p:cNvPr id="4" name="Group 8"/>
            <p:cNvGrpSpPr/>
            <p:nvPr/>
          </p:nvGrpSpPr>
          <p:grpSpPr>
            <a:xfrm>
              <a:off x="-14292" y="0"/>
              <a:ext cx="1220797" cy="6857999"/>
              <a:chOff x="-14292" y="0"/>
              <a:chExt cx="1220797" cy="6857999"/>
            </a:xfrm>
          </p:grpSpPr>
          <p:sp>
            <p:nvSpPr>
              <p:cNvPr id="5" name="Rectangle 5"/>
              <p:cNvSpPr/>
              <p:nvPr/>
            </p:nvSpPr>
            <p:spPr>
              <a:xfrm>
                <a:off x="114300" y="4764"/>
                <a:ext cx="23810" cy="2181228"/>
              </a:xfrm>
              <a:prstGeom prst="rect">
                <a:avLst/>
              </a:pr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6" name="Freeform 6"/>
              <p:cNvSpPr/>
              <p:nvPr/>
            </p:nvSpPr>
            <p:spPr>
              <a:xfrm>
                <a:off x="33339" y="2176464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28575" y="4021138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200025" y="4764"/>
                <a:ext cx="369883" cy="181133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41"/>
                  <a:gd name="f5" fmla="val 218"/>
                  <a:gd name="f6" fmla="val 626"/>
                  <a:gd name="f7" fmla="val 15"/>
                  <a:gd name="f8" fmla="val 623"/>
                  <a:gd name="f9" fmla="val 1135"/>
                  <a:gd name="f10" fmla="*/ f0 1 233"/>
                  <a:gd name="f11" fmla="*/ f1 1 1141"/>
                  <a:gd name="f12" fmla="+- f4 0 f2"/>
                  <a:gd name="f13" fmla="+- f3 0 f2"/>
                  <a:gd name="f14" fmla="*/ f13 1 233"/>
                  <a:gd name="f15" fmla="*/ f12 1 1141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233" h="114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503240" y="1801816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6"/>
                  <a:gd name="f9" fmla="val 4"/>
                  <a:gd name="f10" fmla="val 11"/>
                  <a:gd name="f11" fmla="val 29"/>
                  <a:gd name="f12" fmla="val 36"/>
                  <a:gd name="f13" fmla="val 28"/>
                  <a:gd name="f14" fmla="*/ f0 1 40"/>
                  <a:gd name="f15" fmla="*/ f1 1 40"/>
                  <a:gd name="f16" fmla="+- f3 0 f2"/>
                  <a:gd name="f17" fmla="*/ f16 1 40"/>
                  <a:gd name="f18" fmla="*/ 0 1 f17"/>
                  <a:gd name="f19" fmla="*/ f3 1 f17"/>
                  <a:gd name="f20" fmla="*/ f18 f14 1"/>
                  <a:gd name="f21" fmla="*/ f19 f14 1"/>
                  <a:gd name="f22" fmla="*/ f19 f15 1"/>
                  <a:gd name="f23" fmla="*/ f18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3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285750" y="4764"/>
                <a:ext cx="369883" cy="143034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901"/>
                  <a:gd name="f5" fmla="val 221"/>
                  <a:gd name="f6" fmla="val 383"/>
                  <a:gd name="f7" fmla="val 18"/>
                  <a:gd name="f8" fmla="val 380"/>
                  <a:gd name="f9" fmla="val 895"/>
                  <a:gd name="f10" fmla="*/ f0 1 233"/>
                  <a:gd name="f11" fmla="*/ f1 1 901"/>
                  <a:gd name="f12" fmla="+- f4 0 f2"/>
                  <a:gd name="f13" fmla="+- f3 0 f2"/>
                  <a:gd name="f14" fmla="*/ f13 1 233"/>
                  <a:gd name="f15" fmla="*/ f12 1 901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233" h="90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546097" y="0"/>
                <a:ext cx="152403" cy="91280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78"/>
                  <a:gd name="f6" fmla="val 192"/>
                  <a:gd name="f7" fmla="val 6"/>
                  <a:gd name="f8" fmla="val 15"/>
                  <a:gd name="f9" fmla="val 189"/>
                  <a:gd name="f10" fmla="*/ f0 1 96"/>
                  <a:gd name="f11" fmla="*/ f1 1 575"/>
                  <a:gd name="f12" fmla="+- f4 0 f2"/>
                  <a:gd name="f13" fmla="+- f3 0 f2"/>
                  <a:gd name="f14" fmla="*/ f13 1 96"/>
                  <a:gd name="f15" fmla="*/ f12 1 575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96" h="575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588965" y="1420813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7"/>
                  <a:gd name="f9" fmla="val 4"/>
                  <a:gd name="f10" fmla="val 11"/>
                  <a:gd name="f11" fmla="val 29"/>
                  <a:gd name="f12" fmla="val 36"/>
                  <a:gd name="f13" fmla="*/ f0 1 40"/>
                  <a:gd name="f14" fmla="*/ f1 1 40"/>
                  <a:gd name="f15" fmla="+- f3 0 f2"/>
                  <a:gd name="f16" fmla="*/ f15 1 40"/>
                  <a:gd name="f17" fmla="*/ 0 1 f16"/>
                  <a:gd name="f18" fmla="*/ f3 1 f16"/>
                  <a:gd name="f19" fmla="*/ f17 f13 1"/>
                  <a:gd name="f20" fmla="*/ f18 f13 1"/>
                  <a:gd name="f21" fmla="*/ f18 f14 1"/>
                  <a:gd name="f22" fmla="*/ f17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1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588965" y="90329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641351" y="0"/>
                <a:ext cx="422279" cy="52705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6"/>
                  <a:gd name="f4" fmla="val 332"/>
                  <a:gd name="f5" fmla="val 257"/>
                  <a:gd name="f6" fmla="val 48"/>
                  <a:gd name="f7" fmla="val 123"/>
                  <a:gd name="f8" fmla="val 6"/>
                  <a:gd name="f9" fmla="val 15"/>
                  <a:gd name="f10" fmla="val 63"/>
                  <a:gd name="f11" fmla="val 114"/>
                  <a:gd name="f12" fmla="val 320"/>
                  <a:gd name="f13" fmla="*/ f0 1 266"/>
                  <a:gd name="f14" fmla="*/ f1 1 332"/>
                  <a:gd name="f15" fmla="+- f4 0 f2"/>
                  <a:gd name="f16" fmla="+- f3 0 f2"/>
                  <a:gd name="f17" fmla="*/ f16 1 266"/>
                  <a:gd name="f18" fmla="*/ f15 1 332"/>
                  <a:gd name="f19" fmla="*/ 0 1 f17"/>
                  <a:gd name="f20" fmla="*/ f3 1 f17"/>
                  <a:gd name="f21" fmla="*/ 0 1 f18"/>
                  <a:gd name="f22" fmla="*/ f4 1 f18"/>
                  <a:gd name="f23" fmla="*/ f19 f13 1"/>
                  <a:gd name="f24" fmla="*/ f20 f13 1"/>
                  <a:gd name="f25" fmla="*/ f22 f14 1"/>
                  <a:gd name="f26" fmla="*/ f21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66" h="332">
                    <a:moveTo>
                      <a:pt x="f5" y="f4"/>
                    </a:moveTo>
                    <a:lnTo>
                      <a:pt x="f6" y="f7"/>
                    </a:lnTo>
                    <a:lnTo>
                      <a:pt x="f2" y="f8"/>
                    </a:lnTo>
                    <a:lnTo>
                      <a:pt x="f9" y="f2"/>
                    </a:lnTo>
                    <a:lnTo>
                      <a:pt x="f10" y="f11"/>
                    </a:lnTo>
                    <a:lnTo>
                      <a:pt x="f3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5" name="Freeform 15"/>
              <p:cNvSpPr/>
              <p:nvPr/>
            </p:nvSpPr>
            <p:spPr>
              <a:xfrm>
                <a:off x="1020763" y="488947"/>
                <a:ext cx="161921" cy="1476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4"/>
                  <a:gd name="f4" fmla="val 31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0"/>
                  <a:gd name="f12" fmla="val 10"/>
                  <a:gd name="f13" fmla="val 4"/>
                  <a:gd name="f14" fmla="val 1"/>
                  <a:gd name="f15" fmla="val 21"/>
                  <a:gd name="f16" fmla="val 25"/>
                  <a:gd name="f17" fmla="val 28"/>
                  <a:gd name="f18" fmla="val 14"/>
                  <a:gd name="f19" fmla="val 11"/>
                  <a:gd name="f20" fmla="val 5"/>
                  <a:gd name="f21" fmla="val 7"/>
                  <a:gd name="f22" fmla="val 12"/>
                  <a:gd name="f23" fmla="val 19"/>
                  <a:gd name="f24" fmla="val 24"/>
                  <a:gd name="f25" fmla="val 26"/>
                  <a:gd name="f26" fmla="val 23"/>
                  <a:gd name="f27" fmla="*/ f0 1 34"/>
                  <a:gd name="f28" fmla="*/ f1 1 31"/>
                  <a:gd name="f29" fmla="+- f4 0 f2"/>
                  <a:gd name="f30" fmla="+- f3 0 f2"/>
                  <a:gd name="f31" fmla="*/ f30 1 34"/>
                  <a:gd name="f32" fmla="*/ f29 1 31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4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5" y="f2"/>
                      <a:pt x="f16" y="f14"/>
                      <a:pt x="f17" y="f13"/>
                    </a:cubicBezTo>
                    <a:cubicBezTo>
                      <a:pt x="f3" y="f12"/>
                      <a:pt x="f3" y="f11"/>
                      <a:pt x="f17" y="f10"/>
                    </a:cubicBezTo>
                    <a:cubicBezTo>
                      <a:pt x="f16" y="f8"/>
                      <a:pt x="f15" y="f4"/>
                      <a:pt x="f5" y="f4"/>
                    </a:cubicBezTo>
                    <a:close/>
                    <a:moveTo>
                      <a:pt x="f5" y="f13"/>
                    </a:moveTo>
                    <a:cubicBezTo>
                      <a:pt x="f18" y="f13"/>
                      <a:pt x="f19" y="f20"/>
                      <a:pt x="f7" y="f21"/>
                    </a:cubicBezTo>
                    <a:cubicBezTo>
                      <a:pt x="f13" y="f22"/>
                      <a:pt x="f13" y="f23"/>
                      <a:pt x="f7" y="f24"/>
                    </a:cubicBezTo>
                    <a:cubicBezTo>
                      <a:pt x="f19" y="f25"/>
                      <a:pt x="f18" y="f10"/>
                      <a:pt x="f5" y="f10"/>
                    </a:cubicBezTo>
                    <a:cubicBezTo>
                      <a:pt x="f11" y="f10"/>
                      <a:pt x="f26" y="f25"/>
                      <a:pt x="f16" y="f24"/>
                    </a:cubicBezTo>
                    <a:cubicBezTo>
                      <a:pt x="f8" y="f23"/>
                      <a:pt x="f8" y="f22"/>
                      <a:pt x="f16" y="f21"/>
                    </a:cubicBezTo>
                    <a:cubicBezTo>
                      <a:pt x="f26" y="f20"/>
                      <a:pt x="f11" y="f13"/>
                      <a:pt x="f5" y="f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6" name="Line 16"/>
              <p:cNvSpPr/>
              <p:nvPr/>
            </p:nvSpPr>
            <p:spPr>
              <a:xfrm>
                <a:off x="-4764" y="9528"/>
                <a:ext cx="0" cy="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1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9528" y="1801816"/>
                <a:ext cx="123828" cy="12700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8"/>
                  <a:gd name="f4" fmla="val 80"/>
                  <a:gd name="f5" fmla="val 6"/>
                  <a:gd name="f6" fmla="val 71"/>
                  <a:gd name="f7" fmla="val 69"/>
                  <a:gd name="f8" fmla="val 9"/>
                  <a:gd name="f9" fmla="*/ f0 1 78"/>
                  <a:gd name="f10" fmla="*/ f1 1 80"/>
                  <a:gd name="f11" fmla="+- f4 0 f2"/>
                  <a:gd name="f12" fmla="+- f3 0 f2"/>
                  <a:gd name="f13" fmla="*/ f12 1 78"/>
                  <a:gd name="f14" fmla="*/ f11 1 80"/>
                  <a:gd name="f15" fmla="*/ 0 1 f13"/>
                  <a:gd name="f16" fmla="*/ f3 1 f13"/>
                  <a:gd name="f17" fmla="*/ 0 1 f14"/>
                  <a:gd name="f18" fmla="*/ f4 1 f14"/>
                  <a:gd name="f19" fmla="*/ f15 f9 1"/>
                  <a:gd name="f20" fmla="*/ f16 f9 1"/>
                  <a:gd name="f21" fmla="*/ f18 f10 1"/>
                  <a:gd name="f22" fmla="*/ f17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78" h="80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8" name="Freeform 18"/>
              <p:cNvSpPr/>
              <p:nvPr/>
            </p:nvSpPr>
            <p:spPr>
              <a:xfrm>
                <a:off x="-9528" y="3549645"/>
                <a:ext cx="147639" cy="48101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3"/>
                  <a:gd name="f4" fmla="val 303"/>
                  <a:gd name="f5" fmla="val 78"/>
                  <a:gd name="f6" fmla="val 12"/>
                  <a:gd name="f7" fmla="val 69"/>
                  <a:gd name="f8" fmla="*/ f0 1 93"/>
                  <a:gd name="f9" fmla="*/ f1 1 303"/>
                  <a:gd name="f10" fmla="+- f4 0 f2"/>
                  <a:gd name="f11" fmla="+- f3 0 f2"/>
                  <a:gd name="f12" fmla="*/ f11 1 93"/>
                  <a:gd name="f13" fmla="*/ f10 1 303"/>
                  <a:gd name="f14" fmla="*/ 0 1 f12"/>
                  <a:gd name="f15" fmla="*/ f3 1 f12"/>
                  <a:gd name="f16" fmla="*/ 0 1 f13"/>
                  <a:gd name="f17" fmla="*/ f4 1 f13"/>
                  <a:gd name="f18" fmla="*/ f14 f8 1"/>
                  <a:gd name="f19" fmla="*/ f15 f8 1"/>
                  <a:gd name="f20" fmla="*/ f17 f9 1"/>
                  <a:gd name="f21" fmla="*/ f16 f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93" h="303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5"/>
                    </a:lnTo>
                    <a:lnTo>
                      <a:pt x="f2" y="f6"/>
                    </a:lnTo>
                    <a:lnTo>
                      <a:pt x="f6" y="f2"/>
                    </a:lnTo>
                    <a:lnTo>
                      <a:pt x="f3" y="f7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9" name="Freeform 19"/>
              <p:cNvSpPr/>
              <p:nvPr/>
            </p:nvSpPr>
            <p:spPr>
              <a:xfrm>
                <a:off x="128582" y="1382709"/>
                <a:ext cx="142875" cy="47624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0"/>
                  <a:gd name="f4" fmla="val 300"/>
                  <a:gd name="f5" fmla="val 78"/>
                  <a:gd name="f6" fmla="val 84"/>
                  <a:gd name="f7" fmla="val 9"/>
                  <a:gd name="f8" fmla="val 81"/>
                  <a:gd name="f9" fmla="*/ f0 1 90"/>
                  <a:gd name="f10" fmla="*/ f1 1 300"/>
                  <a:gd name="f11" fmla="+- f4 0 f2"/>
                  <a:gd name="f12" fmla="+- f3 0 f2"/>
                  <a:gd name="f13" fmla="*/ f12 1 90"/>
                  <a:gd name="f14" fmla="*/ f11 1 300"/>
                  <a:gd name="f15" fmla="*/ 0 1 f13"/>
                  <a:gd name="f16" fmla="*/ f3 1 f13"/>
                  <a:gd name="f17" fmla="*/ 0 1 f14"/>
                  <a:gd name="f18" fmla="*/ f4 1 f14"/>
                  <a:gd name="f19" fmla="*/ f15 f9 1"/>
                  <a:gd name="f20" fmla="*/ f16 f9 1"/>
                  <a:gd name="f21" fmla="*/ f18 f10 1"/>
                  <a:gd name="f22" fmla="*/ f17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90" h="300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204789" y="1849438"/>
                <a:ext cx="114300" cy="10795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4"/>
                  <a:gd name="f4" fmla="val 23"/>
                  <a:gd name="f5" fmla="val 12"/>
                  <a:gd name="f6" fmla="val 6"/>
                  <a:gd name="f7" fmla="val 18"/>
                  <a:gd name="f8" fmla="val 5"/>
                  <a:gd name="f9" fmla="val 4"/>
                  <a:gd name="f10" fmla="val 8"/>
                  <a:gd name="f11" fmla="val 16"/>
                  <a:gd name="f12" fmla="val 19"/>
                  <a:gd name="f13" fmla="val 20"/>
                  <a:gd name="f14" fmla="*/ f0 1 24"/>
                  <a:gd name="f15" fmla="*/ f1 1 23"/>
                  <a:gd name="f16" fmla="+- f4 0 f2"/>
                  <a:gd name="f17" fmla="+- f3 0 f2"/>
                  <a:gd name="f18" fmla="*/ f17 1 24"/>
                  <a:gd name="f19" fmla="*/ f16 1 23"/>
                  <a:gd name="f20" fmla="*/ 0 1 f18"/>
                  <a:gd name="f21" fmla="*/ f3 1 f18"/>
                  <a:gd name="f22" fmla="*/ 0 1 f19"/>
                  <a:gd name="f23" fmla="*/ f4 1 f19"/>
                  <a:gd name="f24" fmla="*/ f20 f14 1"/>
                  <a:gd name="f25" fmla="*/ f21 f14 1"/>
                  <a:gd name="f26" fmla="*/ f23 f15 1"/>
                  <a:gd name="f27" fmla="*/ f22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4" h="23">
                    <a:moveTo>
                      <a:pt x="f5" y="f4"/>
                    </a:moveTo>
                    <a:cubicBezTo>
                      <a:pt x="f6" y="f4"/>
                      <a:pt x="f2" y="f7"/>
                      <a:pt x="f2" y="f5"/>
                    </a:cubicBezTo>
                    <a:cubicBezTo>
                      <a:pt x="f2" y="f8"/>
                      <a:pt x="f6" y="f2"/>
                      <a:pt x="f5" y="f2"/>
                    </a:cubicBezTo>
                    <a:cubicBezTo>
                      <a:pt x="f7" y="f2"/>
                      <a:pt x="f3" y="f8"/>
                      <a:pt x="f3" y="f5"/>
                    </a:cubicBezTo>
                    <a:cubicBezTo>
                      <a:pt x="f3" y="f7"/>
                      <a:pt x="f7" y="f4"/>
                      <a:pt x="f5" y="f4"/>
                    </a:cubicBezTo>
                    <a:close/>
                    <a:moveTo>
                      <a:pt x="f5" y="f9"/>
                    </a:moveTo>
                    <a:cubicBezTo>
                      <a:pt x="f10" y="f9"/>
                      <a:pt x="f9" y="f10"/>
                      <a:pt x="f9" y="f5"/>
                    </a:cubicBezTo>
                    <a:cubicBezTo>
                      <a:pt x="f9" y="f11"/>
                      <a:pt x="f10" y="f12"/>
                      <a:pt x="f5" y="f12"/>
                    </a:cubicBezTo>
                    <a:cubicBezTo>
                      <a:pt x="f11" y="f12"/>
                      <a:pt x="f13" y="f11"/>
                      <a:pt x="f13" y="f5"/>
                    </a:cubicBezTo>
                    <a:cubicBezTo>
                      <a:pt x="f13" y="f10"/>
                      <a:pt x="f11" y="f9"/>
                      <a:pt x="f5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1" name="Rectangle 21"/>
              <p:cNvSpPr/>
              <p:nvPr/>
            </p:nvSpPr>
            <p:spPr>
              <a:xfrm>
                <a:off x="133346" y="4662489"/>
                <a:ext cx="23810" cy="2181228"/>
              </a:xfrm>
              <a:prstGeom prst="rect">
                <a:avLst/>
              </a:pr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223835" y="5041901"/>
                <a:ext cx="369883" cy="180181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35"/>
                  <a:gd name="f5" fmla="val 15"/>
                  <a:gd name="f6" fmla="val 515"/>
                  <a:gd name="f7" fmla="val 512"/>
                  <a:gd name="f8" fmla="val 218"/>
                  <a:gd name="f9" fmla="val 6"/>
                  <a:gd name="f10" fmla="val 518"/>
                  <a:gd name="f11" fmla="*/ f0 1 233"/>
                  <a:gd name="f12" fmla="*/ f1 1 1135"/>
                  <a:gd name="f13" fmla="+- f4 0 f2"/>
                  <a:gd name="f14" fmla="+- f3 0 f2"/>
                  <a:gd name="f15" fmla="*/ f14 1 233"/>
                  <a:gd name="f16" fmla="*/ f13 1 1135"/>
                  <a:gd name="f17" fmla="*/ 0 1 f15"/>
                  <a:gd name="f18" fmla="*/ f3 1 f15"/>
                  <a:gd name="f19" fmla="*/ 0 1 f16"/>
                  <a:gd name="f20" fmla="*/ f4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233" h="1135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52385" y="448151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4" name="Freeform 24"/>
              <p:cNvSpPr/>
              <p:nvPr/>
            </p:nvSpPr>
            <p:spPr>
              <a:xfrm>
                <a:off x="-14292" y="5627683"/>
                <a:ext cx="85725" cy="121602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4"/>
                  <a:gd name="f4" fmla="val 766"/>
                  <a:gd name="f5" fmla="val 36"/>
                  <a:gd name="f6" fmla="val 149"/>
                  <a:gd name="f7" fmla="val 3"/>
                  <a:gd name="f8" fmla="val 18"/>
                  <a:gd name="f9" fmla="val 146"/>
                  <a:gd name="f10" fmla="*/ f0 1 54"/>
                  <a:gd name="f11" fmla="*/ f1 1 766"/>
                  <a:gd name="f12" fmla="+- f4 0 f2"/>
                  <a:gd name="f13" fmla="+- f3 0 f2"/>
                  <a:gd name="f14" fmla="*/ f13 1 54"/>
                  <a:gd name="f15" fmla="*/ f12 1 766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54" h="766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527051" y="4867278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6" name="Freeform 26"/>
              <p:cNvSpPr/>
              <p:nvPr/>
            </p:nvSpPr>
            <p:spPr>
              <a:xfrm>
                <a:off x="309560" y="5422904"/>
                <a:ext cx="374647" cy="142557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6"/>
                  <a:gd name="f4" fmla="val 898"/>
                  <a:gd name="f5" fmla="val 18"/>
                  <a:gd name="f6" fmla="val 515"/>
                  <a:gd name="f7" fmla="val 3"/>
                  <a:gd name="f8" fmla="val 512"/>
                  <a:gd name="f9" fmla="val 221"/>
                  <a:gd name="f10" fmla="val 6"/>
                  <a:gd name="f11" fmla="val 518"/>
                  <a:gd name="f12" fmla="*/ f0 1 236"/>
                  <a:gd name="f13" fmla="*/ f1 1 898"/>
                  <a:gd name="f14" fmla="+- f4 0 f2"/>
                  <a:gd name="f15" fmla="+- f3 0 f2"/>
                  <a:gd name="f16" fmla="*/ f15 1 236"/>
                  <a:gd name="f17" fmla="*/ f14 1 898"/>
                  <a:gd name="f18" fmla="*/ 0 1 f16"/>
                  <a:gd name="f19" fmla="*/ f3 1 f16"/>
                  <a:gd name="f20" fmla="*/ 0 1 f17"/>
                  <a:gd name="f21" fmla="*/ f4 1 f17"/>
                  <a:gd name="f22" fmla="*/ f18 f12 1"/>
                  <a:gd name="f23" fmla="*/ f19 f12 1"/>
                  <a:gd name="f24" fmla="*/ f21 f13 1"/>
                  <a:gd name="f25" fmla="*/ f20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2" t="f25" r="f23" b="f24"/>
                <a:pathLst>
                  <a:path w="236" h="898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5" y="f11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7" name="Freeform 27"/>
              <p:cNvSpPr/>
              <p:nvPr/>
            </p:nvSpPr>
            <p:spPr>
              <a:xfrm>
                <a:off x="569908" y="5945191"/>
                <a:ext cx="152403" cy="91280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15"/>
                  <a:gd name="f6" fmla="val 569"/>
                  <a:gd name="f7" fmla="val 81"/>
                  <a:gd name="f8" fmla="val 383"/>
                  <a:gd name="f9" fmla="val 386"/>
                  <a:gd name="f10" fmla="*/ f0 1 96"/>
                  <a:gd name="f11" fmla="*/ f1 1 575"/>
                  <a:gd name="f12" fmla="+- f4 0 f2"/>
                  <a:gd name="f13" fmla="+- f3 0 f2"/>
                  <a:gd name="f14" fmla="*/ f13 1 96"/>
                  <a:gd name="f15" fmla="*/ f12 1 575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96" h="575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612776" y="524669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9" name="Freeform 29"/>
              <p:cNvSpPr/>
              <p:nvPr/>
            </p:nvSpPr>
            <p:spPr>
              <a:xfrm>
                <a:off x="612776" y="5764213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0" name="Freeform 30"/>
              <p:cNvSpPr/>
              <p:nvPr/>
            </p:nvSpPr>
            <p:spPr>
              <a:xfrm>
                <a:off x="669926" y="6330948"/>
                <a:ext cx="417515" cy="51752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6"/>
                  <a:gd name="f5" fmla="val 15"/>
                  <a:gd name="f6" fmla="val 320"/>
                  <a:gd name="f7" fmla="val 45"/>
                  <a:gd name="f8" fmla="val 206"/>
                  <a:gd name="f9" fmla="val 48"/>
                  <a:gd name="f10" fmla="val 254"/>
                  <a:gd name="f11" fmla="val 12"/>
                  <a:gd name="f12" fmla="val 60"/>
                  <a:gd name="f13" fmla="val 215"/>
                  <a:gd name="f14" fmla="*/ f0 1 263"/>
                  <a:gd name="f15" fmla="*/ f1 1 326"/>
                  <a:gd name="f16" fmla="+- f4 0 f2"/>
                  <a:gd name="f17" fmla="+- f3 0 f2"/>
                  <a:gd name="f18" fmla="*/ f17 1 263"/>
                  <a:gd name="f19" fmla="*/ f16 1 326"/>
                  <a:gd name="f20" fmla="*/ 0 1 f18"/>
                  <a:gd name="f21" fmla="*/ f3 1 f18"/>
                  <a:gd name="f22" fmla="*/ 0 1 f19"/>
                  <a:gd name="f23" fmla="*/ f4 1 f19"/>
                  <a:gd name="f24" fmla="*/ f20 f14 1"/>
                  <a:gd name="f25" fmla="*/ f21 f14 1"/>
                  <a:gd name="f26" fmla="*/ f23 f15 1"/>
                  <a:gd name="f27" fmla="*/ f22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63" h="326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8"/>
                    </a:lnTo>
                    <a:lnTo>
                      <a:pt x="f10" y="f2"/>
                    </a:lnTo>
                    <a:lnTo>
                      <a:pt x="f3" y="f11"/>
                    </a:lnTo>
                    <a:lnTo>
                      <a:pt x="f12" y="f13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1049338" y="6221413"/>
                <a:ext cx="157167" cy="1476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1"/>
                  <a:gd name="f5" fmla="val 16"/>
                  <a:gd name="f6" fmla="val 12"/>
                  <a:gd name="f7" fmla="val 8"/>
                  <a:gd name="f8" fmla="val 29"/>
                  <a:gd name="f9" fmla="val 5"/>
                  <a:gd name="f10" fmla="val 26"/>
                  <a:gd name="f11" fmla="val 2"/>
                  <a:gd name="f12" fmla="val 24"/>
                  <a:gd name="f13" fmla="val 20"/>
                  <a:gd name="f14" fmla="val 15"/>
                  <a:gd name="f15" fmla="val 11"/>
                  <a:gd name="f16" fmla="val 7"/>
                  <a:gd name="f17" fmla="val 4"/>
                  <a:gd name="f18" fmla="val 1"/>
                  <a:gd name="f19" fmla="val 27"/>
                  <a:gd name="f20" fmla="val 10"/>
                  <a:gd name="f21" fmla="val 13"/>
                  <a:gd name="f22" fmla="val 6"/>
                  <a:gd name="f23" fmla="val 9"/>
                  <a:gd name="f24" fmla="val 19"/>
                  <a:gd name="f25" fmla="val 21"/>
                  <a:gd name="f26" fmla="val 22"/>
                  <a:gd name="f27" fmla="*/ f0 1 33"/>
                  <a:gd name="f28" fmla="*/ f1 1 31"/>
                  <a:gd name="f29" fmla="+- f4 0 f2"/>
                  <a:gd name="f30" fmla="+- f3 0 f2"/>
                  <a:gd name="f31" fmla="*/ f30 1 33"/>
                  <a:gd name="f32" fmla="*/ f29 1 31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3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2" y="f13"/>
                      <a:pt x="f2" y="f14"/>
                    </a:cubicBezTo>
                    <a:cubicBezTo>
                      <a:pt x="f2" y="f15"/>
                      <a:pt x="f11" y="f16"/>
                      <a:pt x="f9" y="f17"/>
                    </a:cubicBezTo>
                    <a:cubicBezTo>
                      <a:pt x="f7" y="f18"/>
                      <a:pt x="f6" y="f2"/>
                      <a:pt x="f5" y="f2"/>
                    </a:cubicBezTo>
                    <a:cubicBezTo>
                      <a:pt x="f13" y="f2"/>
                      <a:pt x="f12" y="f18"/>
                      <a:pt x="f19" y="f17"/>
                    </a:cubicBezTo>
                    <a:cubicBezTo>
                      <a:pt x="f3" y="f20"/>
                      <a:pt x="f3" y="f13"/>
                      <a:pt x="f19" y="f10"/>
                    </a:cubicBezTo>
                    <a:cubicBezTo>
                      <a:pt x="f12" y="f8"/>
                      <a:pt x="f13" y="f4"/>
                      <a:pt x="f5" y="f4"/>
                    </a:cubicBezTo>
                    <a:close/>
                    <a:moveTo>
                      <a:pt x="f5" y="f17"/>
                    </a:moveTo>
                    <a:cubicBezTo>
                      <a:pt x="f21" y="f17"/>
                      <a:pt x="f20" y="f9"/>
                      <a:pt x="f7" y="f16"/>
                    </a:cubicBezTo>
                    <a:cubicBezTo>
                      <a:pt x="f22" y="f23"/>
                      <a:pt x="f17" y="f6"/>
                      <a:pt x="f17" y="f14"/>
                    </a:cubicBezTo>
                    <a:cubicBezTo>
                      <a:pt x="f17" y="f24"/>
                      <a:pt x="f22" y="f25"/>
                      <a:pt x="f7" y="f12"/>
                    </a:cubicBezTo>
                    <a:cubicBezTo>
                      <a:pt x="f20" y="f10"/>
                      <a:pt x="f21" y="f19"/>
                      <a:pt x="f5" y="f19"/>
                    </a:cubicBezTo>
                    <a:cubicBezTo>
                      <a:pt x="f24" y="f19"/>
                      <a:pt x="f26" y="f10"/>
                      <a:pt x="f12" y="f12"/>
                    </a:cubicBezTo>
                    <a:cubicBezTo>
                      <a:pt x="f8" y="f24"/>
                      <a:pt x="f8" y="f6"/>
                      <a:pt x="f12" y="f16"/>
                    </a:cubicBezTo>
                    <a:cubicBezTo>
                      <a:pt x="f26" y="f9"/>
                      <a:pt x="f24" y="f17"/>
                      <a:pt x="f5" y="f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32" name="Group 9"/>
            <p:cNvGrpSpPr/>
            <p:nvPr/>
          </p:nvGrpSpPr>
          <p:grpSpPr>
            <a:xfrm>
              <a:off x="11364913" y="0"/>
              <a:ext cx="674679" cy="6848481"/>
              <a:chOff x="11364913" y="0"/>
              <a:chExt cx="674679" cy="6848481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11483977" y="0"/>
                <a:ext cx="417515" cy="51275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3"/>
                  <a:gd name="f5" fmla="val 12"/>
                  <a:gd name="f6" fmla="val 314"/>
                  <a:gd name="f7" fmla="val 203"/>
                  <a:gd name="f8" fmla="val 108"/>
                  <a:gd name="f9" fmla="val 248"/>
                  <a:gd name="f10" fmla="val 6"/>
                  <a:gd name="f11" fmla="val 218"/>
                  <a:gd name="f12" fmla="val 117"/>
                  <a:gd name="f13" fmla="*/ f0 1 263"/>
                  <a:gd name="f14" fmla="*/ f1 1 323"/>
                  <a:gd name="f15" fmla="+- f4 0 f2"/>
                  <a:gd name="f16" fmla="+- f3 0 f2"/>
                  <a:gd name="f17" fmla="*/ f16 1 263"/>
                  <a:gd name="f18" fmla="*/ f15 1 323"/>
                  <a:gd name="f19" fmla="*/ 0 1 f17"/>
                  <a:gd name="f20" fmla="*/ f3 1 f17"/>
                  <a:gd name="f21" fmla="*/ 0 1 f18"/>
                  <a:gd name="f22" fmla="*/ f4 1 f18"/>
                  <a:gd name="f23" fmla="*/ f19 f13 1"/>
                  <a:gd name="f24" fmla="*/ f20 f13 1"/>
                  <a:gd name="f25" fmla="*/ f22 f14 1"/>
                  <a:gd name="f26" fmla="*/ f21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63" h="323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11" y="f12"/>
                    </a:lnTo>
                    <a:lnTo>
                      <a:pt x="f11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11364913" y="474665"/>
                <a:ext cx="157167" cy="15240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2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1"/>
                  <a:gd name="f12" fmla="val 11"/>
                  <a:gd name="f13" fmla="val 5"/>
                  <a:gd name="f14" fmla="val 2"/>
                  <a:gd name="f15" fmla="val 25"/>
                  <a:gd name="f16" fmla="val 28"/>
                  <a:gd name="f17" fmla="val 31"/>
                  <a:gd name="f18" fmla="val 8"/>
                  <a:gd name="f19" fmla="val 12"/>
                  <a:gd name="f20" fmla="val 16"/>
                  <a:gd name="f21" fmla="val 20"/>
                  <a:gd name="f22" fmla="val 24"/>
                  <a:gd name="f23" fmla="val 4"/>
                  <a:gd name="f24" fmla="val 14"/>
                  <a:gd name="f25" fmla="val 23"/>
                  <a:gd name="f26" fmla="val 26"/>
                  <a:gd name="f27" fmla="*/ f0 1 33"/>
                  <a:gd name="f28" fmla="*/ f1 1 32"/>
                  <a:gd name="f29" fmla="+- f4 0 f2"/>
                  <a:gd name="f30" fmla="+- f3 0 f2"/>
                  <a:gd name="f31" fmla="*/ f30 1 33"/>
                  <a:gd name="f32" fmla="*/ f29 1 32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3" h="32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1" y="f2"/>
                      <a:pt x="f15" y="f14"/>
                      <a:pt x="f16" y="f13"/>
                    </a:cubicBezTo>
                    <a:cubicBezTo>
                      <a:pt x="f17" y="f18"/>
                      <a:pt x="f3" y="f19"/>
                      <a:pt x="f3" y="f20"/>
                    </a:cubicBezTo>
                    <a:cubicBezTo>
                      <a:pt x="f3" y="f21"/>
                      <a:pt x="f17" y="f22"/>
                      <a:pt x="f16" y="f10"/>
                    </a:cubicBezTo>
                    <a:cubicBezTo>
                      <a:pt x="f15" y="f8"/>
                      <a:pt x="f11" y="f4"/>
                      <a:pt x="f5" y="f4"/>
                    </a:cubicBezTo>
                    <a:close/>
                    <a:moveTo>
                      <a:pt x="f5" y="f23"/>
                    </a:moveTo>
                    <a:cubicBezTo>
                      <a:pt x="f24" y="f23"/>
                      <a:pt x="f12" y="f9"/>
                      <a:pt x="f7" y="f18"/>
                    </a:cubicBezTo>
                    <a:cubicBezTo>
                      <a:pt x="f23" y="f19"/>
                      <a:pt x="f23" y="f21"/>
                      <a:pt x="f7" y="f22"/>
                    </a:cubicBezTo>
                    <a:cubicBezTo>
                      <a:pt x="f12" y="f10"/>
                      <a:pt x="f24" y="f16"/>
                      <a:pt x="f5" y="f16"/>
                    </a:cubicBezTo>
                    <a:cubicBezTo>
                      <a:pt x="f21" y="f16"/>
                      <a:pt x="f25" y="f10"/>
                      <a:pt x="f26" y="f22"/>
                    </a:cubicBezTo>
                    <a:cubicBezTo>
                      <a:pt x="f8" y="f21"/>
                      <a:pt x="f8" y="f19"/>
                      <a:pt x="f26" y="f18"/>
                    </a:cubicBezTo>
                    <a:cubicBezTo>
                      <a:pt x="f25" y="f9"/>
                      <a:pt x="f21" y="f23"/>
                      <a:pt x="f5" y="f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11631616" y="1539877"/>
                <a:ext cx="188915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11531598" y="5694361"/>
                <a:ext cx="298451" cy="115410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88"/>
                  <a:gd name="f4" fmla="val 727"/>
                  <a:gd name="f5" fmla="val 15"/>
                  <a:gd name="f6" fmla="val 407"/>
                  <a:gd name="f7" fmla="val 176"/>
                  <a:gd name="f8" fmla="val 6"/>
                  <a:gd name="f9" fmla="val 410"/>
                  <a:gd name="f10" fmla="*/ f0 1 188"/>
                  <a:gd name="f11" fmla="*/ f1 1 727"/>
                  <a:gd name="f12" fmla="+- f4 0 f2"/>
                  <a:gd name="f13" fmla="+- f3 0 f2"/>
                  <a:gd name="f14" fmla="*/ f13 1 188"/>
                  <a:gd name="f15" fmla="*/ f12 1 727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188" h="727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11772900" y="5551486"/>
                <a:ext cx="157167" cy="15557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17"/>
                  <a:gd name="f5" fmla="val 8"/>
                  <a:gd name="f6" fmla="val 25"/>
                  <a:gd name="f7" fmla="val 16"/>
                  <a:gd name="f8" fmla="val 7"/>
                  <a:gd name="f9" fmla="val 26"/>
                  <a:gd name="f10" fmla="val 4"/>
                  <a:gd name="f11" fmla="val 10"/>
                  <a:gd name="f12" fmla="val 9"/>
                  <a:gd name="f13" fmla="val 23"/>
                  <a:gd name="f14" fmla="val 29"/>
                  <a:gd name="f15" fmla="*/ f0 1 33"/>
                  <a:gd name="f16" fmla="*/ f1 1 33"/>
                  <a:gd name="f17" fmla="+- f3 0 f2"/>
                  <a:gd name="f18" fmla="*/ f17 1 33"/>
                  <a:gd name="f19" fmla="*/ 0 1 f18"/>
                  <a:gd name="f20" fmla="*/ f3 1 f18"/>
                  <a:gd name="f21" fmla="*/ f19 f15 1"/>
                  <a:gd name="f22" fmla="*/ f20 f15 1"/>
                  <a:gd name="f23" fmla="*/ f20 f16 1"/>
                  <a:gd name="f24" fmla="*/ f19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33" h="33">
                    <a:moveTo>
                      <a:pt x="f4" y="f3"/>
                    </a:moveTo>
                    <a:cubicBezTo>
                      <a:pt x="f5" y="f3"/>
                      <a:pt x="f2" y="f6"/>
                      <a:pt x="f2" y="f7"/>
                    </a:cubicBezTo>
                    <a:cubicBezTo>
                      <a:pt x="f2" y="f8"/>
                      <a:pt x="f5" y="f2"/>
                      <a:pt x="f4" y="f2"/>
                    </a:cubicBezTo>
                    <a:cubicBezTo>
                      <a:pt x="f9" y="f2"/>
                      <a:pt x="f3" y="f8"/>
                      <a:pt x="f3" y="f7"/>
                    </a:cubicBezTo>
                    <a:cubicBezTo>
                      <a:pt x="f3" y="f6"/>
                      <a:pt x="f9" y="f3"/>
                      <a:pt x="f4" y="f3"/>
                    </a:cubicBezTo>
                    <a:close/>
                    <a:moveTo>
                      <a:pt x="f4" y="f10"/>
                    </a:moveTo>
                    <a:cubicBezTo>
                      <a:pt x="f11" y="f10"/>
                      <a:pt x="f10" y="f12"/>
                      <a:pt x="f10" y="f7"/>
                    </a:cubicBezTo>
                    <a:cubicBezTo>
                      <a:pt x="f10" y="f13"/>
                      <a:pt x="f11" y="f14"/>
                      <a:pt x="f4" y="f14"/>
                    </a:cubicBezTo>
                    <a:cubicBezTo>
                      <a:pt x="f13" y="f14"/>
                      <a:pt x="f14" y="f13"/>
                      <a:pt x="f14" y="f7"/>
                    </a:cubicBezTo>
                    <a:cubicBezTo>
                      <a:pt x="f14" y="f12"/>
                      <a:pt x="f13" y="f10"/>
                      <a:pt x="f4" y="f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11710985" y="4764"/>
                <a:ext cx="304796" cy="154464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92"/>
                  <a:gd name="f4" fmla="val 973"/>
                  <a:gd name="f5" fmla="val 15"/>
                  <a:gd name="f6" fmla="val 790"/>
                  <a:gd name="f7" fmla="val 174"/>
                  <a:gd name="f8" fmla="val 614"/>
                  <a:gd name="f9" fmla="val 620"/>
                  <a:gd name="f10" fmla="val 796"/>
                  <a:gd name="f11" fmla="*/ f0 1 192"/>
                  <a:gd name="f12" fmla="*/ f1 1 973"/>
                  <a:gd name="f13" fmla="+- f4 0 f2"/>
                  <a:gd name="f14" fmla="+- f3 0 f2"/>
                  <a:gd name="f15" fmla="*/ f14 1 192"/>
                  <a:gd name="f16" fmla="*/ f13 1 973"/>
                  <a:gd name="f17" fmla="*/ 0 1 f15"/>
                  <a:gd name="f18" fmla="*/ f3 1 f15"/>
                  <a:gd name="f19" fmla="*/ 0 1 f16"/>
                  <a:gd name="f20" fmla="*/ f4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192" h="973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11636370" y="4867278"/>
                <a:ext cx="188915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11441109" y="5046665"/>
                <a:ext cx="307979" cy="1801816"/>
              </a:xfrm>
              <a:custGeom>
                <a:avLst/>
                <a:gdLst>
                  <a:gd name="f0" fmla="val 360"/>
                  <a:gd name="f1" fmla="val w"/>
                  <a:gd name="f2" fmla="val h"/>
                  <a:gd name="f3" fmla="val 0"/>
                  <a:gd name="f4" fmla="val 194"/>
                  <a:gd name="f5" fmla="val 1135"/>
                  <a:gd name="f6" fmla="val 18"/>
                  <a:gd name="f7" fmla="val 354"/>
                  <a:gd name="f8" fmla="val 176"/>
                  <a:gd name="f9" fmla="val 177"/>
                  <a:gd name="f10" fmla="val 183"/>
                  <a:gd name="f11" fmla="*/ f1 1 194"/>
                  <a:gd name="f12" fmla="*/ f2 1 1135"/>
                  <a:gd name="f13" fmla="+- f5 0 f3"/>
                  <a:gd name="f14" fmla="+- f4 0 f3"/>
                  <a:gd name="f15" fmla="*/ f14 1 194"/>
                  <a:gd name="f16" fmla="*/ f13 1 1135"/>
                  <a:gd name="f17" fmla="*/ 0 1 f15"/>
                  <a:gd name="f18" fmla="*/ f4 1 f15"/>
                  <a:gd name="f19" fmla="*/ 0 1 f16"/>
                  <a:gd name="f20" fmla="*/ f5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194" h="1135">
                    <a:moveTo>
                      <a:pt x="f6" y="f5"/>
                    </a:moveTo>
                    <a:lnTo>
                      <a:pt x="f3" y="f5"/>
                    </a:lnTo>
                    <a:lnTo>
                      <a:pt x="f3" y="f7"/>
                    </a:lnTo>
                    <a:lnTo>
                      <a:pt x="f8" y="f9"/>
                    </a:lnTo>
                    <a:lnTo>
                      <a:pt x="f8" y="f3"/>
                    </a:lnTo>
                    <a:lnTo>
                      <a:pt x="f4" y="f3"/>
                    </a:lnTo>
                    <a:lnTo>
                      <a:pt x="f4" y="f10"/>
                    </a:lnTo>
                    <a:lnTo>
                      <a:pt x="f6" y="f0"/>
                    </a:lnTo>
                    <a:lnTo>
                      <a:pt x="f6" y="f5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11849096" y="6416673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1939585" y="6596060"/>
                <a:ext cx="23810" cy="252410"/>
              </a:xfrm>
              <a:prstGeom prst="rect">
                <a:avLst/>
              </a:pr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</p:grpSp>
      <p:sp>
        <p:nvSpPr>
          <p:cNvPr id="43" name="Title Placeholder 1"/>
          <p:cNvSpPr txBox="1">
            <a:spLocks noGrp="1"/>
          </p:cNvSpPr>
          <p:nvPr>
            <p:ph type="title"/>
          </p:nvPr>
        </p:nvSpPr>
        <p:spPr>
          <a:xfrm>
            <a:off x="1141408" y="618518"/>
            <a:ext cx="9905996" cy="14785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endParaRPr lang="en-US"/>
          </a:p>
        </p:txBody>
      </p:sp>
      <p:sp>
        <p:nvSpPr>
          <p:cNvPr id="44" name="Text Placeholder 2"/>
          <p:cNvSpPr txBox="1">
            <a:spLocks noGrp="1"/>
          </p:cNvSpPr>
          <p:nvPr>
            <p:ph type="body" idx="1"/>
          </p:nvPr>
        </p:nvSpPr>
        <p:spPr>
          <a:xfrm>
            <a:off x="1141408" y="2249488"/>
            <a:ext cx="9905996" cy="35417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7456922" y="5883277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4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141408" y="5883277"/>
            <a:ext cx="623930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276319" y="5883277"/>
            <a:ext cx="77108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fld id="{0944FB21-92AD-4996-B091-DD3AD02A545E}" type="slidenum"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all" spc="0" baseline="0">
          <a:solidFill>
            <a:srgbClr val="FFFFFF"/>
          </a:solidFill>
          <a:uFillTx/>
          <a:latin typeface="Tw Cen MT"/>
        </a:defRPr>
      </a:lvl1pPr>
    </p:titleStyle>
    <p:bodyStyle>
      <a:lvl1pPr marL="228600" marR="0" lvl="0" indent="-228600" algn="l" defTabSz="914400" rtl="0" fontAlgn="auto" hangingPunct="1">
        <a:lnSpc>
          <a:spcPct val="120000"/>
        </a:lnSpc>
        <a:spcBef>
          <a:spcPts val="1000"/>
        </a:spcBef>
        <a:spcAft>
          <a:spcPts val="0"/>
        </a:spcAft>
        <a:buSzPct val="125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FFFFFF"/>
          </a:solidFill>
          <a:uFillTx/>
          <a:latin typeface="Tw Cen MT"/>
        </a:defRPr>
      </a:lvl1pPr>
      <a:lvl2pPr marL="685800" marR="0" lvl="1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FFFFFF"/>
          </a:solidFill>
          <a:uFillTx/>
          <a:latin typeface="Tw Cen MT"/>
        </a:defRPr>
      </a:lvl2pPr>
      <a:lvl3pPr marL="1143000" marR="0" lvl="2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FFFFFF"/>
          </a:solidFill>
          <a:uFillTx/>
          <a:latin typeface="Tw Cen MT"/>
        </a:defRPr>
      </a:lvl3pPr>
      <a:lvl4pPr marL="1600200" marR="0" lvl="3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FFFFFF"/>
          </a:solidFill>
          <a:uFillTx/>
          <a:latin typeface="Tw Cen MT"/>
        </a:defRPr>
      </a:lvl4pPr>
      <a:lvl5pPr marL="2057400" marR="0" lvl="4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FFFFFF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73038" y="1641110"/>
            <a:ext cx="9316181" cy="2387598"/>
          </a:xfrm>
        </p:spPr>
        <p:txBody>
          <a:bodyPr anchorCtr="1"/>
          <a:lstStyle/>
          <a:p>
            <a:pPr lvl="0" algn="ctr"/>
            <a:r>
              <a:rPr lang="fr-FR" b="1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PROJET Personnalisé</a:t>
            </a:r>
            <a:br>
              <a:rPr lang="fr-FR" b="1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</a:br>
            <a:r>
              <a:rPr lang="fr-FR" b="1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Encadré</a:t>
            </a:r>
            <a:endParaRPr lang="en-US" b="1" dirty="0">
              <a:effectLst>
                <a:outerShdw dist="38096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08" y="1143000"/>
            <a:ext cx="9905996" cy="4985238"/>
          </a:xfrm>
        </p:spPr>
        <p:txBody>
          <a:bodyPr/>
          <a:lstStyle/>
          <a:p>
            <a:pPr marL="0" indent="0">
              <a:buNone/>
            </a:pPr>
            <a:r>
              <a:rPr lang="fr-FR" u="sng" dirty="0" smtClean="0"/>
              <a:t>État d’avancement du projet :</a:t>
            </a:r>
          </a:p>
          <a:p>
            <a:pPr marL="0" indent="0">
              <a:buNone/>
            </a:pPr>
            <a:endParaRPr lang="fr-FR" u="sng" dirty="0" smtClean="0"/>
          </a:p>
          <a:p>
            <a:pPr lvl="1"/>
            <a:r>
              <a:rPr lang="fr-FR" sz="2400" dirty="0" smtClean="0"/>
              <a:t>Les différentes pages sont reliées à la base de données</a:t>
            </a:r>
          </a:p>
          <a:p>
            <a:pPr lvl="1"/>
            <a:r>
              <a:rPr lang="fr-FR" sz="2400" dirty="0" smtClean="0"/>
              <a:t>Plusieurs utilisateurs peuvent se connecter sur le site</a:t>
            </a:r>
          </a:p>
          <a:p>
            <a:pPr lvl="1"/>
            <a:r>
              <a:rPr lang="fr-FR" sz="2400" dirty="0" smtClean="0"/>
              <a:t>Utiliser un panier</a:t>
            </a:r>
          </a:p>
          <a:p>
            <a:pPr lvl="1"/>
            <a:r>
              <a:rPr lang="fr-FR" sz="2400" dirty="0" smtClean="0"/>
              <a:t>Les utilisateurs peuvent modifier leur mot de passe</a:t>
            </a:r>
          </a:p>
          <a:p>
            <a:pPr lvl="1"/>
            <a:r>
              <a:rPr lang="fr-FR" sz="2400" dirty="0" smtClean="0"/>
              <a:t>Possibilité de contacter le service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96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b="1" u="sng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Présentation</a:t>
            </a:r>
            <a:r>
              <a:rPr lang="en-US" b="1" u="sng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 de </a:t>
            </a:r>
            <a:r>
              <a:rPr lang="fr-FR" b="1" u="sng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l’équipe</a:t>
            </a:r>
            <a: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/>
            </a:r>
            <a:b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</a:b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41408" y="2341559"/>
            <a:ext cx="9905996" cy="3541718"/>
          </a:xfrm>
        </p:spPr>
        <p:txBody>
          <a:bodyPr/>
          <a:lstStyle/>
          <a:p>
            <a:pPr lvl="0"/>
            <a:r>
              <a:rPr lang="fr-FR" dirty="0"/>
              <a:t>Sarah Gumaa</a:t>
            </a:r>
          </a:p>
          <a:p>
            <a:pPr lvl="0"/>
            <a:r>
              <a:rPr lang="fr-FR" dirty="0"/>
              <a:t>Abraham Ibo</a:t>
            </a:r>
          </a:p>
          <a:p>
            <a:pPr lvl="0"/>
            <a:r>
              <a:rPr lang="fr-FR" dirty="0"/>
              <a:t>Alexandre Normand</a:t>
            </a:r>
          </a:p>
          <a:p>
            <a:pPr lvl="0"/>
            <a:r>
              <a:rPr lang="en-US" dirty="0"/>
              <a:t>Paul Gon</a:t>
            </a:r>
            <a:r>
              <a:rPr lang="fr-FR" dirty="0"/>
              <a:t>ç</a:t>
            </a:r>
            <a:r>
              <a:rPr lang="en-US" dirty="0"/>
              <a:t>alves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141408" y="477838"/>
            <a:ext cx="9905996" cy="1478566"/>
          </a:xfrm>
        </p:spPr>
        <p:txBody>
          <a:bodyPr/>
          <a:lstStyle/>
          <a:p>
            <a:pPr lvl="0"/>
            <a:r>
              <a:rPr lang="fr-FR" sz="3200" dirty="0"/>
              <a:t>Répartition des </a:t>
            </a:r>
            <a:r>
              <a:rPr lang="fr-FR" sz="3200" dirty="0" smtClean="0"/>
              <a:t>tâches</a:t>
            </a:r>
            <a:endParaRPr lang="en-US" sz="3200" dirty="0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1141408" y="2108816"/>
            <a:ext cx="9905996" cy="3541718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fr-FR" sz="2600" u="sng" dirty="0" smtClean="0"/>
              <a:t>Front-end :</a:t>
            </a:r>
            <a:endParaRPr lang="fr-FR" sz="2600" dirty="0"/>
          </a:p>
          <a:p>
            <a:pPr lvl="1">
              <a:lnSpc>
                <a:spcPct val="100000"/>
              </a:lnSpc>
            </a:pPr>
            <a:r>
              <a:rPr lang="fr-FR" dirty="0"/>
              <a:t>Alexandre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Paul</a:t>
            </a:r>
          </a:p>
          <a:p>
            <a:pPr marL="0" lvl="0" indent="0">
              <a:lnSpc>
                <a:spcPct val="100000"/>
              </a:lnSpc>
              <a:buNone/>
            </a:pPr>
            <a:endParaRPr lang="fr-FR" sz="2200" dirty="0"/>
          </a:p>
          <a:p>
            <a:pPr marL="0" lvl="0" indent="0">
              <a:lnSpc>
                <a:spcPct val="100000"/>
              </a:lnSpc>
              <a:buNone/>
            </a:pPr>
            <a:r>
              <a:rPr lang="fr-FR" sz="2600" u="sng" dirty="0" smtClean="0"/>
              <a:t>Back-end :</a:t>
            </a:r>
            <a:endParaRPr lang="fr-FR" sz="2600" dirty="0"/>
          </a:p>
          <a:p>
            <a:pPr lvl="1">
              <a:lnSpc>
                <a:spcPct val="100000"/>
              </a:lnSpc>
            </a:pPr>
            <a:r>
              <a:rPr lang="fr-FR" dirty="0"/>
              <a:t>Sarah 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Abraham</a:t>
            </a:r>
            <a:endParaRPr lang="fr-FR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u="sng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Déroulement du projet</a:t>
            </a:r>
            <a: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/>
            </a:r>
            <a:b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</a:b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41408" y="2249487"/>
            <a:ext cx="9905996" cy="3729281"/>
          </a:xfrm>
        </p:spPr>
        <p:txBody>
          <a:bodyPr>
            <a:normAutofit lnSpcReduction="10000"/>
          </a:bodyPr>
          <a:lstStyle/>
          <a:p>
            <a:pPr lvl="0">
              <a:lnSpc>
                <a:spcPct val="70000"/>
              </a:lnSpc>
            </a:pPr>
            <a:r>
              <a:rPr lang="fr-FR" u="sng" dirty="0"/>
              <a:t>Les points </a:t>
            </a:r>
            <a:r>
              <a:rPr lang="fr-FR" u="sng" dirty="0" smtClean="0"/>
              <a:t>bloquants :</a:t>
            </a:r>
          </a:p>
          <a:p>
            <a:pPr lvl="1">
              <a:lnSpc>
                <a:spcPct val="70000"/>
              </a:lnSpc>
            </a:pPr>
            <a:r>
              <a:rPr lang="fr-FR" sz="2400" dirty="0" smtClean="0"/>
              <a:t>Liaison de la base de données vers le site</a:t>
            </a:r>
          </a:p>
          <a:p>
            <a:pPr lvl="1">
              <a:lnSpc>
                <a:spcPct val="70000"/>
              </a:lnSpc>
            </a:pPr>
            <a:r>
              <a:rPr lang="fr-FR" sz="2400" dirty="0" smtClean="0"/>
              <a:t>Difficulté pour réaliser certaines tâches en PHP</a:t>
            </a:r>
          </a:p>
          <a:p>
            <a:pPr lvl="1">
              <a:lnSpc>
                <a:spcPct val="70000"/>
              </a:lnSpc>
            </a:pPr>
            <a:r>
              <a:rPr lang="fr-FR" sz="2400" dirty="0" smtClean="0"/>
              <a:t>Manque de connaissances en JS</a:t>
            </a:r>
          </a:p>
          <a:p>
            <a:pPr lvl="1">
              <a:lnSpc>
                <a:spcPct val="70000"/>
              </a:lnSpc>
            </a:pPr>
            <a:endParaRPr lang="fr-FR" dirty="0" smtClean="0"/>
          </a:p>
          <a:p>
            <a:pPr marL="0" lvl="0" indent="0">
              <a:lnSpc>
                <a:spcPct val="70000"/>
              </a:lnSpc>
              <a:buNone/>
            </a:pPr>
            <a:r>
              <a:rPr lang="fr-FR" dirty="0"/>
              <a:t>	</a:t>
            </a:r>
          </a:p>
          <a:p>
            <a:pPr marL="0" lvl="0" indent="0">
              <a:lnSpc>
                <a:spcPct val="70000"/>
              </a:lnSpc>
              <a:buNone/>
            </a:pPr>
            <a:endParaRPr lang="fr-FR" dirty="0"/>
          </a:p>
          <a:p>
            <a:pPr lvl="0">
              <a:lnSpc>
                <a:spcPct val="70000"/>
              </a:lnSpc>
            </a:pPr>
            <a:r>
              <a:rPr lang="fr-FR" u="sng" dirty="0"/>
              <a:t>Git Hub</a:t>
            </a:r>
          </a:p>
          <a:p>
            <a:pPr lvl="1">
              <a:lnSpc>
                <a:spcPct val="70000"/>
              </a:lnSpc>
            </a:pPr>
            <a:r>
              <a:rPr lang="fr-FR" sz="2400" dirty="0" smtClean="0"/>
              <a:t>Rassembler </a:t>
            </a:r>
            <a:r>
              <a:rPr lang="fr-FR" sz="2400" dirty="0"/>
              <a:t>facilement  les solutions </a:t>
            </a:r>
            <a:r>
              <a:rPr lang="fr-FR" sz="2400" dirty="0" smtClean="0"/>
              <a:t>trouvées </a:t>
            </a:r>
            <a:r>
              <a:rPr lang="fr-FR" sz="2400" dirty="0"/>
              <a:t>par </a:t>
            </a:r>
            <a:r>
              <a:rPr lang="fr-FR" sz="2400" dirty="0" smtClean="0"/>
              <a:t>chaque membre </a:t>
            </a:r>
            <a:r>
              <a:rPr lang="fr-FR" sz="2400" dirty="0"/>
              <a:t>de l’équipe </a:t>
            </a:r>
          </a:p>
          <a:p>
            <a:pPr lvl="1">
              <a:lnSpc>
                <a:spcPct val="70000"/>
              </a:lnSpc>
            </a:pPr>
            <a:r>
              <a:rPr lang="fr-FR" sz="2400" dirty="0" smtClean="0"/>
              <a:t>Suivre </a:t>
            </a:r>
            <a:r>
              <a:rPr lang="fr-FR" sz="2400" dirty="0"/>
              <a:t>l’évolution du code source,  pour retenir les modifications 	effectuées sur chaque fichier et être ainsi capable de revenir en </a:t>
            </a:r>
            <a:r>
              <a:rPr lang="fr-FR" sz="2400" dirty="0" smtClean="0"/>
              <a:t>arrière</a:t>
            </a:r>
            <a:r>
              <a:rPr lang="fr-FR" sz="2400" dirty="0"/>
              <a:t> en cas de problème.</a:t>
            </a:r>
          </a:p>
          <a:p>
            <a:pPr lvl="0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cap="none" dirty="0" smtClean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Ce projet nous a permis d’approfondir nos compétences en travail d’équipe</a:t>
            </a:r>
            <a:r>
              <a:rPr lang="fr-FR" dirty="0"/>
              <a:t> </a:t>
            </a:r>
            <a:r>
              <a:rPr lang="fr-FR" dirty="0" smtClean="0"/>
              <a:t>et d’améliorer les compétences acquises en PHP, HTML, CSS apprises en cours.</a:t>
            </a:r>
            <a:r>
              <a:rPr lang="fr-FR" dirty="0"/>
              <a:t> </a:t>
            </a:r>
            <a:r>
              <a:rPr lang="fr-FR" dirty="0" smtClean="0"/>
              <a:t>Il nous a appris aussi à relier la base de données aux pages web.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b="1" u="sng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Sommaire</a:t>
            </a:r>
            <a: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/>
            </a:r>
            <a:b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</a:b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41408" y="2219321"/>
            <a:ext cx="9905996" cy="3541718"/>
          </a:xfrm>
        </p:spPr>
        <p:txBody>
          <a:bodyPr>
            <a:normAutofit/>
          </a:bodyPr>
          <a:lstStyle/>
          <a:p>
            <a:r>
              <a:rPr lang="fr-FR" dirty="0"/>
              <a:t>Présentation du </a:t>
            </a:r>
            <a:r>
              <a:rPr lang="fr-FR" dirty="0" smtClean="0"/>
              <a:t>projet</a:t>
            </a:r>
          </a:p>
          <a:p>
            <a:pPr lvl="0"/>
            <a:r>
              <a:rPr lang="fr-FR" dirty="0"/>
              <a:t>Présentation </a:t>
            </a:r>
            <a:r>
              <a:rPr lang="fr-FR" smtClean="0"/>
              <a:t>de l’équipe</a:t>
            </a:r>
            <a:endParaRPr lang="fr-FR" dirty="0"/>
          </a:p>
          <a:p>
            <a:pPr lvl="0"/>
            <a:r>
              <a:rPr lang="fr-FR" dirty="0" smtClean="0"/>
              <a:t>Répartition des tâches</a:t>
            </a:r>
            <a:endParaRPr lang="fr-FR" dirty="0"/>
          </a:p>
          <a:p>
            <a:pPr lvl="0"/>
            <a:r>
              <a:rPr lang="fr-FR" dirty="0" smtClean="0"/>
              <a:t>Aperçu du site</a:t>
            </a:r>
          </a:p>
          <a:p>
            <a:pPr lvl="0"/>
            <a:r>
              <a:rPr lang="fr-FR" dirty="0" smtClean="0"/>
              <a:t>Déroulement</a:t>
            </a:r>
            <a:r>
              <a:rPr lang="en-US" dirty="0" smtClean="0"/>
              <a:t> </a:t>
            </a:r>
            <a:r>
              <a:rPr lang="en-US" dirty="0"/>
              <a:t>du </a:t>
            </a:r>
            <a:r>
              <a:rPr lang="fr-FR" dirty="0"/>
              <a:t>projet</a:t>
            </a:r>
          </a:p>
          <a:p>
            <a:pPr lvl="0"/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00934"/>
            <a:ext cx="9905996" cy="1478566"/>
          </a:xfrm>
        </p:spPr>
        <p:txBody>
          <a:bodyPr/>
          <a:lstStyle/>
          <a:p>
            <a:pPr lvl="0"/>
            <a:r>
              <a:rPr lang="en-US" b="1" u="sng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Présentation du Projet</a:t>
            </a:r>
            <a: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/>
            </a:r>
            <a:b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</a:b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41408" y="2387233"/>
            <a:ext cx="9905996" cy="3541718"/>
          </a:xfrm>
        </p:spPr>
        <p:txBody>
          <a:bodyPr/>
          <a:lstStyle/>
          <a:p>
            <a:pPr lvl="0"/>
            <a:r>
              <a:rPr lang="en-US" dirty="0"/>
              <a:t>Suite du projet de la M2L</a:t>
            </a:r>
          </a:p>
          <a:p>
            <a:pPr lvl="0"/>
            <a:endParaRPr lang="en-US" dirty="0"/>
          </a:p>
          <a:p>
            <a:pPr lvl="0"/>
            <a:r>
              <a:rPr lang="fr-FR" dirty="0"/>
              <a:t>Création d’une application web pour la M2L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Système de gestion de fourniture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141409" y="1073886"/>
            <a:ext cx="9905996" cy="48093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3200" dirty="0" smtClean="0"/>
              <a:t>Langages utilisés : </a:t>
            </a:r>
          </a:p>
          <a:p>
            <a:pPr lvl="1"/>
            <a:r>
              <a:rPr lang="fr-FR" sz="2600" dirty="0" smtClean="0"/>
              <a:t>HTML, CSS</a:t>
            </a:r>
          </a:p>
          <a:p>
            <a:pPr lvl="1"/>
            <a:r>
              <a:rPr lang="fr-FR" sz="2600" dirty="0" smtClean="0"/>
              <a:t>PHP</a:t>
            </a:r>
          </a:p>
          <a:p>
            <a:pPr lvl="1"/>
            <a:r>
              <a:rPr lang="fr-FR" sz="2600" dirty="0" smtClean="0"/>
              <a:t>SQL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FR" sz="3200" dirty="0" smtClean="0"/>
              <a:t>Logiciel </a:t>
            </a:r>
            <a:r>
              <a:rPr lang="fr-FR" sz="3200" dirty="0"/>
              <a:t>utilisés</a:t>
            </a:r>
            <a:r>
              <a:rPr lang="fr-FR" dirty="0"/>
              <a:t> </a:t>
            </a:r>
            <a:r>
              <a:rPr lang="fr-FR" dirty="0" smtClean="0"/>
              <a:t>:</a:t>
            </a:r>
            <a:endParaRPr lang="fr-FR" sz="3200" dirty="0"/>
          </a:p>
          <a:p>
            <a:pPr marL="800100" lvl="2" indent="-342900">
              <a:spcBef>
                <a:spcPts val="1000"/>
              </a:spcBef>
            </a:pPr>
            <a:r>
              <a:rPr lang="fr-FR" sz="2600" dirty="0">
                <a:latin typeface="Tw Cen MT" panose="020B0602020104020603" pitchFamily="34" charset="0"/>
              </a:rPr>
              <a:t>Bracket</a:t>
            </a:r>
          </a:p>
          <a:p>
            <a:pPr marL="800100" lvl="2" indent="-342900">
              <a:spcBef>
                <a:spcPts val="1000"/>
              </a:spcBef>
            </a:pPr>
            <a:r>
              <a:rPr lang="fr-FR" sz="2600" dirty="0"/>
              <a:t>Wampserver</a:t>
            </a:r>
          </a:p>
          <a:p>
            <a:pPr marL="0" lvl="1" indent="0">
              <a:spcBef>
                <a:spcPts val="1000"/>
              </a:spcBef>
              <a:buNone/>
            </a:pPr>
            <a:endParaRPr lang="fr-FR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fr-FR" sz="3200" dirty="0" smtClean="0"/>
              <a:t>Framework:</a:t>
            </a:r>
          </a:p>
          <a:p>
            <a:pPr marL="914400" lvl="2" indent="-457200">
              <a:spcBef>
                <a:spcPts val="1000"/>
              </a:spcBef>
            </a:pPr>
            <a:r>
              <a:rPr lang="fr-FR" sz="2800" dirty="0" smtClean="0"/>
              <a:t>Bootstrap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DE62F9D-26E8-4FCA-833B-3CBE401BD26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1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3200" dirty="0"/>
              <a:t>Front-end</a:t>
            </a:r>
            <a:endParaRPr lang="en-US" sz="3200" dirty="0"/>
          </a:p>
        </p:txBody>
      </p:sp>
      <p:sp>
        <p:nvSpPr>
          <p:cNvPr id="3" name="Content Placeholder 3"/>
          <p:cNvSpPr txBox="1">
            <a:spLocks noGrp="1"/>
          </p:cNvSpPr>
          <p:nvPr>
            <p:ph idx="1"/>
          </p:nvPr>
        </p:nvSpPr>
        <p:spPr>
          <a:xfrm>
            <a:off x="1141408" y="2249488"/>
            <a:ext cx="10103954" cy="354171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3200" u="sng" dirty="0"/>
              <a:t>Partie </a:t>
            </a:r>
            <a:r>
              <a:rPr lang="fr-FR" sz="3200" u="sng" dirty="0" smtClean="0"/>
              <a:t>fonctionnelle :</a:t>
            </a:r>
          </a:p>
          <a:p>
            <a:pPr lvl="1">
              <a:buFontTx/>
              <a:buChar char="-"/>
            </a:pPr>
            <a:r>
              <a:rPr lang="fr-FR" dirty="0" smtClean="0"/>
              <a:t>Les pages Accueil, A Propos, Contact, Mon Compte, Catégories</a:t>
            </a:r>
          </a:p>
          <a:p>
            <a:pPr lvl="1">
              <a:buFontTx/>
              <a:buChar char="-"/>
            </a:pPr>
            <a:r>
              <a:rPr lang="fr-FR" dirty="0" smtClean="0"/>
              <a:t>Navigation entre les différentes pages</a:t>
            </a:r>
          </a:p>
          <a:p>
            <a:pPr lvl="1">
              <a:buFontTx/>
              <a:buChar char="-"/>
            </a:pPr>
            <a:r>
              <a:rPr lang="fr-FR" dirty="0" smtClean="0"/>
              <a:t>Design intuitif</a:t>
            </a:r>
          </a:p>
          <a:p>
            <a:pPr lvl="0">
              <a:buFontTx/>
              <a:buChar char="-"/>
            </a:pPr>
            <a:endParaRPr lang="en-US" sz="3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C58373E-BBBD-4267-B7B4-E9F599CBBEC0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3200" dirty="0" smtClean="0"/>
              <a:t>Charte graphique</a:t>
            </a:r>
            <a:endParaRPr lang="en-US" sz="32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71" y="2097084"/>
            <a:ext cx="6838069" cy="4151322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141408" y="296137"/>
            <a:ext cx="9905996" cy="1478566"/>
          </a:xfrm>
        </p:spPr>
        <p:txBody>
          <a:bodyPr>
            <a:normAutofit/>
          </a:bodyPr>
          <a:lstStyle/>
          <a:p>
            <a:pPr lvl="0"/>
            <a:r>
              <a:rPr lang="fr-FR" sz="3200" dirty="0"/>
              <a:t>Aperçu du site</a:t>
            </a:r>
          </a:p>
        </p:txBody>
      </p:sp>
      <p:pic>
        <p:nvPicPr>
          <p:cNvPr id="3" name="Espace réservé du contenu 3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6013" y="1774703"/>
            <a:ext cx="9831391" cy="4652476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3200" dirty="0"/>
              <a:t>Back-end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03" r="17328" b="15921"/>
          <a:stretch/>
        </p:blipFill>
        <p:spPr>
          <a:xfrm>
            <a:off x="609600" y="1844039"/>
            <a:ext cx="10437803" cy="440436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C58373E-BBBD-4267-B7B4-E9F599CBBEC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3200" dirty="0"/>
              <a:t>Back-end</a:t>
            </a:r>
            <a:endParaRPr lang="en-US" sz="3200" dirty="0"/>
          </a:p>
        </p:txBody>
      </p:sp>
      <p:sp>
        <p:nvSpPr>
          <p:cNvPr id="3" name="Content Placeholder 5"/>
          <p:cNvSpPr txBox="1">
            <a:spLocks noGrp="1"/>
          </p:cNvSpPr>
          <p:nvPr>
            <p:ph idx="1"/>
          </p:nvPr>
        </p:nvSpPr>
        <p:spPr>
          <a:xfrm>
            <a:off x="1141408" y="2249488"/>
            <a:ext cx="10059992" cy="3541718"/>
          </a:xfrm>
        </p:spPr>
        <p:txBody>
          <a:bodyPr/>
          <a:lstStyle/>
          <a:p>
            <a:pPr marL="0" lvl="0" indent="0">
              <a:buNone/>
            </a:pPr>
            <a:r>
              <a:rPr lang="fr-FR" sz="3200" u="sng" dirty="0"/>
              <a:t>Partie </a:t>
            </a:r>
            <a:r>
              <a:rPr lang="fr-FR" sz="3200" u="sng" dirty="0" smtClean="0"/>
              <a:t>fonctionnelle :</a:t>
            </a:r>
            <a:endParaRPr lang="fr-FR" sz="3200" u="sng" dirty="0"/>
          </a:p>
          <a:p>
            <a:pPr lvl="1">
              <a:buChar char="-"/>
            </a:pPr>
            <a:r>
              <a:rPr lang="fr-FR" dirty="0"/>
              <a:t>Connexion avec son compte </a:t>
            </a:r>
          </a:p>
          <a:p>
            <a:pPr lvl="1">
              <a:buChar char="-"/>
            </a:pPr>
            <a:r>
              <a:rPr lang="fr-FR" dirty="0"/>
              <a:t>Affichage des articles </a:t>
            </a:r>
            <a:endParaRPr lang="fr-FR" dirty="0" smtClean="0"/>
          </a:p>
          <a:p>
            <a:pPr lvl="1">
              <a:buChar char="-"/>
            </a:pPr>
            <a:r>
              <a:rPr lang="fr-FR" dirty="0" smtClean="0"/>
              <a:t>Contacter </a:t>
            </a:r>
            <a:r>
              <a:rPr lang="fr-FR" dirty="0"/>
              <a:t>le service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C58373E-BBBD-4267-B7B4-E9F599CBBEC0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TM04033919%5b%5bfn=Circuit%5d%5d</Template>
  <TotalTime>726</TotalTime>
  <Words>249</Words>
  <Application>Microsoft Office PowerPoint</Application>
  <PresentationFormat>Widescreen</PresentationFormat>
  <Paragraphs>86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</vt:lpstr>
      <vt:lpstr>PROJET Personnalisé Encadré</vt:lpstr>
      <vt:lpstr>Sommaire </vt:lpstr>
      <vt:lpstr>Présentation du Projet </vt:lpstr>
      <vt:lpstr>PowerPoint Presentation</vt:lpstr>
      <vt:lpstr>Front-end</vt:lpstr>
      <vt:lpstr>Charte graphique</vt:lpstr>
      <vt:lpstr>Aperçu du site</vt:lpstr>
      <vt:lpstr>Back-end</vt:lpstr>
      <vt:lpstr>Back-end</vt:lpstr>
      <vt:lpstr>PowerPoint Presentation</vt:lpstr>
      <vt:lpstr>Présentation de l’équipe </vt:lpstr>
      <vt:lpstr>Répartition des tâches</vt:lpstr>
      <vt:lpstr>Déroulement du projet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Personnalisé Encadrée</dc:title>
  <dc:creator>Sarah gumaaa</dc:creator>
  <cp:lastModifiedBy>Sarah gumaaa</cp:lastModifiedBy>
  <cp:revision>33</cp:revision>
  <dcterms:created xsi:type="dcterms:W3CDTF">2016-05-12T18:22:20Z</dcterms:created>
  <dcterms:modified xsi:type="dcterms:W3CDTF">2016-05-25T22:07:23Z</dcterms:modified>
</cp:coreProperties>
</file>