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20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23A1-3A3F-C047-B8BD-0AB8A4AAEA66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A48-D9B1-1B4D-A5B0-67838677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2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23A1-3A3F-C047-B8BD-0AB8A4AAEA66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A48-D9B1-1B4D-A5B0-67838677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5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23A1-3A3F-C047-B8BD-0AB8A4AAEA66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A48-D9B1-1B4D-A5B0-67838677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8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23A1-3A3F-C047-B8BD-0AB8A4AAEA66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A48-D9B1-1B4D-A5B0-67838677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6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23A1-3A3F-C047-B8BD-0AB8A4AAEA66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A48-D9B1-1B4D-A5B0-67838677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7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23A1-3A3F-C047-B8BD-0AB8A4AAEA66}" type="datetimeFigureOut">
              <a:rPr lang="en-US" smtClean="0"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A48-D9B1-1B4D-A5B0-67838677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23A1-3A3F-C047-B8BD-0AB8A4AAEA66}" type="datetimeFigureOut">
              <a:rPr lang="en-US" smtClean="0"/>
              <a:t>2/28/14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A48-D9B1-1B4D-A5B0-67838677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8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23A1-3A3F-C047-B8BD-0AB8A4AAEA66}" type="datetimeFigureOut">
              <a:rPr lang="en-US" smtClean="0"/>
              <a:t>2/28/14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A48-D9B1-1B4D-A5B0-67838677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23A1-3A3F-C047-B8BD-0AB8A4AAEA66}" type="datetimeFigureOut">
              <a:rPr lang="en-US" smtClean="0"/>
              <a:t>2/28/14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A48-D9B1-1B4D-A5B0-67838677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1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23A1-3A3F-C047-B8BD-0AB8A4AAEA66}" type="datetimeFigureOut">
              <a:rPr lang="en-US" smtClean="0"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A48-D9B1-1B4D-A5B0-67838677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8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23A1-3A3F-C047-B8BD-0AB8A4AAEA66}" type="datetimeFigureOut">
              <a:rPr lang="en-US" smtClean="0"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6AA48-D9B1-1B4D-A5B0-67838677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6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123A1-3A3F-C047-B8BD-0AB8A4AAEA66}" type="datetimeFigureOut">
              <a:rPr lang="en-US" smtClean="0"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AA48-D9B1-1B4D-A5B0-678386772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8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9677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Track Controller/Wayside Controller</a:t>
            </a:r>
            <a:br>
              <a:rPr lang="en-US" sz="3200" dirty="0" smtClean="0"/>
            </a:br>
            <a:r>
              <a:rPr lang="en-US" sz="3200" dirty="0" smtClean="0"/>
              <a:t>Use Case</a:t>
            </a:r>
            <a:endParaRPr lang="en-US" sz="3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46306" y="2166667"/>
            <a:ext cx="946307" cy="2390806"/>
            <a:chOff x="946306" y="2166667"/>
            <a:chExt cx="946307" cy="2390806"/>
          </a:xfrm>
        </p:grpSpPr>
        <p:sp>
          <p:nvSpPr>
            <p:cNvPr id="4" name="Oval 3"/>
            <p:cNvSpPr/>
            <p:nvPr/>
          </p:nvSpPr>
          <p:spPr>
            <a:xfrm>
              <a:off x="1182883" y="2166667"/>
              <a:ext cx="522959" cy="5603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4"/>
            </p:cNvCxnSpPr>
            <p:nvPr/>
          </p:nvCxnSpPr>
          <p:spPr>
            <a:xfrm flipH="1">
              <a:off x="1419460" y="2727012"/>
              <a:ext cx="24903" cy="11580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419460" y="3013411"/>
              <a:ext cx="473153" cy="1494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46306" y="3013411"/>
              <a:ext cx="473153" cy="1494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946306" y="3885059"/>
              <a:ext cx="473153" cy="6724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1419460" y="3885059"/>
              <a:ext cx="473153" cy="6724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071609" y="2328542"/>
            <a:ext cx="199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 Tracks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71609" y="3164951"/>
            <a:ext cx="199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Notify of Track Malfunction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3859937" y="3063220"/>
            <a:ext cx="1905065" cy="87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59937" y="2116859"/>
            <a:ext cx="1905065" cy="87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2"/>
          </p:cNvCxnSpPr>
          <p:nvPr/>
        </p:nvCxnSpPr>
        <p:spPr>
          <a:xfrm flipH="1">
            <a:off x="2129190" y="2552683"/>
            <a:ext cx="1730747" cy="6122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2"/>
          </p:cNvCxnSpPr>
          <p:nvPr/>
        </p:nvCxnSpPr>
        <p:spPr>
          <a:xfrm flipH="1" flipV="1">
            <a:off x="2129190" y="3164951"/>
            <a:ext cx="1730747" cy="334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46702" y="4188141"/>
            <a:ext cx="199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 non-relevant Messages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847487" y="4041693"/>
            <a:ext cx="2042027" cy="87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21" idx="2"/>
          </p:cNvCxnSpPr>
          <p:nvPr/>
        </p:nvCxnSpPr>
        <p:spPr>
          <a:xfrm flipH="1" flipV="1">
            <a:off x="2129190" y="3164951"/>
            <a:ext cx="1718297" cy="1312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81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Track Controller/Wayside Controller Use Case</vt:lpstr>
    </vt:vector>
  </TitlesOfParts>
  <Company>University of Pittsburgh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Controller/Wayside Controller Use Case</dc:title>
  <dc:creator>Derrick Ward</dc:creator>
  <cp:lastModifiedBy>Derrick Ward</cp:lastModifiedBy>
  <cp:revision>3</cp:revision>
  <dcterms:created xsi:type="dcterms:W3CDTF">2014-02-28T17:33:19Z</dcterms:created>
  <dcterms:modified xsi:type="dcterms:W3CDTF">2014-02-28T18:17:56Z</dcterms:modified>
</cp:coreProperties>
</file>