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520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1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0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6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2F2B-5864-2342-91A8-EE18AABD3478}" type="datetimeFigureOut">
              <a:rPr lang="en-US" smtClean="0"/>
              <a:t>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058F-69A1-9C4C-8100-7C4FDCDF4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1538" y="2390684"/>
            <a:ext cx="1188028" cy="5811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Attempt to confirm (from Group)</a:t>
            </a:r>
            <a:endParaRPr lang="en-US" sz="900" dirty="0"/>
          </a:p>
        </p:txBody>
      </p:sp>
      <p:sp>
        <p:nvSpPr>
          <p:cNvPr id="6" name="Diamond 5"/>
          <p:cNvSpPr/>
          <p:nvPr/>
        </p:nvSpPr>
        <p:spPr>
          <a:xfrm>
            <a:off x="541867" y="1016000"/>
            <a:ext cx="1363133" cy="880534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Enough information supplied?</a:t>
            </a:r>
            <a:endParaRPr lang="en-US" sz="800" dirty="0"/>
          </a:p>
        </p:txBody>
      </p:sp>
      <p:sp>
        <p:nvSpPr>
          <p:cNvPr id="7" name="Rounded Rectangle 6"/>
          <p:cNvSpPr/>
          <p:nvPr/>
        </p:nvSpPr>
        <p:spPr>
          <a:xfrm>
            <a:off x="606137" y="169334"/>
            <a:ext cx="1239596" cy="5545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 issue is directly opened in </a:t>
            </a:r>
            <a:r>
              <a:rPr lang="en-US" sz="800" dirty="0" err="1" smtClean="0"/>
              <a:t>GitHub’s</a:t>
            </a:r>
            <a:r>
              <a:rPr lang="en-US" sz="800" dirty="0" smtClean="0"/>
              <a:t> issue tracker. Change Issus Status to “Open”</a:t>
            </a:r>
            <a:endParaRPr lang="en-US" sz="800" dirty="0" smtClean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flipH="1">
            <a:off x="1223434" y="723899"/>
            <a:ext cx="2501" cy="292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1223434" y="1896534"/>
            <a:ext cx="2118" cy="494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541867" y="3524443"/>
            <a:ext cx="1363133" cy="1022157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Confirmed?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 flipH="1">
            <a:off x="1223434" y="2971800"/>
            <a:ext cx="2118" cy="55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1206" y="5136193"/>
            <a:ext cx="1004455" cy="6042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 Issue Status to “</a:t>
            </a:r>
            <a:r>
              <a:rPr lang="en-US" sz="900" b="1" dirty="0" smtClean="0"/>
              <a:t>Unable to Confirm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cxnSp>
        <p:nvCxnSpPr>
          <p:cNvPr id="16" name="Straight Arrow Connector 15"/>
          <p:cNvCxnSpPr>
            <a:stCxn id="12" idx="2"/>
            <a:endCxn id="15" idx="0"/>
          </p:cNvCxnSpPr>
          <p:nvPr/>
        </p:nvCxnSpPr>
        <p:spPr>
          <a:xfrm>
            <a:off x="1223434" y="4546600"/>
            <a:ext cx="0" cy="5895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100917" y="6159500"/>
            <a:ext cx="241300" cy="241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Elbow Connector 85"/>
          <p:cNvCxnSpPr>
            <a:stCxn id="15" idx="2"/>
            <a:endCxn id="82" idx="2"/>
          </p:cNvCxnSpPr>
          <p:nvPr/>
        </p:nvCxnSpPr>
        <p:spPr>
          <a:xfrm rot="16200000" flipH="1">
            <a:off x="1892300" y="5071533"/>
            <a:ext cx="539750" cy="18774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601769" y="6858002"/>
            <a:ext cx="1239596" cy="3979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Close issue on Git Hub</a:t>
            </a:r>
            <a:endParaRPr lang="en-US" sz="800" dirty="0" smtClean="0"/>
          </a:p>
        </p:txBody>
      </p:sp>
      <p:cxnSp>
        <p:nvCxnSpPr>
          <p:cNvPr id="90" name="Straight Arrow Connector 89"/>
          <p:cNvCxnSpPr>
            <a:stCxn id="82" idx="4"/>
            <a:endCxn id="88" idx="0"/>
          </p:cNvCxnSpPr>
          <p:nvPr/>
        </p:nvCxnSpPr>
        <p:spPr>
          <a:xfrm>
            <a:off x="3221567" y="6400800"/>
            <a:ext cx="0" cy="457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5935" y="4686300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267501" y="1993900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sp>
        <p:nvSpPr>
          <p:cNvPr id="93" name="Diamond 92"/>
          <p:cNvSpPr/>
          <p:nvPr/>
        </p:nvSpPr>
        <p:spPr>
          <a:xfrm>
            <a:off x="2527300" y="3524443"/>
            <a:ext cx="1363133" cy="1022157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this a Known Issue?</a:t>
            </a:r>
            <a:endParaRPr lang="en-US" sz="800" dirty="0"/>
          </a:p>
        </p:txBody>
      </p:sp>
      <p:cxnSp>
        <p:nvCxnSpPr>
          <p:cNvPr id="94" name="Straight Arrow Connector 93"/>
          <p:cNvCxnSpPr>
            <a:stCxn id="12" idx="3"/>
            <a:endCxn id="93" idx="1"/>
          </p:cNvCxnSpPr>
          <p:nvPr/>
        </p:nvCxnSpPr>
        <p:spPr>
          <a:xfrm>
            <a:off x="1905000" y="4035522"/>
            <a:ext cx="622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95827" y="3817390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sp>
        <p:nvSpPr>
          <p:cNvPr id="98" name="Rectangle 97"/>
          <p:cNvSpPr/>
          <p:nvPr/>
        </p:nvSpPr>
        <p:spPr>
          <a:xfrm>
            <a:off x="2715106" y="5090786"/>
            <a:ext cx="1004455" cy="6042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 Issue Status to “</a:t>
            </a:r>
            <a:r>
              <a:rPr lang="en-US" sz="900" b="1" dirty="0" smtClean="0"/>
              <a:t>Known Issue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cxnSp>
        <p:nvCxnSpPr>
          <p:cNvPr id="99" name="Straight Arrow Connector 98"/>
          <p:cNvCxnSpPr>
            <a:stCxn id="93" idx="2"/>
            <a:endCxn id="98" idx="0"/>
          </p:cNvCxnSpPr>
          <p:nvPr/>
        </p:nvCxnSpPr>
        <p:spPr>
          <a:xfrm>
            <a:off x="3208867" y="4546600"/>
            <a:ext cx="8467" cy="5441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8" idx="2"/>
            <a:endCxn id="82" idx="0"/>
          </p:cNvCxnSpPr>
          <p:nvPr/>
        </p:nvCxnSpPr>
        <p:spPr>
          <a:xfrm rot="16200000" flipH="1">
            <a:off x="2987197" y="5925129"/>
            <a:ext cx="464507" cy="4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17334" y="4686300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sp>
        <p:nvSpPr>
          <p:cNvPr id="106" name="Rectangle 105"/>
          <p:cNvSpPr/>
          <p:nvPr/>
        </p:nvSpPr>
        <p:spPr>
          <a:xfrm>
            <a:off x="5470238" y="3744964"/>
            <a:ext cx="1188028" cy="5811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 Issue Status to “</a:t>
            </a:r>
            <a:r>
              <a:rPr lang="en-US" sz="900" b="1" dirty="0" smtClean="0"/>
              <a:t>Bug Confirmed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cxnSp>
        <p:nvCxnSpPr>
          <p:cNvPr id="107" name="Straight Arrow Connector 106"/>
          <p:cNvCxnSpPr>
            <a:stCxn id="93" idx="3"/>
            <a:endCxn id="106" idx="1"/>
          </p:cNvCxnSpPr>
          <p:nvPr/>
        </p:nvCxnSpPr>
        <p:spPr>
          <a:xfrm>
            <a:off x="3890433" y="4035522"/>
            <a:ext cx="15798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90433" y="3817390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111" name="Rounded Rectangle 110"/>
          <p:cNvSpPr/>
          <p:nvPr/>
        </p:nvSpPr>
        <p:spPr>
          <a:xfrm>
            <a:off x="5457538" y="6794502"/>
            <a:ext cx="1239596" cy="576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Issue Registered:</a:t>
            </a:r>
          </a:p>
          <a:p>
            <a:pPr algn="ctr"/>
            <a:r>
              <a:rPr lang="en-US" sz="800" dirty="0" smtClean="0"/>
              <a:t>Begin working on issue</a:t>
            </a:r>
          </a:p>
          <a:p>
            <a:pPr algn="ctr"/>
            <a:r>
              <a:rPr lang="en-US" sz="800" dirty="0" smtClean="0"/>
              <a:t>Change Issue Status to “Pending”</a:t>
            </a:r>
            <a:endParaRPr lang="en-US" sz="800" dirty="0" smtClean="0"/>
          </a:p>
        </p:txBody>
      </p:sp>
      <p:sp>
        <p:nvSpPr>
          <p:cNvPr id="112" name="Oval 111"/>
          <p:cNvSpPr/>
          <p:nvPr/>
        </p:nvSpPr>
        <p:spPr>
          <a:xfrm>
            <a:off x="5943602" y="5499100"/>
            <a:ext cx="241300" cy="241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/>
          <p:cNvCxnSpPr>
            <a:stCxn id="112" idx="4"/>
            <a:endCxn id="111" idx="0"/>
          </p:cNvCxnSpPr>
          <p:nvPr/>
        </p:nvCxnSpPr>
        <p:spPr>
          <a:xfrm>
            <a:off x="6064252" y="5740400"/>
            <a:ext cx="13084" cy="1054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6" idx="2"/>
            <a:endCxn id="112" idx="0"/>
          </p:cNvCxnSpPr>
          <p:nvPr/>
        </p:nvCxnSpPr>
        <p:spPr>
          <a:xfrm>
            <a:off x="6064252" y="4326080"/>
            <a:ext cx="0" cy="117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495553" y="1166864"/>
            <a:ext cx="1188028" cy="5811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 Issue Status to “</a:t>
            </a:r>
            <a:r>
              <a:rPr lang="en-US" sz="900" b="1" dirty="0" smtClean="0"/>
              <a:t>Not Enough Information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cxnSp>
        <p:nvCxnSpPr>
          <p:cNvPr id="120" name="Straight Arrow Connector 119"/>
          <p:cNvCxnSpPr>
            <a:stCxn id="6" idx="3"/>
            <a:endCxn id="119" idx="1"/>
          </p:cNvCxnSpPr>
          <p:nvPr/>
        </p:nvCxnSpPr>
        <p:spPr>
          <a:xfrm>
            <a:off x="1905000" y="1456267"/>
            <a:ext cx="590553" cy="1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83124" y="1246680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124" name="Diamond 123"/>
          <p:cNvSpPr/>
          <p:nvPr/>
        </p:nvSpPr>
        <p:spPr>
          <a:xfrm>
            <a:off x="4309533" y="946343"/>
            <a:ext cx="1363133" cy="1022157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More information added?</a:t>
            </a:r>
            <a:endParaRPr lang="en-US" sz="800" dirty="0"/>
          </a:p>
        </p:txBody>
      </p:sp>
      <p:cxnSp>
        <p:nvCxnSpPr>
          <p:cNvPr id="125" name="Straight Arrow Connector 124"/>
          <p:cNvCxnSpPr>
            <a:stCxn id="119" idx="3"/>
            <a:endCxn id="124" idx="1"/>
          </p:cNvCxnSpPr>
          <p:nvPr/>
        </p:nvCxnSpPr>
        <p:spPr>
          <a:xfrm>
            <a:off x="3683581" y="1457422"/>
            <a:ext cx="6259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4" idx="3"/>
            <a:endCxn id="119" idx="0"/>
          </p:cNvCxnSpPr>
          <p:nvPr/>
        </p:nvCxnSpPr>
        <p:spPr>
          <a:xfrm flipH="1" flipV="1">
            <a:off x="3089567" y="1166864"/>
            <a:ext cx="2583099" cy="290558"/>
          </a:xfrm>
          <a:prstGeom prst="bentConnector4">
            <a:avLst>
              <a:gd name="adj1" fmla="val -21141"/>
              <a:gd name="adj2" fmla="val 25457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786966" y="1250835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cxnSp>
        <p:nvCxnSpPr>
          <p:cNvPr id="134" name="Elbow Connector 133"/>
          <p:cNvCxnSpPr>
            <a:stCxn id="124" idx="2"/>
            <a:endCxn id="5" idx="3"/>
          </p:cNvCxnSpPr>
          <p:nvPr/>
        </p:nvCxnSpPr>
        <p:spPr>
          <a:xfrm rot="5400000">
            <a:off x="3048962" y="739104"/>
            <a:ext cx="712742" cy="31715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Diamond 146"/>
          <p:cNvSpPr/>
          <p:nvPr/>
        </p:nvSpPr>
        <p:spPr>
          <a:xfrm>
            <a:off x="4030905" y="7736532"/>
            <a:ext cx="1363133" cy="1022157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Issue Fixed?</a:t>
            </a:r>
            <a:endParaRPr lang="en-US" sz="800" dirty="0"/>
          </a:p>
        </p:txBody>
      </p:sp>
      <p:cxnSp>
        <p:nvCxnSpPr>
          <p:cNvPr id="148" name="Elbow Connector 147"/>
          <p:cNvCxnSpPr>
            <a:stCxn id="111" idx="2"/>
            <a:endCxn id="147" idx="3"/>
          </p:cNvCxnSpPr>
          <p:nvPr/>
        </p:nvCxnSpPr>
        <p:spPr>
          <a:xfrm rot="5400000">
            <a:off x="5297556" y="7467831"/>
            <a:ext cx="876262" cy="6832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47" idx="1"/>
            <a:endCxn id="147" idx="2"/>
          </p:cNvCxnSpPr>
          <p:nvPr/>
        </p:nvCxnSpPr>
        <p:spPr>
          <a:xfrm rot="10800000" flipH="1" flipV="1">
            <a:off x="4030904" y="8247611"/>
            <a:ext cx="681567" cy="511078"/>
          </a:xfrm>
          <a:prstGeom prst="bentConnector4">
            <a:avLst>
              <a:gd name="adj1" fmla="val -61490"/>
              <a:gd name="adj2" fmla="val 14472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628740" y="8016779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156" name="Rectangle 155"/>
          <p:cNvSpPr/>
          <p:nvPr/>
        </p:nvSpPr>
        <p:spPr>
          <a:xfrm>
            <a:off x="4197543" y="5978046"/>
            <a:ext cx="1004455" cy="6042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 Issue Status to “</a:t>
            </a:r>
            <a:r>
              <a:rPr lang="en-US" sz="900" b="1" dirty="0" smtClean="0"/>
              <a:t>Resolved Issue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cxnSp>
        <p:nvCxnSpPr>
          <p:cNvPr id="157" name="Straight Arrow Connector 156"/>
          <p:cNvCxnSpPr>
            <a:stCxn id="147" idx="0"/>
            <a:endCxn id="156" idx="2"/>
          </p:cNvCxnSpPr>
          <p:nvPr/>
        </p:nvCxnSpPr>
        <p:spPr>
          <a:xfrm flipH="1" flipV="1">
            <a:off x="4699771" y="6582253"/>
            <a:ext cx="12701" cy="1154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388043" y="7140518"/>
            <a:ext cx="499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164" name="Straight Arrow Connector 163"/>
          <p:cNvCxnSpPr>
            <a:stCxn id="156" idx="1"/>
            <a:endCxn id="82" idx="6"/>
          </p:cNvCxnSpPr>
          <p:nvPr/>
        </p:nvCxnSpPr>
        <p:spPr>
          <a:xfrm flipH="1">
            <a:off x="3342217" y="6280150"/>
            <a:ext cx="855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5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113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Ward</dc:creator>
  <cp:lastModifiedBy>Derrick Ward</cp:lastModifiedBy>
  <cp:revision>41</cp:revision>
  <dcterms:created xsi:type="dcterms:W3CDTF">2014-02-11T23:15:31Z</dcterms:created>
  <dcterms:modified xsi:type="dcterms:W3CDTF">2014-02-12T01:10:21Z</dcterms:modified>
</cp:coreProperties>
</file>