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D618-E1C4-7D4B-8F4D-3E39DEFDCFCA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D11-A2AE-D04B-B021-E809001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5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D618-E1C4-7D4B-8F4D-3E39DEFDCFCA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D11-A2AE-D04B-B021-E809001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9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D618-E1C4-7D4B-8F4D-3E39DEFDCFCA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D11-A2AE-D04B-B021-E809001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D618-E1C4-7D4B-8F4D-3E39DEFDCFCA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D11-A2AE-D04B-B021-E809001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8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D618-E1C4-7D4B-8F4D-3E39DEFDCFCA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D11-A2AE-D04B-B021-E809001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5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D618-E1C4-7D4B-8F4D-3E39DEFDCFCA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D11-A2AE-D04B-B021-E809001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0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D618-E1C4-7D4B-8F4D-3E39DEFDCFCA}" type="datetimeFigureOut">
              <a:rPr lang="en-US" smtClean="0"/>
              <a:t>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D11-A2AE-D04B-B021-E809001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6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D618-E1C4-7D4B-8F4D-3E39DEFDCFCA}" type="datetimeFigureOut">
              <a:rPr lang="en-US" smtClean="0"/>
              <a:t>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D11-A2AE-D04B-B021-E809001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9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D618-E1C4-7D4B-8F4D-3E39DEFDCFCA}" type="datetimeFigureOut">
              <a:rPr lang="en-US" smtClean="0"/>
              <a:t>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D11-A2AE-D04B-B021-E809001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D618-E1C4-7D4B-8F4D-3E39DEFDCFCA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D11-A2AE-D04B-B021-E809001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0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D618-E1C4-7D4B-8F4D-3E39DEFDCFCA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D11-A2AE-D04B-B021-E809001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1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0D618-E1C4-7D4B-8F4D-3E39DEFDCFCA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8D11-A2AE-D04B-B021-E8090016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1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60022" y="703063"/>
            <a:ext cx="8607777" cy="6052970"/>
            <a:chOff x="460022" y="330231"/>
            <a:chExt cx="8607777" cy="6052970"/>
          </a:xfrm>
        </p:grpSpPr>
        <p:grpSp>
          <p:nvGrpSpPr>
            <p:cNvPr id="64" name="Group 63"/>
            <p:cNvGrpSpPr/>
            <p:nvPr/>
          </p:nvGrpSpPr>
          <p:grpSpPr>
            <a:xfrm>
              <a:off x="460022" y="330231"/>
              <a:ext cx="8607777" cy="5319889"/>
              <a:chOff x="488244" y="975082"/>
              <a:chExt cx="8607777" cy="531988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88244" y="975082"/>
                <a:ext cx="8607777" cy="531988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719670" y="2038783"/>
                <a:ext cx="2554109" cy="3803216"/>
                <a:chOff x="719670" y="2038783"/>
                <a:chExt cx="2554109" cy="3803216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719670" y="2821000"/>
                  <a:ext cx="1749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Train Authority</a:t>
                  </a:r>
                  <a:endParaRPr 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719670" y="2038783"/>
                  <a:ext cx="16792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Track Number:</a:t>
                  </a:r>
                  <a:endParaRPr 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19670" y="3610849"/>
                  <a:ext cx="24129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Track Speed Limits:</a:t>
                  </a:r>
                  <a:endParaRPr 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19670" y="5098998"/>
                  <a:ext cx="23001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Track Malfunction: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719670" y="4355916"/>
                  <a:ext cx="24129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Train to Change Tracks:</a:t>
                  </a:r>
                  <a:endParaRPr lang="en-US" dirty="0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044222" y="4769556"/>
                  <a:ext cx="575731" cy="284288"/>
                  <a:chOff x="1044222" y="4769556"/>
                  <a:chExt cx="575731" cy="284288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1044222" y="4769556"/>
                    <a:ext cx="211666" cy="272998"/>
                  </a:xfrm>
                  <a:prstGeom prst="ellipse">
                    <a:avLst/>
                  </a:prstGeom>
                  <a:solidFill>
                    <a:srgbClr val="008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1408287" y="4780846"/>
                    <a:ext cx="211666" cy="27299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4222" y="5473217"/>
                  <a:ext cx="575731" cy="284288"/>
                  <a:chOff x="1044222" y="4769556"/>
                  <a:chExt cx="575731" cy="284288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1044222" y="4769556"/>
                    <a:ext cx="211666" cy="272998"/>
                  </a:xfrm>
                  <a:prstGeom prst="ellipse">
                    <a:avLst/>
                  </a:prstGeom>
                  <a:solidFill>
                    <a:srgbClr val="008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1408287" y="4780846"/>
                    <a:ext cx="211666" cy="27299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1044222" y="2408115"/>
                  <a:ext cx="945445" cy="41288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1044222" y="3208031"/>
                  <a:ext cx="945445" cy="41288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1044222" y="3999941"/>
                  <a:ext cx="945445" cy="41288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747893" y="2038783"/>
                  <a:ext cx="2525886" cy="38032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493914" y="2017344"/>
                <a:ext cx="2554109" cy="3803216"/>
                <a:chOff x="719670" y="2038783"/>
                <a:chExt cx="2554109" cy="3803216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719670" y="2821000"/>
                  <a:ext cx="1749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Train Authority</a:t>
                  </a:r>
                  <a:endParaRPr lang="en-US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9670" y="2038783"/>
                  <a:ext cx="16792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Track Number:</a:t>
                  </a:r>
                  <a:endParaRPr lang="en-US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19670" y="3610849"/>
                  <a:ext cx="24129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Track Speed Limits: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19670" y="5098998"/>
                  <a:ext cx="23001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Track Malfunction: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19670" y="4355916"/>
                  <a:ext cx="24129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Train to Change Tracks:</a:t>
                  </a:r>
                  <a:endParaRPr lang="en-US" dirty="0"/>
                </a:p>
              </p:txBody>
            </p:sp>
            <p:grpSp>
              <p:nvGrpSpPr>
                <p:cNvPr id="38" name="Group 37"/>
                <p:cNvGrpSpPr/>
                <p:nvPr/>
              </p:nvGrpSpPr>
              <p:grpSpPr>
                <a:xfrm>
                  <a:off x="1044222" y="4769556"/>
                  <a:ext cx="575731" cy="284288"/>
                  <a:chOff x="1044222" y="4769556"/>
                  <a:chExt cx="575731" cy="284288"/>
                </a:xfrm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1044222" y="4769556"/>
                    <a:ext cx="211666" cy="272998"/>
                  </a:xfrm>
                  <a:prstGeom prst="ellipse">
                    <a:avLst/>
                  </a:prstGeom>
                  <a:solidFill>
                    <a:srgbClr val="008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1408287" y="4780846"/>
                    <a:ext cx="211666" cy="27299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1044222" y="5473217"/>
                  <a:ext cx="575731" cy="284288"/>
                  <a:chOff x="1044222" y="4769556"/>
                  <a:chExt cx="575731" cy="284288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1044222" y="4769556"/>
                    <a:ext cx="211666" cy="272998"/>
                  </a:xfrm>
                  <a:prstGeom prst="ellipse">
                    <a:avLst/>
                  </a:prstGeom>
                  <a:solidFill>
                    <a:srgbClr val="008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1408287" y="4780846"/>
                    <a:ext cx="211666" cy="27299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" name="Rounded Rectangle 39"/>
                <p:cNvSpPr/>
                <p:nvPr/>
              </p:nvSpPr>
              <p:spPr>
                <a:xfrm>
                  <a:off x="1044222" y="2408115"/>
                  <a:ext cx="945445" cy="41288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1044222" y="3208031"/>
                  <a:ext cx="945445" cy="41288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044222" y="3999941"/>
                  <a:ext cx="945445" cy="41288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747893" y="2038783"/>
                  <a:ext cx="2525886" cy="38032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6293557" y="2010016"/>
                <a:ext cx="2554109" cy="3803216"/>
                <a:chOff x="719670" y="2038783"/>
                <a:chExt cx="2554109" cy="3803216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719670" y="2821000"/>
                  <a:ext cx="1749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Train Authority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19670" y="2038783"/>
                  <a:ext cx="16792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Track Number:</a:t>
                  </a:r>
                  <a:endParaRPr lang="en-US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19670" y="3610849"/>
                  <a:ext cx="24129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Track Speed Limits:</a:t>
                  </a:r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19670" y="5098998"/>
                  <a:ext cx="23001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Track Malfunction: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19670" y="4355916"/>
                  <a:ext cx="24129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Train to Change Tracks:</a:t>
                  </a:r>
                  <a:endParaRPr lang="en-US" dirty="0"/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1044222" y="4769556"/>
                  <a:ext cx="575731" cy="284288"/>
                  <a:chOff x="1044222" y="4769556"/>
                  <a:chExt cx="575731" cy="284288"/>
                </a:xfrm>
              </p:grpSpPr>
              <p:sp>
                <p:nvSpPr>
                  <p:cNvPr id="62" name="Oval 61"/>
                  <p:cNvSpPr/>
                  <p:nvPr/>
                </p:nvSpPr>
                <p:spPr>
                  <a:xfrm>
                    <a:off x="1044222" y="4769556"/>
                    <a:ext cx="211666" cy="272998"/>
                  </a:xfrm>
                  <a:prstGeom prst="ellipse">
                    <a:avLst/>
                  </a:prstGeom>
                  <a:solidFill>
                    <a:srgbClr val="008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1408287" y="4780846"/>
                    <a:ext cx="211666" cy="27299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44222" y="5473217"/>
                  <a:ext cx="575731" cy="284288"/>
                  <a:chOff x="1044222" y="4769556"/>
                  <a:chExt cx="575731" cy="284288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1044222" y="4769556"/>
                    <a:ext cx="211666" cy="272998"/>
                  </a:xfrm>
                  <a:prstGeom prst="ellipse">
                    <a:avLst/>
                  </a:prstGeom>
                  <a:solidFill>
                    <a:srgbClr val="008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1408287" y="4780846"/>
                    <a:ext cx="211666" cy="27299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" name="Rounded Rectangle 55"/>
                <p:cNvSpPr/>
                <p:nvPr/>
              </p:nvSpPr>
              <p:spPr>
                <a:xfrm>
                  <a:off x="1044222" y="2408115"/>
                  <a:ext cx="945445" cy="41288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1044222" y="3208031"/>
                  <a:ext cx="945445" cy="41288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1044222" y="3999941"/>
                  <a:ext cx="945445" cy="41288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747893" y="2038783"/>
                  <a:ext cx="2525886" cy="38032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1016000" y="512639"/>
              <a:ext cx="2377032" cy="369332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Each section contains focuses on one track and  the the train on that given track.  </a:t>
              </a:r>
              <a:endParaRPr lang="en-US" sz="9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72929" y="5875370"/>
              <a:ext cx="2377032" cy="507831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Under “Train to Change tracks”: Green indicates there is a track change to occur. Red indicates there is no track changes to occur. </a:t>
              </a:r>
              <a:endParaRPr lang="en-US" sz="9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93915" y="5875370"/>
              <a:ext cx="2377032" cy="507831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Under “Track Malfunction”: Green indicates there is a track malfunction. Red indicates there is no track malfunction. </a:t>
              </a:r>
              <a:endParaRPr lang="en-US" sz="900" dirty="0"/>
            </a:p>
          </p:txBody>
        </p:sp>
        <p:sp>
          <p:nvSpPr>
            <p:cNvPr id="3" name="Right Bracket 2"/>
            <p:cNvSpPr/>
            <p:nvPr/>
          </p:nvSpPr>
          <p:spPr>
            <a:xfrm flipH="1">
              <a:off x="574141" y="3778525"/>
              <a:ext cx="397576" cy="714939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Elbow Connector 13"/>
            <p:cNvCxnSpPr>
              <a:stCxn id="65" idx="1"/>
              <a:endCxn id="3" idx="2"/>
            </p:cNvCxnSpPr>
            <p:nvPr/>
          </p:nvCxnSpPr>
          <p:spPr>
            <a:xfrm rot="10800000">
              <a:off x="574141" y="4135996"/>
              <a:ext cx="198788" cy="1993291"/>
            </a:xfrm>
            <a:prstGeom prst="bentConnector5">
              <a:avLst>
                <a:gd name="adj1" fmla="val 255675"/>
                <a:gd name="adj2" fmla="val 47402"/>
                <a:gd name="adj3" fmla="val 25463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ight Bracket 66"/>
            <p:cNvSpPr/>
            <p:nvPr/>
          </p:nvSpPr>
          <p:spPr>
            <a:xfrm flipH="1">
              <a:off x="3392668" y="4498042"/>
              <a:ext cx="397576" cy="714939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Elbow Connector 68"/>
            <p:cNvCxnSpPr>
              <a:stCxn id="66" idx="1"/>
              <a:endCxn id="67" idx="2"/>
            </p:cNvCxnSpPr>
            <p:nvPr/>
          </p:nvCxnSpPr>
          <p:spPr>
            <a:xfrm rot="10800000">
              <a:off x="3392669" y="4855512"/>
              <a:ext cx="101247" cy="1273774"/>
            </a:xfrm>
            <a:prstGeom prst="bentConnector5">
              <a:avLst>
                <a:gd name="adj1" fmla="val 260310"/>
                <a:gd name="adj2" fmla="val 45935"/>
                <a:gd name="adj3" fmla="val 254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ight Bracket 72"/>
            <p:cNvSpPr/>
            <p:nvPr/>
          </p:nvSpPr>
          <p:spPr>
            <a:xfrm rot="5400000" flipH="1">
              <a:off x="1762657" y="195840"/>
              <a:ext cx="397576" cy="237703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Bracket 73"/>
            <p:cNvSpPr/>
            <p:nvPr/>
          </p:nvSpPr>
          <p:spPr>
            <a:xfrm rot="5400000" flipH="1">
              <a:off x="4536901" y="217258"/>
              <a:ext cx="397576" cy="237703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Bracket 74"/>
            <p:cNvSpPr/>
            <p:nvPr/>
          </p:nvSpPr>
          <p:spPr>
            <a:xfrm rot="5400000" flipH="1">
              <a:off x="7336544" y="205416"/>
              <a:ext cx="397576" cy="237703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>
              <a:stCxn id="2" idx="2"/>
              <a:endCxn id="73" idx="2"/>
            </p:cNvCxnSpPr>
            <p:nvPr/>
          </p:nvCxnSpPr>
          <p:spPr>
            <a:xfrm flipH="1">
              <a:off x="1961445" y="881971"/>
              <a:ext cx="243071" cy="3035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" idx="2"/>
              <a:endCxn id="74" idx="2"/>
            </p:cNvCxnSpPr>
            <p:nvPr/>
          </p:nvCxnSpPr>
          <p:spPr>
            <a:xfrm>
              <a:off x="2204516" y="881971"/>
              <a:ext cx="2531173" cy="325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2" idx="3"/>
              <a:endCxn id="75" idx="2"/>
            </p:cNvCxnSpPr>
            <p:nvPr/>
          </p:nvCxnSpPr>
          <p:spPr>
            <a:xfrm>
              <a:off x="3393032" y="697305"/>
              <a:ext cx="4142300" cy="4978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1227666" y="116510"/>
            <a:ext cx="6940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Track Controller User Interface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50426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121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Derrick Ward</dc:creator>
  <cp:lastModifiedBy>Derrick Ward</cp:lastModifiedBy>
  <cp:revision>20</cp:revision>
  <dcterms:created xsi:type="dcterms:W3CDTF">2014-02-14T00:45:16Z</dcterms:created>
  <dcterms:modified xsi:type="dcterms:W3CDTF">2014-02-14T19:41:25Z</dcterms:modified>
</cp:coreProperties>
</file>