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90" r:id="rId3"/>
    <p:sldId id="257" r:id="rId4"/>
    <p:sldId id="258" r:id="rId5"/>
    <p:sldId id="260" r:id="rId6"/>
    <p:sldId id="270" r:id="rId7"/>
    <p:sldId id="259" r:id="rId8"/>
    <p:sldId id="266" r:id="rId9"/>
    <p:sldId id="271" r:id="rId10"/>
    <p:sldId id="267" r:id="rId11"/>
    <p:sldId id="272" r:id="rId12"/>
    <p:sldId id="291" r:id="rId13"/>
    <p:sldId id="273" r:id="rId14"/>
    <p:sldId id="274" r:id="rId15"/>
    <p:sldId id="292" r:id="rId16"/>
    <p:sldId id="278" r:id="rId17"/>
    <p:sldId id="285" r:id="rId18"/>
    <p:sldId id="275" r:id="rId19"/>
    <p:sldId id="288" r:id="rId20"/>
    <p:sldId id="287" r:id="rId21"/>
    <p:sldId id="284" r:id="rId22"/>
    <p:sldId id="293" r:id="rId23"/>
    <p:sldId id="276" r:id="rId24"/>
    <p:sldId id="280" r:id="rId25"/>
    <p:sldId id="261" r:id="rId26"/>
    <p:sldId id="289" r:id="rId27"/>
    <p:sldId id="264" r:id="rId28"/>
    <p:sldId id="286" r:id="rId29"/>
    <p:sldId id="283" r:id="rId30"/>
    <p:sldId id="281" r:id="rId31"/>
    <p:sldId id="282" r:id="rId32"/>
    <p:sldId id="268" r:id="rId33"/>
    <p:sldId id="269" r:id="rId34"/>
    <p:sldId id="265" r:id="rId3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5D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343" autoAdjust="0"/>
  </p:normalViewPr>
  <p:slideViewPr>
    <p:cSldViewPr snapToGrid="0">
      <p:cViewPr varScale="1">
        <p:scale>
          <a:sx n="68" d="100"/>
          <a:sy n="68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E4EB7-2E26-49B8-8006-3D54FC956F81}" type="datetimeFigureOut">
              <a:rPr lang="nl-BE" smtClean="0"/>
              <a:t>9/11/2016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7359C-1910-4B57-A502-383A4120E77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7784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Om met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WooCommerce</a:t>
            </a:r>
            <a:r>
              <a:rPr lang="nl-BE" baseline="0" dirty="0" smtClean="0"/>
              <a:t> aan de slag te gaan, eerst </a:t>
            </a:r>
            <a:r>
              <a:rPr lang="nl-BE" baseline="0" dirty="0" err="1" smtClean="0"/>
              <a:t>WordPress</a:t>
            </a:r>
            <a:r>
              <a:rPr lang="nl-BE" baseline="0" dirty="0" smtClean="0"/>
              <a:t> installeren.</a:t>
            </a:r>
          </a:p>
          <a:p>
            <a:r>
              <a:rPr lang="nl-BE" baseline="0" dirty="0" smtClean="0"/>
              <a:t>Download de zip, uitpakken op gewenste locatie, surf naar de folder waar je </a:t>
            </a:r>
            <a:r>
              <a:rPr lang="nl-BE" baseline="0" dirty="0" err="1" smtClean="0"/>
              <a:t>wordpress</a:t>
            </a:r>
            <a:r>
              <a:rPr lang="nl-BE" baseline="0" dirty="0" smtClean="0"/>
              <a:t> installatie staat,</a:t>
            </a:r>
          </a:p>
          <a:p>
            <a:r>
              <a:rPr lang="nl-BE" baseline="0" dirty="0" smtClean="0"/>
              <a:t>Volg de aangegeven stappen: database aanmaken, account aanmaken, …</a:t>
            </a:r>
            <a:br>
              <a:rPr lang="nl-BE" baseline="0" dirty="0" smtClean="0"/>
            </a:br>
            <a:r>
              <a:rPr lang="nl-BE" baseline="0" dirty="0" smtClean="0"/>
              <a:t>Dan thema installeren, ik heb rechtstreeks voor een </a:t>
            </a:r>
            <a:r>
              <a:rPr lang="nl-BE" baseline="0" dirty="0" err="1" smtClean="0"/>
              <a:t>WooCommerce</a:t>
            </a:r>
            <a:r>
              <a:rPr lang="nl-BE" baseline="0" dirty="0" smtClean="0"/>
              <a:t> compatibel thema gekozen zoals </a:t>
            </a:r>
            <a:r>
              <a:rPr lang="nl-BE" baseline="0" dirty="0" err="1" smtClean="0"/>
              <a:t>StoreFront</a:t>
            </a:r>
            <a:r>
              <a:rPr lang="nl-BE" baseline="0" dirty="0" smtClean="0"/>
              <a:t> (Storefront is door </a:t>
            </a:r>
            <a:r>
              <a:rPr lang="nl-BE" baseline="0" dirty="0" err="1" smtClean="0"/>
              <a:t>WooThemes</a:t>
            </a:r>
            <a:r>
              <a:rPr lang="nl-BE" baseline="0" dirty="0" smtClean="0"/>
              <a:t> gemaakt en dus zeker compatibel)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7359C-1910-4B57-A502-383A4120E77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54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Woocommerce</a:t>
            </a:r>
            <a:r>
              <a:rPr lang="nl-BE" dirty="0" smtClean="0"/>
              <a:t> is een</a:t>
            </a:r>
            <a:r>
              <a:rPr lang="nl-BE" baseline="0" dirty="0" smtClean="0"/>
              <a:t> gratis </a:t>
            </a:r>
            <a:r>
              <a:rPr lang="nl-BE" baseline="0" dirty="0" err="1" smtClean="0"/>
              <a:t>plugin</a:t>
            </a:r>
            <a:r>
              <a:rPr lang="nl-BE" baseline="0" dirty="0" smtClean="0"/>
              <a:t> van </a:t>
            </a:r>
            <a:r>
              <a:rPr lang="nl-BE" baseline="0" dirty="0" err="1" smtClean="0"/>
              <a:t>wordpress</a:t>
            </a:r>
            <a:r>
              <a:rPr lang="nl-BE" baseline="0" dirty="0" smtClean="0"/>
              <a:t> en is eigenlijk een e-commerce platform, waarmee je dus webshops kan maken.</a:t>
            </a:r>
            <a:br>
              <a:rPr lang="nl-BE" baseline="0" dirty="0" smtClean="0"/>
            </a:br>
            <a:r>
              <a:rPr lang="nl-BE" baseline="0" dirty="0" smtClean="0"/>
              <a:t>Het is dus gratis en werkt via het CMS systeem van </a:t>
            </a:r>
            <a:r>
              <a:rPr lang="nl-BE" baseline="0" dirty="0" err="1" smtClean="0"/>
              <a:t>WordPress</a:t>
            </a:r>
            <a:r>
              <a:rPr lang="nl-BE" baseline="0" dirty="0" smtClean="0"/>
              <a:t>, dus hierdoor zijn de opties iets beperkter. Maar daarover later meer.</a:t>
            </a:r>
            <a:br>
              <a:rPr lang="nl-BE" baseline="0" dirty="0" smtClean="0"/>
            </a:br>
            <a:r>
              <a:rPr lang="nl-BE" baseline="0" dirty="0" err="1" smtClean="0"/>
              <a:t>WooCommerce</a:t>
            </a:r>
            <a:r>
              <a:rPr lang="nl-BE" baseline="0" dirty="0" smtClean="0"/>
              <a:t> is ook open source, alle code kan op </a:t>
            </a:r>
            <a:r>
              <a:rPr lang="nl-BE" baseline="0" dirty="0" err="1" smtClean="0"/>
              <a:t>github</a:t>
            </a:r>
            <a:r>
              <a:rPr lang="nl-BE" baseline="0" dirty="0" smtClean="0"/>
              <a:t> geraadpleegd worden en daar kunnen andere </a:t>
            </a:r>
            <a:r>
              <a:rPr lang="nl-BE" baseline="0" dirty="0" err="1" smtClean="0"/>
              <a:t>developers</a:t>
            </a:r>
            <a:r>
              <a:rPr lang="nl-BE" baseline="0" dirty="0" smtClean="0"/>
              <a:t> dus ook verbeteringen aanmaken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7359C-1910-4B57-A502-383A4120E779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680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Volg de wizard,</a:t>
            </a:r>
            <a:r>
              <a:rPr lang="nl-BE" baseline="0" dirty="0" smtClean="0"/>
              <a:t> niet alle </a:t>
            </a:r>
            <a:r>
              <a:rPr lang="nl-BE" baseline="0" dirty="0" err="1" smtClean="0"/>
              <a:t>settings</a:t>
            </a:r>
            <a:r>
              <a:rPr lang="nl-BE" baseline="0" dirty="0" smtClean="0"/>
              <a:t> die je hier </a:t>
            </a:r>
            <a:r>
              <a:rPr lang="nl-BE" baseline="0" dirty="0" err="1" smtClean="0"/>
              <a:t>aanvinkt</a:t>
            </a:r>
            <a:r>
              <a:rPr lang="nl-BE" baseline="0" dirty="0" smtClean="0"/>
              <a:t> worden ook default genomen nadien, dus kijk alles nog eens na eens het helemaal geïnstalleerd is.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7359C-1910-4B57-A502-383A4120E77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7408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Customize</a:t>
            </a:r>
            <a:r>
              <a:rPr lang="nl-BE" dirty="0" smtClean="0"/>
              <a:t> laat normaal een live preview zien, als deze niet</a:t>
            </a:r>
            <a:r>
              <a:rPr lang="nl-BE" baseline="0" dirty="0" smtClean="0"/>
              <a:t> werkt, kan het zijn dat er een niet-compatibele </a:t>
            </a:r>
            <a:r>
              <a:rPr lang="nl-BE" baseline="0" dirty="0" err="1" smtClean="0"/>
              <a:t>plugin</a:t>
            </a:r>
            <a:r>
              <a:rPr lang="nl-BE" baseline="0" dirty="0" smtClean="0"/>
              <a:t> geïnstalleerd is, </a:t>
            </a:r>
            <a:r>
              <a:rPr lang="nl-BE" baseline="0" dirty="0" err="1" smtClean="0"/>
              <a:t>ofdat</a:t>
            </a:r>
            <a:r>
              <a:rPr lang="nl-BE" baseline="0" dirty="0" smtClean="0"/>
              <a:t> je niet alle laatste updates hebt uitgevoerd. Dit is echt puur een </a:t>
            </a:r>
            <a:r>
              <a:rPr lang="nl-BE" baseline="0" dirty="0" err="1" smtClean="0"/>
              <a:t>quick</a:t>
            </a:r>
            <a:r>
              <a:rPr lang="nl-BE" baseline="0" dirty="0" smtClean="0"/>
              <a:t> menuutje om standaard </a:t>
            </a:r>
            <a:r>
              <a:rPr lang="nl-BE" baseline="0" dirty="0" err="1" smtClean="0"/>
              <a:t>layout</a:t>
            </a:r>
            <a:r>
              <a:rPr lang="nl-BE" baseline="0" dirty="0" smtClean="0"/>
              <a:t> aan te passen. Maar je kan daar ook wel je </a:t>
            </a:r>
            <a:r>
              <a:rPr lang="nl-BE" baseline="0" dirty="0" err="1" smtClean="0"/>
              <a:t>static</a:t>
            </a:r>
            <a:r>
              <a:rPr lang="nl-BE" baseline="0" dirty="0" smtClean="0"/>
              <a:t> front page (landingspage) aanpassen naar een gewenste pagina.</a:t>
            </a:r>
          </a:p>
          <a:p>
            <a:r>
              <a:rPr lang="nl-BE" baseline="0" dirty="0" smtClean="0"/>
              <a:t>Je kan ook rechtstreeks naar </a:t>
            </a:r>
            <a:r>
              <a:rPr lang="nl-BE" baseline="0" dirty="0" err="1" smtClean="0"/>
              <a:t>appearance</a:t>
            </a:r>
            <a:r>
              <a:rPr lang="nl-BE" baseline="0" dirty="0" smtClean="0"/>
              <a:t> elementen gaan zoals widgets, deze kleine handige functies zitten standaard in </a:t>
            </a:r>
            <a:r>
              <a:rPr lang="nl-BE" baseline="0" dirty="0" err="1" smtClean="0"/>
              <a:t>wordpress</a:t>
            </a:r>
            <a:r>
              <a:rPr lang="nl-BE" baseline="0" dirty="0" smtClean="0"/>
              <a:t> en met </a:t>
            </a:r>
            <a:r>
              <a:rPr lang="nl-BE" baseline="0" dirty="0" err="1" smtClean="0"/>
              <a:t>woocommerce</a:t>
            </a:r>
            <a:r>
              <a:rPr lang="nl-BE" baseline="0" dirty="0" smtClean="0"/>
              <a:t> krijg je nog enkele opties bij, zoals </a:t>
            </a:r>
            <a:r>
              <a:rPr lang="nl-BE" baseline="0" dirty="0" err="1" smtClean="0"/>
              <a:t>bvb</a:t>
            </a:r>
            <a:r>
              <a:rPr lang="nl-BE" baseline="0" dirty="0" smtClean="0"/>
              <a:t> cart, recente producten, …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7359C-1910-4B57-A502-383A4120E779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4207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WooCommerce</a:t>
            </a:r>
            <a:r>
              <a:rPr lang="nl-BE" dirty="0" smtClean="0"/>
              <a:t> komt standaard</a:t>
            </a:r>
            <a:r>
              <a:rPr lang="nl-BE" baseline="0" dirty="0" smtClean="0"/>
              <a:t> met een aantal soorten producten,</a:t>
            </a:r>
            <a:br>
              <a:rPr lang="nl-BE" baseline="0" dirty="0" smtClean="0"/>
            </a:br>
            <a:r>
              <a:rPr lang="nl-BE" baseline="0" dirty="0" smtClean="0"/>
              <a:t>Ik zal eerst even door het simpel product gaan:</a:t>
            </a:r>
          </a:p>
          <a:p>
            <a:r>
              <a:rPr lang="nl-BE" baseline="0" dirty="0" smtClean="0"/>
              <a:t>Foto </a:t>
            </a:r>
            <a:r>
              <a:rPr lang="nl-BE" baseline="0" dirty="0" smtClean="0">
                <a:sym typeface="Wingdings" panose="05000000000000000000" pitchFamily="2" charset="2"/>
              </a:rPr>
              <a:t> zorg ervoor dat alle foto’s die je uploadt in dezelfde dimensies zijn, anders wordt je shoppage heel erg rommelig… (dit is dus niet standaard ingebouwd in </a:t>
            </a:r>
            <a:r>
              <a:rPr lang="nl-BE" baseline="0" dirty="0" err="1" smtClean="0">
                <a:sym typeface="Wingdings" panose="05000000000000000000" pitchFamily="2" charset="2"/>
              </a:rPr>
              <a:t>woocommerce</a:t>
            </a:r>
            <a:r>
              <a:rPr lang="nl-BE" baseline="0" dirty="0" smtClean="0">
                <a:sym typeface="Wingdings" panose="05000000000000000000" pitchFamily="2" charset="2"/>
              </a:rPr>
              <a:t>).</a:t>
            </a:r>
          </a:p>
          <a:p>
            <a:r>
              <a:rPr lang="nl-BE" baseline="0" dirty="0" smtClean="0">
                <a:sym typeface="Wingdings" panose="05000000000000000000" pitchFamily="2" charset="2"/>
              </a:rPr>
              <a:t>Variabel product kan je attributen aanmaken en verschillende variaties voor deze attributen (</a:t>
            </a:r>
            <a:r>
              <a:rPr lang="nl-BE" baseline="0" dirty="0" err="1" smtClean="0">
                <a:sym typeface="Wingdings" panose="05000000000000000000" pitchFamily="2" charset="2"/>
              </a:rPr>
              <a:t>bvb</a:t>
            </a:r>
            <a:r>
              <a:rPr lang="nl-BE" baseline="0" dirty="0" smtClean="0">
                <a:sym typeface="Wingdings" panose="05000000000000000000" pitchFamily="2" charset="2"/>
              </a:rPr>
              <a:t> kleur&gt; geel, blauw, rood.  Maat&gt; XS, S, M)</a:t>
            </a:r>
          </a:p>
          <a:p>
            <a:r>
              <a:rPr lang="nl-BE" baseline="0" dirty="0" err="1" smtClean="0">
                <a:sym typeface="Wingdings" panose="05000000000000000000" pitchFamily="2" charset="2"/>
              </a:rPr>
              <a:t>Grouped</a:t>
            </a:r>
            <a:r>
              <a:rPr lang="nl-BE" baseline="0" dirty="0" smtClean="0">
                <a:sym typeface="Wingdings" panose="05000000000000000000" pitchFamily="2" charset="2"/>
              </a:rPr>
              <a:t> </a:t>
            </a:r>
            <a:r>
              <a:rPr lang="nl-BE" baseline="0" dirty="0" err="1" smtClean="0">
                <a:sym typeface="Wingdings" panose="05000000000000000000" pitchFamily="2" charset="2"/>
              </a:rPr>
              <a:t>products</a:t>
            </a:r>
            <a:r>
              <a:rPr lang="nl-BE" baseline="0" dirty="0" smtClean="0">
                <a:sym typeface="Wingdings" panose="05000000000000000000" pitchFamily="2" charset="2"/>
              </a:rPr>
              <a:t> zijn een beetje hetzelfde als </a:t>
            </a:r>
            <a:r>
              <a:rPr lang="nl-BE" baseline="0" dirty="0" err="1" smtClean="0">
                <a:sym typeface="Wingdings" panose="05000000000000000000" pitchFamily="2" charset="2"/>
              </a:rPr>
              <a:t>variable</a:t>
            </a:r>
            <a:r>
              <a:rPr lang="nl-BE" baseline="0" dirty="0" smtClean="0">
                <a:sym typeface="Wingdings" panose="05000000000000000000" pitchFamily="2" charset="2"/>
              </a:rPr>
              <a:t> </a:t>
            </a:r>
            <a:r>
              <a:rPr lang="nl-BE" baseline="0" dirty="0" err="1" smtClean="0">
                <a:sym typeface="Wingdings" panose="05000000000000000000" pitchFamily="2" charset="2"/>
              </a:rPr>
              <a:t>products</a:t>
            </a:r>
            <a:r>
              <a:rPr lang="nl-BE" baseline="0" dirty="0" smtClean="0">
                <a:sym typeface="Wingdings" panose="05000000000000000000" pitchFamily="2" charset="2"/>
              </a:rPr>
              <a:t>, maar je hebt </a:t>
            </a:r>
            <a:r>
              <a:rPr lang="nl-BE" baseline="0" dirty="0" err="1" smtClean="0">
                <a:sym typeface="Wingdings" panose="05000000000000000000" pitchFamily="2" charset="2"/>
              </a:rPr>
              <a:t>bvb</a:t>
            </a:r>
            <a:r>
              <a:rPr lang="nl-BE" baseline="0" dirty="0" smtClean="0">
                <a:sym typeface="Wingdings" panose="05000000000000000000" pitchFamily="2" charset="2"/>
              </a:rPr>
              <a:t> maar 1 foto voor alle simpele producten -&gt; alle simpele producten moeten op </a:t>
            </a:r>
            <a:r>
              <a:rPr lang="nl-BE" baseline="0" dirty="0" err="1" smtClean="0">
                <a:sym typeface="Wingdings" panose="05000000000000000000" pitchFamily="2" charset="2"/>
              </a:rPr>
              <a:t>hidden</a:t>
            </a:r>
            <a:r>
              <a:rPr lang="nl-BE" baseline="0" dirty="0" smtClean="0">
                <a:sym typeface="Wingdings" panose="05000000000000000000" pitchFamily="2" charset="2"/>
              </a:rPr>
              <a:t> gezet worden  je moet er dus wel simpele producten aan toevoegen</a:t>
            </a:r>
          </a:p>
          <a:p>
            <a:r>
              <a:rPr lang="nl-BE" baseline="0" dirty="0" err="1" smtClean="0">
                <a:sym typeface="Wingdings" panose="05000000000000000000" pitchFamily="2" charset="2"/>
              </a:rPr>
              <a:t>Affiliate</a:t>
            </a:r>
            <a:r>
              <a:rPr lang="nl-BE" baseline="0" dirty="0" smtClean="0">
                <a:sym typeface="Wingdings" panose="05000000000000000000" pitchFamily="2" charset="2"/>
              </a:rPr>
              <a:t> is als je samenwerkt met andere bedrijven en </a:t>
            </a:r>
            <a:r>
              <a:rPr lang="nl-BE" baseline="0" dirty="0" err="1" smtClean="0">
                <a:sym typeface="Wingdings" panose="05000000000000000000" pitchFamily="2" charset="2"/>
              </a:rPr>
              <a:t>bvb</a:t>
            </a:r>
            <a:r>
              <a:rPr lang="nl-BE" baseline="0" dirty="0" smtClean="0">
                <a:sym typeface="Wingdings" panose="05000000000000000000" pitchFamily="2" charset="2"/>
              </a:rPr>
              <a:t> producten van hun wil aanbieden, dan worden jouw klanten doorverwezen en krijg jij de </a:t>
            </a:r>
            <a:r>
              <a:rPr lang="nl-BE" baseline="0" dirty="0" err="1" smtClean="0">
                <a:sym typeface="Wingdings" panose="05000000000000000000" pitchFamily="2" charset="2"/>
              </a:rPr>
              <a:t>affiliate</a:t>
            </a:r>
            <a:r>
              <a:rPr lang="nl-BE" baseline="0" dirty="0" smtClean="0">
                <a:sym typeface="Wingdings" panose="05000000000000000000" pitchFamily="2" charset="2"/>
              </a:rPr>
              <a:t> </a:t>
            </a:r>
            <a:r>
              <a:rPr lang="nl-BE" baseline="0" dirty="0" err="1" smtClean="0">
                <a:sym typeface="Wingdings" panose="05000000000000000000" pitchFamily="2" charset="2"/>
              </a:rPr>
              <a:t>commision</a:t>
            </a:r>
            <a:endParaRPr lang="nl-BE" baseline="0" dirty="0" smtClean="0">
              <a:sym typeface="Wingdings" panose="05000000000000000000" pitchFamily="2" charset="2"/>
            </a:endParaRPr>
          </a:p>
          <a:p>
            <a:r>
              <a:rPr lang="nl-BE" baseline="0" dirty="0" smtClean="0">
                <a:sym typeface="Wingdings" panose="05000000000000000000" pitchFamily="2" charset="2"/>
              </a:rPr>
              <a:t>Downloadbare producten zijn </a:t>
            </a:r>
            <a:r>
              <a:rPr lang="nl-BE" baseline="0" dirty="0" err="1" smtClean="0">
                <a:sym typeface="Wingdings" panose="05000000000000000000" pitchFamily="2" charset="2"/>
              </a:rPr>
              <a:t>bvb</a:t>
            </a:r>
            <a:r>
              <a:rPr lang="nl-BE" baseline="0" dirty="0" smtClean="0">
                <a:sym typeface="Wingdings" panose="05000000000000000000" pitchFamily="2" charset="2"/>
              </a:rPr>
              <a:t> </a:t>
            </a:r>
            <a:r>
              <a:rPr lang="nl-BE" baseline="0" dirty="0" err="1" smtClean="0">
                <a:sym typeface="Wingdings" panose="05000000000000000000" pitchFamily="2" charset="2"/>
              </a:rPr>
              <a:t>e-books</a:t>
            </a:r>
            <a:r>
              <a:rPr lang="nl-BE" baseline="0" dirty="0" smtClean="0">
                <a:sym typeface="Wingdings" panose="05000000000000000000" pitchFamily="2" charset="2"/>
              </a:rPr>
              <a:t>, muziek, ….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7359C-1910-4B57-A502-383A4120E779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1786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9/11/2016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97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9/11/2016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450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9/11/2016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7863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9/11/2016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5961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9/11/2016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8735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9/11/2016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5982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9/11/2016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5224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9/11/2016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338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9/11/2016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802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9/11/2016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340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9/11/2016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20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9/11/2016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17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9/11/2016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140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9/11/2016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855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9/11/2016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841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23DF-0EA4-4117-A99B-D3A7F1E0B22C}" type="datetimeFigureOut">
              <a:rPr lang="nl-BE" smtClean="0"/>
              <a:t>9/11/2016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436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523DF-0EA4-4117-A99B-D3A7F1E0B22C}" type="datetimeFigureOut">
              <a:rPr lang="nl-BE" smtClean="0"/>
              <a:t>9/11/2016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1C91CB-E5F2-46A2-8E40-F919E61123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3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woocommerce.com/document/remove-related-posts-output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w54E8Rylw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>
                <a:solidFill>
                  <a:schemeClr val="bg1"/>
                </a:solidFill>
              </a:rPr>
              <a:t>Wordpress</a:t>
            </a:r>
            <a:r>
              <a:rPr lang="nl-BE" dirty="0" smtClean="0">
                <a:solidFill>
                  <a:schemeClr val="bg1"/>
                </a:solidFill>
              </a:rPr>
              <a:t> - </a:t>
            </a:r>
            <a:r>
              <a:rPr lang="nl-BE" dirty="0" err="1" smtClean="0">
                <a:solidFill>
                  <a:schemeClr val="bg1"/>
                </a:solidFill>
              </a:rPr>
              <a:t>WooCommerce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nl-BE" dirty="0" smtClean="0"/>
              <a:t>Sarah </a:t>
            </a:r>
            <a:r>
              <a:rPr lang="nl-BE" dirty="0" err="1" smtClean="0"/>
              <a:t>Jehin</a:t>
            </a:r>
            <a:r>
              <a:rPr lang="nl-BE" dirty="0" smtClean="0"/>
              <a:t> – 3Web&amp;UX</a:t>
            </a:r>
            <a:endParaRPr lang="nl-BE" dirty="0"/>
          </a:p>
        </p:txBody>
      </p:sp>
      <p:pic>
        <p:nvPicPr>
          <p:cNvPr id="1026" name="Picture 2" descr="Afbeeldingsresultaat voor woocommer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74" b="25216"/>
          <a:stretch/>
        </p:blipFill>
        <p:spPr bwMode="auto">
          <a:xfrm>
            <a:off x="2302847" y="903625"/>
            <a:ext cx="6175376" cy="300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3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Variabel product aanmaken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1" y="1515483"/>
            <a:ext cx="5438775" cy="206692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445" y="1528043"/>
            <a:ext cx="4172597" cy="2662087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61" y="3728622"/>
            <a:ext cx="3907427" cy="2938385"/>
          </a:xfrm>
          <a:prstGeom prst="rect">
            <a:avLst/>
          </a:prstGeom>
        </p:spPr>
      </p:pic>
      <p:sp>
        <p:nvSpPr>
          <p:cNvPr id="7" name="Afgeronde rechthoek 6"/>
          <p:cNvSpPr/>
          <p:nvPr/>
        </p:nvSpPr>
        <p:spPr>
          <a:xfrm>
            <a:off x="6209445" y="3071674"/>
            <a:ext cx="883813" cy="29296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Afgeronde rechthoek 7"/>
          <p:cNvSpPr/>
          <p:nvPr/>
        </p:nvSpPr>
        <p:spPr>
          <a:xfrm>
            <a:off x="452761" y="5683188"/>
            <a:ext cx="1393794" cy="29296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559" y="4287985"/>
            <a:ext cx="5316475" cy="2458954"/>
          </a:xfrm>
          <a:prstGeom prst="rect">
            <a:avLst/>
          </a:prstGeom>
        </p:spPr>
      </p:pic>
      <p:sp>
        <p:nvSpPr>
          <p:cNvPr id="11" name="Afgeronde rechthoek 10"/>
          <p:cNvSpPr/>
          <p:nvPr/>
        </p:nvSpPr>
        <p:spPr>
          <a:xfrm>
            <a:off x="5184559" y="6030481"/>
            <a:ext cx="1393794" cy="29296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3409" y="4772213"/>
            <a:ext cx="5174285" cy="329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5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Order plaatsen + afhandeling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701477"/>
            <a:ext cx="8596668" cy="5156523"/>
          </a:xfrm>
        </p:spPr>
        <p:txBody>
          <a:bodyPr>
            <a:normAutofit/>
          </a:bodyPr>
          <a:lstStyle/>
          <a:p>
            <a:r>
              <a:rPr lang="nl-BE" dirty="0" smtClean="0"/>
              <a:t>Klant:</a:t>
            </a:r>
          </a:p>
          <a:p>
            <a:pPr lvl="1"/>
            <a:r>
              <a:rPr lang="nl-BE" dirty="0" smtClean="0"/>
              <a:t>Zonder account (</a:t>
            </a:r>
            <a:r>
              <a:rPr lang="nl-BE" dirty="0" err="1" smtClean="0"/>
              <a:t>downloadable</a:t>
            </a:r>
            <a:r>
              <a:rPr lang="nl-BE" dirty="0" smtClean="0"/>
              <a:t> product = probleem)</a:t>
            </a:r>
          </a:p>
          <a:p>
            <a:pPr lvl="1"/>
            <a:r>
              <a:rPr lang="nl-BE" dirty="0" smtClean="0"/>
              <a:t>Met account (extra voordelen: wagentje wordt onthouden)</a:t>
            </a:r>
            <a:endParaRPr lang="nl-BE" dirty="0" smtClean="0"/>
          </a:p>
          <a:p>
            <a:r>
              <a:rPr lang="nl-BE" dirty="0" smtClean="0"/>
              <a:t>Order plaatsen</a:t>
            </a:r>
          </a:p>
          <a:p>
            <a:endParaRPr lang="nl-BE" dirty="0" smtClean="0">
              <a:sym typeface="Wingdings" panose="05000000000000000000" pitchFamily="2" charset="2"/>
            </a:endParaRPr>
          </a:p>
          <a:p>
            <a:r>
              <a:rPr lang="nl-BE" dirty="0" smtClean="0">
                <a:sym typeface="Wingdings" panose="05000000000000000000" pitchFamily="2" charset="2"/>
              </a:rPr>
              <a:t>Administrator: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Overzicht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Order </a:t>
            </a:r>
            <a:r>
              <a:rPr lang="nl-BE" dirty="0" err="1" smtClean="0">
                <a:sym typeface="Wingdings" panose="05000000000000000000" pitchFamily="2" charset="2"/>
              </a:rPr>
              <a:t>notes</a:t>
            </a:r>
            <a:r>
              <a:rPr lang="nl-BE" dirty="0" smtClean="0">
                <a:sym typeface="Wingdings" panose="05000000000000000000" pitchFamily="2" charset="2"/>
              </a:rPr>
              <a:t> (voor opvolging)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Customer </a:t>
            </a:r>
            <a:r>
              <a:rPr lang="nl-BE" dirty="0" err="1" smtClean="0">
                <a:sym typeface="Wingdings" panose="05000000000000000000" pitchFamily="2" charset="2"/>
              </a:rPr>
              <a:t>notes</a:t>
            </a:r>
            <a:r>
              <a:rPr lang="nl-BE" dirty="0" smtClean="0">
                <a:sym typeface="Wingdings" panose="05000000000000000000" pitchFamily="2" charset="2"/>
              </a:rPr>
              <a:t> (naar klanten toe)</a:t>
            </a:r>
            <a:endParaRPr lang="nl-BE" dirty="0">
              <a:sym typeface="Wingdings" panose="05000000000000000000" pitchFamily="2" charset="2"/>
            </a:endParaRPr>
          </a:p>
          <a:p>
            <a:endParaRPr lang="nl-BE" dirty="0" smtClean="0">
              <a:sym typeface="Wingdings" panose="05000000000000000000" pitchFamily="2" charset="2"/>
            </a:endParaRPr>
          </a:p>
          <a:p>
            <a:r>
              <a:rPr lang="nl-BE" dirty="0" smtClean="0">
                <a:sym typeface="Wingdings" panose="05000000000000000000" pitchFamily="2" charset="2"/>
              </a:rPr>
              <a:t/>
            </a:r>
            <a:br>
              <a:rPr lang="nl-BE" dirty="0" smtClean="0">
                <a:sym typeface="Wingdings" panose="05000000000000000000" pitchFamily="2" charset="2"/>
              </a:rPr>
            </a:br>
            <a:endParaRPr lang="nl-BE" dirty="0">
              <a:sym typeface="Wingdings" panose="05000000000000000000" pitchFamily="2" charset="2"/>
            </a:endParaRPr>
          </a:p>
          <a:p>
            <a:r>
              <a:rPr lang="nl-BE" dirty="0" err="1" smtClean="0">
                <a:sym typeface="Wingdings" panose="05000000000000000000" pitchFamily="2" charset="2"/>
              </a:rPr>
              <a:t>Customize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checkout</a:t>
            </a:r>
            <a:r>
              <a:rPr lang="nl-BE" dirty="0" smtClean="0">
                <a:sym typeface="Wingdings" panose="05000000000000000000" pitchFamily="2" charset="2"/>
              </a:rPr>
              <a:t> fields  </a:t>
            </a:r>
            <a:r>
              <a:rPr lang="nl-BE" dirty="0" err="1" smtClean="0">
                <a:sym typeface="Wingdings" panose="05000000000000000000" pitchFamily="2" charset="2"/>
              </a:rPr>
              <a:t>WooCommerce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Checkout</a:t>
            </a:r>
            <a:r>
              <a:rPr lang="nl-BE" dirty="0" smtClean="0">
                <a:sym typeface="Wingdings" panose="05000000000000000000" pitchFamily="2" charset="2"/>
              </a:rPr>
              <a:t> Manager</a:t>
            </a:r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825" y="-11575"/>
            <a:ext cx="3954175" cy="7376433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2389" y="6399175"/>
            <a:ext cx="3114984" cy="2968051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234" y="3071511"/>
            <a:ext cx="8095766" cy="1406916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539" y="1328076"/>
            <a:ext cx="9236373" cy="469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6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Order van een </a:t>
            </a:r>
            <a:r>
              <a:rPr lang="nl-BE" dirty="0" err="1" smtClean="0"/>
              <a:t>downloadable</a:t>
            </a:r>
            <a:r>
              <a:rPr lang="nl-BE" dirty="0" smtClean="0"/>
              <a:t> product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nl-BE" dirty="0" smtClean="0"/>
              <a:t>Manueel toegang </a:t>
            </a:r>
            <a:r>
              <a:rPr lang="nl-BE" dirty="0" smtClean="0"/>
              <a:t>verlenen</a:t>
            </a:r>
          </a:p>
          <a:p>
            <a:r>
              <a:rPr lang="nl-BE" dirty="0"/>
              <a:t>A</a:t>
            </a:r>
            <a:r>
              <a:rPr lang="nl-BE" dirty="0" smtClean="0"/>
              <a:t>utomatisch </a:t>
            </a:r>
            <a:r>
              <a:rPr lang="nl-BE" dirty="0" smtClean="0"/>
              <a:t>toegankelijk als </a:t>
            </a:r>
            <a:r>
              <a:rPr lang="nl-BE" dirty="0" smtClean="0"/>
              <a:t>orderstatus = processing/</a:t>
            </a:r>
            <a:r>
              <a:rPr lang="nl-BE" dirty="0" err="1" smtClean="0"/>
              <a:t>completed</a:t>
            </a:r>
            <a:r>
              <a:rPr lang="nl-BE" dirty="0" smtClean="0"/>
              <a:t>.</a:t>
            </a:r>
            <a:endParaRPr lang="nl-BE" dirty="0" smtClean="0"/>
          </a:p>
          <a:p>
            <a:r>
              <a:rPr lang="nl-BE" dirty="0" smtClean="0"/>
              <a:t>Komt daarna onder mijn account </a:t>
            </a:r>
            <a:r>
              <a:rPr lang="nl-BE" dirty="0" smtClean="0">
                <a:sym typeface="Wingdings" panose="05000000000000000000" pitchFamily="2" charset="2"/>
              </a:rPr>
              <a:t> downloads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024701"/>
            <a:ext cx="4981575" cy="168592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971" y="3451014"/>
            <a:ext cx="5063578" cy="283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Rapporten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603022"/>
            <a:ext cx="8596668" cy="4438341"/>
          </a:xfrm>
        </p:spPr>
        <p:txBody>
          <a:bodyPr/>
          <a:lstStyle/>
          <a:p>
            <a:r>
              <a:rPr lang="nl-BE" sz="2000" dirty="0" smtClean="0"/>
              <a:t>Handig </a:t>
            </a:r>
            <a:r>
              <a:rPr lang="nl-BE" sz="2000" dirty="0" smtClean="0"/>
              <a:t>overzicht</a:t>
            </a:r>
          </a:p>
          <a:p>
            <a:r>
              <a:rPr lang="nl-BE" sz="2000" dirty="0" smtClean="0"/>
              <a:t>Goed / slecht bezig</a:t>
            </a:r>
          </a:p>
          <a:p>
            <a:endParaRPr lang="nl-BE" sz="2000" dirty="0"/>
          </a:p>
          <a:p>
            <a:r>
              <a:rPr lang="nl-BE" sz="2000" dirty="0" smtClean="0"/>
              <a:t>Sorteren op:</a:t>
            </a:r>
          </a:p>
          <a:p>
            <a:pPr lvl="1"/>
            <a:r>
              <a:rPr lang="nl-BE" dirty="0" smtClean="0"/>
              <a:t>Datum</a:t>
            </a:r>
          </a:p>
          <a:p>
            <a:pPr lvl="1"/>
            <a:r>
              <a:rPr lang="nl-BE" dirty="0" smtClean="0"/>
              <a:t>Product</a:t>
            </a:r>
          </a:p>
          <a:p>
            <a:pPr lvl="1"/>
            <a:r>
              <a:rPr lang="nl-BE" dirty="0" smtClean="0"/>
              <a:t>Categorie</a:t>
            </a:r>
          </a:p>
          <a:p>
            <a:pPr lvl="1"/>
            <a:r>
              <a:rPr lang="nl-BE" dirty="0" smtClean="0"/>
              <a:t>Soort klanten</a:t>
            </a:r>
          </a:p>
          <a:p>
            <a:pPr lvl="1"/>
            <a:r>
              <a:rPr lang="nl-BE" dirty="0" smtClean="0"/>
              <a:t>…</a:t>
            </a:r>
            <a:endParaRPr lang="nl-BE" dirty="0"/>
          </a:p>
          <a:p>
            <a:endParaRPr lang="nl-BE" sz="2000" dirty="0" smtClean="0"/>
          </a:p>
          <a:p>
            <a:endParaRPr lang="nl-BE" sz="2000" dirty="0" smtClean="0"/>
          </a:p>
          <a:p>
            <a:endParaRPr lang="nl-BE" dirty="0" smtClean="0"/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402" y="476667"/>
            <a:ext cx="283845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6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Coupons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749778"/>
            <a:ext cx="8596668" cy="4291585"/>
          </a:xfrm>
        </p:spPr>
        <p:txBody>
          <a:bodyPr/>
          <a:lstStyle/>
          <a:p>
            <a:r>
              <a:rPr lang="nl-BE" dirty="0" smtClean="0"/>
              <a:t>Zorg ervoor dat het gebruik van coupons </a:t>
            </a:r>
            <a:r>
              <a:rPr lang="nl-BE" dirty="0" err="1" smtClean="0"/>
              <a:t>enabled</a:t>
            </a:r>
            <a:r>
              <a:rPr lang="nl-BE" dirty="0" smtClean="0"/>
              <a:t> is</a:t>
            </a:r>
          </a:p>
          <a:p>
            <a:r>
              <a:rPr lang="nl-BE" dirty="0" smtClean="0"/>
              <a:t>Coupons gemakkelijk aan te </a:t>
            </a:r>
            <a:r>
              <a:rPr lang="nl-BE" dirty="0" smtClean="0"/>
              <a:t>maken</a:t>
            </a:r>
          </a:p>
          <a:p>
            <a:r>
              <a:rPr lang="nl-BE" dirty="0" smtClean="0"/>
              <a:t>Code </a:t>
            </a:r>
            <a:r>
              <a:rPr lang="nl-BE" dirty="0" smtClean="0"/>
              <a:t>toepassen en korting wordt automatisch berekend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793894"/>
            <a:ext cx="6383305" cy="2469112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357169"/>
            <a:ext cx="8297333" cy="301721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357169"/>
            <a:ext cx="8298004" cy="1903453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63" y="3070578"/>
            <a:ext cx="6511282" cy="345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1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Refunding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806223"/>
            <a:ext cx="8596668" cy="4235140"/>
          </a:xfrm>
        </p:spPr>
        <p:txBody>
          <a:bodyPr/>
          <a:lstStyle/>
          <a:p>
            <a:r>
              <a:rPr lang="nl-BE" dirty="0" smtClean="0"/>
              <a:t>Totaalbedrag</a:t>
            </a:r>
          </a:p>
          <a:p>
            <a:r>
              <a:rPr lang="nl-BE" dirty="0" smtClean="0"/>
              <a:t>Deel van het bedrag</a:t>
            </a:r>
          </a:p>
          <a:p>
            <a:r>
              <a:rPr lang="nl-BE" dirty="0" smtClean="0"/>
              <a:t>Manueel (zelf te regelen, tenzij je </a:t>
            </a:r>
            <a:r>
              <a:rPr lang="nl-BE" dirty="0" err="1" smtClean="0"/>
              <a:t>payment</a:t>
            </a:r>
            <a:r>
              <a:rPr lang="nl-BE" dirty="0" smtClean="0"/>
              <a:t> gateways instelt)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0970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Accounts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817511"/>
            <a:ext cx="10882488" cy="4223851"/>
          </a:xfrm>
        </p:spPr>
        <p:txBody>
          <a:bodyPr/>
          <a:lstStyle/>
          <a:p>
            <a:r>
              <a:rPr lang="nl-BE" dirty="0" smtClean="0"/>
              <a:t>Standaard </a:t>
            </a:r>
            <a:r>
              <a:rPr lang="nl-BE" dirty="0"/>
              <a:t>staat “</a:t>
            </a:r>
            <a:r>
              <a:rPr lang="en-US" dirty="0"/>
              <a:t>Enable registration on the "My Account" page</a:t>
            </a:r>
            <a:r>
              <a:rPr lang="nl-BE" dirty="0"/>
              <a:t>” </a:t>
            </a:r>
            <a:r>
              <a:rPr lang="nl-BE" dirty="0" err="1"/>
              <a:t>uitgevinkt</a:t>
            </a:r>
            <a:r>
              <a:rPr lang="nl-BE" dirty="0"/>
              <a:t/>
            </a:r>
            <a:br>
              <a:rPr lang="nl-BE" dirty="0"/>
            </a:br>
            <a:r>
              <a:rPr lang="nl-BE" dirty="0"/>
              <a:t>(</a:t>
            </a:r>
            <a:r>
              <a:rPr lang="nl-BE" dirty="0" err="1"/>
              <a:t>WooCommerce</a:t>
            </a:r>
            <a:r>
              <a:rPr lang="nl-BE" dirty="0"/>
              <a:t> &gt; </a:t>
            </a:r>
            <a:r>
              <a:rPr lang="nl-BE" dirty="0" err="1"/>
              <a:t>Settings</a:t>
            </a:r>
            <a:r>
              <a:rPr lang="nl-BE" dirty="0"/>
              <a:t> &gt; Accounts</a:t>
            </a:r>
            <a:r>
              <a:rPr lang="nl-BE" dirty="0" smtClean="0"/>
              <a:t>)</a:t>
            </a:r>
            <a:endParaRPr lang="nl-BE" dirty="0"/>
          </a:p>
          <a:p>
            <a:endParaRPr lang="nl-BE" dirty="0" smtClean="0"/>
          </a:p>
          <a:p>
            <a:r>
              <a:rPr lang="nl-BE" dirty="0" smtClean="0"/>
              <a:t>Verschillende soorten </a:t>
            </a:r>
            <a:r>
              <a:rPr lang="nl-BE" dirty="0" err="1" smtClean="0"/>
              <a:t>accounten</a:t>
            </a:r>
            <a:r>
              <a:rPr lang="nl-BE" dirty="0"/>
              <a:t> </a:t>
            </a:r>
            <a:r>
              <a:rPr lang="nl-BE" dirty="0" smtClean="0"/>
              <a:t>(3 belangrijke):</a:t>
            </a:r>
          </a:p>
          <a:p>
            <a:pPr lvl="1"/>
            <a:r>
              <a:rPr lang="nl-BE" dirty="0" smtClean="0"/>
              <a:t>Administrator = kan alles (alles van shop, users beheren, </a:t>
            </a:r>
            <a:r>
              <a:rPr lang="nl-BE" dirty="0" err="1" smtClean="0"/>
              <a:t>plugins</a:t>
            </a:r>
            <a:r>
              <a:rPr lang="nl-BE" dirty="0" smtClean="0"/>
              <a:t> beheren, </a:t>
            </a:r>
            <a:r>
              <a:rPr lang="nl-BE" dirty="0" err="1" smtClean="0"/>
              <a:t>appearance</a:t>
            </a:r>
            <a:r>
              <a:rPr lang="nl-BE" dirty="0" smtClean="0"/>
              <a:t>, …)</a:t>
            </a:r>
          </a:p>
          <a:p>
            <a:pPr lvl="1"/>
            <a:r>
              <a:rPr lang="nl-BE" dirty="0" smtClean="0"/>
              <a:t>Shop manager = kan alles gerelateerd aan shop (producten toevoegen, stock beheren, …)</a:t>
            </a:r>
          </a:p>
          <a:p>
            <a:pPr lvl="1"/>
            <a:r>
              <a:rPr lang="nl-BE" dirty="0" smtClean="0"/>
              <a:t>Customer = kunnen niet op het dashboard (cart bekijken,  orders bekijken, producten downloaden, …)</a:t>
            </a:r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5454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Reviews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738489"/>
            <a:ext cx="8596668" cy="4302874"/>
          </a:xfrm>
        </p:spPr>
        <p:txBody>
          <a:bodyPr/>
          <a:lstStyle/>
          <a:p>
            <a:r>
              <a:rPr lang="nl-BE" dirty="0" smtClean="0"/>
              <a:t>Zowel met account als zonder (naam + email verplicht)</a:t>
            </a:r>
          </a:p>
          <a:p>
            <a:r>
              <a:rPr lang="nl-BE" dirty="0" smtClean="0"/>
              <a:t>Wachten op </a:t>
            </a:r>
            <a:r>
              <a:rPr lang="nl-BE" dirty="0" err="1" smtClean="0"/>
              <a:t>approval</a:t>
            </a:r>
            <a:r>
              <a:rPr lang="nl-BE" dirty="0" smtClean="0"/>
              <a:t> indien je geen account hebt</a:t>
            </a:r>
          </a:p>
          <a:p>
            <a:r>
              <a:rPr lang="nl-BE" dirty="0" smtClean="0"/>
              <a:t>Terug te vinden onder “</a:t>
            </a:r>
            <a:r>
              <a:rPr lang="nl-BE" dirty="0" err="1" smtClean="0"/>
              <a:t>Comments</a:t>
            </a:r>
            <a:r>
              <a:rPr lang="nl-BE" dirty="0" smtClean="0"/>
              <a:t>”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263939"/>
            <a:ext cx="3966152" cy="182495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386819"/>
            <a:ext cx="8355589" cy="98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9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Betalingssystemen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794933"/>
            <a:ext cx="8596668" cy="4246429"/>
          </a:xfrm>
        </p:spPr>
        <p:txBody>
          <a:bodyPr/>
          <a:lstStyle/>
          <a:p>
            <a:r>
              <a:rPr lang="nl-BE" sz="2000" dirty="0" smtClean="0"/>
              <a:t>Zonder </a:t>
            </a:r>
            <a:r>
              <a:rPr lang="nl-BE" sz="2000" dirty="0" err="1" smtClean="0"/>
              <a:t>payment</a:t>
            </a:r>
            <a:r>
              <a:rPr lang="nl-BE" sz="2000" dirty="0" smtClean="0"/>
              <a:t> gateway:</a:t>
            </a:r>
          </a:p>
          <a:p>
            <a:pPr lvl="1"/>
            <a:r>
              <a:rPr lang="nl-BE" sz="1800" dirty="0" smtClean="0"/>
              <a:t>Cash on delivery</a:t>
            </a:r>
          </a:p>
          <a:p>
            <a:pPr lvl="1"/>
            <a:r>
              <a:rPr lang="nl-BE" sz="1800" dirty="0" smtClean="0"/>
              <a:t>BACS</a:t>
            </a:r>
          </a:p>
          <a:p>
            <a:pPr lvl="1"/>
            <a:r>
              <a:rPr lang="nl-BE" sz="1800" dirty="0" err="1" smtClean="0"/>
              <a:t>Paypal</a:t>
            </a:r>
            <a:r>
              <a:rPr lang="nl-BE" sz="1800" dirty="0" smtClean="0"/>
              <a:t> (</a:t>
            </a:r>
            <a:r>
              <a:rPr lang="nl-BE" sz="1800" dirty="0" err="1" smtClean="0"/>
              <a:t>paypal</a:t>
            </a:r>
            <a:r>
              <a:rPr lang="nl-BE" sz="1800" dirty="0" smtClean="0"/>
              <a:t> account vereist)</a:t>
            </a:r>
          </a:p>
          <a:p>
            <a:endParaRPr lang="nl-BE" sz="2000" dirty="0" smtClean="0"/>
          </a:p>
          <a:p>
            <a:r>
              <a:rPr lang="nl-BE" sz="2000" dirty="0" smtClean="0"/>
              <a:t>Om in België te betalen (hoe zit het daarmee?)</a:t>
            </a:r>
          </a:p>
          <a:p>
            <a:pPr lvl="1"/>
            <a:r>
              <a:rPr lang="nl-BE" sz="1800" dirty="0" smtClean="0"/>
              <a:t>Pay.be </a:t>
            </a:r>
            <a:r>
              <a:rPr lang="nl-BE" sz="1800" dirty="0" smtClean="0">
                <a:sym typeface="Wingdings" panose="05000000000000000000" pitchFamily="2" charset="2"/>
              </a:rPr>
              <a:t> </a:t>
            </a:r>
            <a:r>
              <a:rPr lang="nl-BE" sz="1800" dirty="0" err="1" smtClean="0">
                <a:sym typeface="Wingdings" panose="05000000000000000000" pitchFamily="2" charset="2"/>
              </a:rPr>
              <a:t>pioneer</a:t>
            </a:r>
            <a:r>
              <a:rPr lang="nl-BE" sz="1800" dirty="0" smtClean="0">
                <a:sym typeface="Wingdings" panose="05000000000000000000" pitchFamily="2" charset="2"/>
              </a:rPr>
              <a:t> module  </a:t>
            </a:r>
            <a:r>
              <a:rPr lang="nl-BE" sz="1800" dirty="0" err="1" smtClean="0">
                <a:sym typeface="Wingdings" panose="05000000000000000000" pitchFamily="2" charset="2"/>
              </a:rPr>
              <a:t>banconctact</a:t>
            </a:r>
            <a:r>
              <a:rPr lang="nl-BE" sz="1800" dirty="0" smtClean="0">
                <a:sym typeface="Wingdings" panose="05000000000000000000" pitchFamily="2" charset="2"/>
              </a:rPr>
              <a:t> betalen</a:t>
            </a:r>
            <a:endParaRPr lang="nl-BE" sz="1800" dirty="0" smtClean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1175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Belastingen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79" y="4480637"/>
            <a:ext cx="10548505" cy="202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7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WordPress</a:t>
            </a:r>
            <a:r>
              <a:rPr lang="nl-BE" dirty="0" smtClean="0"/>
              <a:t> installatie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52804"/>
            <a:ext cx="6753735" cy="4657969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1552804"/>
            <a:ext cx="10047022" cy="485756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595" y="1552803"/>
            <a:ext cx="6046001" cy="485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6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318922" cy="1320800"/>
          </a:xfrm>
        </p:spPr>
        <p:txBody>
          <a:bodyPr/>
          <a:lstStyle/>
          <a:p>
            <a:r>
              <a:rPr lang="nl-BE" dirty="0" err="1" smtClean="0"/>
              <a:t>Shipping</a:t>
            </a:r>
            <a:r>
              <a:rPr lang="nl-BE" dirty="0" smtClean="0"/>
              <a:t> </a:t>
            </a:r>
            <a:r>
              <a:rPr lang="nl-BE" dirty="0" err="1" smtClean="0"/>
              <a:t>methods</a:t>
            </a:r>
            <a:r>
              <a:rPr lang="nl-BE" dirty="0" smtClean="0"/>
              <a:t> / verzendingsmethodes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Opzetten per regio (land, staat, postcode, …)</a:t>
            </a:r>
          </a:p>
          <a:p>
            <a:r>
              <a:rPr lang="nl-BE" dirty="0" smtClean="0"/>
              <a:t>Bepalen of het voor het hele winkelwagentje geldt, of per product</a:t>
            </a:r>
          </a:p>
          <a:p>
            <a:r>
              <a:rPr lang="nl-BE" dirty="0" smtClean="0"/>
              <a:t>Bepalen of het een percentage of vast bedrag is</a:t>
            </a:r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267" y="1234621"/>
            <a:ext cx="4980373" cy="4369514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394" y="5570950"/>
            <a:ext cx="4258118" cy="87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7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Featured</a:t>
            </a:r>
            <a:r>
              <a:rPr lang="nl-BE" dirty="0" smtClean="0"/>
              <a:t> </a:t>
            </a:r>
            <a:r>
              <a:rPr lang="nl-BE" dirty="0" err="1" smtClean="0"/>
              <a:t>products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389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2946400"/>
            <a:ext cx="8596668" cy="1320800"/>
          </a:xfrm>
        </p:spPr>
        <p:txBody>
          <a:bodyPr/>
          <a:lstStyle/>
          <a:p>
            <a:r>
              <a:rPr lang="nl-BE" dirty="0" smtClean="0"/>
              <a:t>Extra </a:t>
            </a:r>
            <a:r>
              <a:rPr lang="nl-BE" dirty="0" err="1" smtClean="0"/>
              <a:t>plugins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127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Producten importeren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447061"/>
            <a:ext cx="9603008" cy="4594302"/>
          </a:xfrm>
        </p:spPr>
        <p:txBody>
          <a:bodyPr/>
          <a:lstStyle/>
          <a:p>
            <a:r>
              <a:rPr lang="nl-BE" dirty="0" smtClean="0"/>
              <a:t>Installeer </a:t>
            </a:r>
            <a:r>
              <a:rPr lang="nl-BE" dirty="0" err="1" smtClean="0"/>
              <a:t>plugin</a:t>
            </a:r>
            <a:r>
              <a:rPr lang="nl-BE" dirty="0" smtClean="0"/>
              <a:t> </a:t>
            </a:r>
            <a:r>
              <a:rPr lang="nl-BE" dirty="0" err="1" smtClean="0"/>
              <a:t>WooCommerce</a:t>
            </a:r>
            <a:r>
              <a:rPr lang="nl-BE" dirty="0" smtClean="0"/>
              <a:t> CSV </a:t>
            </a:r>
            <a:r>
              <a:rPr lang="nl-BE" dirty="0" err="1" smtClean="0"/>
              <a:t>importer</a:t>
            </a:r>
            <a:endParaRPr lang="nl-BE" dirty="0" smtClean="0"/>
          </a:p>
          <a:p>
            <a:pPr lvl="1"/>
            <a:r>
              <a:rPr lang="nl-BE" dirty="0" smtClean="0"/>
              <a:t>Zip downloaden + uitpakken in je </a:t>
            </a:r>
            <a:r>
              <a:rPr lang="nl-BE" dirty="0" err="1" smtClean="0"/>
              <a:t>plugins</a:t>
            </a:r>
            <a:r>
              <a:rPr lang="nl-BE" dirty="0" smtClean="0"/>
              <a:t> folder + activeren in </a:t>
            </a:r>
            <a:r>
              <a:rPr lang="nl-BE" dirty="0" err="1" smtClean="0"/>
              <a:t>wordpress</a:t>
            </a:r>
            <a:r>
              <a:rPr lang="nl-BE" dirty="0" smtClean="0"/>
              <a:t> </a:t>
            </a:r>
            <a:r>
              <a:rPr lang="nl-BE" dirty="0" err="1" smtClean="0"/>
              <a:t>plugin</a:t>
            </a:r>
            <a:r>
              <a:rPr lang="nl-BE" dirty="0" smtClean="0"/>
              <a:t> menu</a:t>
            </a:r>
          </a:p>
          <a:p>
            <a:r>
              <a:rPr lang="nl-BE" dirty="0" smtClean="0"/>
              <a:t>Importeer de header van je CSV </a:t>
            </a:r>
            <a:r>
              <a:rPr lang="nl-BE" dirty="0" smtClean="0"/>
              <a:t>bestand (zie opbouw voorbeeld)</a:t>
            </a:r>
            <a:endParaRPr lang="nl-BE" dirty="0" smtClean="0"/>
          </a:p>
          <a:p>
            <a:r>
              <a:rPr lang="nl-BE" dirty="0" smtClean="0"/>
              <a:t>Importeer de inhoud van je CSV bestand</a:t>
            </a:r>
          </a:p>
          <a:p>
            <a:endParaRPr lang="nl-BE" dirty="0" smtClean="0"/>
          </a:p>
          <a:p>
            <a:r>
              <a:rPr lang="nl-BE" dirty="0" err="1" smtClean="0"/>
              <a:t>Errors</a:t>
            </a:r>
            <a:r>
              <a:rPr lang="nl-BE" dirty="0" smtClean="0"/>
              <a:t> bij inladen van CSV file </a:t>
            </a:r>
            <a:r>
              <a:rPr lang="nl-BE" dirty="0" smtClean="0">
                <a:sym typeface="Wingdings" panose="05000000000000000000" pitchFamily="2" charset="2"/>
              </a:rPr>
              <a:t> volg uitleg  </a:t>
            </a:r>
            <a:r>
              <a:rPr lang="nl-BE" dirty="0" err="1" smtClean="0">
                <a:sym typeface="Wingdings" panose="05000000000000000000" pitchFamily="2" charset="2"/>
              </a:rPr>
              <a:t>bvb</a:t>
            </a:r>
            <a:r>
              <a:rPr lang="nl-BE" dirty="0" smtClean="0">
                <a:sym typeface="Wingdings" panose="05000000000000000000" pitchFamily="2" charset="2"/>
              </a:rPr>
              <a:t> “je gebruikt misschien de verkeerde separator in je </a:t>
            </a:r>
            <a:r>
              <a:rPr lang="nl-BE" dirty="0" err="1" smtClean="0">
                <a:sym typeface="Wingdings" panose="05000000000000000000" pitchFamily="2" charset="2"/>
              </a:rPr>
              <a:t>settings</a:t>
            </a:r>
            <a:r>
              <a:rPr lang="nl-BE" dirty="0" smtClean="0">
                <a:sym typeface="Wingdings" panose="05000000000000000000" pitchFamily="2" charset="2"/>
              </a:rPr>
              <a:t> (, </a:t>
            </a:r>
            <a:r>
              <a:rPr lang="nl-BE" dirty="0" err="1" smtClean="0">
                <a:sym typeface="Wingdings" panose="05000000000000000000" pitchFamily="2" charset="2"/>
              </a:rPr>
              <a:t>ipv</a:t>
            </a:r>
            <a:r>
              <a:rPr lang="nl-BE" dirty="0" smtClean="0">
                <a:sym typeface="Wingdings" panose="05000000000000000000" pitchFamily="2" charset="2"/>
              </a:rPr>
              <a:t> ;)”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r>
              <a:rPr lang="nl-BE" dirty="0" smtClean="0">
                <a:sym typeface="Wingdings" panose="05000000000000000000" pitchFamily="2" charset="2"/>
              </a:rPr>
              <a:t>Uitbreidingen = </a:t>
            </a:r>
            <a:r>
              <a:rPr lang="nl-BE" dirty="0" err="1" smtClean="0">
                <a:sym typeface="Wingdings" panose="05000000000000000000" pitchFamily="2" charset="2"/>
              </a:rPr>
              <a:t>add-ons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 err="1" smtClean="0">
                <a:sym typeface="Wingdings" panose="05000000000000000000" pitchFamily="2" charset="2"/>
              </a:rPr>
              <a:t>Verkijgbaar</a:t>
            </a:r>
            <a:r>
              <a:rPr lang="nl-BE" dirty="0" smtClean="0">
                <a:sym typeface="Wingdings" panose="05000000000000000000" pitchFamily="2" charset="2"/>
              </a:rPr>
              <a:t> op allaerd.org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Tegen betaling</a:t>
            </a:r>
          </a:p>
          <a:p>
            <a:pPr lvl="1"/>
            <a:r>
              <a:rPr lang="nl-BE" dirty="0" err="1" smtClean="0">
                <a:sym typeface="Wingdings" panose="05000000000000000000" pitchFamily="2" charset="2"/>
              </a:rPr>
              <a:t>Bvb</a:t>
            </a:r>
            <a:r>
              <a:rPr lang="nl-BE" dirty="0" smtClean="0">
                <a:sym typeface="Wingdings" panose="05000000000000000000" pitchFamily="2" charset="2"/>
              </a:rPr>
              <a:t> “import </a:t>
            </a:r>
            <a:r>
              <a:rPr lang="nl-BE" dirty="0" err="1" smtClean="0">
                <a:sym typeface="Wingdings" panose="05000000000000000000" pitchFamily="2" charset="2"/>
              </a:rPr>
              <a:t>variable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products</a:t>
            </a:r>
            <a:r>
              <a:rPr lang="nl-BE" dirty="0" smtClean="0">
                <a:sym typeface="Wingdings" panose="05000000000000000000" pitchFamily="2" charset="2"/>
              </a:rPr>
              <a:t>”, “import </a:t>
            </a:r>
            <a:r>
              <a:rPr lang="nl-BE" dirty="0" err="1" smtClean="0">
                <a:sym typeface="Wingdings" panose="05000000000000000000" pitchFamily="2" charset="2"/>
              </a:rPr>
              <a:t>attributes</a:t>
            </a:r>
            <a:r>
              <a:rPr lang="nl-BE" dirty="0" smtClean="0">
                <a:sym typeface="Wingdings" panose="05000000000000000000" pitchFamily="2" charset="2"/>
              </a:rPr>
              <a:t>”, “import </a:t>
            </a:r>
            <a:r>
              <a:rPr lang="nl-BE" dirty="0" err="1" smtClean="0">
                <a:sym typeface="Wingdings" panose="05000000000000000000" pitchFamily="2" charset="2"/>
              </a:rPr>
              <a:t>custom</a:t>
            </a:r>
            <a:r>
              <a:rPr lang="nl-BE" dirty="0" smtClean="0">
                <a:sym typeface="Wingdings" panose="05000000000000000000" pitchFamily="2" charset="2"/>
              </a:rPr>
              <a:t> fields”, …</a:t>
            </a:r>
            <a:endParaRPr lang="nl-BE" dirty="0"/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249" y="0"/>
            <a:ext cx="4299751" cy="1849766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71" y="3211169"/>
            <a:ext cx="7816393" cy="10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3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Currency</a:t>
            </a:r>
            <a:r>
              <a:rPr lang="nl-BE" dirty="0" smtClean="0"/>
              <a:t> </a:t>
            </a:r>
            <a:r>
              <a:rPr lang="nl-BE" dirty="0" err="1" smtClean="0"/>
              <a:t>switcher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10092266" cy="3880773"/>
          </a:xfrm>
        </p:spPr>
        <p:txBody>
          <a:bodyPr/>
          <a:lstStyle/>
          <a:p>
            <a:r>
              <a:rPr lang="nl-BE" dirty="0" smtClean="0"/>
              <a:t>Installeer </a:t>
            </a:r>
            <a:r>
              <a:rPr lang="nl-BE" dirty="0" err="1" smtClean="0"/>
              <a:t>plugin</a:t>
            </a:r>
            <a:r>
              <a:rPr lang="nl-BE" dirty="0" smtClean="0"/>
              <a:t> </a:t>
            </a:r>
            <a:r>
              <a:rPr lang="nl-BE" dirty="0" err="1" smtClean="0"/>
              <a:t>WooCommerce</a:t>
            </a:r>
            <a:r>
              <a:rPr lang="nl-BE" dirty="0" smtClean="0"/>
              <a:t> </a:t>
            </a:r>
            <a:r>
              <a:rPr lang="nl-BE" dirty="0" err="1" smtClean="0"/>
              <a:t>Currency</a:t>
            </a:r>
            <a:r>
              <a:rPr lang="nl-BE" dirty="0" smtClean="0"/>
              <a:t> </a:t>
            </a:r>
            <a:r>
              <a:rPr lang="nl-BE" dirty="0" err="1" smtClean="0"/>
              <a:t>Switcher</a:t>
            </a:r>
            <a:r>
              <a:rPr lang="nl-BE" dirty="0" smtClean="0"/>
              <a:t> op voorgaande manier</a:t>
            </a:r>
          </a:p>
          <a:p>
            <a:pPr lvl="1"/>
            <a:r>
              <a:rPr lang="nl-BE" dirty="0" smtClean="0"/>
              <a:t>Geen officiële auteur, dus wel </a:t>
            </a:r>
            <a:r>
              <a:rPr lang="nl-BE" smtClean="0"/>
              <a:t>wat advertenties…</a:t>
            </a:r>
            <a:endParaRPr lang="nl-BE" dirty="0" smtClean="0"/>
          </a:p>
          <a:p>
            <a:r>
              <a:rPr lang="nl-BE" dirty="0" smtClean="0"/>
              <a:t>Gratis versie = max 2 verschillende </a:t>
            </a:r>
            <a:r>
              <a:rPr lang="nl-BE" dirty="0" err="1" smtClean="0"/>
              <a:t>currencies</a:t>
            </a:r>
            <a:endParaRPr lang="nl-BE" dirty="0" smtClean="0"/>
          </a:p>
          <a:p>
            <a:r>
              <a:rPr lang="nl-BE" dirty="0" smtClean="0"/>
              <a:t>Selecteer je “</a:t>
            </a:r>
            <a:r>
              <a:rPr lang="nl-BE" dirty="0" err="1" smtClean="0"/>
              <a:t>currency</a:t>
            </a:r>
            <a:r>
              <a:rPr lang="nl-BE" dirty="0" smtClean="0"/>
              <a:t> </a:t>
            </a:r>
            <a:r>
              <a:rPr lang="nl-BE" dirty="0" err="1" smtClean="0"/>
              <a:t>aggregator</a:t>
            </a:r>
            <a:r>
              <a:rPr lang="nl-BE" dirty="0" smtClean="0"/>
              <a:t>” </a:t>
            </a:r>
            <a:r>
              <a:rPr lang="nl-BE" dirty="0" smtClean="0">
                <a:sym typeface="Wingdings" panose="05000000000000000000" pitchFamily="2" charset="2"/>
              </a:rPr>
              <a:t> hiermee kan je de wisselkoersen bepalen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Kunnen ook manueel ingegeven worden</a:t>
            </a:r>
          </a:p>
          <a:p>
            <a:r>
              <a:rPr lang="nl-BE" dirty="0" smtClean="0"/>
              <a:t>Andere </a:t>
            </a:r>
            <a:r>
              <a:rPr lang="nl-BE" dirty="0" err="1" smtClean="0"/>
              <a:t>settings</a:t>
            </a:r>
            <a:r>
              <a:rPr lang="nl-BE" dirty="0" smtClean="0"/>
              <a:t>: default </a:t>
            </a:r>
            <a:r>
              <a:rPr lang="nl-BE" dirty="0" err="1" smtClean="0"/>
              <a:t>currency</a:t>
            </a:r>
            <a:r>
              <a:rPr lang="nl-BE" dirty="0" smtClean="0"/>
              <a:t>, </a:t>
            </a:r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963" y="155844"/>
            <a:ext cx="5592762" cy="17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7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Customization</a:t>
            </a:r>
            <a:r>
              <a:rPr lang="nl-BE" dirty="0" smtClean="0"/>
              <a:t> – </a:t>
            </a:r>
            <a:r>
              <a:rPr lang="nl-BE" dirty="0" err="1" smtClean="0"/>
              <a:t>multilingual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3" y="1731147"/>
            <a:ext cx="11280887" cy="5126854"/>
          </a:xfrm>
        </p:spPr>
        <p:txBody>
          <a:bodyPr>
            <a:normAutofit/>
          </a:bodyPr>
          <a:lstStyle/>
          <a:p>
            <a:r>
              <a:rPr lang="nl-BE" dirty="0" smtClean="0"/>
              <a:t>Verschillende opties</a:t>
            </a:r>
          </a:p>
          <a:p>
            <a:pPr lvl="1"/>
            <a:r>
              <a:rPr lang="nl-BE" dirty="0" smtClean="0"/>
              <a:t>Een hele nieuwe </a:t>
            </a:r>
            <a:r>
              <a:rPr lang="nl-BE" dirty="0" err="1" smtClean="0"/>
              <a:t>WordPress</a:t>
            </a:r>
            <a:r>
              <a:rPr lang="nl-BE" dirty="0" smtClean="0"/>
              <a:t>-site aanmaken per taal (zonder </a:t>
            </a:r>
            <a:r>
              <a:rPr lang="nl-BE" dirty="0" err="1" smtClean="0"/>
              <a:t>plugins</a:t>
            </a:r>
            <a:r>
              <a:rPr lang="nl-BE" dirty="0" smtClean="0"/>
              <a:t>) (nadelen &gt; voordelen)</a:t>
            </a:r>
          </a:p>
          <a:p>
            <a:pPr lvl="1"/>
            <a:r>
              <a:rPr lang="nl-BE" dirty="0" smtClean="0"/>
              <a:t>Gebruik maken van </a:t>
            </a:r>
            <a:r>
              <a:rPr lang="nl-BE" dirty="0" err="1" smtClean="0"/>
              <a:t>plugins</a:t>
            </a:r>
            <a:r>
              <a:rPr lang="nl-BE" dirty="0" smtClean="0"/>
              <a:t> (alles kan aangepast worden op 1 plaats)</a:t>
            </a:r>
          </a:p>
          <a:p>
            <a:pPr lvl="2"/>
            <a:r>
              <a:rPr lang="nl-BE" dirty="0"/>
              <a:t>Beste = WPML + </a:t>
            </a:r>
            <a:r>
              <a:rPr lang="nl-BE" dirty="0" err="1"/>
              <a:t>WooCommerce</a:t>
            </a:r>
            <a:r>
              <a:rPr lang="nl-BE" dirty="0"/>
              <a:t> </a:t>
            </a:r>
            <a:r>
              <a:rPr lang="nl-BE" dirty="0" err="1"/>
              <a:t>multilingual</a:t>
            </a:r>
            <a:r>
              <a:rPr lang="nl-BE" dirty="0"/>
              <a:t> </a:t>
            </a:r>
            <a:r>
              <a:rPr lang="nl-BE" dirty="0" smtClean="0">
                <a:sym typeface="Wingdings" panose="05000000000000000000" pitchFamily="2" charset="2"/>
              </a:rPr>
              <a:t></a:t>
            </a:r>
            <a:r>
              <a:rPr lang="nl-BE" dirty="0" smtClean="0"/>
              <a:t> </a:t>
            </a:r>
            <a:r>
              <a:rPr lang="nl-BE" dirty="0"/>
              <a:t>maar betalend</a:t>
            </a:r>
            <a:r>
              <a:rPr lang="nl-BE" dirty="0" smtClean="0"/>
              <a:t>…  (biedt zowel </a:t>
            </a:r>
            <a:r>
              <a:rPr lang="nl-BE" dirty="0" err="1" smtClean="0"/>
              <a:t>multilingual</a:t>
            </a:r>
            <a:r>
              <a:rPr lang="nl-BE" dirty="0" smtClean="0"/>
              <a:t> als </a:t>
            </a:r>
            <a:r>
              <a:rPr lang="nl-BE" dirty="0" err="1" smtClean="0"/>
              <a:t>multi</a:t>
            </a:r>
            <a:r>
              <a:rPr lang="nl-BE" dirty="0" smtClean="0"/>
              <a:t> </a:t>
            </a:r>
            <a:r>
              <a:rPr lang="nl-BE" dirty="0" err="1" smtClean="0"/>
              <a:t>currency</a:t>
            </a:r>
            <a:r>
              <a:rPr lang="nl-BE" dirty="0" smtClean="0"/>
              <a:t>)</a:t>
            </a:r>
            <a:endParaRPr lang="nl-BE" dirty="0"/>
          </a:p>
          <a:p>
            <a:pPr lvl="2"/>
            <a:endParaRPr lang="nl-BE" dirty="0" smtClean="0"/>
          </a:p>
          <a:p>
            <a:pPr lvl="1"/>
            <a:r>
              <a:rPr lang="nl-BE" dirty="0" smtClean="0"/>
              <a:t>Gratis opties</a:t>
            </a:r>
          </a:p>
          <a:p>
            <a:pPr lvl="2"/>
            <a:r>
              <a:rPr lang="nl-BE" dirty="0" err="1" smtClean="0"/>
              <a:t>Ceceppa</a:t>
            </a:r>
            <a:r>
              <a:rPr lang="nl-BE" dirty="0" smtClean="0"/>
              <a:t> </a:t>
            </a:r>
            <a:r>
              <a:rPr lang="nl-BE" dirty="0" err="1" smtClean="0"/>
              <a:t>Multilingua</a:t>
            </a:r>
            <a:endParaRPr lang="nl-BE" dirty="0" smtClean="0"/>
          </a:p>
          <a:p>
            <a:pPr lvl="2"/>
            <a:r>
              <a:rPr lang="nl-BE" dirty="0" smtClean="0"/>
              <a:t>Polylang</a:t>
            </a:r>
          </a:p>
          <a:p>
            <a:pPr lvl="2"/>
            <a:r>
              <a:rPr lang="nl-BE" dirty="0" err="1" smtClean="0"/>
              <a:t>Multilanguage</a:t>
            </a:r>
            <a:r>
              <a:rPr lang="nl-BE" dirty="0" smtClean="0"/>
              <a:t> </a:t>
            </a:r>
            <a:r>
              <a:rPr lang="nl-BE" dirty="0" err="1" smtClean="0"/>
              <a:t>by</a:t>
            </a:r>
            <a:r>
              <a:rPr lang="nl-BE" dirty="0" smtClean="0"/>
              <a:t> </a:t>
            </a:r>
            <a:r>
              <a:rPr lang="nl-BE" dirty="0" err="1" smtClean="0"/>
              <a:t>WebBestSoft</a:t>
            </a:r>
            <a:endParaRPr lang="nl-BE" dirty="0" smtClean="0"/>
          </a:p>
          <a:p>
            <a:pPr lvl="2"/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r>
              <a:rPr lang="nl-BE" dirty="0" smtClean="0"/>
              <a:t>Beste = WPML + </a:t>
            </a:r>
            <a:r>
              <a:rPr lang="nl-BE" dirty="0" err="1" smtClean="0"/>
              <a:t>WooCommerce</a:t>
            </a:r>
            <a:r>
              <a:rPr lang="nl-BE" dirty="0" smtClean="0"/>
              <a:t> </a:t>
            </a:r>
            <a:r>
              <a:rPr lang="nl-BE" dirty="0" err="1" smtClean="0"/>
              <a:t>multilingual</a:t>
            </a:r>
            <a:r>
              <a:rPr lang="nl-BE" dirty="0" smtClean="0"/>
              <a:t> -&gt; maar betalend…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3734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Customization</a:t>
            </a:r>
            <a:r>
              <a:rPr lang="nl-BE" dirty="0" smtClean="0"/>
              <a:t> - </a:t>
            </a:r>
            <a:r>
              <a:rPr lang="nl-BE" dirty="0" err="1" smtClean="0"/>
              <a:t>multilingual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3" y="2160589"/>
            <a:ext cx="10739349" cy="4266844"/>
          </a:xfrm>
        </p:spPr>
        <p:txBody>
          <a:bodyPr>
            <a:normAutofit lnSpcReduction="10000"/>
          </a:bodyPr>
          <a:lstStyle/>
          <a:p>
            <a:r>
              <a:rPr lang="nl-BE" dirty="0" smtClean="0"/>
              <a:t>Goede vertaling voor standaard pagina’s en widgets, maar …</a:t>
            </a:r>
          </a:p>
          <a:p>
            <a:r>
              <a:rPr lang="nl-BE" dirty="0" smtClean="0"/>
              <a:t>Problemen met </a:t>
            </a:r>
            <a:r>
              <a:rPr lang="nl-BE" dirty="0" err="1" smtClean="0"/>
              <a:t>woocommerce</a:t>
            </a:r>
            <a:endParaRPr lang="nl-BE" dirty="0" smtClean="0"/>
          </a:p>
          <a:p>
            <a:pPr lvl="1"/>
            <a:r>
              <a:rPr lang="nl-BE" dirty="0" smtClean="0"/>
              <a:t>Producten worden voor elke taal apart aangemaakt </a:t>
            </a:r>
            <a:r>
              <a:rPr lang="nl-BE" dirty="0" smtClean="0">
                <a:sym typeface="Wingdings" panose="05000000000000000000" pitchFamily="2" charset="2"/>
              </a:rPr>
              <a:t> tenzij je extra </a:t>
            </a:r>
            <a:r>
              <a:rPr lang="nl-BE" dirty="0" err="1" smtClean="0">
                <a:sym typeface="Wingdings" panose="05000000000000000000" pitchFamily="2" charset="2"/>
              </a:rPr>
              <a:t>plugin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Ceceppa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Multilingua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supprt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for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woocommerce</a:t>
            </a:r>
            <a:r>
              <a:rPr lang="nl-BE" dirty="0" smtClean="0">
                <a:sym typeface="Wingdings" panose="05000000000000000000" pitchFamily="2" charset="2"/>
              </a:rPr>
              <a:t> installeert</a:t>
            </a:r>
            <a:endParaRPr lang="nl-BE" dirty="0" smtClean="0"/>
          </a:p>
          <a:p>
            <a:pPr lvl="1"/>
            <a:r>
              <a:rPr lang="nl-BE" dirty="0" smtClean="0"/>
              <a:t>Dan nog kloppen de vertaalde teksten niet altijd (</a:t>
            </a:r>
            <a:r>
              <a:rPr lang="nl-BE" dirty="0" err="1" smtClean="0"/>
              <a:t>bvb</a:t>
            </a:r>
            <a:r>
              <a:rPr lang="nl-BE" dirty="0" smtClean="0"/>
              <a:t> Engelse tekst komt op Nederlandse pagina)</a:t>
            </a:r>
          </a:p>
          <a:p>
            <a:pPr lvl="1"/>
            <a:r>
              <a:rPr lang="nl-BE" dirty="0" smtClean="0"/>
              <a:t>Regelmatig missing links </a:t>
            </a:r>
            <a:r>
              <a:rPr lang="nl-BE" dirty="0" smtClean="0">
                <a:sym typeface="Wingdings" panose="05000000000000000000" pitchFamily="2" charset="2"/>
              </a:rPr>
              <a:t> 400 error …</a:t>
            </a:r>
          </a:p>
          <a:p>
            <a:pPr lvl="1"/>
            <a:r>
              <a:rPr lang="nl-BE" dirty="0" err="1" smtClean="0">
                <a:sym typeface="Wingdings" panose="05000000000000000000" pitchFamily="2" charset="2"/>
              </a:rPr>
              <a:t>Static</a:t>
            </a:r>
            <a:r>
              <a:rPr lang="nl-BE" dirty="0" smtClean="0">
                <a:sym typeface="Wingdings" panose="05000000000000000000" pitchFamily="2" charset="2"/>
              </a:rPr>
              <a:t> front page klopt niet met wat opgegeven wordt</a:t>
            </a:r>
          </a:p>
          <a:p>
            <a:pPr lvl="1"/>
            <a:endParaRPr lang="nl-BE" dirty="0">
              <a:sym typeface="Wingdings" panose="05000000000000000000" pitchFamily="2" charset="2"/>
            </a:endParaRPr>
          </a:p>
          <a:p>
            <a:r>
              <a:rPr lang="nl-BE" dirty="0" smtClean="0">
                <a:sym typeface="Wingdings" panose="05000000000000000000" pitchFamily="2" charset="2"/>
              </a:rPr>
              <a:t>Extra </a:t>
            </a:r>
            <a:r>
              <a:rPr lang="nl-BE" dirty="0" err="1" smtClean="0">
                <a:sym typeface="Wingdings" panose="05000000000000000000" pitchFamily="2" charset="2"/>
              </a:rPr>
              <a:t>add-on</a:t>
            </a:r>
            <a:r>
              <a:rPr lang="nl-BE" dirty="0" smtClean="0">
                <a:sym typeface="Wingdings" panose="05000000000000000000" pitchFamily="2" charset="2"/>
              </a:rPr>
              <a:t> van zelfde auteur  </a:t>
            </a:r>
            <a:r>
              <a:rPr lang="en-US" dirty="0" err="1">
                <a:sym typeface="Wingdings" panose="05000000000000000000" pitchFamily="2" charset="2"/>
              </a:rPr>
              <a:t>Ceceppa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Multilingua</a:t>
            </a:r>
            <a:r>
              <a:rPr lang="en-US" dirty="0">
                <a:sym typeface="Wingdings" panose="05000000000000000000" pitchFamily="2" charset="2"/>
              </a:rPr>
              <a:t> support for </a:t>
            </a:r>
            <a:r>
              <a:rPr lang="en-US" dirty="0" err="1">
                <a:sym typeface="Wingdings" panose="05000000000000000000" pitchFamily="2" charset="2"/>
              </a:rPr>
              <a:t>WooCommerce</a:t>
            </a:r>
            <a:endParaRPr lang="nl-BE" dirty="0" smtClean="0">
              <a:sym typeface="Wingdings" panose="05000000000000000000" pitchFamily="2" charset="2"/>
            </a:endParaRPr>
          </a:p>
          <a:p>
            <a:endParaRPr lang="nl-BE" dirty="0" smtClean="0"/>
          </a:p>
          <a:p>
            <a:r>
              <a:rPr lang="nl-BE" dirty="0" smtClean="0"/>
              <a:t>Redelijk veel uitzoekwerk om </a:t>
            </a:r>
            <a:r>
              <a:rPr lang="nl-BE" dirty="0" err="1" smtClean="0"/>
              <a:t>bvb</a:t>
            </a:r>
            <a:r>
              <a:rPr lang="nl-BE" dirty="0" smtClean="0"/>
              <a:t> storepages te vertalen </a:t>
            </a:r>
            <a:r>
              <a:rPr lang="nl-BE" dirty="0" smtClean="0">
                <a:sym typeface="Wingdings" panose="05000000000000000000" pitchFamily="2" charset="2"/>
              </a:rPr>
              <a:t> ga naar je pages overzicht  </a:t>
            </a:r>
            <a:r>
              <a:rPr lang="nl-BE" dirty="0" err="1" smtClean="0">
                <a:sym typeface="Wingdings" panose="05000000000000000000" pitchFamily="2" charset="2"/>
              </a:rPr>
              <a:t>published</a:t>
            </a:r>
            <a:r>
              <a:rPr lang="nl-BE" dirty="0" smtClean="0">
                <a:sym typeface="Wingdings" panose="05000000000000000000" pitchFamily="2" charset="2"/>
              </a:rPr>
              <a:t>  </a:t>
            </a:r>
            <a:r>
              <a:rPr lang="nl-BE" dirty="0" err="1" smtClean="0">
                <a:sym typeface="Wingdings" panose="05000000000000000000" pitchFamily="2" charset="2"/>
              </a:rPr>
              <a:t>all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languages</a:t>
            </a:r>
            <a:endParaRPr lang="nl-BE" dirty="0"/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63722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Voordelen van </a:t>
            </a:r>
            <a:r>
              <a:rPr lang="nl-BE" dirty="0" err="1" smtClean="0"/>
              <a:t>WooCommerce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Gebouwd op </a:t>
            </a:r>
            <a:r>
              <a:rPr lang="nl-BE" dirty="0" err="1" smtClean="0"/>
              <a:t>WordPress</a:t>
            </a:r>
            <a:endParaRPr lang="nl-BE" dirty="0" smtClean="0"/>
          </a:p>
          <a:p>
            <a:pPr lvl="1"/>
            <a:r>
              <a:rPr lang="nl-BE" dirty="0" err="1" smtClean="0"/>
              <a:t>WordPress</a:t>
            </a:r>
            <a:r>
              <a:rPr lang="nl-BE" dirty="0" smtClean="0"/>
              <a:t> = CMS </a:t>
            </a:r>
            <a:r>
              <a:rPr lang="nl-BE" dirty="0" smtClean="0">
                <a:sym typeface="Wingdings" panose="05000000000000000000" pitchFamily="2" charset="2"/>
              </a:rPr>
              <a:t> dus extra makkelijk in onderhoud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1457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Nadelen van </a:t>
            </a:r>
            <a:r>
              <a:rPr lang="nl-BE" dirty="0" err="1" smtClean="0"/>
              <a:t>WooCommerce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Nieuwe orders krijgen geen label (in tegenstelling tot </a:t>
            </a:r>
            <a:r>
              <a:rPr lang="nl-BE" dirty="0" err="1" smtClean="0"/>
              <a:t>comments</a:t>
            </a:r>
            <a:r>
              <a:rPr lang="nl-BE" dirty="0" smtClean="0"/>
              <a:t> (reviews</a:t>
            </a:r>
            <a:r>
              <a:rPr lang="nl-BE" dirty="0" smtClean="0"/>
              <a:t>))</a:t>
            </a:r>
          </a:p>
          <a:p>
            <a:endParaRPr lang="nl-BE" dirty="0"/>
          </a:p>
          <a:p>
            <a:r>
              <a:rPr lang="nl-BE" dirty="0" smtClean="0"/>
              <a:t>Foto’s </a:t>
            </a:r>
            <a:r>
              <a:rPr lang="nl-BE" dirty="0" err="1" smtClean="0"/>
              <a:t>thumbnails</a:t>
            </a:r>
            <a:r>
              <a:rPr lang="nl-BE" dirty="0" smtClean="0"/>
              <a:t> zijn niet altijd mooi uitgelijnd (</a:t>
            </a:r>
            <a:r>
              <a:rPr lang="nl-BE" dirty="0" err="1" smtClean="0"/>
              <a:t>bvb</a:t>
            </a:r>
            <a:r>
              <a:rPr lang="nl-BE" dirty="0" smtClean="0"/>
              <a:t> bij sales of naam over 2 lijntjes)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0324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Nice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knows</a:t>
            </a:r>
            <a:r>
              <a:rPr lang="nl-BE" dirty="0" smtClean="0"/>
              <a:t> (niet uitgeprobeerd)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3" y="2160589"/>
            <a:ext cx="10480193" cy="3880773"/>
          </a:xfrm>
        </p:spPr>
        <p:txBody>
          <a:bodyPr/>
          <a:lstStyle/>
          <a:p>
            <a:r>
              <a:rPr lang="nl-BE" dirty="0" err="1" smtClean="0"/>
              <a:t>WooCommerce</a:t>
            </a:r>
            <a:r>
              <a:rPr lang="nl-BE" dirty="0" smtClean="0"/>
              <a:t> </a:t>
            </a:r>
            <a:r>
              <a:rPr lang="nl-BE" dirty="0" err="1" smtClean="0"/>
              <a:t>Stripe</a:t>
            </a:r>
            <a:r>
              <a:rPr lang="nl-BE" dirty="0" smtClean="0"/>
              <a:t> om online betalingen te verwerken = gratis (maar SSL certificaat vereist)</a:t>
            </a:r>
          </a:p>
          <a:p>
            <a:r>
              <a:rPr lang="nl-BE" dirty="0" smtClean="0"/>
              <a:t>WPML (</a:t>
            </a:r>
            <a:r>
              <a:rPr lang="nl-BE" dirty="0" err="1" smtClean="0"/>
              <a:t>WordPress</a:t>
            </a:r>
            <a:r>
              <a:rPr lang="nl-BE" dirty="0" smtClean="0"/>
              <a:t> </a:t>
            </a:r>
            <a:r>
              <a:rPr lang="nl-BE" dirty="0" err="1" smtClean="0"/>
              <a:t>Multilingual</a:t>
            </a:r>
            <a:r>
              <a:rPr lang="nl-BE" dirty="0" smtClean="0"/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710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is </a:t>
            </a:r>
            <a:r>
              <a:rPr lang="nl-BE" dirty="0" err="1" smtClean="0"/>
              <a:t>WooCommerce</a:t>
            </a:r>
            <a:r>
              <a:rPr lang="nl-BE" dirty="0" smtClean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Gratis </a:t>
            </a:r>
            <a:r>
              <a:rPr lang="nl-BE" dirty="0" err="1" smtClean="0"/>
              <a:t>WordPress</a:t>
            </a:r>
            <a:r>
              <a:rPr lang="nl-BE" dirty="0" smtClean="0"/>
              <a:t> </a:t>
            </a:r>
            <a:r>
              <a:rPr lang="nl-BE" dirty="0" err="1" smtClean="0"/>
              <a:t>plugin</a:t>
            </a:r>
            <a:endParaRPr lang="nl-BE" dirty="0" smtClean="0"/>
          </a:p>
          <a:p>
            <a:r>
              <a:rPr lang="nl-BE" dirty="0" smtClean="0"/>
              <a:t>E-commerce </a:t>
            </a:r>
            <a:r>
              <a:rPr lang="nl-BE" dirty="0" smtClean="0"/>
              <a:t>platform (webshop)</a:t>
            </a:r>
          </a:p>
          <a:p>
            <a:r>
              <a:rPr lang="nl-BE" dirty="0" smtClean="0"/>
              <a:t>Open source</a:t>
            </a:r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821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Misschien nog te bespreken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Taxes</a:t>
            </a:r>
            <a:endParaRPr lang="nl-BE" dirty="0" smtClean="0"/>
          </a:p>
          <a:p>
            <a:r>
              <a:rPr lang="nl-BE" dirty="0" err="1" smtClean="0"/>
              <a:t>Shipping</a:t>
            </a:r>
            <a:r>
              <a:rPr lang="nl-BE" dirty="0" smtClean="0"/>
              <a:t> classes</a:t>
            </a:r>
          </a:p>
          <a:p>
            <a:r>
              <a:rPr lang="nl-BE" dirty="0" smtClean="0"/>
              <a:t>Import product images </a:t>
            </a:r>
            <a:r>
              <a:rPr lang="nl-BE" dirty="0" err="1" smtClean="0"/>
              <a:t>from</a:t>
            </a:r>
            <a:r>
              <a:rPr lang="nl-BE" dirty="0" smtClean="0"/>
              <a:t> computer </a:t>
            </a:r>
            <a:r>
              <a:rPr lang="nl-BE" dirty="0" err="1" smtClean="0"/>
              <a:t>location</a:t>
            </a:r>
            <a:endParaRPr lang="nl-BE" dirty="0"/>
          </a:p>
          <a:p>
            <a:endParaRPr lang="nl-BE" dirty="0" smtClean="0"/>
          </a:p>
          <a:p>
            <a:r>
              <a:rPr lang="nl-BE" dirty="0" err="1" smtClean="0"/>
              <a:t>Remove</a:t>
            </a:r>
            <a:r>
              <a:rPr lang="nl-BE" dirty="0" smtClean="0"/>
              <a:t> automatic </a:t>
            </a:r>
            <a:r>
              <a:rPr lang="nl-BE" dirty="0" err="1" smtClean="0"/>
              <a:t>related</a:t>
            </a:r>
            <a:r>
              <a:rPr lang="nl-BE" dirty="0" smtClean="0"/>
              <a:t> </a:t>
            </a:r>
            <a:r>
              <a:rPr lang="nl-BE" dirty="0" err="1" smtClean="0"/>
              <a:t>products</a:t>
            </a:r>
            <a:r>
              <a:rPr lang="nl-BE" dirty="0"/>
              <a:t> (</a:t>
            </a:r>
            <a:r>
              <a:rPr lang="nl-BE" dirty="0">
                <a:hlinkClick r:id="rId2"/>
              </a:rPr>
              <a:t>https://docs.woocommerce.com/document/remove-related-posts-output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)</a:t>
            </a:r>
          </a:p>
          <a:p>
            <a:r>
              <a:rPr lang="nl-BE" dirty="0" smtClean="0"/>
              <a:t>Tags</a:t>
            </a:r>
          </a:p>
          <a:p>
            <a:r>
              <a:rPr lang="nl-BE" dirty="0" err="1" smtClean="0"/>
              <a:t>Logout</a:t>
            </a:r>
            <a:r>
              <a:rPr lang="nl-BE" dirty="0" smtClean="0"/>
              <a:t> button </a:t>
            </a:r>
            <a:r>
              <a:rPr lang="nl-BE" dirty="0" err="1" smtClean="0"/>
              <a:t>rechtsbovenaan</a:t>
            </a:r>
            <a:r>
              <a:rPr lang="nl-BE" dirty="0" smtClean="0"/>
              <a:t> &gt; ok</a:t>
            </a:r>
          </a:p>
          <a:p>
            <a:r>
              <a:rPr lang="nl-BE" dirty="0" smtClean="0"/>
              <a:t>Order van </a:t>
            </a:r>
            <a:r>
              <a:rPr lang="nl-BE" dirty="0" err="1" smtClean="0"/>
              <a:t>downloadable</a:t>
            </a:r>
            <a:r>
              <a:rPr lang="nl-BE" dirty="0" smtClean="0"/>
              <a:t> product afhandelen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0140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50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Als je de weergave van je shop homepagina wil aanpassen:</a:t>
            </a:r>
          </a:p>
          <a:p>
            <a:pPr lvl="1"/>
            <a:r>
              <a:rPr lang="nl-BE" dirty="0" err="1" smtClean="0"/>
              <a:t>Woocommerce</a:t>
            </a:r>
            <a:r>
              <a:rPr lang="nl-BE" dirty="0" smtClean="0"/>
              <a:t> &gt; </a:t>
            </a:r>
            <a:r>
              <a:rPr lang="nl-BE" dirty="0" err="1" smtClean="0"/>
              <a:t>settings</a:t>
            </a:r>
            <a:r>
              <a:rPr lang="nl-BE" dirty="0" smtClean="0"/>
              <a:t> &gt; </a:t>
            </a:r>
            <a:r>
              <a:rPr lang="nl-BE" dirty="0" err="1" smtClean="0"/>
              <a:t>products</a:t>
            </a:r>
            <a:r>
              <a:rPr lang="nl-BE" dirty="0" smtClean="0"/>
              <a:t> &gt; display</a:t>
            </a:r>
          </a:p>
          <a:p>
            <a:endParaRPr lang="nl-BE" dirty="0"/>
          </a:p>
          <a:p>
            <a:r>
              <a:rPr lang="nl-BE" dirty="0" smtClean="0"/>
              <a:t>Tags instellen om producten </a:t>
            </a:r>
            <a:r>
              <a:rPr lang="nl-BE" dirty="0" err="1" smtClean="0"/>
              <a:t>zoekbaar</a:t>
            </a:r>
            <a:r>
              <a:rPr lang="nl-BE" dirty="0" smtClean="0"/>
              <a:t> te maken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0400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152525"/>
            <a:ext cx="11639550" cy="4552950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307910" y="4264090"/>
            <a:ext cx="737119" cy="223934"/>
          </a:xfrm>
          <a:prstGeom prst="rect">
            <a:avLst/>
          </a:prstGeom>
          <a:solidFill>
            <a:srgbClr val="9C5D9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/>
          <p:cNvSpPr/>
          <p:nvPr/>
        </p:nvSpPr>
        <p:spPr>
          <a:xfrm>
            <a:off x="4929674" y="1393371"/>
            <a:ext cx="737119" cy="223934"/>
          </a:xfrm>
          <a:prstGeom prst="rect">
            <a:avLst/>
          </a:prstGeom>
          <a:solidFill>
            <a:srgbClr val="9C5D9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/>
          <p:cNvSpPr/>
          <p:nvPr/>
        </p:nvSpPr>
        <p:spPr>
          <a:xfrm>
            <a:off x="4192555" y="4460031"/>
            <a:ext cx="1900335" cy="223936"/>
          </a:xfrm>
          <a:prstGeom prst="rect">
            <a:avLst/>
          </a:prstGeom>
          <a:solidFill>
            <a:srgbClr val="9C5D9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080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18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WooCommerce</a:t>
            </a:r>
            <a:r>
              <a:rPr lang="nl-BE" dirty="0" smtClean="0"/>
              <a:t> installatie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817077"/>
            <a:ext cx="8596668" cy="4224285"/>
          </a:xfrm>
        </p:spPr>
        <p:txBody>
          <a:bodyPr/>
          <a:lstStyle/>
          <a:p>
            <a:r>
              <a:rPr lang="nl-BE" dirty="0" smtClean="0"/>
              <a:t>Via “</a:t>
            </a:r>
            <a:r>
              <a:rPr lang="nl-BE" dirty="0" err="1" smtClean="0"/>
              <a:t>add</a:t>
            </a:r>
            <a:r>
              <a:rPr lang="nl-BE" dirty="0" smtClean="0"/>
              <a:t> new </a:t>
            </a:r>
            <a:r>
              <a:rPr lang="nl-BE" dirty="0" err="1" smtClean="0"/>
              <a:t>plugin</a:t>
            </a:r>
            <a:r>
              <a:rPr lang="nl-BE" dirty="0" smtClean="0"/>
              <a:t>” van </a:t>
            </a:r>
            <a:r>
              <a:rPr lang="nl-BE" dirty="0" err="1" smtClean="0"/>
              <a:t>WordPress</a:t>
            </a:r>
            <a:r>
              <a:rPr lang="nl-BE" dirty="0" smtClean="0"/>
              <a:t> </a:t>
            </a:r>
            <a:r>
              <a:rPr lang="nl-BE" dirty="0" smtClean="0">
                <a:sym typeface="Wingdings" panose="05000000000000000000" pitchFamily="2" charset="2"/>
              </a:rPr>
              <a:t> kan </a:t>
            </a:r>
            <a:r>
              <a:rPr lang="nl-BE" dirty="0" err="1" smtClean="0">
                <a:sym typeface="Wingdings" panose="05000000000000000000" pitchFamily="2" charset="2"/>
              </a:rPr>
              <a:t>errors</a:t>
            </a:r>
            <a:r>
              <a:rPr lang="nl-BE" dirty="0" smtClean="0">
                <a:sym typeface="Wingdings" panose="05000000000000000000" pitchFamily="2" charset="2"/>
              </a:rPr>
              <a:t> geven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Of: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Download zip van site</a:t>
            </a:r>
          </a:p>
          <a:p>
            <a:r>
              <a:rPr lang="nl-BE" dirty="0" err="1" smtClean="0">
                <a:sym typeface="Wingdings" panose="05000000000000000000" pitchFamily="2" charset="2"/>
              </a:rPr>
              <a:t>Unpack</a:t>
            </a:r>
            <a:r>
              <a:rPr lang="nl-BE" dirty="0" smtClean="0">
                <a:sym typeface="Wingdings" panose="05000000000000000000" pitchFamily="2" charset="2"/>
              </a:rPr>
              <a:t> het in je </a:t>
            </a:r>
            <a:r>
              <a:rPr lang="nl-BE" dirty="0" err="1" smtClean="0">
                <a:sym typeface="Wingdings" panose="05000000000000000000" pitchFamily="2" charset="2"/>
              </a:rPr>
              <a:t>plugins</a:t>
            </a:r>
            <a:r>
              <a:rPr lang="nl-BE" dirty="0" smtClean="0">
                <a:sym typeface="Wingdings" panose="05000000000000000000" pitchFamily="2" charset="2"/>
              </a:rPr>
              <a:t> folder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" y="3812225"/>
            <a:ext cx="5134530" cy="293493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298" y="4490544"/>
            <a:ext cx="5722815" cy="2159409"/>
          </a:xfrm>
          <a:prstGeom prst="rect">
            <a:avLst/>
          </a:prstGeom>
        </p:spPr>
      </p:pic>
      <p:cxnSp>
        <p:nvCxnSpPr>
          <p:cNvPr id="8" name="Rechte verbindingslijn met pijl 7"/>
          <p:cNvCxnSpPr/>
          <p:nvPr/>
        </p:nvCxnSpPr>
        <p:spPr>
          <a:xfrm>
            <a:off x="5098473" y="5938982"/>
            <a:ext cx="1039825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geronde rechthoek 10"/>
          <p:cNvSpPr/>
          <p:nvPr/>
        </p:nvSpPr>
        <p:spPr>
          <a:xfrm>
            <a:off x="9550400" y="4627418"/>
            <a:ext cx="1265382" cy="24014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042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WooCommerce</a:t>
            </a:r>
            <a:r>
              <a:rPr lang="nl-BE" dirty="0" smtClean="0"/>
              <a:t> </a:t>
            </a:r>
            <a:r>
              <a:rPr lang="nl-BE" dirty="0" err="1" smtClean="0"/>
              <a:t>installation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728" y="1690688"/>
            <a:ext cx="6657755" cy="472786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064" y="1570056"/>
            <a:ext cx="5169081" cy="500307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9105" y="1570055"/>
            <a:ext cx="5914278" cy="5065623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7111" y="1385132"/>
            <a:ext cx="5558266" cy="543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WooCommerce</a:t>
            </a:r>
            <a:r>
              <a:rPr lang="nl-BE" dirty="0" smtClean="0"/>
              <a:t> </a:t>
            </a:r>
            <a:r>
              <a:rPr lang="nl-BE" dirty="0" err="1" smtClean="0"/>
              <a:t>installation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9275558" cy="3880773"/>
          </a:xfrm>
        </p:spPr>
        <p:txBody>
          <a:bodyPr/>
          <a:lstStyle/>
          <a:p>
            <a:r>
              <a:rPr lang="nl-BE" sz="2000" dirty="0" smtClean="0"/>
              <a:t>Installeer een thema dat compatibel is met </a:t>
            </a:r>
            <a:r>
              <a:rPr lang="nl-BE" sz="2000" dirty="0" err="1" smtClean="0"/>
              <a:t>WooCommerce</a:t>
            </a:r>
            <a:r>
              <a:rPr lang="nl-BE" sz="2000" dirty="0" smtClean="0"/>
              <a:t> (</a:t>
            </a:r>
            <a:r>
              <a:rPr lang="nl-BE" sz="2000" dirty="0" err="1" smtClean="0"/>
              <a:t>bvb</a:t>
            </a:r>
            <a:r>
              <a:rPr lang="nl-BE" sz="2000" dirty="0" smtClean="0"/>
              <a:t> Storefront)</a:t>
            </a:r>
          </a:p>
          <a:p>
            <a:pPr lvl="1"/>
            <a:r>
              <a:rPr lang="nl-BE" sz="1800" dirty="0" smtClean="0"/>
              <a:t>Thema’s </a:t>
            </a:r>
            <a:r>
              <a:rPr lang="nl-BE" sz="1800" dirty="0" smtClean="0">
                <a:sym typeface="Wingdings" panose="05000000000000000000" pitchFamily="2" charset="2"/>
              </a:rPr>
              <a:t> </a:t>
            </a:r>
            <a:r>
              <a:rPr lang="nl-BE" sz="1800" dirty="0" err="1" smtClean="0">
                <a:sym typeface="Wingdings" panose="05000000000000000000" pitchFamily="2" charset="2"/>
              </a:rPr>
              <a:t>Add</a:t>
            </a:r>
            <a:r>
              <a:rPr lang="nl-BE" sz="1800" dirty="0" smtClean="0">
                <a:sym typeface="Wingdings" panose="05000000000000000000" pitchFamily="2" charset="2"/>
              </a:rPr>
              <a:t> new  zoek op </a:t>
            </a:r>
            <a:r>
              <a:rPr lang="nl-BE" sz="1800" dirty="0" err="1" smtClean="0">
                <a:sym typeface="Wingdings" panose="05000000000000000000" pitchFamily="2" charset="2"/>
              </a:rPr>
              <a:t>bvb</a:t>
            </a:r>
            <a:r>
              <a:rPr lang="nl-BE" sz="1800" dirty="0" smtClean="0">
                <a:sym typeface="Wingdings" panose="05000000000000000000" pitchFamily="2" charset="2"/>
              </a:rPr>
              <a:t> “</a:t>
            </a:r>
            <a:r>
              <a:rPr lang="nl-BE" sz="1800" dirty="0" err="1" smtClean="0">
                <a:sym typeface="Wingdings" panose="05000000000000000000" pitchFamily="2" charset="2"/>
              </a:rPr>
              <a:t>woocommerce</a:t>
            </a:r>
            <a:r>
              <a:rPr lang="nl-BE" sz="1800" dirty="0" smtClean="0">
                <a:sym typeface="Wingdings" panose="05000000000000000000" pitchFamily="2" charset="2"/>
              </a:rPr>
              <a:t>” of “storefront”</a:t>
            </a:r>
            <a:endParaRPr lang="nl-BE" sz="1800" dirty="0" smtClean="0"/>
          </a:p>
          <a:p>
            <a:r>
              <a:rPr lang="nl-BE" sz="2000" dirty="0" smtClean="0"/>
              <a:t>Mogelijke problemen</a:t>
            </a:r>
          </a:p>
          <a:p>
            <a:pPr lvl="1"/>
            <a:r>
              <a:rPr lang="nl-BE" sz="1800" dirty="0" smtClean="0"/>
              <a:t>Geen default </a:t>
            </a:r>
            <a:r>
              <a:rPr lang="nl-BE" sz="1800" dirty="0" err="1" smtClean="0"/>
              <a:t>WooCommerce</a:t>
            </a:r>
            <a:r>
              <a:rPr lang="nl-BE" sz="1800" dirty="0" smtClean="0"/>
              <a:t> pages</a:t>
            </a:r>
            <a:r>
              <a:rPr lang="nl-BE" sz="1800" dirty="0" smtClean="0"/>
              <a:t/>
            </a:r>
            <a:br>
              <a:rPr lang="nl-BE" sz="1800" dirty="0" smtClean="0"/>
            </a:br>
            <a:r>
              <a:rPr lang="nl-BE" sz="1800" dirty="0" smtClean="0">
                <a:sym typeface="Wingdings" panose="05000000000000000000" pitchFamily="2" charset="2"/>
              </a:rPr>
              <a:t> </a:t>
            </a:r>
            <a:r>
              <a:rPr lang="nl-BE" sz="1800" dirty="0" err="1" smtClean="0">
                <a:sym typeface="Wingdings" panose="05000000000000000000" pitchFamily="2" charset="2"/>
              </a:rPr>
              <a:t>WooCommerce</a:t>
            </a:r>
            <a:r>
              <a:rPr lang="nl-BE" sz="1800" dirty="0" smtClean="0">
                <a:sym typeface="Wingdings" panose="05000000000000000000" pitchFamily="2" charset="2"/>
              </a:rPr>
              <a:t>  System Status  Tools  </a:t>
            </a:r>
            <a:r>
              <a:rPr lang="nl-BE" sz="1800" dirty="0" err="1" smtClean="0">
                <a:sym typeface="Wingdings" panose="05000000000000000000" pitchFamily="2" charset="2"/>
              </a:rPr>
              <a:t>Install</a:t>
            </a:r>
            <a:r>
              <a:rPr lang="nl-BE" sz="1800" dirty="0" smtClean="0">
                <a:sym typeface="Wingdings" panose="05000000000000000000" pitchFamily="2" charset="2"/>
              </a:rPr>
              <a:t> Pages</a:t>
            </a:r>
            <a:endParaRPr lang="nl-BE" sz="1800" dirty="0"/>
          </a:p>
          <a:p>
            <a:endParaRPr lang="nl-BE" sz="2000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9102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Customization</a:t>
            </a:r>
            <a:r>
              <a:rPr lang="nl-BE" dirty="0" smtClean="0"/>
              <a:t> – basis setup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736437"/>
            <a:ext cx="8596668" cy="4304926"/>
          </a:xfrm>
        </p:spPr>
        <p:txBody>
          <a:bodyPr/>
          <a:lstStyle/>
          <a:p>
            <a:r>
              <a:rPr lang="nl-BE" dirty="0" err="1" smtClean="0"/>
              <a:t>WooCommerce</a:t>
            </a:r>
            <a:r>
              <a:rPr lang="nl-BE" dirty="0" smtClean="0"/>
              <a:t> </a:t>
            </a:r>
            <a:r>
              <a:rPr lang="nl-BE" dirty="0" smtClean="0">
                <a:sym typeface="Wingdings" panose="05000000000000000000" pitchFamily="2" charset="2"/>
              </a:rPr>
              <a:t></a:t>
            </a:r>
            <a:r>
              <a:rPr lang="nl-BE" dirty="0" smtClean="0"/>
              <a:t> </a:t>
            </a:r>
            <a:r>
              <a:rPr lang="nl-BE" dirty="0" err="1" smtClean="0"/>
              <a:t>settings</a:t>
            </a:r>
            <a:r>
              <a:rPr lang="nl-BE" dirty="0" smtClean="0"/>
              <a:t> </a:t>
            </a:r>
          </a:p>
          <a:p>
            <a:pPr lvl="1"/>
            <a:r>
              <a:rPr lang="nl-BE" dirty="0" smtClean="0"/>
              <a:t>Winkellocatie, landen waar je verkoopt, betaalopties, …</a:t>
            </a:r>
            <a:endParaRPr lang="nl-BE" dirty="0"/>
          </a:p>
          <a:p>
            <a:r>
              <a:rPr lang="nl-BE" dirty="0" err="1" smtClean="0"/>
              <a:t>Appearance</a:t>
            </a:r>
            <a:r>
              <a:rPr lang="nl-BE" dirty="0" smtClean="0"/>
              <a:t> </a:t>
            </a:r>
            <a:r>
              <a:rPr lang="nl-BE" dirty="0" smtClean="0">
                <a:sym typeface="Wingdings" panose="05000000000000000000" pitchFamily="2" charset="2"/>
              </a:rPr>
              <a:t></a:t>
            </a:r>
            <a:r>
              <a:rPr lang="nl-BE" dirty="0" smtClean="0"/>
              <a:t> </a:t>
            </a:r>
            <a:r>
              <a:rPr lang="nl-BE" dirty="0" err="1" smtClean="0"/>
              <a:t>customize</a:t>
            </a:r>
            <a:r>
              <a:rPr lang="nl-BE" dirty="0" smtClean="0"/>
              <a:t> (</a:t>
            </a:r>
            <a:r>
              <a:rPr lang="nl-BE" dirty="0" err="1" smtClean="0"/>
              <a:t>quick</a:t>
            </a:r>
            <a:r>
              <a:rPr lang="nl-BE" dirty="0" smtClean="0"/>
              <a:t> menu &gt; font kleuren </a:t>
            </a:r>
            <a:r>
              <a:rPr lang="nl-BE" dirty="0" err="1" smtClean="0"/>
              <a:t>etc</a:t>
            </a:r>
            <a:r>
              <a:rPr lang="nl-BE" dirty="0" smtClean="0"/>
              <a:t>)</a:t>
            </a:r>
          </a:p>
          <a:p>
            <a:r>
              <a:rPr lang="nl-BE" dirty="0" err="1" smtClean="0"/>
              <a:t>Appearance</a:t>
            </a:r>
            <a:r>
              <a:rPr lang="nl-BE" dirty="0" smtClean="0"/>
              <a:t> </a:t>
            </a:r>
            <a:r>
              <a:rPr lang="nl-BE" dirty="0" smtClean="0">
                <a:sym typeface="Wingdings" panose="05000000000000000000" pitchFamily="2" charset="2"/>
              </a:rPr>
              <a:t></a:t>
            </a:r>
            <a:r>
              <a:rPr lang="nl-BE" dirty="0" smtClean="0"/>
              <a:t> widgets (search, cart, </a:t>
            </a:r>
            <a:r>
              <a:rPr lang="nl-BE" dirty="0" err="1" smtClean="0"/>
              <a:t>recently</a:t>
            </a:r>
            <a:r>
              <a:rPr lang="nl-BE" dirty="0" smtClean="0"/>
              <a:t> </a:t>
            </a:r>
            <a:r>
              <a:rPr lang="nl-BE" dirty="0" err="1" smtClean="0"/>
              <a:t>viewed</a:t>
            </a:r>
            <a:r>
              <a:rPr lang="nl-BE" dirty="0" smtClean="0"/>
              <a:t>)</a:t>
            </a:r>
          </a:p>
          <a:p>
            <a:r>
              <a:rPr lang="nl-BE" dirty="0" err="1" smtClean="0"/>
              <a:t>Appearance</a:t>
            </a:r>
            <a:r>
              <a:rPr lang="nl-BE" dirty="0" smtClean="0"/>
              <a:t>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smtClean="0">
                <a:sym typeface="Wingdings" panose="05000000000000000000" pitchFamily="2" charset="2"/>
              </a:rPr>
              <a:t>menu’s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WooCommerce</a:t>
            </a:r>
            <a:r>
              <a:rPr lang="nl-BE" dirty="0">
                <a:sym typeface="Wingdings" panose="05000000000000000000" pitchFamily="2" charset="2"/>
              </a:rPr>
              <a:t> geeft meerdere </a:t>
            </a:r>
            <a:r>
              <a:rPr lang="nl-BE" dirty="0" smtClean="0">
                <a:sym typeface="Wingdings" panose="05000000000000000000" pitchFamily="2" charset="2"/>
              </a:rPr>
              <a:t>menumogelijkheden</a:t>
            </a:r>
            <a:endParaRPr lang="nl-BE" dirty="0">
              <a:sym typeface="Wingdings" panose="05000000000000000000" pitchFamily="2" charset="2"/>
            </a:endParaRPr>
          </a:p>
          <a:p>
            <a:pPr lvl="2"/>
            <a:r>
              <a:rPr lang="nl-BE" dirty="0" err="1">
                <a:sym typeface="Wingdings" panose="05000000000000000000" pitchFamily="2" charset="2"/>
              </a:rPr>
              <a:t>Products</a:t>
            </a:r>
            <a:endParaRPr lang="nl-BE" dirty="0">
              <a:sym typeface="Wingdings" panose="05000000000000000000" pitchFamily="2" charset="2"/>
            </a:endParaRPr>
          </a:p>
          <a:p>
            <a:pPr lvl="2"/>
            <a:r>
              <a:rPr lang="nl-BE" dirty="0">
                <a:sym typeface="Wingdings" panose="05000000000000000000" pitchFamily="2" charset="2"/>
              </a:rPr>
              <a:t>Product </a:t>
            </a:r>
            <a:r>
              <a:rPr lang="nl-BE" dirty="0" err="1">
                <a:sym typeface="Wingdings" panose="05000000000000000000" pitchFamily="2" charset="2"/>
              </a:rPr>
              <a:t>categories</a:t>
            </a:r>
            <a:r>
              <a:rPr lang="nl-BE" dirty="0">
                <a:sym typeface="Wingdings" panose="05000000000000000000" pitchFamily="2" charset="2"/>
              </a:rPr>
              <a:t>  </a:t>
            </a:r>
            <a:r>
              <a:rPr lang="nl-BE" dirty="0" err="1">
                <a:sym typeface="Wingdings" panose="05000000000000000000" pitchFamily="2" charset="2"/>
              </a:rPr>
              <a:t>dropdown</a:t>
            </a:r>
            <a:r>
              <a:rPr lang="nl-BE" dirty="0">
                <a:sym typeface="Wingdings" panose="05000000000000000000" pitchFamily="2" charset="2"/>
              </a:rPr>
              <a:t> = gewoon slepen</a:t>
            </a:r>
            <a:endParaRPr lang="nl-BE" dirty="0"/>
          </a:p>
          <a:p>
            <a:pPr lvl="1"/>
            <a:r>
              <a:rPr lang="nl-BE" dirty="0" smtClean="0"/>
              <a:t>Als je deze niet te zien krijgt </a:t>
            </a:r>
            <a:r>
              <a:rPr lang="nl-BE" dirty="0" smtClean="0">
                <a:sym typeface="Wingdings" panose="05000000000000000000" pitchFamily="2" charset="2"/>
              </a:rPr>
              <a:t> rechtsboven  screen options!</a:t>
            </a:r>
            <a:endParaRPr lang="nl-BE" dirty="0" smtClean="0"/>
          </a:p>
          <a:p>
            <a:endParaRPr lang="nl-BE" dirty="0" smtClean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398" y="2881820"/>
            <a:ext cx="6604000" cy="3679276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98" y="2881820"/>
            <a:ext cx="6195336" cy="3872085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398" y="2966197"/>
            <a:ext cx="2764680" cy="369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9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Custom</a:t>
            </a:r>
            <a:r>
              <a:rPr lang="nl-BE" dirty="0" smtClean="0"/>
              <a:t> menu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Maak eigen menu aan (</a:t>
            </a:r>
            <a:r>
              <a:rPr lang="nl-BE" dirty="0" err="1" smtClean="0"/>
              <a:t>Appearance</a:t>
            </a:r>
            <a:r>
              <a:rPr lang="nl-BE" dirty="0" smtClean="0"/>
              <a:t> </a:t>
            </a:r>
            <a:r>
              <a:rPr lang="nl-BE" dirty="0" smtClean="0">
                <a:sym typeface="Wingdings" panose="05000000000000000000" pitchFamily="2" charset="2"/>
              </a:rPr>
              <a:t> menu’s)</a:t>
            </a:r>
          </a:p>
          <a:p>
            <a:r>
              <a:rPr lang="nl-BE" dirty="0" err="1" smtClean="0">
                <a:sym typeface="Wingdings" panose="05000000000000000000" pitchFamily="2" charset="2"/>
              </a:rPr>
              <a:t>WooCommerce</a:t>
            </a:r>
            <a:r>
              <a:rPr lang="nl-BE" dirty="0" smtClean="0">
                <a:sym typeface="Wingdings" panose="05000000000000000000" pitchFamily="2" charset="2"/>
              </a:rPr>
              <a:t> geeft meerdere mogelijkheden</a:t>
            </a:r>
          </a:p>
          <a:p>
            <a:pPr lvl="1"/>
            <a:r>
              <a:rPr lang="nl-BE" dirty="0" err="1" smtClean="0">
                <a:sym typeface="Wingdings" panose="05000000000000000000" pitchFamily="2" charset="2"/>
              </a:rPr>
              <a:t>Products</a:t>
            </a:r>
            <a:endParaRPr lang="nl-BE" dirty="0" smtClean="0">
              <a:sym typeface="Wingdings" panose="05000000000000000000" pitchFamily="2" charset="2"/>
            </a:endParaRP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Product </a:t>
            </a:r>
            <a:r>
              <a:rPr lang="nl-BE" dirty="0" err="1" smtClean="0">
                <a:sym typeface="Wingdings" panose="05000000000000000000" pitchFamily="2" charset="2"/>
              </a:rPr>
              <a:t>categories</a:t>
            </a:r>
            <a:r>
              <a:rPr lang="nl-BE" dirty="0" smtClean="0">
                <a:sym typeface="Wingdings" panose="05000000000000000000" pitchFamily="2" charset="2"/>
              </a:rPr>
              <a:t>  </a:t>
            </a:r>
            <a:r>
              <a:rPr lang="nl-BE" dirty="0" err="1" smtClean="0">
                <a:sym typeface="Wingdings" panose="05000000000000000000" pitchFamily="2" charset="2"/>
              </a:rPr>
              <a:t>dropdown</a:t>
            </a:r>
            <a:r>
              <a:rPr lang="nl-BE" dirty="0" smtClean="0">
                <a:sym typeface="Wingdings" panose="05000000000000000000" pitchFamily="2" charset="2"/>
              </a:rPr>
              <a:t> = gewoon slepen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634" y="1209963"/>
            <a:ext cx="6195336" cy="387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3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Create</a:t>
            </a:r>
            <a:r>
              <a:rPr lang="nl-BE" dirty="0" smtClean="0"/>
              <a:t> </a:t>
            </a:r>
            <a:r>
              <a:rPr lang="nl-BE" dirty="0" err="1" smtClean="0"/>
              <a:t>Products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Simpel product</a:t>
            </a:r>
          </a:p>
          <a:p>
            <a:r>
              <a:rPr lang="nl-BE" dirty="0" smtClean="0"/>
              <a:t>Variabel product</a:t>
            </a:r>
          </a:p>
          <a:p>
            <a:pPr lvl="1"/>
            <a:r>
              <a:rPr lang="nl-BE" dirty="0" smtClean="0"/>
              <a:t>Attributen</a:t>
            </a:r>
          </a:p>
          <a:p>
            <a:pPr lvl="1"/>
            <a:r>
              <a:rPr lang="nl-BE" dirty="0" smtClean="0"/>
              <a:t>Variaties</a:t>
            </a:r>
            <a:endParaRPr lang="nl-BE" dirty="0"/>
          </a:p>
          <a:p>
            <a:r>
              <a:rPr lang="nl-BE" dirty="0" smtClean="0"/>
              <a:t>Gegroepeerde producten</a:t>
            </a:r>
          </a:p>
          <a:p>
            <a:r>
              <a:rPr lang="nl-BE" dirty="0" smtClean="0"/>
              <a:t>Externe /</a:t>
            </a:r>
            <a:r>
              <a:rPr lang="nl-BE" dirty="0" err="1" smtClean="0"/>
              <a:t>affiliate</a:t>
            </a:r>
            <a:r>
              <a:rPr lang="nl-BE" dirty="0" smtClean="0"/>
              <a:t> producten</a:t>
            </a:r>
          </a:p>
          <a:p>
            <a:r>
              <a:rPr lang="nl-BE" dirty="0" smtClean="0"/>
              <a:t>Downloadbare producten</a:t>
            </a:r>
          </a:p>
          <a:p>
            <a:pPr lvl="1"/>
            <a:r>
              <a:rPr lang="nl-BE" dirty="0" smtClean="0"/>
              <a:t>Je kan ook de max </a:t>
            </a:r>
            <a:r>
              <a:rPr lang="nl-BE" dirty="0" err="1" smtClean="0"/>
              <a:t>size</a:t>
            </a:r>
            <a:r>
              <a:rPr lang="nl-BE" dirty="0"/>
              <a:t> bepalen (</a:t>
            </a:r>
            <a:r>
              <a:rPr lang="nl-BE" dirty="0">
                <a:hlinkClick r:id="rId3"/>
              </a:rPr>
              <a:t>https://</a:t>
            </a:r>
            <a:r>
              <a:rPr lang="nl-BE" dirty="0" smtClean="0">
                <a:hlinkClick r:id="rId3"/>
              </a:rPr>
              <a:t>www.youtube.com/watch?v=bw54E8Rylww</a:t>
            </a:r>
            <a:r>
              <a:rPr lang="nl-BE" dirty="0" smtClean="0"/>
              <a:t>) </a:t>
            </a:r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073" y="232395"/>
            <a:ext cx="6905518" cy="590603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0073" y="2866440"/>
            <a:ext cx="5241377" cy="1733270"/>
          </a:xfrm>
          <a:prstGeom prst="rect">
            <a:avLst/>
          </a:prstGeom>
        </p:spPr>
      </p:pic>
      <p:sp>
        <p:nvSpPr>
          <p:cNvPr id="6" name="Afgeronde rechthoek 5"/>
          <p:cNvSpPr/>
          <p:nvPr/>
        </p:nvSpPr>
        <p:spPr>
          <a:xfrm>
            <a:off x="5763491" y="2866440"/>
            <a:ext cx="1136073" cy="19079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Afgeronde rechthoek 6"/>
          <p:cNvSpPr/>
          <p:nvPr/>
        </p:nvSpPr>
        <p:spPr>
          <a:xfrm>
            <a:off x="5195455" y="3937887"/>
            <a:ext cx="743528" cy="18153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1233" y="2063521"/>
            <a:ext cx="7164358" cy="308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2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Facet">
  <a:themeElements>
    <a:clrScheme name="Aangepast 3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C5D90"/>
      </a:accent1>
      <a:accent2>
        <a:srgbClr val="C49CBC"/>
      </a:accent2>
      <a:accent3>
        <a:srgbClr val="E6B91E"/>
      </a:accent3>
      <a:accent4>
        <a:srgbClr val="E76618"/>
      </a:accent4>
      <a:accent5>
        <a:srgbClr val="F5B9B1"/>
      </a:accent5>
      <a:accent6>
        <a:srgbClr val="C49CBC"/>
      </a:accent6>
      <a:hlink>
        <a:srgbClr val="B149A5"/>
      </a:hlink>
      <a:folHlink>
        <a:srgbClr val="6C406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3501</TotalTime>
  <Words>1092</Words>
  <Application>Microsoft Office PowerPoint</Application>
  <PresentationFormat>Breedbeeld</PresentationFormat>
  <Paragraphs>197</Paragraphs>
  <Slides>34</Slides>
  <Notes>5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34</vt:i4>
      </vt:variant>
    </vt:vector>
  </HeadingPairs>
  <TitlesOfParts>
    <vt:vector size="40" baseType="lpstr">
      <vt:lpstr>Arial</vt:lpstr>
      <vt:lpstr>Calibri</vt:lpstr>
      <vt:lpstr>Trebuchet MS</vt:lpstr>
      <vt:lpstr>Wingdings</vt:lpstr>
      <vt:lpstr>Wingdings 3</vt:lpstr>
      <vt:lpstr>Facet</vt:lpstr>
      <vt:lpstr>Wordpress - WooCommerce</vt:lpstr>
      <vt:lpstr>WordPress installatie</vt:lpstr>
      <vt:lpstr>Wat is WooCommerce?</vt:lpstr>
      <vt:lpstr>WooCommerce installatie</vt:lpstr>
      <vt:lpstr>WooCommerce installation</vt:lpstr>
      <vt:lpstr>WooCommerce installation</vt:lpstr>
      <vt:lpstr>Customization – basis setup</vt:lpstr>
      <vt:lpstr>Custom menu</vt:lpstr>
      <vt:lpstr>Create Products</vt:lpstr>
      <vt:lpstr>Variabel product aanmaken</vt:lpstr>
      <vt:lpstr>Order plaatsen + afhandeling</vt:lpstr>
      <vt:lpstr>Order van een downloadable product</vt:lpstr>
      <vt:lpstr>Rapporten</vt:lpstr>
      <vt:lpstr>Coupons</vt:lpstr>
      <vt:lpstr>Refunding</vt:lpstr>
      <vt:lpstr>Accounts</vt:lpstr>
      <vt:lpstr>Reviews</vt:lpstr>
      <vt:lpstr>Betalingssystemen</vt:lpstr>
      <vt:lpstr>Belastingen</vt:lpstr>
      <vt:lpstr>Shipping methods / verzendingsmethodes</vt:lpstr>
      <vt:lpstr>Featured products</vt:lpstr>
      <vt:lpstr>Extra plugins</vt:lpstr>
      <vt:lpstr>Producten importeren</vt:lpstr>
      <vt:lpstr>Currency switcher</vt:lpstr>
      <vt:lpstr>Customization – multilingual </vt:lpstr>
      <vt:lpstr>Customization - multilingual</vt:lpstr>
      <vt:lpstr>Voordelen van WooCommerce</vt:lpstr>
      <vt:lpstr>Nadelen van WooCommerce</vt:lpstr>
      <vt:lpstr>Nice to knows (niet uitgeprobeerd)</vt:lpstr>
      <vt:lpstr>Misschien nog te bespreken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Sarah</dc:creator>
  <cp:lastModifiedBy>Sarah</cp:lastModifiedBy>
  <cp:revision>94</cp:revision>
  <dcterms:created xsi:type="dcterms:W3CDTF">2016-09-25T15:39:54Z</dcterms:created>
  <dcterms:modified xsi:type="dcterms:W3CDTF">2016-11-09T22:34:56Z</dcterms:modified>
</cp:coreProperties>
</file>