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8" r:id="rId9"/>
    <p:sldId id="263" r:id="rId10"/>
    <p:sldId id="272" r:id="rId11"/>
    <p:sldId id="269" r:id="rId12"/>
    <p:sldId id="266" r:id="rId13"/>
    <p:sldId id="271" r:id="rId14"/>
    <p:sldId id="270" r:id="rId15"/>
    <p:sldId id="273" r:id="rId16"/>
    <p:sldId id="274" r:id="rId17"/>
    <p:sldId id="285" r:id="rId18"/>
    <p:sldId id="277" r:id="rId19"/>
    <p:sldId id="267" r:id="rId20"/>
    <p:sldId id="286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64" r:id="rId31"/>
    <p:sldId id="265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EF"/>
    <a:srgbClr val="9B5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27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70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66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96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567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70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55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3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7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3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3303"/>
            <a:ext cx="9144000" cy="2387600"/>
          </a:xfrm>
        </p:spPr>
        <p:txBody>
          <a:bodyPr/>
          <a:lstStyle/>
          <a:p>
            <a:r>
              <a:rPr lang="nl-BE" dirty="0" smtClean="0"/>
              <a:t>Vergelijkende studie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622978"/>
            <a:ext cx="9144000" cy="1655762"/>
          </a:xfrm>
        </p:spPr>
        <p:txBody>
          <a:bodyPr/>
          <a:lstStyle/>
          <a:p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r>
              <a:rPr lang="nl-BE" dirty="0" smtClean="0"/>
              <a:t> – 3WEB&amp;UX</a:t>
            </a:r>
            <a:endParaRPr lang="nl-BE" dirty="0"/>
          </a:p>
        </p:txBody>
      </p:sp>
      <p:pic>
        <p:nvPicPr>
          <p:cNvPr id="5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455629" y="1023106"/>
            <a:ext cx="4394447" cy="21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openc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13" y="417183"/>
            <a:ext cx="4131076" cy="309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5570920" y="2091165"/>
            <a:ext cx="105015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6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VS</a:t>
            </a:r>
            <a:endParaRPr lang="nl-NL" sz="6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61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41"/>
            <a:ext cx="10515600" cy="1325563"/>
          </a:xfrm>
        </p:spPr>
        <p:txBody>
          <a:bodyPr/>
          <a:lstStyle/>
          <a:p>
            <a:r>
              <a:rPr lang="nl-BE" dirty="0" smtClean="0"/>
              <a:t>Product toevoegen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064392"/>
            <a:ext cx="5181600" cy="5638250"/>
          </a:xfrm>
        </p:spPr>
        <p:txBody>
          <a:bodyPr>
            <a:normAutofit/>
          </a:bodyPr>
          <a:lstStyle/>
          <a:p>
            <a:r>
              <a:rPr lang="nl-BE" dirty="0" smtClean="0"/>
              <a:t>Opties</a:t>
            </a:r>
          </a:p>
          <a:p>
            <a:pPr lvl="1"/>
            <a:r>
              <a:rPr lang="nl-BE" dirty="0" smtClean="0"/>
              <a:t>Naam</a:t>
            </a:r>
          </a:p>
          <a:p>
            <a:pPr lvl="1"/>
            <a:r>
              <a:rPr lang="nl-BE" dirty="0" smtClean="0"/>
              <a:t>Beschrijving</a:t>
            </a:r>
          </a:p>
          <a:p>
            <a:pPr lvl="1"/>
            <a:r>
              <a:rPr lang="nl-BE" dirty="0" smtClean="0">
                <a:solidFill>
                  <a:schemeClr val="accent1"/>
                </a:solidFill>
              </a:rPr>
              <a:t>Korte beschrijving</a:t>
            </a:r>
          </a:p>
          <a:p>
            <a:pPr lvl="1"/>
            <a:r>
              <a:rPr lang="nl-BE" dirty="0" smtClean="0"/>
              <a:t>Categorie</a:t>
            </a:r>
          </a:p>
          <a:p>
            <a:pPr lvl="1"/>
            <a:r>
              <a:rPr lang="nl-BE" dirty="0" smtClean="0">
                <a:solidFill>
                  <a:schemeClr val="accent1"/>
                </a:solidFill>
              </a:rPr>
              <a:t>Soort product </a:t>
            </a:r>
            <a:r>
              <a:rPr lang="nl-BE" dirty="0" smtClean="0"/>
              <a:t>(simpel, variabel, downloadbaar)</a:t>
            </a:r>
          </a:p>
          <a:p>
            <a:pPr lvl="1"/>
            <a:r>
              <a:rPr lang="nl-BE" dirty="0" smtClean="0"/>
              <a:t>Prijs (+ kortingsprijs)</a:t>
            </a:r>
          </a:p>
          <a:p>
            <a:pPr lvl="1"/>
            <a:r>
              <a:rPr lang="nl-BE" dirty="0" smtClean="0"/>
              <a:t>Stock</a:t>
            </a:r>
          </a:p>
          <a:p>
            <a:pPr lvl="1"/>
            <a:r>
              <a:rPr lang="nl-BE" dirty="0" smtClean="0"/>
              <a:t>Foto</a:t>
            </a:r>
          </a:p>
          <a:p>
            <a:pPr lvl="1"/>
            <a:r>
              <a:rPr lang="nl-BE" dirty="0" smtClean="0"/>
              <a:t>Galerij</a:t>
            </a:r>
          </a:p>
          <a:p>
            <a:pPr lvl="1"/>
            <a:r>
              <a:rPr lang="nl-BE" dirty="0" smtClean="0"/>
              <a:t>Gerelateerde producten</a:t>
            </a:r>
          </a:p>
          <a:p>
            <a:pPr lvl="1"/>
            <a:r>
              <a:rPr lang="nl-BE" dirty="0" smtClean="0"/>
              <a:t>Tags 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056443"/>
            <a:ext cx="5181600" cy="5894773"/>
          </a:xfrm>
        </p:spPr>
        <p:txBody>
          <a:bodyPr>
            <a:normAutofit/>
          </a:bodyPr>
          <a:lstStyle/>
          <a:p>
            <a:r>
              <a:rPr lang="nl-BE" dirty="0" smtClean="0"/>
              <a:t>Opties</a:t>
            </a:r>
          </a:p>
          <a:p>
            <a:pPr lvl="1"/>
            <a:r>
              <a:rPr lang="nl-BE" dirty="0" smtClean="0"/>
              <a:t>Naam</a:t>
            </a:r>
          </a:p>
          <a:p>
            <a:pPr lvl="1"/>
            <a:r>
              <a:rPr lang="nl-BE" dirty="0" smtClean="0"/>
              <a:t>Beschrijving</a:t>
            </a:r>
          </a:p>
          <a:p>
            <a:pPr lvl="1"/>
            <a:r>
              <a:rPr lang="nl-BE" dirty="0" smtClean="0"/>
              <a:t>Stock</a:t>
            </a:r>
          </a:p>
          <a:p>
            <a:pPr lvl="1"/>
            <a:r>
              <a:rPr lang="nl-BE" dirty="0" smtClean="0">
                <a:solidFill>
                  <a:schemeClr val="accent1"/>
                </a:solidFill>
              </a:rPr>
              <a:t>Fabrikant</a:t>
            </a:r>
          </a:p>
          <a:p>
            <a:pPr lvl="1"/>
            <a:r>
              <a:rPr lang="nl-BE" dirty="0" smtClean="0"/>
              <a:t>Categorie</a:t>
            </a:r>
          </a:p>
          <a:p>
            <a:pPr lvl="1"/>
            <a:r>
              <a:rPr lang="nl-BE" dirty="0" smtClean="0"/>
              <a:t>Prijs (+ kortingsprijs (</a:t>
            </a:r>
            <a:r>
              <a:rPr lang="nl-BE" dirty="0" smtClean="0">
                <a:solidFill>
                  <a:schemeClr val="accent1"/>
                </a:solidFill>
              </a:rPr>
              <a:t>hoeveelheid of gewoon korting</a:t>
            </a:r>
            <a:r>
              <a:rPr lang="nl-BE" dirty="0" smtClean="0"/>
              <a:t>))</a:t>
            </a:r>
          </a:p>
          <a:p>
            <a:pPr lvl="1"/>
            <a:r>
              <a:rPr lang="nl-BE" dirty="0" err="1" smtClean="0">
                <a:solidFill>
                  <a:schemeClr val="accent1"/>
                </a:solidFill>
              </a:rPr>
              <a:t>Recurring</a:t>
            </a:r>
            <a:r>
              <a:rPr lang="nl-BE" dirty="0" smtClean="0">
                <a:solidFill>
                  <a:schemeClr val="accent1"/>
                </a:solidFill>
              </a:rPr>
              <a:t> (op afbetaling)</a:t>
            </a:r>
          </a:p>
          <a:p>
            <a:pPr lvl="1"/>
            <a:r>
              <a:rPr lang="nl-BE" dirty="0" err="1" smtClean="0">
                <a:solidFill>
                  <a:schemeClr val="accent1"/>
                </a:solidFill>
              </a:rPr>
              <a:t>Reward</a:t>
            </a:r>
            <a:r>
              <a:rPr lang="nl-BE" dirty="0" smtClean="0">
                <a:solidFill>
                  <a:schemeClr val="accent1"/>
                </a:solidFill>
              </a:rPr>
              <a:t> points</a:t>
            </a:r>
          </a:p>
          <a:p>
            <a:pPr lvl="1"/>
            <a:r>
              <a:rPr lang="nl-BE" dirty="0" smtClean="0"/>
              <a:t>Foto</a:t>
            </a:r>
          </a:p>
          <a:p>
            <a:pPr lvl="1"/>
            <a:r>
              <a:rPr lang="nl-BE" dirty="0" smtClean="0"/>
              <a:t>Galerij</a:t>
            </a:r>
          </a:p>
          <a:p>
            <a:pPr lvl="1"/>
            <a:r>
              <a:rPr lang="nl-BE" dirty="0" smtClean="0"/>
              <a:t>Gerelateerde producten</a:t>
            </a:r>
          </a:p>
          <a:p>
            <a:pPr lvl="1"/>
            <a:r>
              <a:rPr lang="nl-BE" dirty="0" smtClean="0"/>
              <a:t>Tags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8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Variabele producten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Attributen en variaties worden bij product zelf aangemaakt</a:t>
            </a:r>
          </a:p>
          <a:p>
            <a:r>
              <a:rPr lang="nl-BE" dirty="0" smtClean="0"/>
              <a:t>Mogelijkheid tot verschillende foto’s bij variaties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81707"/>
          </a:xfrm>
        </p:spPr>
        <p:txBody>
          <a:bodyPr>
            <a:normAutofit/>
          </a:bodyPr>
          <a:lstStyle/>
          <a:p>
            <a:r>
              <a:rPr lang="nl-BE" dirty="0" smtClean="0"/>
              <a:t>Variaties (options) worden op een andere pagina aangemaakt en kunnen </a:t>
            </a:r>
            <a:r>
              <a:rPr lang="nl-BE" dirty="0" err="1" smtClean="0"/>
              <a:t>herbruikt</a:t>
            </a:r>
            <a:r>
              <a:rPr lang="nl-BE" dirty="0" smtClean="0"/>
              <a:t> worden bij verschillende producten</a:t>
            </a:r>
          </a:p>
          <a:p>
            <a:r>
              <a:rPr lang="nl-BE" dirty="0" smtClean="0"/>
              <a:t>Productfoto’s verschillen niet bij het aanvinken van andere variatie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578357"/>
            <a:ext cx="5556682" cy="206391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1" y="3684233"/>
            <a:ext cx="3321742" cy="184588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41" y="4697946"/>
            <a:ext cx="3776292" cy="216005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5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 pagina’s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Makkelijk aan te maken</a:t>
            </a:r>
          </a:p>
          <a:p>
            <a:r>
              <a:rPr lang="nl-BE" dirty="0" err="1" smtClean="0"/>
              <a:t>Toevoegbaar</a:t>
            </a:r>
            <a:r>
              <a:rPr lang="nl-BE" dirty="0" smtClean="0"/>
              <a:t> aan menu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Onder </a:t>
            </a:r>
            <a:r>
              <a:rPr lang="nl-BE" dirty="0" err="1" smtClean="0"/>
              <a:t>catalog</a:t>
            </a:r>
            <a:r>
              <a:rPr lang="nl-BE" dirty="0" smtClean="0"/>
              <a:t> &gt; information</a:t>
            </a:r>
          </a:p>
          <a:p>
            <a:r>
              <a:rPr lang="nl-BE" dirty="0" smtClean="0"/>
              <a:t>Beperkte mogelijkheden</a:t>
            </a:r>
          </a:p>
          <a:p>
            <a:pPr lvl="1"/>
            <a:r>
              <a:rPr lang="nl-BE" dirty="0" smtClean="0"/>
              <a:t>Qua </a:t>
            </a:r>
            <a:r>
              <a:rPr lang="nl-BE" dirty="0" err="1" smtClean="0"/>
              <a:t>layout</a:t>
            </a:r>
            <a:endParaRPr lang="nl-BE" dirty="0" smtClean="0"/>
          </a:p>
          <a:p>
            <a:pPr lvl="1"/>
            <a:r>
              <a:rPr lang="nl-BE" dirty="0" smtClean="0"/>
              <a:t>Qua plaatsing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57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Plugins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Heel veel gratis </a:t>
            </a:r>
            <a:r>
              <a:rPr lang="nl-BE" dirty="0" err="1" smtClean="0"/>
              <a:t>plugins</a:t>
            </a:r>
            <a:r>
              <a:rPr lang="nl-BE" dirty="0" smtClean="0"/>
              <a:t> (met goede documentatie)</a:t>
            </a:r>
          </a:p>
          <a:p>
            <a:r>
              <a:rPr lang="nl-BE" dirty="0" smtClean="0"/>
              <a:t>Gratis </a:t>
            </a:r>
            <a:r>
              <a:rPr lang="nl-BE" dirty="0" err="1" smtClean="0"/>
              <a:t>vertaalplugins</a:t>
            </a:r>
            <a:r>
              <a:rPr lang="nl-BE" dirty="0" smtClean="0"/>
              <a:t> (buggy)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Verschillende extensies (veelal betalend)</a:t>
            </a:r>
          </a:p>
          <a:p>
            <a:r>
              <a:rPr lang="nl-BE" dirty="0" smtClean="0"/>
              <a:t>Geen gratis </a:t>
            </a:r>
            <a:r>
              <a:rPr lang="nl-BE" dirty="0" err="1" smtClean="0"/>
              <a:t>vertaalplugins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25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Unieke verschillen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Product </a:t>
            </a:r>
            <a:r>
              <a:rPr lang="nl-BE" dirty="0" err="1" smtClean="0"/>
              <a:t>comparison</a:t>
            </a:r>
            <a:endParaRPr lang="nl-BE" dirty="0" smtClean="0"/>
          </a:p>
          <a:p>
            <a:r>
              <a:rPr lang="nl-BE" dirty="0" smtClean="0"/>
              <a:t>Brands support</a:t>
            </a:r>
          </a:p>
          <a:p>
            <a:r>
              <a:rPr lang="nl-BE" dirty="0" err="1" smtClean="0"/>
              <a:t>Wish</a:t>
            </a:r>
            <a:r>
              <a:rPr lang="nl-BE" dirty="0" smtClean="0"/>
              <a:t> list</a:t>
            </a:r>
          </a:p>
          <a:p>
            <a:r>
              <a:rPr lang="nl-BE" dirty="0" smtClean="0"/>
              <a:t>Gift </a:t>
            </a:r>
            <a:r>
              <a:rPr lang="nl-BE" dirty="0" err="1" smtClean="0"/>
              <a:t>certificates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10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Algemene zaken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Ordenen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drag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and</a:t>
            </a:r>
            <a:r>
              <a:rPr lang="nl-BE" dirty="0" smtClean="0">
                <a:sym typeface="Wingdings" panose="05000000000000000000" pitchFamily="2" charset="2"/>
              </a:rPr>
              <a:t> drop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Capaciteit  geen echte beperking, maar gaat nogal snel trager en trager werken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Meerdere standaard </a:t>
            </a:r>
            <a:r>
              <a:rPr lang="nl-BE" dirty="0" err="1" smtClean="0">
                <a:sym typeface="Wingdings" panose="05000000000000000000" pitchFamily="2" charset="2"/>
              </a:rPr>
              <a:t>payment</a:t>
            </a:r>
            <a:r>
              <a:rPr lang="nl-BE" dirty="0" smtClean="0">
                <a:sym typeface="Wingdings" panose="05000000000000000000" pitchFamily="2" charset="2"/>
              </a:rPr>
              <a:t> methodes</a:t>
            </a:r>
            <a:endParaRPr lang="nl-BE" dirty="0" smtClean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Ordenen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sort</a:t>
            </a:r>
            <a:r>
              <a:rPr lang="nl-BE" dirty="0" smtClean="0">
                <a:sym typeface="Wingdings" panose="05000000000000000000" pitchFamily="2" charset="2"/>
              </a:rPr>
              <a:t> order ingeven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Capaciteit  geen beperking  snelheid blijft goed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/>
              <a:t>Standaard alleen cash on delivery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2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Algemeen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493989" y="1439917"/>
            <a:ext cx="5525812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Gebruiksvriendelijkheid (+) (CMS):</a:t>
            </a:r>
          </a:p>
          <a:p>
            <a:pPr lvl="1"/>
            <a:r>
              <a:rPr lang="nl-BE" dirty="0" err="1" smtClean="0"/>
              <a:t>Drag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drop</a:t>
            </a:r>
          </a:p>
          <a:p>
            <a:pPr lvl="1"/>
            <a:r>
              <a:rPr lang="nl-BE" dirty="0" smtClean="0"/>
              <a:t>Pop-ups</a:t>
            </a:r>
          </a:p>
          <a:p>
            <a:pPr lvl="1"/>
            <a:r>
              <a:rPr lang="nl-BE" dirty="0" smtClean="0"/>
              <a:t>Logische indeling</a:t>
            </a:r>
          </a:p>
          <a:p>
            <a:pPr lvl="1"/>
            <a:r>
              <a:rPr lang="nl-BE" dirty="0" smtClean="0"/>
              <a:t>Kleuren </a:t>
            </a:r>
            <a:r>
              <a:rPr lang="nl-BE" dirty="0" err="1" smtClean="0"/>
              <a:t>etc</a:t>
            </a:r>
            <a:r>
              <a:rPr lang="nl-BE" dirty="0" smtClean="0"/>
              <a:t> in </a:t>
            </a:r>
            <a:r>
              <a:rPr lang="nl-BE" dirty="0" err="1" smtClean="0"/>
              <a:t>adminpanel</a:t>
            </a:r>
            <a:endParaRPr lang="nl-BE" dirty="0"/>
          </a:p>
          <a:p>
            <a:r>
              <a:rPr lang="nl-BE" dirty="0" smtClean="0"/>
              <a:t>Capaciteit:</a:t>
            </a:r>
          </a:p>
          <a:p>
            <a:pPr lvl="1"/>
            <a:r>
              <a:rPr lang="nl-BE" dirty="0" smtClean="0"/>
              <a:t>Geen echte limiet, maar aangeraden voor kleinere webshops</a:t>
            </a:r>
            <a:endParaRPr lang="nl-BE" dirty="0" smtClean="0"/>
          </a:p>
          <a:p>
            <a:r>
              <a:rPr lang="nl-BE" dirty="0" err="1" smtClean="0"/>
              <a:t>Plugins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Veel (+ vaak gratis)</a:t>
            </a:r>
          </a:p>
          <a:p>
            <a:pPr lvl="1"/>
            <a:r>
              <a:rPr lang="nl-BE" dirty="0" smtClean="0"/>
              <a:t>Goede documentatie</a:t>
            </a:r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Gebruiksvriendelijkheid (+-):</a:t>
            </a:r>
          </a:p>
          <a:p>
            <a:pPr lvl="1"/>
            <a:r>
              <a:rPr lang="nl-BE" dirty="0" err="1" smtClean="0"/>
              <a:t>Sort</a:t>
            </a:r>
            <a:r>
              <a:rPr lang="nl-BE" dirty="0" smtClean="0"/>
              <a:t> order ingeven</a:t>
            </a:r>
          </a:p>
          <a:p>
            <a:pPr lvl="1"/>
            <a:r>
              <a:rPr lang="nl-BE" dirty="0" smtClean="0"/>
              <a:t>Weinig info-ballonnetjes</a:t>
            </a:r>
          </a:p>
          <a:p>
            <a:pPr lvl="1"/>
            <a:r>
              <a:rPr lang="nl-BE" dirty="0" smtClean="0"/>
              <a:t>Chaotischer</a:t>
            </a:r>
          </a:p>
          <a:p>
            <a:pPr lvl="1"/>
            <a:r>
              <a:rPr lang="nl-BE" dirty="0" smtClean="0"/>
              <a:t>Kleuren </a:t>
            </a:r>
            <a:r>
              <a:rPr lang="nl-BE" dirty="0" err="1" smtClean="0"/>
              <a:t>etc</a:t>
            </a:r>
            <a:r>
              <a:rPr lang="nl-BE" dirty="0" smtClean="0"/>
              <a:t> in </a:t>
            </a:r>
            <a:r>
              <a:rPr lang="nl-BE" dirty="0" err="1" smtClean="0"/>
              <a:t>css</a:t>
            </a:r>
            <a:endParaRPr lang="nl-BE" dirty="0" smtClean="0"/>
          </a:p>
          <a:p>
            <a:r>
              <a:rPr lang="nl-BE" dirty="0" smtClean="0"/>
              <a:t>Capaciteit:</a:t>
            </a:r>
          </a:p>
          <a:p>
            <a:pPr lvl="1"/>
            <a:r>
              <a:rPr lang="nl-BE" dirty="0" smtClean="0"/>
              <a:t>Geen echte limiet</a:t>
            </a:r>
            <a:br>
              <a:rPr lang="nl-BE" dirty="0" smtClean="0"/>
            </a:br>
            <a:endParaRPr lang="nl-BE" dirty="0"/>
          </a:p>
          <a:p>
            <a:r>
              <a:rPr lang="nl-BE" dirty="0" err="1" smtClean="0"/>
              <a:t>Plugins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Redelijk wat (veelal betalend)</a:t>
            </a:r>
          </a:p>
          <a:p>
            <a:pPr lvl="1"/>
            <a:r>
              <a:rPr lang="nl-BE" dirty="0" smtClean="0"/>
              <a:t>Verschrikkelijke documentatie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76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Taal en valuta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Taal:</a:t>
            </a:r>
          </a:p>
          <a:p>
            <a:pPr lvl="1"/>
            <a:r>
              <a:rPr lang="nl-BE" dirty="0" smtClean="0"/>
              <a:t>Standaard 1</a:t>
            </a:r>
          </a:p>
          <a:p>
            <a:pPr lvl="1"/>
            <a:r>
              <a:rPr lang="nl-BE" dirty="0" smtClean="0"/>
              <a:t>Meerdere gratis </a:t>
            </a:r>
            <a:r>
              <a:rPr lang="nl-BE" dirty="0" err="1" smtClean="0"/>
              <a:t>plugins</a:t>
            </a:r>
            <a:r>
              <a:rPr lang="nl-BE" dirty="0"/>
              <a:t> </a:t>
            </a:r>
            <a:r>
              <a:rPr lang="nl-BE" dirty="0" smtClean="0"/>
              <a:t>(buggy)</a:t>
            </a:r>
          </a:p>
          <a:p>
            <a:pPr lvl="1"/>
            <a:r>
              <a:rPr lang="nl-BE" dirty="0" smtClean="0"/>
              <a:t>Goede betalende </a:t>
            </a:r>
            <a:r>
              <a:rPr lang="nl-BE" dirty="0" err="1" smtClean="0"/>
              <a:t>plugins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Valuta</a:t>
            </a:r>
          </a:p>
          <a:p>
            <a:pPr lvl="1"/>
            <a:r>
              <a:rPr lang="nl-BE" dirty="0" smtClean="0"/>
              <a:t>Standaard 1</a:t>
            </a:r>
          </a:p>
          <a:p>
            <a:pPr lvl="1"/>
            <a:r>
              <a:rPr lang="nl-BE" dirty="0" smtClean="0"/>
              <a:t>Uitbreiding naar 2 met gratis </a:t>
            </a:r>
            <a:r>
              <a:rPr lang="nl-BE" dirty="0" err="1" smtClean="0"/>
              <a:t>plugin</a:t>
            </a:r>
            <a:endParaRPr lang="nl-BE" dirty="0" smtClean="0"/>
          </a:p>
          <a:p>
            <a:pPr lvl="1"/>
            <a:r>
              <a:rPr lang="nl-BE" dirty="0" smtClean="0"/>
              <a:t>Meerdere is betalen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Taal:</a:t>
            </a:r>
          </a:p>
          <a:p>
            <a:pPr lvl="1"/>
            <a:r>
              <a:rPr lang="nl-BE" dirty="0" smtClean="0"/>
              <a:t>Standaard 1</a:t>
            </a:r>
          </a:p>
          <a:p>
            <a:pPr lvl="1"/>
            <a:r>
              <a:rPr lang="nl-BE" dirty="0" err="1" smtClean="0"/>
              <a:t>Plugins</a:t>
            </a:r>
            <a:r>
              <a:rPr lang="nl-BE" dirty="0" smtClean="0"/>
              <a:t> mogelijk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Valuta</a:t>
            </a:r>
          </a:p>
          <a:p>
            <a:pPr lvl="1"/>
            <a:r>
              <a:rPr lang="nl-BE" dirty="0" smtClean="0"/>
              <a:t>Zoveel toevoegen als je wil</a:t>
            </a:r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4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Producten toevoegen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 lnSpcReduction="10000"/>
          </a:bodyPr>
          <a:lstStyle/>
          <a:p>
            <a:pPr lvl="1"/>
            <a:r>
              <a:rPr lang="nl-BE" dirty="0"/>
              <a:t>Naam</a:t>
            </a:r>
          </a:p>
          <a:p>
            <a:pPr lvl="1"/>
            <a:r>
              <a:rPr lang="nl-BE" dirty="0"/>
              <a:t>Beschrijving</a:t>
            </a:r>
          </a:p>
          <a:p>
            <a:pPr lvl="1"/>
            <a:r>
              <a:rPr lang="nl-BE" dirty="0">
                <a:solidFill>
                  <a:srgbClr val="9B5C8F"/>
                </a:solidFill>
              </a:rPr>
              <a:t>Korte beschrijving</a:t>
            </a:r>
          </a:p>
          <a:p>
            <a:pPr lvl="1"/>
            <a:r>
              <a:rPr lang="nl-BE" dirty="0"/>
              <a:t>Categorie</a:t>
            </a:r>
          </a:p>
          <a:p>
            <a:pPr lvl="1"/>
            <a:r>
              <a:rPr lang="nl-BE" dirty="0">
                <a:solidFill>
                  <a:srgbClr val="9B5C8F"/>
                </a:solidFill>
              </a:rPr>
              <a:t>Soort product </a:t>
            </a:r>
            <a:r>
              <a:rPr lang="nl-BE" dirty="0"/>
              <a:t>(simpel, variabel, downloadbaar)</a:t>
            </a:r>
          </a:p>
          <a:p>
            <a:pPr lvl="1"/>
            <a:r>
              <a:rPr lang="nl-BE" dirty="0"/>
              <a:t>Prijs (+ kortingsprijs)</a:t>
            </a:r>
          </a:p>
          <a:p>
            <a:pPr lvl="1"/>
            <a:r>
              <a:rPr lang="nl-BE" dirty="0"/>
              <a:t>Stock</a:t>
            </a:r>
          </a:p>
          <a:p>
            <a:pPr lvl="1"/>
            <a:r>
              <a:rPr lang="nl-BE" dirty="0"/>
              <a:t>Foto</a:t>
            </a:r>
          </a:p>
          <a:p>
            <a:pPr lvl="1"/>
            <a:r>
              <a:rPr lang="nl-BE" dirty="0"/>
              <a:t>Galerij</a:t>
            </a:r>
          </a:p>
          <a:p>
            <a:pPr lvl="1"/>
            <a:r>
              <a:rPr lang="nl-BE" dirty="0"/>
              <a:t>Gerelateerde producten</a:t>
            </a:r>
          </a:p>
          <a:p>
            <a:pPr lvl="1"/>
            <a:r>
              <a:rPr lang="nl-BE" dirty="0"/>
              <a:t>Tags </a:t>
            </a:r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5110657" cy="5418083"/>
          </a:xfrm>
        </p:spPr>
        <p:txBody>
          <a:bodyPr>
            <a:normAutofit lnSpcReduction="10000"/>
          </a:bodyPr>
          <a:lstStyle/>
          <a:p>
            <a:pPr lvl="1"/>
            <a:r>
              <a:rPr lang="nl-BE" dirty="0"/>
              <a:t>Naam</a:t>
            </a:r>
          </a:p>
          <a:p>
            <a:pPr lvl="1"/>
            <a:r>
              <a:rPr lang="nl-BE" dirty="0"/>
              <a:t>Beschrijving</a:t>
            </a:r>
          </a:p>
          <a:p>
            <a:pPr lvl="1"/>
            <a:r>
              <a:rPr lang="nl-BE" dirty="0"/>
              <a:t>Stock</a:t>
            </a:r>
          </a:p>
          <a:p>
            <a:pPr lvl="1"/>
            <a:r>
              <a:rPr lang="nl-BE" dirty="0">
                <a:solidFill>
                  <a:srgbClr val="39C5EF"/>
                </a:solidFill>
              </a:rPr>
              <a:t>Fabrikant</a:t>
            </a:r>
          </a:p>
          <a:p>
            <a:pPr lvl="1"/>
            <a:r>
              <a:rPr lang="nl-BE" dirty="0"/>
              <a:t>Categorie</a:t>
            </a:r>
          </a:p>
          <a:p>
            <a:pPr lvl="1"/>
            <a:r>
              <a:rPr lang="nl-BE" dirty="0"/>
              <a:t>Prijs (+ kortingsprijs (</a:t>
            </a:r>
            <a:r>
              <a:rPr lang="nl-BE" dirty="0">
                <a:solidFill>
                  <a:srgbClr val="39C5EF"/>
                </a:solidFill>
              </a:rPr>
              <a:t>hoeveelheid of gewoon korting</a:t>
            </a:r>
            <a:r>
              <a:rPr lang="nl-BE" dirty="0"/>
              <a:t>))</a:t>
            </a:r>
          </a:p>
          <a:p>
            <a:pPr lvl="1"/>
            <a:r>
              <a:rPr lang="nl-BE" dirty="0" err="1">
                <a:solidFill>
                  <a:srgbClr val="39C5EF"/>
                </a:solidFill>
              </a:rPr>
              <a:t>Recurring</a:t>
            </a:r>
            <a:r>
              <a:rPr lang="nl-BE" dirty="0">
                <a:solidFill>
                  <a:srgbClr val="39C5EF"/>
                </a:solidFill>
              </a:rPr>
              <a:t> (op afbetaling)</a:t>
            </a:r>
          </a:p>
          <a:p>
            <a:pPr lvl="1"/>
            <a:r>
              <a:rPr lang="nl-BE" dirty="0" err="1">
                <a:solidFill>
                  <a:srgbClr val="39C5EF"/>
                </a:solidFill>
              </a:rPr>
              <a:t>Reward</a:t>
            </a:r>
            <a:r>
              <a:rPr lang="nl-BE" dirty="0">
                <a:solidFill>
                  <a:srgbClr val="39C5EF"/>
                </a:solidFill>
              </a:rPr>
              <a:t> </a:t>
            </a:r>
            <a:r>
              <a:rPr lang="nl-BE" dirty="0" smtClean="0">
                <a:solidFill>
                  <a:srgbClr val="39C5EF"/>
                </a:solidFill>
              </a:rPr>
              <a:t>points</a:t>
            </a:r>
          </a:p>
          <a:p>
            <a:pPr lvl="1"/>
            <a:r>
              <a:rPr lang="nl-BE" dirty="0" smtClean="0">
                <a:solidFill>
                  <a:srgbClr val="39C5EF"/>
                </a:solidFill>
              </a:rPr>
              <a:t>Attributen (</a:t>
            </a:r>
            <a:r>
              <a:rPr lang="nl-BE" dirty="0" err="1" smtClean="0">
                <a:solidFill>
                  <a:srgbClr val="39C5EF"/>
                </a:solidFill>
              </a:rPr>
              <a:t>bvb</a:t>
            </a:r>
            <a:r>
              <a:rPr lang="nl-BE" dirty="0" smtClean="0">
                <a:solidFill>
                  <a:srgbClr val="39C5EF"/>
                </a:solidFill>
              </a:rPr>
              <a:t> </a:t>
            </a:r>
            <a:r>
              <a:rPr lang="nl-BE" dirty="0" err="1" smtClean="0">
                <a:solidFill>
                  <a:srgbClr val="39C5EF"/>
                </a:solidFill>
              </a:rPr>
              <a:t>clockspeed</a:t>
            </a:r>
            <a:r>
              <a:rPr lang="nl-BE" dirty="0" smtClean="0">
                <a:solidFill>
                  <a:srgbClr val="39C5EF"/>
                </a:solidFill>
              </a:rPr>
              <a:t>, megapixels)</a:t>
            </a:r>
            <a:endParaRPr lang="nl-BE" dirty="0">
              <a:solidFill>
                <a:srgbClr val="39C5EF"/>
              </a:solidFill>
            </a:endParaRPr>
          </a:p>
          <a:p>
            <a:pPr lvl="1"/>
            <a:r>
              <a:rPr lang="nl-BE" dirty="0"/>
              <a:t>Foto</a:t>
            </a:r>
          </a:p>
          <a:p>
            <a:pPr lvl="1"/>
            <a:r>
              <a:rPr lang="nl-BE" dirty="0"/>
              <a:t>Galerij</a:t>
            </a:r>
          </a:p>
          <a:p>
            <a:pPr lvl="1"/>
            <a:r>
              <a:rPr lang="nl-BE" dirty="0"/>
              <a:t>Gerelateerde producten</a:t>
            </a:r>
          </a:p>
          <a:p>
            <a:pPr lvl="1"/>
            <a:r>
              <a:rPr lang="nl-BE" dirty="0"/>
              <a:t>Tags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24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 bespreken verschillen</a:t>
            </a:r>
          </a:p>
          <a:p>
            <a:r>
              <a:rPr lang="nl-BE" dirty="0" smtClean="0"/>
              <a:t>Gebruiksgemak</a:t>
            </a:r>
          </a:p>
          <a:p>
            <a:r>
              <a:rPr lang="nl-BE" dirty="0" smtClean="0"/>
              <a:t>Mogelijke </a:t>
            </a:r>
            <a:r>
              <a:rPr lang="nl-BE" dirty="0" err="1" smtClean="0"/>
              <a:t>plugins</a:t>
            </a:r>
            <a:endParaRPr lang="nl-BE" dirty="0" smtClean="0"/>
          </a:p>
          <a:p>
            <a:r>
              <a:rPr lang="nl-BE" dirty="0" smtClean="0"/>
              <a:t>Meertaligheid</a:t>
            </a:r>
          </a:p>
          <a:p>
            <a:r>
              <a:rPr lang="nl-BE" dirty="0" smtClean="0"/>
              <a:t>Reactietijd (ik denk dat </a:t>
            </a:r>
            <a:r>
              <a:rPr lang="nl-BE" dirty="0" err="1" smtClean="0"/>
              <a:t>opencart</a:t>
            </a:r>
            <a:r>
              <a:rPr lang="nl-BE" dirty="0" smtClean="0"/>
              <a:t> iets sneller reageert op commando’s dan </a:t>
            </a:r>
            <a:r>
              <a:rPr lang="nl-BE" dirty="0" err="1" smtClean="0"/>
              <a:t>woocommerce</a:t>
            </a:r>
            <a:r>
              <a:rPr lang="nl-BE" dirty="0" smtClean="0"/>
              <a:t>) (</a:t>
            </a:r>
            <a:r>
              <a:rPr lang="nl-BE" dirty="0" err="1" smtClean="0"/>
              <a:t>woocommerce</a:t>
            </a:r>
            <a:r>
              <a:rPr lang="nl-BE" dirty="0" smtClean="0"/>
              <a:t> kan ook maar beperkt aantal producten aan)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73269" y="199697"/>
            <a:ext cx="5318234" cy="6484882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035566" y="199697"/>
            <a:ext cx="5318234" cy="6484882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7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Producten </a:t>
            </a:r>
            <a:r>
              <a:rPr lang="nl-BE" dirty="0" smtClean="0"/>
              <a:t>toevoegen nadelen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pPr lvl="1"/>
            <a:r>
              <a:rPr lang="nl-BE" dirty="0" smtClean="0"/>
              <a:t>Geen mooie uitlijning op shoppagina (foto’s niet </a:t>
            </a:r>
            <a:r>
              <a:rPr lang="nl-BE" dirty="0" err="1" smtClean="0"/>
              <a:t>gecropt</a:t>
            </a:r>
            <a:r>
              <a:rPr lang="nl-BE" dirty="0" smtClean="0"/>
              <a:t>)</a:t>
            </a:r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5110657" cy="5418083"/>
          </a:xfrm>
        </p:spPr>
        <p:txBody>
          <a:bodyPr>
            <a:normAutofit/>
          </a:bodyPr>
          <a:lstStyle/>
          <a:p>
            <a:pPr lvl="1"/>
            <a:r>
              <a:rPr lang="nl-BE" dirty="0" smtClean="0"/>
              <a:t>Te veel opties</a:t>
            </a:r>
          </a:p>
          <a:p>
            <a:pPr lvl="1"/>
            <a:r>
              <a:rPr lang="nl-BE" dirty="0" smtClean="0"/>
              <a:t>Model is verplicht</a:t>
            </a:r>
          </a:p>
          <a:p>
            <a:pPr lvl="1"/>
            <a:r>
              <a:rPr lang="nl-BE" dirty="0" smtClean="0"/>
              <a:t>Prijs en kortingsprijs staan niet bij elkaar</a:t>
            </a:r>
          </a:p>
          <a:p>
            <a:pPr lvl="1"/>
            <a:r>
              <a:rPr lang="nl-BE" dirty="0" err="1" smtClean="0"/>
              <a:t>Recurring</a:t>
            </a:r>
            <a:r>
              <a:rPr lang="nl-BE" dirty="0" smtClean="0"/>
              <a:t> profile aangemaakt, </a:t>
            </a:r>
            <a:r>
              <a:rPr lang="nl-BE" dirty="0" err="1" smtClean="0"/>
              <a:t>recurring</a:t>
            </a:r>
            <a:r>
              <a:rPr lang="nl-BE" dirty="0" smtClean="0"/>
              <a:t> profile toevoegen werkt niet meer</a:t>
            </a:r>
            <a:endParaRPr lang="nl-BE" dirty="0" smtClean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6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Variabele producten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/>
              <a:t>Attributen en variaties worden bij product zelf aangemaakt</a:t>
            </a:r>
          </a:p>
          <a:p>
            <a:r>
              <a:rPr lang="nl-BE" dirty="0"/>
              <a:t>Mogelijkheid tot verschillende foto’s bij variaties</a:t>
            </a:r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/>
              <a:t>Variaties (options) worden op een andere pagina aangemaakt en kunnen </a:t>
            </a:r>
            <a:r>
              <a:rPr lang="nl-BE" dirty="0" err="1"/>
              <a:t>herbruikt</a:t>
            </a:r>
            <a:r>
              <a:rPr lang="nl-BE" dirty="0"/>
              <a:t> worden bij verschillende producten</a:t>
            </a:r>
          </a:p>
          <a:p>
            <a:r>
              <a:rPr lang="nl-BE" dirty="0"/>
              <a:t>Productfoto’s verschillen niet bij het aanvinken van andere variatie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1" y="3320339"/>
            <a:ext cx="3321742" cy="184588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8" y="4280654"/>
            <a:ext cx="3776292" cy="216005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12" y="4620668"/>
            <a:ext cx="5556682" cy="20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Categorieën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58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Orders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Betaalopties:</a:t>
            </a:r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Returnen</a:t>
            </a:r>
            <a:r>
              <a:rPr lang="nl-BE" dirty="0" smtClean="0"/>
              <a:t>:</a:t>
            </a:r>
            <a:endParaRPr lang="nl-BE" dirty="0"/>
          </a:p>
          <a:p>
            <a:pPr lvl="1"/>
            <a:r>
              <a:rPr lang="nl-BE" dirty="0" smtClean="0"/>
              <a:t>Niet mogelijk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Betaalopties: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Returnen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Is mogelijk</a:t>
            </a:r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30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7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58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2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Algemene voordelen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Veel pop-</a:t>
            </a:r>
            <a:r>
              <a:rPr lang="nl-BE" dirty="0" err="1" smtClean="0"/>
              <a:t>up’s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toelichting van velden </a:t>
            </a:r>
            <a:r>
              <a:rPr lang="nl-BE" dirty="0" err="1" smtClean="0">
                <a:sym typeface="Wingdings" panose="05000000000000000000" pitchFamily="2" charset="2"/>
              </a:rPr>
              <a:t>etc</a:t>
            </a:r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Blijft snel werken</a:t>
            </a:r>
          </a:p>
          <a:p>
            <a:r>
              <a:rPr lang="nl-BE" dirty="0" smtClean="0"/>
              <a:t>Extra opties:</a:t>
            </a:r>
          </a:p>
          <a:p>
            <a:pPr lvl="1"/>
            <a:r>
              <a:rPr lang="nl-BE" dirty="0" err="1" smtClean="0"/>
              <a:t>Wish</a:t>
            </a:r>
            <a:r>
              <a:rPr lang="nl-BE" dirty="0" smtClean="0"/>
              <a:t> list</a:t>
            </a:r>
          </a:p>
          <a:p>
            <a:pPr lvl="1"/>
            <a:r>
              <a:rPr lang="nl-BE" dirty="0" smtClean="0"/>
              <a:t>Product </a:t>
            </a:r>
            <a:r>
              <a:rPr lang="nl-BE" dirty="0" err="1" smtClean="0"/>
              <a:t>comparison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73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Algemene nadelen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Producten zoeken </a:t>
            </a:r>
            <a:r>
              <a:rPr lang="nl-BE" dirty="0" smtClean="0">
                <a:sym typeface="Wingdings" panose="05000000000000000000" pitchFamily="2" charset="2"/>
              </a:rPr>
              <a:t> niet op categorie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Weinig info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Slechte info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8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6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Voordeel </a:t>
            </a:r>
            <a:r>
              <a:rPr lang="nl-BE" dirty="0" err="1" smtClean="0"/>
              <a:t>opencart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currency</a:t>
            </a:r>
            <a:r>
              <a:rPr lang="nl-BE" dirty="0" smtClean="0">
                <a:sym typeface="Wingdings" panose="05000000000000000000" pitchFamily="2" charset="2"/>
              </a:rPr>
              <a:t> change zit er automatisch in voor 3 basiseenheden.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Opencart</a:t>
            </a:r>
            <a:r>
              <a:rPr lang="nl-BE" dirty="0" smtClean="0">
                <a:sym typeface="Wingdings" panose="05000000000000000000" pitchFamily="2" charset="2"/>
              </a:rPr>
              <a:t> algemeen beheren/</a:t>
            </a:r>
            <a:r>
              <a:rPr lang="nl-BE" dirty="0" err="1" smtClean="0">
                <a:sym typeface="Wingdings" panose="05000000000000000000" pitchFamily="2" charset="2"/>
              </a:rPr>
              <a:t>layouten</a:t>
            </a:r>
            <a:r>
              <a:rPr lang="nl-BE" dirty="0" smtClean="0">
                <a:sym typeface="Wingdings" panose="05000000000000000000" pitchFamily="2" charset="2"/>
              </a:rPr>
              <a:t> is veel moeilijker omdat het geen echt </a:t>
            </a:r>
            <a:r>
              <a:rPr lang="nl-BE" dirty="0" err="1" smtClean="0">
                <a:sym typeface="Wingdings" panose="05000000000000000000" pitchFamily="2" charset="2"/>
              </a:rPr>
              <a:t>cms</a:t>
            </a:r>
            <a:r>
              <a:rPr lang="nl-BE" dirty="0" smtClean="0">
                <a:sym typeface="Wingdings" panose="05000000000000000000" pitchFamily="2" charset="2"/>
              </a:rPr>
              <a:t> systeem is  alles moet veel meer in de </a:t>
            </a:r>
            <a:r>
              <a:rPr lang="nl-BE" dirty="0" err="1" smtClean="0">
                <a:sym typeface="Wingdings" panose="05000000000000000000" pitchFamily="2" charset="2"/>
              </a:rPr>
              <a:t>php</a:t>
            </a:r>
            <a:r>
              <a:rPr lang="nl-BE" dirty="0" smtClean="0">
                <a:sym typeface="Wingdings" panose="05000000000000000000" pitchFamily="2" charset="2"/>
              </a:rPr>
              <a:t> en </a:t>
            </a:r>
            <a:r>
              <a:rPr lang="nl-BE" dirty="0" err="1" smtClean="0">
                <a:sym typeface="Wingdings" panose="05000000000000000000" pitchFamily="2" charset="2"/>
              </a:rPr>
              <a:t>css</a:t>
            </a:r>
            <a:r>
              <a:rPr lang="nl-BE" dirty="0" smtClean="0">
                <a:sym typeface="Wingdings" panose="05000000000000000000" pitchFamily="2" charset="2"/>
              </a:rPr>
              <a:t> files </a:t>
            </a:r>
            <a:r>
              <a:rPr lang="nl-BE" smtClean="0">
                <a:sym typeface="Wingdings" panose="05000000000000000000" pitchFamily="2" charset="2"/>
              </a:rPr>
              <a:t>zelf gebeuren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65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/>
            </a:r>
            <a:br>
              <a:rPr lang="nl-BE" dirty="0" smtClean="0"/>
            </a:br>
            <a:r>
              <a:rPr lang="nl-BE" dirty="0"/>
              <a:t/>
            </a:r>
            <a:br>
              <a:rPr lang="nl-BE" dirty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1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Producten aanmaken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Opencart</a:t>
            </a:r>
            <a:r>
              <a:rPr lang="nl-BE" dirty="0" smtClean="0"/>
              <a:t> heeft meer opties</a:t>
            </a:r>
          </a:p>
          <a:p>
            <a:pPr lvl="1"/>
            <a:r>
              <a:rPr lang="nl-BE" dirty="0" smtClean="0"/>
              <a:t>Maar moeilijker images up te </a:t>
            </a:r>
            <a:r>
              <a:rPr lang="nl-BE" dirty="0" err="1" smtClean="0"/>
              <a:t>loaden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rechtstreeks in map in </a:t>
            </a:r>
            <a:r>
              <a:rPr lang="nl-BE" dirty="0" err="1" smtClean="0">
                <a:sym typeface="Wingdings" panose="05000000000000000000" pitchFamily="2" charset="2"/>
              </a:rPr>
              <a:t>opencart</a:t>
            </a:r>
            <a:r>
              <a:rPr lang="nl-BE" dirty="0" smtClean="0">
                <a:sym typeface="Wingdings" panose="05000000000000000000" pitchFamily="2" charset="2"/>
              </a:rPr>
              <a:t> folder </a:t>
            </a:r>
            <a:r>
              <a:rPr lang="nl-BE" dirty="0" err="1" smtClean="0">
                <a:sym typeface="Wingdings" panose="05000000000000000000" pitchFamily="2" charset="2"/>
              </a:rPr>
              <a:t>kopieren</a:t>
            </a:r>
            <a:r>
              <a:rPr lang="nl-BE" dirty="0" smtClean="0">
                <a:sym typeface="Wingdings" panose="05000000000000000000" pitchFamily="2" charset="2"/>
              </a:rPr>
              <a:t> (je kan dus niet gewoon een afbeelding uploaden vanaf je computer)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is gebruiksvriendelijker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Kleuren </a:t>
            </a:r>
            <a:r>
              <a:rPr lang="nl-BE" dirty="0" err="1" smtClean="0">
                <a:sym typeface="Wingdings" panose="05000000000000000000" pitchFamily="2" charset="2"/>
              </a:rPr>
              <a:t>enz</a:t>
            </a:r>
            <a:r>
              <a:rPr lang="nl-BE" dirty="0" smtClean="0">
                <a:sym typeface="Wingdings" panose="05000000000000000000" pitchFamily="2" charset="2"/>
              </a:rPr>
              <a:t> kunnen in </a:t>
            </a:r>
            <a:r>
              <a:rPr lang="nl-BE" dirty="0" err="1" smtClean="0">
                <a:sym typeface="Wingdings" panose="05000000000000000000" pitchFamily="2" charset="2"/>
              </a:rPr>
              <a:t>admin</a:t>
            </a:r>
            <a:r>
              <a:rPr lang="nl-BE" dirty="0" smtClean="0">
                <a:sym typeface="Wingdings" panose="05000000000000000000" pitchFamily="2" charset="2"/>
              </a:rPr>
              <a:t> paneel aangepast worden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Opencart</a:t>
            </a:r>
            <a:r>
              <a:rPr lang="nl-BE" dirty="0" smtClean="0">
                <a:sym typeface="Wingdings" panose="05000000000000000000" pitchFamily="2" charset="2"/>
              </a:rPr>
              <a:t>  in </a:t>
            </a:r>
            <a:r>
              <a:rPr lang="nl-BE" dirty="0" err="1" smtClean="0">
                <a:sym typeface="Wingdings" panose="05000000000000000000" pitchFamily="2" charset="2"/>
              </a:rPr>
              <a:t>stylesheets</a:t>
            </a:r>
            <a:r>
              <a:rPr lang="nl-BE" dirty="0" smtClean="0">
                <a:sym typeface="Wingdings" panose="05000000000000000000" pitchFamily="2" charset="2"/>
              </a:rPr>
              <a:t> zelf werken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16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Balans =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0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0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Vergelijkingsfactoren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Gebruiksvriendelijkheid</a:t>
            </a:r>
          </a:p>
          <a:p>
            <a:pPr lvl="1"/>
            <a:r>
              <a:rPr lang="nl-BE" dirty="0" smtClean="0"/>
              <a:t>Vereiste technische kennis</a:t>
            </a:r>
          </a:p>
          <a:p>
            <a:r>
              <a:rPr lang="nl-BE" dirty="0" smtClean="0"/>
              <a:t>Basisfunctionaliteit (zonder </a:t>
            </a:r>
            <a:r>
              <a:rPr lang="nl-BE" dirty="0" err="1" smtClean="0"/>
              <a:t>plugins</a:t>
            </a:r>
            <a:r>
              <a:rPr lang="nl-BE" dirty="0" smtClean="0"/>
              <a:t>)</a:t>
            </a:r>
          </a:p>
          <a:p>
            <a:r>
              <a:rPr lang="nl-BE" dirty="0" smtClean="0"/>
              <a:t>Capaciteit (qua producten)</a:t>
            </a:r>
          </a:p>
          <a:p>
            <a:r>
              <a:rPr lang="nl-BE" dirty="0" smtClean="0"/>
              <a:t>Opties (qua categorieën en producten)</a:t>
            </a:r>
          </a:p>
          <a:p>
            <a:r>
              <a:rPr lang="nl-BE" dirty="0" smtClean="0"/>
              <a:t>Beschikbare </a:t>
            </a:r>
            <a:r>
              <a:rPr lang="nl-BE" dirty="0" err="1" smtClean="0"/>
              <a:t>plugins</a:t>
            </a:r>
            <a:r>
              <a:rPr lang="nl-BE" dirty="0" smtClean="0"/>
              <a:t> (meertaligheid)</a:t>
            </a:r>
          </a:p>
          <a:p>
            <a:r>
              <a:rPr lang="nl-BE" smtClean="0"/>
              <a:t>Hoeveelheid info over te vinden.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79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Installatie + basic </a:t>
            </a:r>
            <a:r>
              <a:rPr lang="nl-BE" dirty="0" err="1" smtClean="0"/>
              <a:t>settings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Producten toevoegen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Simpel</a:t>
            </a:r>
          </a:p>
          <a:p>
            <a:r>
              <a:rPr lang="nl-BE" dirty="0" smtClean="0"/>
              <a:t>Alle nodige velden</a:t>
            </a:r>
          </a:p>
          <a:p>
            <a:r>
              <a:rPr lang="nl-BE" dirty="0" smtClean="0"/>
              <a:t>Foto (kan gewoon van computer </a:t>
            </a:r>
            <a:r>
              <a:rPr lang="nl-BE" dirty="0" err="1" smtClean="0"/>
              <a:t>geupload</a:t>
            </a:r>
            <a:r>
              <a:rPr lang="nl-BE" dirty="0" smtClean="0"/>
              <a:t> worden)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Vrij eenvoudig</a:t>
            </a:r>
          </a:p>
          <a:p>
            <a:r>
              <a:rPr lang="nl-BE" dirty="0" smtClean="0"/>
              <a:t>Foto’s toevoegen iets complexer </a:t>
            </a:r>
            <a:r>
              <a:rPr lang="nl-BE" dirty="0" smtClean="0">
                <a:sym typeface="Wingdings" panose="05000000000000000000" pitchFamily="2" charset="2"/>
              </a:rPr>
              <a:t> image manager  daar eerst uploaden en dan selecteren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2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665</Words>
  <Application>Microsoft Office PowerPoint</Application>
  <PresentationFormat>Breedbeeld</PresentationFormat>
  <Paragraphs>195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Kantoorthema</vt:lpstr>
      <vt:lpstr>Vergelijkende studie</vt:lpstr>
      <vt:lpstr>PowerPoint-presentatie</vt:lpstr>
      <vt:lpstr>PowerPoint-presentatie</vt:lpstr>
      <vt:lpstr>Producten aanmaken</vt:lpstr>
      <vt:lpstr>Balans = WooCommerce</vt:lpstr>
      <vt:lpstr>PowerPoint-presentatie</vt:lpstr>
      <vt:lpstr>Vergelijkingsfactoren </vt:lpstr>
      <vt:lpstr>Installatie + basic settings</vt:lpstr>
      <vt:lpstr>Producten toevoegen</vt:lpstr>
      <vt:lpstr>Product toevoegen</vt:lpstr>
      <vt:lpstr>Variabele producten</vt:lpstr>
      <vt:lpstr>Extra pagina’s</vt:lpstr>
      <vt:lpstr>Plugins</vt:lpstr>
      <vt:lpstr>Unieke verschillen</vt:lpstr>
      <vt:lpstr>Algemene zaken</vt:lpstr>
      <vt:lpstr>PowerPoint-presentatie</vt:lpstr>
      <vt:lpstr>Algemeen</vt:lpstr>
      <vt:lpstr>Taal en valuta</vt:lpstr>
      <vt:lpstr>Producten toevoegen</vt:lpstr>
      <vt:lpstr>Producten toevoegen nadelen</vt:lpstr>
      <vt:lpstr>Variabele producten</vt:lpstr>
      <vt:lpstr>Categorieën</vt:lpstr>
      <vt:lpstr>Orders</vt:lpstr>
      <vt:lpstr>PowerPoint-presentatie</vt:lpstr>
      <vt:lpstr>PowerPoint-presentatie</vt:lpstr>
      <vt:lpstr>PowerPoint-presentatie</vt:lpstr>
      <vt:lpstr>Algemene voordelen</vt:lpstr>
      <vt:lpstr>Algemene nadelen</vt:lpstr>
      <vt:lpstr>PowerPoint-presentatie</vt:lpstr>
      <vt:lpstr>   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Vergelijkende studie</dc:title>
  <dc:creator>Sarah</dc:creator>
  <cp:lastModifiedBy>Sarah</cp:lastModifiedBy>
  <cp:revision>42</cp:revision>
  <dcterms:created xsi:type="dcterms:W3CDTF">2016-10-02T17:02:21Z</dcterms:created>
  <dcterms:modified xsi:type="dcterms:W3CDTF">2016-11-10T17:41:56Z</dcterms:modified>
</cp:coreProperties>
</file>