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9" r:id="rId4"/>
    <p:sldId id="258" r:id="rId5"/>
    <p:sldId id="260" r:id="rId6"/>
    <p:sldId id="270" r:id="rId7"/>
    <p:sldId id="259" r:id="rId8"/>
    <p:sldId id="266" r:id="rId9"/>
    <p:sldId id="271" r:id="rId10"/>
    <p:sldId id="267" r:id="rId11"/>
    <p:sldId id="272" r:id="rId12"/>
    <p:sldId id="273" r:id="rId13"/>
    <p:sldId id="274" r:id="rId14"/>
    <p:sldId id="278" r:id="rId15"/>
    <p:sldId id="285" r:id="rId16"/>
    <p:sldId id="275" r:id="rId17"/>
    <p:sldId id="284" r:id="rId18"/>
    <p:sldId id="276" r:id="rId19"/>
    <p:sldId id="280" r:id="rId20"/>
    <p:sldId id="277" r:id="rId21"/>
    <p:sldId id="261" r:id="rId22"/>
    <p:sldId id="262" r:id="rId23"/>
    <p:sldId id="263" r:id="rId24"/>
    <p:sldId id="264" r:id="rId25"/>
    <p:sldId id="286" r:id="rId26"/>
    <p:sldId id="283" r:id="rId27"/>
    <p:sldId id="281" r:id="rId28"/>
    <p:sldId id="282" r:id="rId29"/>
    <p:sldId id="268" r:id="rId30"/>
    <p:sldId id="269" r:id="rId31"/>
    <p:sldId id="265" r:id="rId3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8/10/2016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977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8/10/2016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450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8/10/2016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7863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8/10/2016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5961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8/10/2016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8735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8/10/2016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5982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8/10/2016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5224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8/10/2016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338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8/10/2016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802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8/10/2016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340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8/10/2016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20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8/10/2016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17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8/10/2016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140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8/10/2016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855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8/10/2016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841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8/10/2016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436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523DF-0EA4-4117-A99B-D3A7F1E0B22C}" type="datetimeFigureOut">
              <a:rPr lang="nl-BE" smtClean="0"/>
              <a:t>8/10/2016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33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woocommerce.com/document/remove-related-posts-output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>
                <a:solidFill>
                  <a:schemeClr val="bg1"/>
                </a:solidFill>
              </a:rPr>
              <a:t>Wordpress</a:t>
            </a:r>
            <a:r>
              <a:rPr lang="nl-BE" dirty="0" smtClean="0">
                <a:solidFill>
                  <a:schemeClr val="bg1"/>
                </a:solidFill>
              </a:rPr>
              <a:t> - </a:t>
            </a:r>
            <a:r>
              <a:rPr lang="nl-BE" dirty="0" err="1" smtClean="0">
                <a:solidFill>
                  <a:schemeClr val="bg1"/>
                </a:solidFill>
              </a:rPr>
              <a:t>WooCommerce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nl-BE" dirty="0" smtClean="0"/>
              <a:t>Sarah </a:t>
            </a:r>
            <a:r>
              <a:rPr lang="nl-BE" dirty="0" err="1" smtClean="0"/>
              <a:t>Jehin</a:t>
            </a:r>
            <a:r>
              <a:rPr lang="nl-BE" dirty="0" smtClean="0"/>
              <a:t> – 3Web&amp;UX</a:t>
            </a:r>
            <a:endParaRPr lang="nl-BE" dirty="0"/>
          </a:p>
        </p:txBody>
      </p:sp>
      <p:pic>
        <p:nvPicPr>
          <p:cNvPr id="1026" name="Picture 2" descr="Afbeeldingsresultaat voor woocommer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74" b="25216"/>
          <a:stretch/>
        </p:blipFill>
        <p:spPr bwMode="auto">
          <a:xfrm>
            <a:off x="2302847" y="903625"/>
            <a:ext cx="6175376" cy="300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39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Variabel product aanmaken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81" y="1515483"/>
            <a:ext cx="5438775" cy="206692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445" y="1528043"/>
            <a:ext cx="4172597" cy="2662087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61" y="3728622"/>
            <a:ext cx="3907427" cy="2938385"/>
          </a:xfrm>
          <a:prstGeom prst="rect">
            <a:avLst/>
          </a:prstGeom>
        </p:spPr>
      </p:pic>
      <p:sp>
        <p:nvSpPr>
          <p:cNvPr id="7" name="Afgeronde rechthoek 6"/>
          <p:cNvSpPr/>
          <p:nvPr/>
        </p:nvSpPr>
        <p:spPr>
          <a:xfrm>
            <a:off x="6209445" y="3071674"/>
            <a:ext cx="883813" cy="29296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Afgeronde rechthoek 7"/>
          <p:cNvSpPr/>
          <p:nvPr/>
        </p:nvSpPr>
        <p:spPr>
          <a:xfrm>
            <a:off x="452761" y="5683188"/>
            <a:ext cx="1393794" cy="29296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559" y="4287985"/>
            <a:ext cx="5316475" cy="2458954"/>
          </a:xfrm>
          <a:prstGeom prst="rect">
            <a:avLst/>
          </a:prstGeom>
        </p:spPr>
      </p:pic>
      <p:sp>
        <p:nvSpPr>
          <p:cNvPr id="11" name="Afgeronde rechthoek 10"/>
          <p:cNvSpPr/>
          <p:nvPr/>
        </p:nvSpPr>
        <p:spPr>
          <a:xfrm>
            <a:off x="5184559" y="6030481"/>
            <a:ext cx="1393794" cy="29296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3409" y="4772213"/>
            <a:ext cx="5174285" cy="329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5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Order plaatsen + afhandeling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Order plaatsen </a:t>
            </a:r>
            <a:r>
              <a:rPr lang="nl-BE" dirty="0" smtClean="0">
                <a:sym typeface="Wingdings" panose="05000000000000000000" pitchFamily="2" charset="2"/>
              </a:rPr>
              <a:t> komt in order </a:t>
            </a:r>
            <a:r>
              <a:rPr lang="nl-BE" dirty="0" err="1" smtClean="0">
                <a:sym typeface="Wingdings" panose="05000000000000000000" pitchFamily="2" charset="2"/>
              </a:rPr>
              <a:t>overview</a:t>
            </a:r>
            <a:endParaRPr lang="nl-BE" dirty="0" smtClean="0">
              <a:sym typeface="Wingdings" panose="05000000000000000000" pitchFamily="2" charset="2"/>
            </a:endParaRPr>
          </a:p>
          <a:p>
            <a:endParaRPr lang="nl-BE" dirty="0">
              <a:sym typeface="Wingdings" panose="05000000000000000000" pitchFamily="2" charset="2"/>
            </a:endParaRPr>
          </a:p>
          <a:p>
            <a:r>
              <a:rPr lang="nl-BE" dirty="0" err="1" smtClean="0">
                <a:sym typeface="Wingdings" panose="05000000000000000000" pitchFamily="2" charset="2"/>
              </a:rPr>
              <a:t>Customize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checkout</a:t>
            </a:r>
            <a:r>
              <a:rPr lang="nl-BE" dirty="0" smtClean="0">
                <a:sym typeface="Wingdings" panose="05000000000000000000" pitchFamily="2" charset="2"/>
              </a:rPr>
              <a:t> fields  </a:t>
            </a:r>
            <a:r>
              <a:rPr lang="nl-BE" dirty="0" err="1" smtClean="0">
                <a:sym typeface="Wingdings" panose="05000000000000000000" pitchFamily="2" charset="2"/>
              </a:rPr>
              <a:t>WooCommerce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Checkout</a:t>
            </a:r>
            <a:r>
              <a:rPr lang="nl-BE" dirty="0" smtClean="0">
                <a:sym typeface="Wingdings" panose="05000000000000000000" pitchFamily="2" charset="2"/>
              </a:rPr>
              <a:t> Manager</a:t>
            </a:r>
            <a:endParaRPr lang="nl-BE" dirty="0" smtClean="0"/>
          </a:p>
          <a:p>
            <a:endParaRPr lang="nl-BE" dirty="0"/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455" y="1075536"/>
            <a:ext cx="8356022" cy="1452144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533" y="2401454"/>
            <a:ext cx="9939972" cy="5054943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863" y="1930400"/>
            <a:ext cx="4391137" cy="8191577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4134" y="5467926"/>
            <a:ext cx="3114984" cy="296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6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Rapporten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Handig overzicht</a:t>
            </a:r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002" y="533111"/>
            <a:ext cx="283845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6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Coupons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Coupons gemakkelijk aan te maken</a:t>
            </a:r>
          </a:p>
          <a:p>
            <a:r>
              <a:rPr lang="nl-BE" dirty="0" smtClean="0"/>
              <a:t>Code kan opgestuurd worden via mail</a:t>
            </a:r>
          </a:p>
          <a:p>
            <a:r>
              <a:rPr lang="nl-BE" dirty="0" smtClean="0"/>
              <a:t>Code toepassen en korting wordt automatisch berekend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645" y="3352801"/>
            <a:ext cx="5905267" cy="3131848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43" y="4100975"/>
            <a:ext cx="5246966" cy="120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1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Accounts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Simpel registreren via “My Account”-pagina</a:t>
            </a:r>
          </a:p>
          <a:p>
            <a:r>
              <a:rPr lang="nl-BE" dirty="0" smtClean="0"/>
              <a:t>Cart-inhoud wordt onthouden, je kan orders terug opvragen </a:t>
            </a:r>
            <a:r>
              <a:rPr lang="nl-BE" dirty="0" err="1" smtClean="0"/>
              <a:t>etc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5454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Reviews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Zowel met account als zonder (naam + email verplicht)</a:t>
            </a:r>
          </a:p>
          <a:p>
            <a:r>
              <a:rPr lang="nl-BE" dirty="0" smtClean="0"/>
              <a:t>Wachten op </a:t>
            </a:r>
            <a:r>
              <a:rPr lang="nl-BE" dirty="0" err="1" smtClean="0"/>
              <a:t>approval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609600"/>
            <a:ext cx="3966152" cy="1824957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364" y="3832389"/>
            <a:ext cx="8355589" cy="98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9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Betalingssystemen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175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Featured</a:t>
            </a:r>
            <a:r>
              <a:rPr lang="nl-BE" dirty="0" smtClean="0"/>
              <a:t> </a:t>
            </a:r>
            <a:r>
              <a:rPr lang="nl-BE" dirty="0" err="1" smtClean="0"/>
              <a:t>products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389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Producten importeren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1447061"/>
            <a:ext cx="9603008" cy="4594302"/>
          </a:xfrm>
        </p:spPr>
        <p:txBody>
          <a:bodyPr/>
          <a:lstStyle/>
          <a:p>
            <a:r>
              <a:rPr lang="nl-BE" dirty="0" smtClean="0"/>
              <a:t>Installeer </a:t>
            </a:r>
            <a:r>
              <a:rPr lang="nl-BE" dirty="0" err="1" smtClean="0"/>
              <a:t>plugin</a:t>
            </a:r>
            <a:r>
              <a:rPr lang="nl-BE" dirty="0" smtClean="0"/>
              <a:t> </a:t>
            </a:r>
            <a:r>
              <a:rPr lang="nl-BE" dirty="0" err="1" smtClean="0"/>
              <a:t>WooCommerce</a:t>
            </a:r>
            <a:r>
              <a:rPr lang="nl-BE" dirty="0" smtClean="0"/>
              <a:t> CSV </a:t>
            </a:r>
            <a:r>
              <a:rPr lang="nl-BE" dirty="0" err="1" smtClean="0"/>
              <a:t>importer</a:t>
            </a:r>
            <a:endParaRPr lang="nl-BE" dirty="0" smtClean="0"/>
          </a:p>
          <a:p>
            <a:pPr lvl="1"/>
            <a:r>
              <a:rPr lang="nl-BE" dirty="0" smtClean="0"/>
              <a:t>Zip downloaden + uitpakken in je </a:t>
            </a:r>
            <a:r>
              <a:rPr lang="nl-BE" dirty="0" err="1" smtClean="0"/>
              <a:t>plugins</a:t>
            </a:r>
            <a:r>
              <a:rPr lang="nl-BE" dirty="0" smtClean="0"/>
              <a:t> folder + activeren in </a:t>
            </a:r>
            <a:r>
              <a:rPr lang="nl-BE" dirty="0" err="1" smtClean="0"/>
              <a:t>wordpress</a:t>
            </a:r>
            <a:r>
              <a:rPr lang="nl-BE" dirty="0" smtClean="0"/>
              <a:t> </a:t>
            </a:r>
            <a:r>
              <a:rPr lang="nl-BE" dirty="0" err="1" smtClean="0"/>
              <a:t>plugin</a:t>
            </a:r>
            <a:r>
              <a:rPr lang="nl-BE" dirty="0" smtClean="0"/>
              <a:t> menu</a:t>
            </a:r>
          </a:p>
          <a:p>
            <a:r>
              <a:rPr lang="nl-BE" dirty="0" smtClean="0"/>
              <a:t>Importeer de header van je CSV bestand</a:t>
            </a:r>
          </a:p>
          <a:p>
            <a:r>
              <a:rPr lang="nl-BE" dirty="0" smtClean="0"/>
              <a:t>Importeer de inhoud van je CSV bestand</a:t>
            </a:r>
          </a:p>
          <a:p>
            <a:endParaRPr lang="nl-BE" dirty="0" smtClean="0"/>
          </a:p>
          <a:p>
            <a:r>
              <a:rPr lang="nl-BE" dirty="0" err="1" smtClean="0"/>
              <a:t>Errors</a:t>
            </a:r>
            <a:r>
              <a:rPr lang="nl-BE" dirty="0" smtClean="0"/>
              <a:t> bij inladen </a:t>
            </a:r>
            <a:r>
              <a:rPr lang="nl-BE" dirty="0" smtClean="0"/>
              <a:t>van </a:t>
            </a:r>
            <a:r>
              <a:rPr lang="nl-BE" dirty="0" smtClean="0"/>
              <a:t>CSV </a:t>
            </a:r>
            <a:r>
              <a:rPr lang="nl-BE" dirty="0" smtClean="0"/>
              <a:t>file </a:t>
            </a:r>
            <a:r>
              <a:rPr lang="nl-BE" dirty="0" smtClean="0">
                <a:sym typeface="Wingdings" panose="05000000000000000000" pitchFamily="2" charset="2"/>
              </a:rPr>
              <a:t> </a:t>
            </a:r>
            <a:r>
              <a:rPr lang="nl-BE" dirty="0" smtClean="0">
                <a:sym typeface="Wingdings" panose="05000000000000000000" pitchFamily="2" charset="2"/>
              </a:rPr>
              <a:t>volg uitleg  </a:t>
            </a:r>
            <a:r>
              <a:rPr lang="nl-BE" dirty="0" err="1" smtClean="0">
                <a:sym typeface="Wingdings" panose="05000000000000000000" pitchFamily="2" charset="2"/>
              </a:rPr>
              <a:t>bvb</a:t>
            </a:r>
            <a:r>
              <a:rPr lang="nl-BE" dirty="0" smtClean="0">
                <a:sym typeface="Wingdings" panose="05000000000000000000" pitchFamily="2" charset="2"/>
              </a:rPr>
              <a:t> “je gebruikt misschien de verkeerde separator in je </a:t>
            </a:r>
            <a:r>
              <a:rPr lang="nl-BE" dirty="0" err="1" smtClean="0">
                <a:sym typeface="Wingdings" panose="05000000000000000000" pitchFamily="2" charset="2"/>
              </a:rPr>
              <a:t>settings</a:t>
            </a:r>
            <a:r>
              <a:rPr lang="nl-BE" dirty="0" smtClean="0">
                <a:sym typeface="Wingdings" panose="05000000000000000000" pitchFamily="2" charset="2"/>
              </a:rPr>
              <a:t> (, </a:t>
            </a:r>
            <a:r>
              <a:rPr lang="nl-BE" dirty="0" err="1" smtClean="0">
                <a:sym typeface="Wingdings" panose="05000000000000000000" pitchFamily="2" charset="2"/>
              </a:rPr>
              <a:t>ipv</a:t>
            </a:r>
            <a:r>
              <a:rPr lang="nl-BE" dirty="0" smtClean="0">
                <a:sym typeface="Wingdings" panose="05000000000000000000" pitchFamily="2" charset="2"/>
              </a:rPr>
              <a:t> ;)”</a:t>
            </a:r>
          </a:p>
          <a:p>
            <a:endParaRPr lang="nl-BE" dirty="0">
              <a:sym typeface="Wingdings" panose="05000000000000000000" pitchFamily="2" charset="2"/>
            </a:endParaRPr>
          </a:p>
          <a:p>
            <a:r>
              <a:rPr lang="nl-BE" dirty="0" smtClean="0">
                <a:sym typeface="Wingdings" panose="05000000000000000000" pitchFamily="2" charset="2"/>
              </a:rPr>
              <a:t>Uitbreidingen = </a:t>
            </a:r>
            <a:r>
              <a:rPr lang="nl-BE" dirty="0" err="1" smtClean="0">
                <a:sym typeface="Wingdings" panose="05000000000000000000" pitchFamily="2" charset="2"/>
              </a:rPr>
              <a:t>add-ons</a:t>
            </a:r>
            <a:endParaRPr lang="nl-BE" dirty="0">
              <a:sym typeface="Wingdings" panose="05000000000000000000" pitchFamily="2" charset="2"/>
            </a:endParaRPr>
          </a:p>
          <a:p>
            <a:pPr lvl="1"/>
            <a:r>
              <a:rPr lang="nl-BE" dirty="0" err="1" smtClean="0">
                <a:sym typeface="Wingdings" panose="05000000000000000000" pitchFamily="2" charset="2"/>
              </a:rPr>
              <a:t>Verkijgbaar</a:t>
            </a:r>
            <a:r>
              <a:rPr lang="nl-BE" dirty="0" smtClean="0">
                <a:sym typeface="Wingdings" panose="05000000000000000000" pitchFamily="2" charset="2"/>
              </a:rPr>
              <a:t> op allaerd.org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Tegen betaling</a:t>
            </a:r>
          </a:p>
          <a:p>
            <a:pPr lvl="1"/>
            <a:r>
              <a:rPr lang="nl-BE" dirty="0" err="1" smtClean="0">
                <a:sym typeface="Wingdings" panose="05000000000000000000" pitchFamily="2" charset="2"/>
              </a:rPr>
              <a:t>Bvb</a:t>
            </a:r>
            <a:r>
              <a:rPr lang="nl-BE" dirty="0" smtClean="0">
                <a:sym typeface="Wingdings" panose="05000000000000000000" pitchFamily="2" charset="2"/>
              </a:rPr>
              <a:t> “import </a:t>
            </a:r>
            <a:r>
              <a:rPr lang="nl-BE" dirty="0" err="1" smtClean="0">
                <a:sym typeface="Wingdings" panose="05000000000000000000" pitchFamily="2" charset="2"/>
              </a:rPr>
              <a:t>variable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products</a:t>
            </a:r>
            <a:r>
              <a:rPr lang="nl-BE" dirty="0" smtClean="0">
                <a:sym typeface="Wingdings" panose="05000000000000000000" pitchFamily="2" charset="2"/>
              </a:rPr>
              <a:t>”, “import </a:t>
            </a:r>
            <a:r>
              <a:rPr lang="nl-BE" dirty="0" err="1" smtClean="0">
                <a:sym typeface="Wingdings" panose="05000000000000000000" pitchFamily="2" charset="2"/>
              </a:rPr>
              <a:t>attributes</a:t>
            </a:r>
            <a:r>
              <a:rPr lang="nl-BE" dirty="0" smtClean="0">
                <a:sym typeface="Wingdings" panose="05000000000000000000" pitchFamily="2" charset="2"/>
              </a:rPr>
              <a:t>”, “import </a:t>
            </a:r>
            <a:r>
              <a:rPr lang="nl-BE" dirty="0" err="1" smtClean="0">
                <a:sym typeface="Wingdings" panose="05000000000000000000" pitchFamily="2" charset="2"/>
              </a:rPr>
              <a:t>custom</a:t>
            </a:r>
            <a:r>
              <a:rPr lang="nl-BE" dirty="0" smtClean="0">
                <a:sym typeface="Wingdings" panose="05000000000000000000" pitchFamily="2" charset="2"/>
              </a:rPr>
              <a:t> fields”, …</a:t>
            </a:r>
            <a:endParaRPr lang="nl-BE" dirty="0"/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249" y="0"/>
            <a:ext cx="4299751" cy="1849766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471" y="3211169"/>
            <a:ext cx="7816393" cy="10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3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Currency</a:t>
            </a:r>
            <a:r>
              <a:rPr lang="nl-BE" dirty="0" smtClean="0"/>
              <a:t> </a:t>
            </a:r>
            <a:r>
              <a:rPr lang="nl-BE" dirty="0" err="1" smtClean="0"/>
              <a:t>switcher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2160589"/>
            <a:ext cx="10092266" cy="3880773"/>
          </a:xfrm>
        </p:spPr>
        <p:txBody>
          <a:bodyPr/>
          <a:lstStyle/>
          <a:p>
            <a:r>
              <a:rPr lang="nl-BE" dirty="0" smtClean="0"/>
              <a:t>Installeer </a:t>
            </a:r>
            <a:r>
              <a:rPr lang="nl-BE" dirty="0" err="1" smtClean="0"/>
              <a:t>plugin</a:t>
            </a:r>
            <a:r>
              <a:rPr lang="nl-BE" dirty="0" smtClean="0"/>
              <a:t> </a:t>
            </a:r>
            <a:r>
              <a:rPr lang="nl-BE" dirty="0" err="1" smtClean="0"/>
              <a:t>WooCommerce</a:t>
            </a:r>
            <a:r>
              <a:rPr lang="nl-BE" dirty="0" smtClean="0"/>
              <a:t> </a:t>
            </a:r>
            <a:r>
              <a:rPr lang="nl-BE" dirty="0" err="1" smtClean="0"/>
              <a:t>Currency</a:t>
            </a:r>
            <a:r>
              <a:rPr lang="nl-BE" dirty="0" smtClean="0"/>
              <a:t> </a:t>
            </a:r>
            <a:r>
              <a:rPr lang="nl-BE" dirty="0" err="1" smtClean="0"/>
              <a:t>Switcher</a:t>
            </a:r>
            <a:r>
              <a:rPr lang="nl-BE" dirty="0" smtClean="0"/>
              <a:t> op voorgaande manier</a:t>
            </a:r>
          </a:p>
          <a:p>
            <a:pPr lvl="1"/>
            <a:r>
              <a:rPr lang="nl-BE" dirty="0" smtClean="0"/>
              <a:t>Geen officiële auteur, dus wel </a:t>
            </a:r>
            <a:r>
              <a:rPr lang="nl-BE" smtClean="0"/>
              <a:t>wat advertenties…</a:t>
            </a:r>
            <a:endParaRPr lang="nl-BE" dirty="0" smtClean="0"/>
          </a:p>
          <a:p>
            <a:r>
              <a:rPr lang="nl-BE" dirty="0" smtClean="0"/>
              <a:t>Gratis versie = max 2 verschillende </a:t>
            </a:r>
            <a:r>
              <a:rPr lang="nl-BE" dirty="0" err="1" smtClean="0"/>
              <a:t>currencies</a:t>
            </a:r>
            <a:endParaRPr lang="nl-BE" dirty="0" smtClean="0"/>
          </a:p>
          <a:p>
            <a:r>
              <a:rPr lang="nl-BE" dirty="0" smtClean="0"/>
              <a:t>Selecteer je “</a:t>
            </a:r>
            <a:r>
              <a:rPr lang="nl-BE" dirty="0" err="1" smtClean="0"/>
              <a:t>currency</a:t>
            </a:r>
            <a:r>
              <a:rPr lang="nl-BE" dirty="0" smtClean="0"/>
              <a:t> </a:t>
            </a:r>
            <a:r>
              <a:rPr lang="nl-BE" dirty="0" err="1" smtClean="0"/>
              <a:t>aggregator</a:t>
            </a:r>
            <a:r>
              <a:rPr lang="nl-BE" dirty="0" smtClean="0"/>
              <a:t>” </a:t>
            </a:r>
            <a:r>
              <a:rPr lang="nl-BE" dirty="0" smtClean="0">
                <a:sym typeface="Wingdings" panose="05000000000000000000" pitchFamily="2" charset="2"/>
              </a:rPr>
              <a:t> hiermee kan je de wisselkoersen bepalen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Kunnen ook manueel ingegeven worden</a:t>
            </a:r>
          </a:p>
          <a:p>
            <a:r>
              <a:rPr lang="nl-BE" dirty="0" smtClean="0"/>
              <a:t>Andere </a:t>
            </a:r>
            <a:r>
              <a:rPr lang="nl-BE" dirty="0" err="1" smtClean="0"/>
              <a:t>settings</a:t>
            </a:r>
            <a:r>
              <a:rPr lang="nl-BE" dirty="0" smtClean="0"/>
              <a:t>: default </a:t>
            </a:r>
            <a:r>
              <a:rPr lang="nl-BE" dirty="0" err="1" smtClean="0"/>
              <a:t>currency</a:t>
            </a:r>
            <a:r>
              <a:rPr lang="nl-BE" dirty="0" smtClean="0"/>
              <a:t>, </a:t>
            </a:r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963" y="155844"/>
            <a:ext cx="5592762" cy="17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7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 is </a:t>
            </a:r>
            <a:r>
              <a:rPr lang="nl-BE" dirty="0" err="1" smtClean="0"/>
              <a:t>WooCommerce</a:t>
            </a:r>
            <a:r>
              <a:rPr lang="nl-BE" dirty="0" smtClean="0"/>
              <a:t>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E-commerce platform (webshop)</a:t>
            </a:r>
          </a:p>
          <a:p>
            <a:r>
              <a:rPr lang="nl-BE" dirty="0" err="1" smtClean="0"/>
              <a:t>WordPress</a:t>
            </a:r>
            <a:r>
              <a:rPr lang="nl-BE" dirty="0" smtClean="0"/>
              <a:t> </a:t>
            </a:r>
            <a:r>
              <a:rPr lang="nl-BE" dirty="0" err="1" smtClean="0"/>
              <a:t>plugin</a:t>
            </a:r>
            <a:r>
              <a:rPr lang="nl-BE" dirty="0" smtClean="0"/>
              <a:t> (CMS)</a:t>
            </a:r>
          </a:p>
          <a:p>
            <a:r>
              <a:rPr lang="nl-BE" dirty="0" smtClean="0"/>
              <a:t>Opensource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8218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Multistore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285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Customization</a:t>
            </a:r>
            <a:r>
              <a:rPr lang="nl-BE" dirty="0" smtClean="0"/>
              <a:t> – </a:t>
            </a:r>
            <a:r>
              <a:rPr lang="nl-BE" dirty="0" err="1" smtClean="0"/>
              <a:t>multilingual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Beste = WPML + </a:t>
            </a:r>
            <a:r>
              <a:rPr lang="nl-BE" dirty="0" err="1" smtClean="0"/>
              <a:t>WooCommerce</a:t>
            </a:r>
            <a:r>
              <a:rPr lang="nl-BE" dirty="0" smtClean="0"/>
              <a:t> </a:t>
            </a:r>
            <a:r>
              <a:rPr lang="nl-BE" dirty="0" err="1" smtClean="0"/>
              <a:t>multilingual</a:t>
            </a:r>
            <a:r>
              <a:rPr lang="nl-BE" dirty="0" smtClean="0"/>
              <a:t> -&gt; maar betalend…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3734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Customization</a:t>
            </a:r>
            <a:r>
              <a:rPr lang="nl-BE" dirty="0" smtClean="0"/>
              <a:t> – </a:t>
            </a:r>
            <a:r>
              <a:rPr lang="nl-BE" dirty="0" err="1" smtClean="0"/>
              <a:t>multistore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642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Customization</a:t>
            </a:r>
            <a:r>
              <a:rPr lang="nl-BE" dirty="0" smtClean="0"/>
              <a:t> – </a:t>
            </a:r>
            <a:r>
              <a:rPr lang="nl-BE" dirty="0" err="1" smtClean="0"/>
              <a:t>payment</a:t>
            </a:r>
            <a:r>
              <a:rPr lang="nl-BE" dirty="0" smtClean="0"/>
              <a:t> systems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316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457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Nadelen van </a:t>
            </a:r>
            <a:r>
              <a:rPr lang="nl-BE" dirty="0" err="1" smtClean="0"/>
              <a:t>WooCommerce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Nieuwe orders krijgen geen label (in tegenstelling tot </a:t>
            </a:r>
            <a:r>
              <a:rPr lang="nl-BE" dirty="0" err="1" smtClean="0"/>
              <a:t>comments</a:t>
            </a:r>
            <a:r>
              <a:rPr lang="nl-BE" dirty="0" smtClean="0"/>
              <a:t> (reviews))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0324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Nice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knows</a:t>
            </a:r>
            <a:r>
              <a:rPr lang="nl-BE" dirty="0" smtClean="0"/>
              <a:t> (niet uitgeprobeerd)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3" y="2160589"/>
            <a:ext cx="10480193" cy="3880773"/>
          </a:xfrm>
        </p:spPr>
        <p:txBody>
          <a:bodyPr/>
          <a:lstStyle/>
          <a:p>
            <a:r>
              <a:rPr lang="nl-BE" dirty="0" err="1" smtClean="0"/>
              <a:t>WooCommerce</a:t>
            </a:r>
            <a:r>
              <a:rPr lang="nl-BE" dirty="0" smtClean="0"/>
              <a:t> </a:t>
            </a:r>
            <a:r>
              <a:rPr lang="nl-BE" dirty="0" err="1" smtClean="0"/>
              <a:t>Stripe</a:t>
            </a:r>
            <a:r>
              <a:rPr lang="nl-BE" dirty="0" smtClean="0"/>
              <a:t> om online betalingen te verwerken = gratis (maar SSL certificaat vereist)</a:t>
            </a:r>
          </a:p>
          <a:p>
            <a:r>
              <a:rPr lang="nl-BE" dirty="0" smtClean="0"/>
              <a:t>WPML (</a:t>
            </a:r>
            <a:r>
              <a:rPr lang="nl-BE" dirty="0" err="1" smtClean="0"/>
              <a:t>WordPress</a:t>
            </a:r>
            <a:r>
              <a:rPr lang="nl-BE" dirty="0" smtClean="0"/>
              <a:t> </a:t>
            </a:r>
            <a:r>
              <a:rPr lang="nl-BE" dirty="0" err="1" smtClean="0"/>
              <a:t>Multilingual</a:t>
            </a:r>
            <a:r>
              <a:rPr lang="nl-BE" dirty="0" smtClean="0"/>
              <a:t>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710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Misschien nog te bespreken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Taxes</a:t>
            </a:r>
            <a:endParaRPr lang="nl-BE" dirty="0" smtClean="0"/>
          </a:p>
          <a:p>
            <a:r>
              <a:rPr lang="nl-BE" dirty="0" err="1" smtClean="0"/>
              <a:t>Shipping</a:t>
            </a:r>
            <a:r>
              <a:rPr lang="nl-BE" dirty="0" smtClean="0"/>
              <a:t> classes</a:t>
            </a:r>
          </a:p>
          <a:p>
            <a:r>
              <a:rPr lang="nl-BE" dirty="0" smtClean="0"/>
              <a:t>Import product images </a:t>
            </a:r>
            <a:r>
              <a:rPr lang="nl-BE" dirty="0" err="1" smtClean="0"/>
              <a:t>from</a:t>
            </a:r>
            <a:r>
              <a:rPr lang="nl-BE" dirty="0" smtClean="0"/>
              <a:t> computer </a:t>
            </a:r>
            <a:r>
              <a:rPr lang="nl-BE" dirty="0" err="1" smtClean="0"/>
              <a:t>location</a:t>
            </a:r>
            <a:endParaRPr lang="nl-BE" dirty="0"/>
          </a:p>
          <a:p>
            <a:endParaRPr lang="nl-BE" dirty="0" smtClean="0"/>
          </a:p>
          <a:p>
            <a:r>
              <a:rPr lang="nl-BE" dirty="0" err="1" smtClean="0"/>
              <a:t>Remove</a:t>
            </a:r>
            <a:r>
              <a:rPr lang="nl-BE" dirty="0" smtClean="0"/>
              <a:t> automatic </a:t>
            </a:r>
            <a:r>
              <a:rPr lang="nl-BE" dirty="0" err="1" smtClean="0"/>
              <a:t>related</a:t>
            </a:r>
            <a:r>
              <a:rPr lang="nl-BE" dirty="0" smtClean="0"/>
              <a:t> </a:t>
            </a:r>
            <a:r>
              <a:rPr lang="nl-BE" dirty="0" err="1" smtClean="0"/>
              <a:t>products</a:t>
            </a:r>
            <a:r>
              <a:rPr lang="nl-BE" dirty="0"/>
              <a:t> (</a:t>
            </a:r>
            <a:r>
              <a:rPr lang="nl-BE" dirty="0">
                <a:hlinkClick r:id="rId2"/>
              </a:rPr>
              <a:t>https://docs.woocommerce.com/document/remove-related-posts-output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)</a:t>
            </a:r>
          </a:p>
          <a:p>
            <a:r>
              <a:rPr lang="nl-BE" dirty="0" smtClean="0"/>
              <a:t>Tags</a:t>
            </a:r>
          </a:p>
          <a:p>
            <a:r>
              <a:rPr lang="nl-BE" dirty="0" err="1" smtClean="0"/>
              <a:t>Logout</a:t>
            </a:r>
            <a:r>
              <a:rPr lang="nl-BE" dirty="0" smtClean="0"/>
              <a:t> button </a:t>
            </a:r>
            <a:r>
              <a:rPr lang="nl-BE" dirty="0" err="1" smtClean="0"/>
              <a:t>rechtsbovenaan</a:t>
            </a:r>
            <a:r>
              <a:rPr lang="nl-BE" dirty="0" smtClean="0"/>
              <a:t> &gt; ok</a:t>
            </a:r>
          </a:p>
          <a:p>
            <a:r>
              <a:rPr lang="nl-BE" dirty="0" smtClean="0"/>
              <a:t>Order van </a:t>
            </a:r>
            <a:r>
              <a:rPr lang="nl-BE" dirty="0" err="1" smtClean="0"/>
              <a:t>downloadable</a:t>
            </a:r>
            <a:r>
              <a:rPr lang="nl-BE" dirty="0" smtClean="0"/>
              <a:t> product afhandelen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0140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50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Als je de weergave van je shop homepagina wil aanpassen:</a:t>
            </a:r>
          </a:p>
          <a:p>
            <a:pPr lvl="1"/>
            <a:r>
              <a:rPr lang="nl-BE" dirty="0" err="1" smtClean="0"/>
              <a:t>Woocommerce</a:t>
            </a:r>
            <a:r>
              <a:rPr lang="nl-BE" dirty="0" smtClean="0"/>
              <a:t> &gt; </a:t>
            </a:r>
            <a:r>
              <a:rPr lang="nl-BE" dirty="0" err="1" smtClean="0"/>
              <a:t>settings</a:t>
            </a:r>
            <a:r>
              <a:rPr lang="nl-BE" dirty="0" smtClean="0"/>
              <a:t> &gt; </a:t>
            </a:r>
            <a:r>
              <a:rPr lang="nl-BE" dirty="0" err="1" smtClean="0"/>
              <a:t>products</a:t>
            </a:r>
            <a:r>
              <a:rPr lang="nl-BE" dirty="0" smtClean="0"/>
              <a:t> &gt; display</a:t>
            </a:r>
          </a:p>
          <a:p>
            <a:endParaRPr lang="nl-BE" dirty="0"/>
          </a:p>
          <a:p>
            <a:r>
              <a:rPr lang="nl-BE" dirty="0" smtClean="0"/>
              <a:t>Tags instellen om producten </a:t>
            </a:r>
            <a:r>
              <a:rPr lang="nl-BE" dirty="0" err="1" smtClean="0"/>
              <a:t>zoekbaar</a:t>
            </a:r>
            <a:r>
              <a:rPr lang="nl-BE" dirty="0" smtClean="0"/>
              <a:t> te maken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0400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WordPress</a:t>
            </a:r>
            <a:r>
              <a:rPr lang="nl-BE" dirty="0" smtClean="0"/>
              <a:t> installeren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Download de zip van wordpress.org</a:t>
            </a:r>
          </a:p>
          <a:p>
            <a:r>
              <a:rPr lang="nl-BE" dirty="0" smtClean="0"/>
              <a:t>Uitpakken in gewenste map</a:t>
            </a:r>
          </a:p>
          <a:p>
            <a:r>
              <a:rPr lang="nl-BE" dirty="0" smtClean="0"/>
              <a:t>Surf naar </a:t>
            </a:r>
            <a:r>
              <a:rPr lang="nl-BE" dirty="0" err="1" smtClean="0"/>
              <a:t>localhost</a:t>
            </a:r>
            <a:r>
              <a:rPr lang="nl-BE" dirty="0" smtClean="0"/>
              <a:t>/[folderlocatie]</a:t>
            </a:r>
          </a:p>
          <a:p>
            <a:r>
              <a:rPr lang="nl-BE" dirty="0" smtClean="0"/>
              <a:t>Volg de wizard instructies (</a:t>
            </a:r>
            <a:r>
              <a:rPr lang="nl-BE" dirty="0" err="1" smtClean="0"/>
              <a:t>db</a:t>
            </a:r>
            <a:r>
              <a:rPr lang="nl-BE" dirty="0" smtClean="0"/>
              <a:t> aanmaken, logingegevens </a:t>
            </a:r>
            <a:r>
              <a:rPr lang="nl-BE" dirty="0" err="1" smtClean="0"/>
              <a:t>admin</a:t>
            </a:r>
            <a:r>
              <a:rPr lang="nl-BE" dirty="0" smtClean="0"/>
              <a:t>, …)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709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080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18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Installation of </a:t>
            </a:r>
            <a:r>
              <a:rPr lang="nl-BE" dirty="0" err="1" smtClean="0"/>
              <a:t>woocommerce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Via “</a:t>
            </a:r>
            <a:r>
              <a:rPr lang="nl-BE" dirty="0" err="1" smtClean="0"/>
              <a:t>add</a:t>
            </a:r>
            <a:r>
              <a:rPr lang="nl-BE" dirty="0" smtClean="0"/>
              <a:t> new </a:t>
            </a:r>
            <a:r>
              <a:rPr lang="nl-BE" dirty="0" err="1" smtClean="0"/>
              <a:t>plugin</a:t>
            </a:r>
            <a:r>
              <a:rPr lang="nl-BE" dirty="0" smtClean="0"/>
              <a:t>” van </a:t>
            </a:r>
            <a:r>
              <a:rPr lang="nl-BE" dirty="0" err="1" smtClean="0"/>
              <a:t>WordPress</a:t>
            </a:r>
            <a:r>
              <a:rPr lang="nl-BE" dirty="0" smtClean="0"/>
              <a:t> </a:t>
            </a:r>
            <a:r>
              <a:rPr lang="nl-BE" dirty="0" smtClean="0">
                <a:sym typeface="Wingdings" panose="05000000000000000000" pitchFamily="2" charset="2"/>
              </a:rPr>
              <a:t> kan </a:t>
            </a:r>
            <a:r>
              <a:rPr lang="nl-BE" dirty="0" err="1" smtClean="0">
                <a:sym typeface="Wingdings" panose="05000000000000000000" pitchFamily="2" charset="2"/>
              </a:rPr>
              <a:t>errors</a:t>
            </a:r>
            <a:r>
              <a:rPr lang="nl-BE" dirty="0" smtClean="0">
                <a:sym typeface="Wingdings" panose="05000000000000000000" pitchFamily="2" charset="2"/>
              </a:rPr>
              <a:t> geven</a:t>
            </a:r>
          </a:p>
          <a:p>
            <a:r>
              <a:rPr lang="nl-BE" dirty="0" smtClean="0">
                <a:sym typeface="Wingdings" panose="05000000000000000000" pitchFamily="2" charset="2"/>
              </a:rPr>
              <a:t>Of:</a:t>
            </a:r>
          </a:p>
          <a:p>
            <a:r>
              <a:rPr lang="nl-BE" dirty="0" smtClean="0">
                <a:sym typeface="Wingdings" panose="05000000000000000000" pitchFamily="2" charset="2"/>
              </a:rPr>
              <a:t>Download zip van site</a:t>
            </a:r>
          </a:p>
          <a:p>
            <a:r>
              <a:rPr lang="nl-BE" dirty="0" err="1" smtClean="0">
                <a:sym typeface="Wingdings" panose="05000000000000000000" pitchFamily="2" charset="2"/>
              </a:rPr>
              <a:t>Unpack</a:t>
            </a:r>
            <a:r>
              <a:rPr lang="nl-BE" dirty="0" smtClean="0">
                <a:sym typeface="Wingdings" panose="05000000000000000000" pitchFamily="2" charset="2"/>
              </a:rPr>
              <a:t> het in je </a:t>
            </a:r>
            <a:r>
              <a:rPr lang="nl-BE" dirty="0" err="1" smtClean="0">
                <a:sym typeface="Wingdings" panose="05000000000000000000" pitchFamily="2" charset="2"/>
              </a:rPr>
              <a:t>plugins</a:t>
            </a:r>
            <a:r>
              <a:rPr lang="nl-BE" dirty="0" smtClean="0">
                <a:sym typeface="Wingdings" panose="05000000000000000000" pitchFamily="2" charset="2"/>
              </a:rPr>
              <a:t> folder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298" y="3910475"/>
            <a:ext cx="2114550" cy="38100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42" y="3812225"/>
            <a:ext cx="5134530" cy="2934939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298" y="4490544"/>
            <a:ext cx="5722815" cy="2159409"/>
          </a:xfrm>
          <a:prstGeom prst="rect">
            <a:avLst/>
          </a:prstGeom>
        </p:spPr>
      </p:pic>
      <p:cxnSp>
        <p:nvCxnSpPr>
          <p:cNvPr id="8" name="Rechte verbindingslijn met pijl 7"/>
          <p:cNvCxnSpPr/>
          <p:nvPr/>
        </p:nvCxnSpPr>
        <p:spPr>
          <a:xfrm>
            <a:off x="5098473" y="5938982"/>
            <a:ext cx="1039825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geronde rechthoek 10"/>
          <p:cNvSpPr/>
          <p:nvPr/>
        </p:nvSpPr>
        <p:spPr>
          <a:xfrm>
            <a:off x="9550400" y="4627418"/>
            <a:ext cx="1265382" cy="24014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042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WooCommerce</a:t>
            </a:r>
            <a:r>
              <a:rPr lang="nl-BE" dirty="0" smtClean="0"/>
              <a:t> </a:t>
            </a:r>
            <a:r>
              <a:rPr lang="nl-BE" dirty="0" err="1" smtClean="0"/>
              <a:t>installation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728" y="1690688"/>
            <a:ext cx="6657755" cy="4727867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064" y="1570056"/>
            <a:ext cx="5169081" cy="5003075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9105" y="1570055"/>
            <a:ext cx="5914278" cy="5065623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7111" y="1385132"/>
            <a:ext cx="5558266" cy="543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WooCommerce</a:t>
            </a:r>
            <a:r>
              <a:rPr lang="nl-BE" dirty="0" smtClean="0"/>
              <a:t> </a:t>
            </a:r>
            <a:r>
              <a:rPr lang="nl-BE" dirty="0" err="1" smtClean="0"/>
              <a:t>installation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Installeer een thema dat compatibel is met </a:t>
            </a:r>
            <a:r>
              <a:rPr lang="nl-BE" dirty="0" err="1" smtClean="0"/>
              <a:t>WooCommerce</a:t>
            </a:r>
            <a:r>
              <a:rPr lang="nl-BE" dirty="0" smtClean="0"/>
              <a:t> (</a:t>
            </a:r>
            <a:r>
              <a:rPr lang="nl-BE" dirty="0" err="1" smtClean="0"/>
              <a:t>bvb</a:t>
            </a:r>
            <a:r>
              <a:rPr lang="nl-BE" dirty="0" smtClean="0"/>
              <a:t> Storefront</a:t>
            </a:r>
            <a:r>
              <a:rPr lang="nl-BE" dirty="0" smtClean="0"/>
              <a:t>)</a:t>
            </a:r>
          </a:p>
          <a:p>
            <a:pPr lvl="1"/>
            <a:r>
              <a:rPr lang="nl-BE" dirty="0" smtClean="0"/>
              <a:t>Thema’s </a:t>
            </a:r>
            <a:r>
              <a:rPr lang="nl-BE" dirty="0" smtClean="0">
                <a:sym typeface="Wingdings" panose="05000000000000000000" pitchFamily="2" charset="2"/>
              </a:rPr>
              <a:t> </a:t>
            </a:r>
            <a:r>
              <a:rPr lang="nl-BE" dirty="0" err="1" smtClean="0">
                <a:sym typeface="Wingdings" panose="05000000000000000000" pitchFamily="2" charset="2"/>
              </a:rPr>
              <a:t>Add</a:t>
            </a:r>
            <a:r>
              <a:rPr lang="nl-BE" dirty="0" smtClean="0">
                <a:sym typeface="Wingdings" panose="05000000000000000000" pitchFamily="2" charset="2"/>
              </a:rPr>
              <a:t> new  zoek op </a:t>
            </a:r>
            <a:r>
              <a:rPr lang="nl-BE" dirty="0" err="1" smtClean="0">
                <a:sym typeface="Wingdings" panose="05000000000000000000" pitchFamily="2" charset="2"/>
              </a:rPr>
              <a:t>bvb</a:t>
            </a:r>
            <a:r>
              <a:rPr lang="nl-BE" dirty="0" smtClean="0">
                <a:sym typeface="Wingdings" panose="05000000000000000000" pitchFamily="2" charset="2"/>
              </a:rPr>
              <a:t> “</a:t>
            </a:r>
            <a:r>
              <a:rPr lang="nl-BE" dirty="0" err="1" smtClean="0">
                <a:sym typeface="Wingdings" panose="05000000000000000000" pitchFamily="2" charset="2"/>
              </a:rPr>
              <a:t>woocommerce</a:t>
            </a:r>
            <a:r>
              <a:rPr lang="nl-BE" dirty="0" smtClean="0">
                <a:sym typeface="Wingdings" panose="05000000000000000000" pitchFamily="2" charset="2"/>
              </a:rPr>
              <a:t>” of “storefront”</a:t>
            </a:r>
            <a:endParaRPr lang="nl-BE" dirty="0" smtClean="0"/>
          </a:p>
          <a:p>
            <a:r>
              <a:rPr lang="nl-BE" dirty="0" smtClean="0"/>
              <a:t>Mogelijke problemen</a:t>
            </a:r>
          </a:p>
          <a:p>
            <a:pPr lvl="1"/>
            <a:r>
              <a:rPr lang="nl-BE" dirty="0" err="1" smtClean="0"/>
              <a:t>WooCommerce</a:t>
            </a:r>
            <a:r>
              <a:rPr lang="nl-BE" dirty="0" smtClean="0"/>
              <a:t> pages zijn niet default aangemaakt</a:t>
            </a:r>
            <a:br>
              <a:rPr lang="nl-BE" dirty="0" smtClean="0"/>
            </a:br>
            <a:r>
              <a:rPr lang="nl-BE" dirty="0" smtClean="0">
                <a:sym typeface="Wingdings" panose="05000000000000000000" pitchFamily="2" charset="2"/>
              </a:rPr>
              <a:t> </a:t>
            </a:r>
            <a:r>
              <a:rPr lang="nl-BE" dirty="0" err="1" smtClean="0">
                <a:sym typeface="Wingdings" panose="05000000000000000000" pitchFamily="2" charset="2"/>
              </a:rPr>
              <a:t>WooCommerce</a:t>
            </a:r>
            <a:r>
              <a:rPr lang="nl-BE" dirty="0" smtClean="0">
                <a:sym typeface="Wingdings" panose="05000000000000000000" pitchFamily="2" charset="2"/>
              </a:rPr>
              <a:t>  System Status  Tools  </a:t>
            </a:r>
            <a:r>
              <a:rPr lang="nl-BE" dirty="0" err="1" smtClean="0">
                <a:sym typeface="Wingdings" panose="05000000000000000000" pitchFamily="2" charset="2"/>
              </a:rPr>
              <a:t>Install</a:t>
            </a:r>
            <a:r>
              <a:rPr lang="nl-BE" dirty="0" smtClean="0">
                <a:sym typeface="Wingdings" panose="05000000000000000000" pitchFamily="2" charset="2"/>
              </a:rPr>
              <a:t> Pages</a:t>
            </a:r>
            <a:endParaRPr lang="nl-BE" dirty="0"/>
          </a:p>
          <a:p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9102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Customization</a:t>
            </a:r>
            <a:r>
              <a:rPr lang="nl-BE" dirty="0" smtClean="0"/>
              <a:t> – basis setup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1736437"/>
            <a:ext cx="8596668" cy="4304926"/>
          </a:xfrm>
        </p:spPr>
        <p:txBody>
          <a:bodyPr/>
          <a:lstStyle/>
          <a:p>
            <a:r>
              <a:rPr lang="nl-BE" dirty="0" err="1" smtClean="0"/>
              <a:t>WooCommerce</a:t>
            </a:r>
            <a:r>
              <a:rPr lang="nl-BE" dirty="0" smtClean="0"/>
              <a:t> </a:t>
            </a:r>
            <a:r>
              <a:rPr lang="nl-BE" dirty="0" smtClean="0">
                <a:sym typeface="Wingdings" panose="05000000000000000000" pitchFamily="2" charset="2"/>
              </a:rPr>
              <a:t></a:t>
            </a:r>
            <a:r>
              <a:rPr lang="nl-BE" dirty="0" smtClean="0"/>
              <a:t> </a:t>
            </a:r>
            <a:r>
              <a:rPr lang="nl-BE" dirty="0" err="1" smtClean="0"/>
              <a:t>settings</a:t>
            </a:r>
            <a:r>
              <a:rPr lang="nl-BE" dirty="0" smtClean="0"/>
              <a:t> </a:t>
            </a:r>
          </a:p>
          <a:p>
            <a:pPr lvl="1"/>
            <a:r>
              <a:rPr lang="nl-BE" dirty="0" smtClean="0"/>
              <a:t>Winkellocatie, landen waar je verkoopt, betaalopties, …</a:t>
            </a:r>
            <a:endParaRPr lang="nl-BE" dirty="0"/>
          </a:p>
          <a:p>
            <a:r>
              <a:rPr lang="nl-BE" dirty="0" err="1" smtClean="0"/>
              <a:t>Appearance</a:t>
            </a:r>
            <a:r>
              <a:rPr lang="nl-BE" dirty="0" smtClean="0"/>
              <a:t> </a:t>
            </a:r>
            <a:r>
              <a:rPr lang="nl-BE" dirty="0" smtClean="0">
                <a:sym typeface="Wingdings" panose="05000000000000000000" pitchFamily="2" charset="2"/>
              </a:rPr>
              <a:t></a:t>
            </a:r>
            <a:r>
              <a:rPr lang="nl-BE" dirty="0" smtClean="0"/>
              <a:t> </a:t>
            </a:r>
            <a:r>
              <a:rPr lang="nl-BE" dirty="0" err="1" smtClean="0"/>
              <a:t>customize</a:t>
            </a:r>
            <a:r>
              <a:rPr lang="nl-BE" dirty="0" smtClean="0"/>
              <a:t> (</a:t>
            </a:r>
            <a:r>
              <a:rPr lang="nl-BE" dirty="0" err="1" smtClean="0"/>
              <a:t>quick</a:t>
            </a:r>
            <a:r>
              <a:rPr lang="nl-BE" dirty="0" smtClean="0"/>
              <a:t> menu &gt; font kleuren </a:t>
            </a:r>
            <a:r>
              <a:rPr lang="nl-BE" dirty="0" err="1" smtClean="0"/>
              <a:t>etc</a:t>
            </a:r>
            <a:r>
              <a:rPr lang="nl-BE" dirty="0" smtClean="0"/>
              <a:t>)</a:t>
            </a:r>
          </a:p>
          <a:p>
            <a:r>
              <a:rPr lang="nl-BE" dirty="0" err="1" smtClean="0"/>
              <a:t>Appearance</a:t>
            </a:r>
            <a:r>
              <a:rPr lang="nl-BE" dirty="0" smtClean="0"/>
              <a:t> </a:t>
            </a:r>
            <a:r>
              <a:rPr lang="nl-BE" dirty="0" smtClean="0">
                <a:sym typeface="Wingdings" panose="05000000000000000000" pitchFamily="2" charset="2"/>
              </a:rPr>
              <a:t></a:t>
            </a:r>
            <a:r>
              <a:rPr lang="nl-BE" dirty="0" smtClean="0"/>
              <a:t> widgets (search, cart, </a:t>
            </a:r>
            <a:r>
              <a:rPr lang="nl-BE" dirty="0" err="1" smtClean="0"/>
              <a:t>recently</a:t>
            </a:r>
            <a:r>
              <a:rPr lang="nl-BE" dirty="0" smtClean="0"/>
              <a:t> </a:t>
            </a:r>
            <a:r>
              <a:rPr lang="nl-BE" dirty="0" err="1" smtClean="0"/>
              <a:t>viewed</a:t>
            </a:r>
            <a:r>
              <a:rPr lang="nl-BE" dirty="0" smtClean="0"/>
              <a:t>)</a:t>
            </a:r>
          </a:p>
          <a:p>
            <a:r>
              <a:rPr lang="nl-BE" dirty="0" err="1" smtClean="0"/>
              <a:t>Appearance</a:t>
            </a:r>
            <a:r>
              <a:rPr lang="nl-BE" dirty="0" smtClean="0"/>
              <a:t> </a:t>
            </a: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smtClean="0">
                <a:sym typeface="Wingdings" panose="05000000000000000000" pitchFamily="2" charset="2"/>
              </a:rPr>
              <a:t>menu’s</a:t>
            </a:r>
            <a:endParaRPr lang="nl-BE" dirty="0">
              <a:sym typeface="Wingdings" panose="05000000000000000000" pitchFamily="2" charset="2"/>
            </a:endParaRPr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WooCommerce</a:t>
            </a:r>
            <a:r>
              <a:rPr lang="nl-BE" dirty="0">
                <a:sym typeface="Wingdings" panose="05000000000000000000" pitchFamily="2" charset="2"/>
              </a:rPr>
              <a:t> geeft meerdere </a:t>
            </a:r>
            <a:r>
              <a:rPr lang="nl-BE" dirty="0" smtClean="0">
                <a:sym typeface="Wingdings" panose="05000000000000000000" pitchFamily="2" charset="2"/>
              </a:rPr>
              <a:t>menumogelijkheden</a:t>
            </a:r>
            <a:endParaRPr lang="nl-BE" dirty="0">
              <a:sym typeface="Wingdings" panose="05000000000000000000" pitchFamily="2" charset="2"/>
            </a:endParaRPr>
          </a:p>
          <a:p>
            <a:pPr lvl="2"/>
            <a:r>
              <a:rPr lang="nl-BE" dirty="0" err="1">
                <a:sym typeface="Wingdings" panose="05000000000000000000" pitchFamily="2" charset="2"/>
              </a:rPr>
              <a:t>Products</a:t>
            </a:r>
            <a:endParaRPr lang="nl-BE" dirty="0">
              <a:sym typeface="Wingdings" panose="05000000000000000000" pitchFamily="2" charset="2"/>
            </a:endParaRPr>
          </a:p>
          <a:p>
            <a:pPr lvl="2"/>
            <a:r>
              <a:rPr lang="nl-BE" dirty="0">
                <a:sym typeface="Wingdings" panose="05000000000000000000" pitchFamily="2" charset="2"/>
              </a:rPr>
              <a:t>Product </a:t>
            </a:r>
            <a:r>
              <a:rPr lang="nl-BE" dirty="0" err="1">
                <a:sym typeface="Wingdings" panose="05000000000000000000" pitchFamily="2" charset="2"/>
              </a:rPr>
              <a:t>categories</a:t>
            </a:r>
            <a:r>
              <a:rPr lang="nl-BE" dirty="0">
                <a:sym typeface="Wingdings" panose="05000000000000000000" pitchFamily="2" charset="2"/>
              </a:rPr>
              <a:t>  </a:t>
            </a:r>
            <a:r>
              <a:rPr lang="nl-BE" dirty="0" err="1">
                <a:sym typeface="Wingdings" panose="05000000000000000000" pitchFamily="2" charset="2"/>
              </a:rPr>
              <a:t>dropdown</a:t>
            </a:r>
            <a:r>
              <a:rPr lang="nl-BE" dirty="0">
                <a:sym typeface="Wingdings" panose="05000000000000000000" pitchFamily="2" charset="2"/>
              </a:rPr>
              <a:t> = gewoon slepen</a:t>
            </a:r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108" y="2578361"/>
            <a:ext cx="6604000" cy="3679276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108" y="2578361"/>
            <a:ext cx="6195336" cy="387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9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Custom</a:t>
            </a:r>
            <a:r>
              <a:rPr lang="nl-BE" dirty="0" smtClean="0"/>
              <a:t> menu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Maak eigen menu aan (</a:t>
            </a:r>
            <a:r>
              <a:rPr lang="nl-BE" dirty="0" err="1" smtClean="0"/>
              <a:t>Appearance</a:t>
            </a:r>
            <a:r>
              <a:rPr lang="nl-BE" dirty="0" smtClean="0"/>
              <a:t> </a:t>
            </a:r>
            <a:r>
              <a:rPr lang="nl-BE" dirty="0" smtClean="0">
                <a:sym typeface="Wingdings" panose="05000000000000000000" pitchFamily="2" charset="2"/>
              </a:rPr>
              <a:t> menu’s)</a:t>
            </a:r>
          </a:p>
          <a:p>
            <a:r>
              <a:rPr lang="nl-BE" dirty="0" err="1" smtClean="0">
                <a:sym typeface="Wingdings" panose="05000000000000000000" pitchFamily="2" charset="2"/>
              </a:rPr>
              <a:t>WooCommerce</a:t>
            </a:r>
            <a:r>
              <a:rPr lang="nl-BE" dirty="0" smtClean="0">
                <a:sym typeface="Wingdings" panose="05000000000000000000" pitchFamily="2" charset="2"/>
              </a:rPr>
              <a:t> geeft meerdere mogelijkheden</a:t>
            </a:r>
          </a:p>
          <a:p>
            <a:pPr lvl="1"/>
            <a:r>
              <a:rPr lang="nl-BE" dirty="0" err="1" smtClean="0">
                <a:sym typeface="Wingdings" panose="05000000000000000000" pitchFamily="2" charset="2"/>
              </a:rPr>
              <a:t>Products</a:t>
            </a:r>
            <a:endParaRPr lang="nl-BE" dirty="0" smtClean="0">
              <a:sym typeface="Wingdings" panose="05000000000000000000" pitchFamily="2" charset="2"/>
            </a:endParaRP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Product </a:t>
            </a:r>
            <a:r>
              <a:rPr lang="nl-BE" dirty="0" err="1" smtClean="0">
                <a:sym typeface="Wingdings" panose="05000000000000000000" pitchFamily="2" charset="2"/>
              </a:rPr>
              <a:t>categories</a:t>
            </a:r>
            <a:r>
              <a:rPr lang="nl-BE" dirty="0" smtClean="0">
                <a:sym typeface="Wingdings" panose="05000000000000000000" pitchFamily="2" charset="2"/>
              </a:rPr>
              <a:t>  </a:t>
            </a:r>
            <a:r>
              <a:rPr lang="nl-BE" dirty="0" err="1" smtClean="0">
                <a:sym typeface="Wingdings" panose="05000000000000000000" pitchFamily="2" charset="2"/>
              </a:rPr>
              <a:t>dropdown</a:t>
            </a:r>
            <a:r>
              <a:rPr lang="nl-BE" dirty="0" smtClean="0">
                <a:sym typeface="Wingdings" panose="05000000000000000000" pitchFamily="2" charset="2"/>
              </a:rPr>
              <a:t> = gewoon slepen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634" y="1209963"/>
            <a:ext cx="6195336" cy="387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3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Create</a:t>
            </a:r>
            <a:r>
              <a:rPr lang="nl-BE" dirty="0" smtClean="0"/>
              <a:t> </a:t>
            </a:r>
            <a:r>
              <a:rPr lang="nl-BE" dirty="0" err="1" smtClean="0"/>
              <a:t>Products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Simpel product</a:t>
            </a:r>
          </a:p>
          <a:p>
            <a:r>
              <a:rPr lang="nl-BE" dirty="0" smtClean="0"/>
              <a:t>Variabel product</a:t>
            </a:r>
          </a:p>
          <a:p>
            <a:pPr lvl="1"/>
            <a:r>
              <a:rPr lang="nl-BE" dirty="0" smtClean="0"/>
              <a:t>Attributen</a:t>
            </a:r>
          </a:p>
          <a:p>
            <a:pPr lvl="1"/>
            <a:r>
              <a:rPr lang="nl-BE" dirty="0" smtClean="0"/>
              <a:t>Variaties</a:t>
            </a:r>
            <a:endParaRPr lang="nl-BE" dirty="0"/>
          </a:p>
          <a:p>
            <a:r>
              <a:rPr lang="nl-BE" dirty="0" smtClean="0"/>
              <a:t>Gegroepeerde producten</a:t>
            </a:r>
          </a:p>
          <a:p>
            <a:r>
              <a:rPr lang="nl-BE" dirty="0" smtClean="0"/>
              <a:t>Externe /</a:t>
            </a:r>
            <a:r>
              <a:rPr lang="nl-BE" dirty="0" err="1" smtClean="0"/>
              <a:t>affiliate</a:t>
            </a:r>
            <a:r>
              <a:rPr lang="nl-BE" dirty="0" smtClean="0"/>
              <a:t> producten</a:t>
            </a:r>
          </a:p>
          <a:p>
            <a:r>
              <a:rPr lang="nl-BE" dirty="0" smtClean="0"/>
              <a:t>Downloadbare producten</a:t>
            </a:r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073" y="232395"/>
            <a:ext cx="6905518" cy="590603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073" y="2866440"/>
            <a:ext cx="5241377" cy="1733270"/>
          </a:xfrm>
          <a:prstGeom prst="rect">
            <a:avLst/>
          </a:prstGeom>
        </p:spPr>
      </p:pic>
      <p:sp>
        <p:nvSpPr>
          <p:cNvPr id="6" name="Afgeronde rechthoek 5"/>
          <p:cNvSpPr/>
          <p:nvPr/>
        </p:nvSpPr>
        <p:spPr>
          <a:xfrm>
            <a:off x="5763491" y="2866440"/>
            <a:ext cx="1136073" cy="19079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Afgeronde rechthoek 6"/>
          <p:cNvSpPr/>
          <p:nvPr/>
        </p:nvSpPr>
        <p:spPr>
          <a:xfrm>
            <a:off x="5195455" y="3937887"/>
            <a:ext cx="743528" cy="18153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233" y="2063521"/>
            <a:ext cx="7164358" cy="308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2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animBg="1"/>
      <p:bldP spid="7" grpId="0" animBg="1"/>
      <p:bldP spid="7" grpId="1" animBg="1"/>
    </p:bldLst>
  </p:timing>
</p:sld>
</file>

<file path=ppt/theme/theme1.xml><?xml version="1.0" encoding="utf-8"?>
<a:theme xmlns:a="http://schemas.openxmlformats.org/drawingml/2006/main" name="Facet">
  <a:themeElements>
    <a:clrScheme name="Aangepast 3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C5D90"/>
      </a:accent1>
      <a:accent2>
        <a:srgbClr val="C49CBC"/>
      </a:accent2>
      <a:accent3>
        <a:srgbClr val="E6B91E"/>
      </a:accent3>
      <a:accent4>
        <a:srgbClr val="E76618"/>
      </a:accent4>
      <a:accent5>
        <a:srgbClr val="F5B9B1"/>
      </a:accent5>
      <a:accent6>
        <a:srgbClr val="C49CBC"/>
      </a:accent6>
      <a:hlink>
        <a:srgbClr val="B149A5"/>
      </a:hlink>
      <a:folHlink>
        <a:srgbClr val="6C4064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1839</TotalTime>
  <Words>545</Words>
  <Application>Microsoft Office PowerPoint</Application>
  <PresentationFormat>Breedbeeld</PresentationFormat>
  <Paragraphs>107</Paragraphs>
  <Slides>31</Slides>
  <Notes>0</Notes>
  <HiddenSlides>2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31</vt:i4>
      </vt:variant>
    </vt:vector>
  </HeadingPairs>
  <TitlesOfParts>
    <vt:vector size="36" baseType="lpstr">
      <vt:lpstr>Arial</vt:lpstr>
      <vt:lpstr>Trebuchet MS</vt:lpstr>
      <vt:lpstr>Wingdings</vt:lpstr>
      <vt:lpstr>Wingdings 3</vt:lpstr>
      <vt:lpstr>Facet</vt:lpstr>
      <vt:lpstr>Wordpress - WooCommerce</vt:lpstr>
      <vt:lpstr>Wat is WooCommerce?</vt:lpstr>
      <vt:lpstr>WordPress installeren</vt:lpstr>
      <vt:lpstr>Installation of woocommerce</vt:lpstr>
      <vt:lpstr>WooCommerce installation</vt:lpstr>
      <vt:lpstr>WooCommerce installation</vt:lpstr>
      <vt:lpstr>Customization – basis setup</vt:lpstr>
      <vt:lpstr>Custom menu</vt:lpstr>
      <vt:lpstr>Create Products</vt:lpstr>
      <vt:lpstr>Variabel product aanmaken</vt:lpstr>
      <vt:lpstr>Order plaatsen + afhandeling</vt:lpstr>
      <vt:lpstr>Rapporten</vt:lpstr>
      <vt:lpstr>Coupons</vt:lpstr>
      <vt:lpstr>Accounts</vt:lpstr>
      <vt:lpstr>Reviews</vt:lpstr>
      <vt:lpstr>Betalingssystemen</vt:lpstr>
      <vt:lpstr>Featured products</vt:lpstr>
      <vt:lpstr>Producten importeren</vt:lpstr>
      <vt:lpstr>Currency switcher</vt:lpstr>
      <vt:lpstr>Multistore</vt:lpstr>
      <vt:lpstr>Customization – multilingual </vt:lpstr>
      <vt:lpstr>Customization – multistore </vt:lpstr>
      <vt:lpstr>Customization – payment systems</vt:lpstr>
      <vt:lpstr>PowerPoint-presentatie</vt:lpstr>
      <vt:lpstr>Nadelen van WooCommerce</vt:lpstr>
      <vt:lpstr>Nice to knows (niet uitgeprobeerd)</vt:lpstr>
      <vt:lpstr>Misschien nog te bespreken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Sarah</dc:creator>
  <cp:lastModifiedBy>Sarah</cp:lastModifiedBy>
  <cp:revision>49</cp:revision>
  <dcterms:created xsi:type="dcterms:W3CDTF">2016-09-25T15:39:54Z</dcterms:created>
  <dcterms:modified xsi:type="dcterms:W3CDTF">2016-10-08T19:10:25Z</dcterms:modified>
</cp:coreProperties>
</file>