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4" r:id="rId3"/>
    <p:sldId id="285" r:id="rId4"/>
    <p:sldId id="288" r:id="rId5"/>
    <p:sldId id="277" r:id="rId6"/>
    <p:sldId id="293" r:id="rId7"/>
    <p:sldId id="289" r:id="rId8"/>
    <p:sldId id="267" r:id="rId9"/>
    <p:sldId id="286" r:id="rId10"/>
    <p:sldId id="275" r:id="rId11"/>
    <p:sldId id="276" r:id="rId12"/>
    <p:sldId id="292" r:id="rId13"/>
    <p:sldId id="278" r:id="rId14"/>
    <p:sldId id="280" r:id="rId15"/>
    <p:sldId id="294" r:id="rId16"/>
    <p:sldId id="279" r:id="rId17"/>
    <p:sldId id="281" r:id="rId18"/>
    <p:sldId id="290" r:id="rId19"/>
    <p:sldId id="291" r:id="rId20"/>
    <p:sldId id="282" r:id="rId21"/>
    <p:sldId id="283" r:id="rId22"/>
    <p:sldId id="284" r:id="rId23"/>
    <p:sldId id="265" r:id="rId24"/>
    <p:sldId id="287" r:id="rId25"/>
    <p:sldId id="257" r:id="rId26"/>
    <p:sldId id="260" r:id="rId27"/>
    <p:sldId id="261" r:id="rId28"/>
    <p:sldId id="258" r:id="rId29"/>
    <p:sldId id="259" r:id="rId30"/>
    <p:sldId id="262" r:id="rId31"/>
    <p:sldId id="268" r:id="rId32"/>
    <p:sldId id="269" r:id="rId33"/>
    <p:sldId id="266" r:id="rId34"/>
    <p:sldId id="271" r:id="rId35"/>
    <p:sldId id="270" r:id="rId36"/>
    <p:sldId id="273" r:id="rId3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5EF"/>
    <a:srgbClr val="9B5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01" autoAdjust="0"/>
  </p:normalViewPr>
  <p:slideViewPr>
    <p:cSldViewPr snapToGrid="0">
      <p:cViewPr varScale="1">
        <p:scale>
          <a:sx n="69" d="100"/>
          <a:sy n="69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EAF9D-3A77-4C50-990F-E5D5D6432AA4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D1AFA-D23A-4FB7-9D43-2F349EDBA60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165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</a:t>
            </a:r>
            <a:r>
              <a:rPr lang="nl-BE" baseline="0" dirty="0" smtClean="0"/>
              <a:t> e-commerce platforms hebben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1AFA-D23A-4FB7-9D43-2F349EDBA60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798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1AFA-D23A-4FB7-9D43-2F349EDBA60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23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27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70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669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966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567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70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55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73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7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9897-4029-4A40-B281-0CEAC3B74B26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2879-6902-486D-9352-D491CEE4F4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3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3303"/>
            <a:ext cx="9144000" cy="2387600"/>
          </a:xfrm>
        </p:spPr>
        <p:txBody>
          <a:bodyPr/>
          <a:lstStyle/>
          <a:p>
            <a:r>
              <a:rPr lang="nl-BE" dirty="0" smtClean="0"/>
              <a:t>Vergelijkende studie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622978"/>
            <a:ext cx="9144000" cy="1655762"/>
          </a:xfrm>
        </p:spPr>
        <p:txBody>
          <a:bodyPr/>
          <a:lstStyle/>
          <a:p>
            <a:r>
              <a:rPr lang="nl-BE" dirty="0" smtClean="0"/>
              <a:t>Sarah </a:t>
            </a:r>
            <a:r>
              <a:rPr lang="nl-BE" dirty="0" err="1" smtClean="0"/>
              <a:t>Jehin</a:t>
            </a:r>
            <a:r>
              <a:rPr lang="nl-BE" dirty="0" smtClean="0"/>
              <a:t> – 3WEB&amp;UX</a:t>
            </a:r>
            <a:endParaRPr lang="nl-BE" dirty="0"/>
          </a:p>
        </p:txBody>
      </p:sp>
      <p:pic>
        <p:nvPicPr>
          <p:cNvPr id="5" name="Picture 2" descr="Afbeeldingsresultaat voor woocommer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5216"/>
          <a:stretch/>
        </p:blipFill>
        <p:spPr bwMode="auto">
          <a:xfrm>
            <a:off x="455629" y="1023106"/>
            <a:ext cx="4394447" cy="21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openc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13" y="417183"/>
            <a:ext cx="4131076" cy="309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5570920" y="2091165"/>
            <a:ext cx="105015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6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VS</a:t>
            </a:r>
            <a:endParaRPr lang="nl-NL" sz="6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61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Variabele producten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/>
              <a:t>Attributen en variaties worden bij product zelf aangemaakt</a:t>
            </a:r>
          </a:p>
          <a:p>
            <a:r>
              <a:rPr lang="nl-BE" dirty="0"/>
              <a:t>Mogelijkheid tot verschillende foto’s bij variaties</a:t>
            </a:r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/>
              <a:t>Variaties (options) worden op een andere pagina aangemaakt en kunnen </a:t>
            </a:r>
            <a:r>
              <a:rPr lang="nl-BE" dirty="0" smtClean="0"/>
              <a:t>hergebruikt </a:t>
            </a:r>
            <a:r>
              <a:rPr lang="nl-BE" dirty="0"/>
              <a:t>worden bij verschillende producten</a:t>
            </a:r>
          </a:p>
          <a:p>
            <a:r>
              <a:rPr lang="nl-BE" dirty="0"/>
              <a:t>Productfoto’s verschillen niet bij het aanvinken van andere variatie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81" y="3320339"/>
            <a:ext cx="3321742" cy="184588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68" y="4280654"/>
            <a:ext cx="3776292" cy="216005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12" y="4620668"/>
            <a:ext cx="5556682" cy="20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Categorieën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58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Belastingen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Simpel op te zetten</a:t>
            </a:r>
          </a:p>
          <a:p>
            <a:r>
              <a:rPr lang="nl-BE" dirty="0" smtClean="0"/>
              <a:t>1 pagina met tabel</a:t>
            </a:r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Omslachtiger</a:t>
            </a:r>
          </a:p>
          <a:p>
            <a:r>
              <a:rPr lang="nl-BE" dirty="0" smtClean="0"/>
              <a:t>Eerst GEO zone toevoegen</a:t>
            </a:r>
          </a:p>
          <a:p>
            <a:r>
              <a:rPr lang="nl-BE" dirty="0" smtClean="0"/>
              <a:t>Dan </a:t>
            </a:r>
            <a:r>
              <a:rPr lang="nl-BE" dirty="0" err="1" smtClean="0"/>
              <a:t>tax</a:t>
            </a:r>
            <a:r>
              <a:rPr lang="nl-BE" dirty="0" smtClean="0"/>
              <a:t> </a:t>
            </a:r>
            <a:r>
              <a:rPr lang="nl-BE" dirty="0" err="1" smtClean="0"/>
              <a:t>rate</a:t>
            </a:r>
            <a:endParaRPr lang="nl-BE" dirty="0" smtClean="0"/>
          </a:p>
          <a:p>
            <a:endParaRPr lang="nl-BE" dirty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Orders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Betaalopties:</a:t>
            </a:r>
          </a:p>
          <a:p>
            <a:pPr lvl="1"/>
            <a:r>
              <a:rPr lang="nl-BE" dirty="0" smtClean="0"/>
              <a:t>Goede basisopties</a:t>
            </a:r>
          </a:p>
          <a:p>
            <a:pPr lvl="2"/>
            <a:r>
              <a:rPr lang="nl-BE" dirty="0" smtClean="0"/>
              <a:t>Cash on delivery</a:t>
            </a:r>
          </a:p>
          <a:p>
            <a:pPr lvl="2"/>
            <a:r>
              <a:rPr lang="nl-BE" dirty="0" smtClean="0"/>
              <a:t>BACS</a:t>
            </a:r>
          </a:p>
          <a:p>
            <a:pPr lvl="2"/>
            <a:r>
              <a:rPr lang="nl-BE" dirty="0" smtClean="0"/>
              <a:t>Cheque</a:t>
            </a:r>
          </a:p>
          <a:p>
            <a:pPr lvl="2"/>
            <a:r>
              <a:rPr lang="nl-BE" dirty="0" smtClean="0"/>
              <a:t>PayPal</a:t>
            </a:r>
            <a:endParaRPr lang="nl-BE" dirty="0" smtClean="0"/>
          </a:p>
          <a:p>
            <a:pPr lvl="1"/>
            <a:r>
              <a:rPr lang="nl-BE" dirty="0" smtClean="0"/>
              <a:t>Coupon code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Returnen</a:t>
            </a:r>
            <a:r>
              <a:rPr lang="nl-BE" dirty="0" smtClean="0"/>
              <a:t>:</a:t>
            </a:r>
            <a:endParaRPr lang="nl-BE" dirty="0"/>
          </a:p>
          <a:p>
            <a:pPr lvl="1"/>
            <a:r>
              <a:rPr lang="nl-BE" dirty="0" smtClean="0"/>
              <a:t>Niet </a:t>
            </a:r>
            <a:r>
              <a:rPr lang="nl-BE" dirty="0" smtClean="0"/>
              <a:t>mogelijk van klant uit</a:t>
            </a:r>
          </a:p>
          <a:p>
            <a:pPr lvl="1"/>
            <a:r>
              <a:rPr lang="nl-BE" dirty="0" smtClean="0"/>
              <a:t>Wel </a:t>
            </a:r>
            <a:r>
              <a:rPr lang="nl-BE" dirty="0" err="1" smtClean="0"/>
              <a:t>refunding</a:t>
            </a:r>
            <a:r>
              <a:rPr lang="nl-BE" dirty="0" smtClean="0"/>
              <a:t> van </a:t>
            </a:r>
            <a:r>
              <a:rPr lang="nl-BE" dirty="0" err="1" smtClean="0"/>
              <a:t>admin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511065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Betaalopties:</a:t>
            </a:r>
          </a:p>
          <a:p>
            <a:pPr lvl="1"/>
            <a:r>
              <a:rPr lang="nl-BE" dirty="0" smtClean="0"/>
              <a:t>Veel basisopties onder </a:t>
            </a:r>
            <a:r>
              <a:rPr lang="nl-BE" dirty="0" err="1" smtClean="0"/>
              <a:t>extensions</a:t>
            </a:r>
            <a:endParaRPr lang="nl-BE" dirty="0" smtClean="0"/>
          </a:p>
          <a:p>
            <a:pPr lvl="2"/>
            <a:r>
              <a:rPr lang="nl-BE" dirty="0"/>
              <a:t>Cash on delivery</a:t>
            </a:r>
          </a:p>
          <a:p>
            <a:pPr lvl="2"/>
            <a:r>
              <a:rPr lang="nl-BE" dirty="0"/>
              <a:t>BACS</a:t>
            </a:r>
          </a:p>
          <a:p>
            <a:pPr lvl="2"/>
            <a:r>
              <a:rPr lang="nl-BE" dirty="0"/>
              <a:t>Cheque</a:t>
            </a:r>
          </a:p>
          <a:p>
            <a:pPr lvl="2"/>
            <a:r>
              <a:rPr lang="nl-BE" dirty="0"/>
              <a:t>PayPal</a:t>
            </a:r>
          </a:p>
          <a:p>
            <a:pPr lvl="2"/>
            <a:r>
              <a:rPr lang="nl-BE" dirty="0" smtClean="0"/>
              <a:t>…</a:t>
            </a:r>
          </a:p>
          <a:p>
            <a:pPr lvl="1"/>
            <a:r>
              <a:rPr lang="nl-BE" dirty="0" smtClean="0"/>
              <a:t>Coupon code</a:t>
            </a:r>
          </a:p>
          <a:p>
            <a:pPr lvl="1"/>
            <a:r>
              <a:rPr lang="nl-BE" dirty="0" err="1" smtClean="0"/>
              <a:t>Reward</a:t>
            </a:r>
            <a:r>
              <a:rPr lang="nl-BE" dirty="0" smtClean="0"/>
              <a:t> points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Returnen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Is mogelijk</a:t>
            </a:r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30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Rapporten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sz="2400" dirty="0"/>
              <a:t>Verschillende </a:t>
            </a:r>
            <a:r>
              <a:rPr lang="nl-BE" sz="2400" dirty="0" smtClean="0"/>
              <a:t>opties</a:t>
            </a:r>
          </a:p>
          <a:p>
            <a:endParaRPr lang="nl-BE" sz="2400" dirty="0"/>
          </a:p>
          <a:p>
            <a:endParaRPr lang="nl-BE" sz="2400" dirty="0" smtClean="0"/>
          </a:p>
          <a:p>
            <a:r>
              <a:rPr lang="nl-BE" sz="2400" dirty="0" smtClean="0"/>
              <a:t>Grafisch ondersteund</a:t>
            </a:r>
          </a:p>
          <a:p>
            <a:r>
              <a:rPr lang="nl-BE" sz="2400" dirty="0" smtClean="0"/>
              <a:t>Betere uitsplitsing</a:t>
            </a:r>
            <a:endParaRPr lang="nl-BE" sz="2400" dirty="0" smtClean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sz="2400" dirty="0" smtClean="0"/>
              <a:t>Verschillende opties</a:t>
            </a:r>
          </a:p>
          <a:p>
            <a:pPr lvl="1"/>
            <a:r>
              <a:rPr lang="nl-BE" sz="2000" dirty="0" smtClean="0"/>
              <a:t>Minder logisch dan </a:t>
            </a:r>
            <a:r>
              <a:rPr lang="nl-BE" sz="2000" dirty="0" err="1" smtClean="0"/>
              <a:t>WooCommerce</a:t>
            </a:r>
            <a:endParaRPr lang="nl-BE" sz="2000" dirty="0" smtClean="0"/>
          </a:p>
          <a:p>
            <a:r>
              <a:rPr lang="nl-BE" sz="2400" dirty="0" smtClean="0"/>
              <a:t>Geen grafische ondersteuning</a:t>
            </a:r>
          </a:p>
          <a:p>
            <a:endParaRPr lang="nl-BE" sz="2400" dirty="0"/>
          </a:p>
          <a:p>
            <a:endParaRPr lang="nl-BE" sz="2400" dirty="0" smtClean="0"/>
          </a:p>
          <a:p>
            <a:endParaRPr lang="nl-BE" sz="2400" dirty="0"/>
          </a:p>
          <a:p>
            <a:endParaRPr lang="nl-BE" sz="2400" dirty="0" smtClean="0"/>
          </a:p>
          <a:p>
            <a:endParaRPr lang="nl-BE" sz="1000" dirty="0"/>
          </a:p>
          <a:p>
            <a:r>
              <a:rPr lang="nl-BE" sz="2400" dirty="0" smtClean="0"/>
              <a:t>Geen duidelijke uitsplitsing</a:t>
            </a:r>
            <a:endParaRPr lang="nl-BE" sz="2400" dirty="0"/>
          </a:p>
          <a:p>
            <a:endParaRPr lang="nl-BE" sz="2400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14" y="1868155"/>
            <a:ext cx="4269059" cy="78850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14" y="3635297"/>
            <a:ext cx="2969182" cy="291046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667" y="2713579"/>
            <a:ext cx="4586326" cy="1843436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668" y="5175562"/>
            <a:ext cx="4738132" cy="12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Reviews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Onder </a:t>
            </a:r>
            <a:r>
              <a:rPr lang="nl-BE" dirty="0" err="1" smtClean="0"/>
              <a:t>catalog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reviews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Gelijkaardig aan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Users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Administrators (</a:t>
            </a:r>
            <a:r>
              <a:rPr lang="nl-BE" sz="2400" dirty="0" smtClean="0"/>
              <a:t>algemeen beheer</a:t>
            </a:r>
            <a:r>
              <a:rPr lang="nl-BE" dirty="0" smtClean="0"/>
              <a:t>)</a:t>
            </a:r>
          </a:p>
          <a:p>
            <a:r>
              <a:rPr lang="nl-BE" dirty="0" smtClean="0"/>
              <a:t>Shop managers (</a:t>
            </a:r>
            <a:r>
              <a:rPr lang="nl-BE" sz="2400" dirty="0" smtClean="0"/>
              <a:t>shop beheer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Customers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Administrators</a:t>
            </a:r>
          </a:p>
          <a:p>
            <a:r>
              <a:rPr lang="nl-BE" dirty="0" err="1" smtClean="0"/>
              <a:t>Customers</a:t>
            </a:r>
            <a:r>
              <a:rPr lang="nl-BE" dirty="0" smtClean="0"/>
              <a:t> (</a:t>
            </a:r>
            <a:r>
              <a:rPr lang="nl-BE" dirty="0" err="1" smtClean="0"/>
              <a:t>groups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7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52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3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68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02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Algemene voordelen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Veel pop-</a:t>
            </a:r>
            <a:r>
              <a:rPr lang="nl-BE" dirty="0" err="1" smtClean="0"/>
              <a:t>up’s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toelichting van velden </a:t>
            </a:r>
            <a:r>
              <a:rPr lang="nl-BE" dirty="0" err="1" smtClean="0">
                <a:sym typeface="Wingdings" panose="05000000000000000000" pitchFamily="2" charset="2"/>
              </a:rPr>
              <a:t>etc</a:t>
            </a:r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Blijft snel werken</a:t>
            </a:r>
          </a:p>
          <a:p>
            <a:r>
              <a:rPr lang="nl-BE" dirty="0" smtClean="0"/>
              <a:t>Extra opties:</a:t>
            </a:r>
          </a:p>
          <a:p>
            <a:pPr lvl="1"/>
            <a:r>
              <a:rPr lang="nl-BE" dirty="0" err="1" smtClean="0"/>
              <a:t>Wish</a:t>
            </a:r>
            <a:r>
              <a:rPr lang="nl-BE" dirty="0" smtClean="0"/>
              <a:t> list</a:t>
            </a:r>
          </a:p>
          <a:p>
            <a:pPr lvl="1"/>
            <a:r>
              <a:rPr lang="nl-BE" dirty="0" smtClean="0"/>
              <a:t>Product </a:t>
            </a:r>
            <a:r>
              <a:rPr lang="nl-BE" dirty="0" err="1" smtClean="0"/>
              <a:t>comparison</a:t>
            </a:r>
            <a:endParaRPr lang="nl-BE" dirty="0" smtClean="0"/>
          </a:p>
          <a:p>
            <a:pPr lvl="1"/>
            <a:r>
              <a:rPr lang="nl-BE" dirty="0" err="1" smtClean="0"/>
              <a:t>Reward</a:t>
            </a:r>
            <a:r>
              <a:rPr lang="nl-BE" dirty="0" smtClean="0"/>
              <a:t> points</a:t>
            </a:r>
            <a:endParaRPr lang="nl-BE" dirty="0" smtClean="0"/>
          </a:p>
          <a:p>
            <a:r>
              <a:rPr lang="nl-BE" dirty="0" err="1" smtClean="0"/>
              <a:t>Guest</a:t>
            </a:r>
            <a:r>
              <a:rPr lang="nl-BE" dirty="0" smtClean="0"/>
              <a:t> </a:t>
            </a:r>
            <a:r>
              <a:rPr lang="nl-BE" dirty="0" err="1" smtClean="0"/>
              <a:t>checkout</a:t>
            </a:r>
            <a:r>
              <a:rPr lang="nl-BE" dirty="0" smtClean="0"/>
              <a:t> niet mogelijk bij </a:t>
            </a:r>
            <a:r>
              <a:rPr lang="nl-BE" dirty="0" err="1" smtClean="0"/>
              <a:t>downloadable</a:t>
            </a:r>
            <a:r>
              <a:rPr lang="nl-BE" dirty="0" smtClean="0"/>
              <a:t> product</a:t>
            </a:r>
          </a:p>
          <a:p>
            <a:r>
              <a:rPr lang="nl-BE" dirty="0" smtClean="0"/>
              <a:t>Automatische image </a:t>
            </a:r>
            <a:r>
              <a:rPr lang="nl-BE" dirty="0" err="1" smtClean="0"/>
              <a:t>cropping</a:t>
            </a:r>
            <a:r>
              <a:rPr lang="nl-BE" dirty="0" smtClean="0"/>
              <a:t> op product pagina </a:t>
            </a:r>
            <a:r>
              <a:rPr lang="nl-BE" dirty="0" smtClean="0">
                <a:sym typeface="Wingdings" panose="05000000000000000000" pitchFamily="2" charset="2"/>
              </a:rPr>
              <a:t> mooie uitlijning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73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Algemene nadelen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err="1" smtClean="0"/>
              <a:t>Guest</a:t>
            </a:r>
            <a:r>
              <a:rPr lang="nl-BE" dirty="0" smtClean="0"/>
              <a:t> </a:t>
            </a:r>
            <a:r>
              <a:rPr lang="nl-BE" dirty="0" err="1" smtClean="0"/>
              <a:t>checkout</a:t>
            </a:r>
            <a:r>
              <a:rPr lang="nl-BE" dirty="0" smtClean="0"/>
              <a:t> mogelijk bij </a:t>
            </a:r>
            <a:r>
              <a:rPr lang="nl-BE" dirty="0" err="1" smtClean="0"/>
              <a:t>downloadable</a:t>
            </a:r>
            <a:r>
              <a:rPr lang="nl-BE" dirty="0" smtClean="0"/>
              <a:t> product </a:t>
            </a:r>
            <a:r>
              <a:rPr lang="nl-BE" dirty="0" smtClean="0">
                <a:sym typeface="Wingdings" panose="05000000000000000000" pitchFamily="2" charset="2"/>
              </a:rPr>
              <a:t> download verdwijnt in het niets</a:t>
            </a:r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Producten zoeken </a:t>
            </a:r>
            <a:r>
              <a:rPr lang="nl-BE" dirty="0" smtClean="0">
                <a:sym typeface="Wingdings" panose="05000000000000000000" pitchFamily="2" charset="2"/>
              </a:rPr>
              <a:t> niet op categorie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Weinig </a:t>
            </a:r>
            <a:r>
              <a:rPr lang="nl-BE" dirty="0" smtClean="0">
                <a:sym typeface="Wingdings" panose="05000000000000000000" pitchFamily="2" charset="2"/>
              </a:rPr>
              <a:t>documentatie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Slechte </a:t>
            </a:r>
            <a:r>
              <a:rPr lang="nl-BE" dirty="0" smtClean="0">
                <a:sym typeface="Wingdings" panose="05000000000000000000" pitchFamily="2" charset="2"/>
              </a:rPr>
              <a:t>documentatie</a:t>
            </a:r>
            <a:endParaRPr lang="nl-BE" dirty="0" smtClean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8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6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75041" cy="4351338"/>
          </a:xfrm>
        </p:spPr>
        <p:txBody>
          <a:bodyPr/>
          <a:lstStyle/>
          <a:p>
            <a:r>
              <a:rPr lang="nl-BE" dirty="0" smtClean="0"/>
              <a:t>CMS</a:t>
            </a:r>
          </a:p>
          <a:p>
            <a:r>
              <a:rPr lang="nl-BE" dirty="0" smtClean="0"/>
              <a:t>Logischere opbouw</a:t>
            </a:r>
          </a:p>
          <a:p>
            <a:r>
              <a:rPr lang="nl-BE" dirty="0" smtClean="0"/>
              <a:t>Alle nodige basisfunctionaliteiten</a:t>
            </a:r>
          </a:p>
          <a:p>
            <a:r>
              <a:rPr lang="nl-BE" dirty="0" smtClean="0"/>
              <a:t>Veel </a:t>
            </a:r>
            <a:r>
              <a:rPr lang="nl-BE" dirty="0" err="1" smtClean="0"/>
              <a:t>plugins</a:t>
            </a:r>
            <a:endParaRPr lang="nl-BE" dirty="0" smtClean="0"/>
          </a:p>
          <a:p>
            <a:r>
              <a:rPr lang="nl-BE" dirty="0" smtClean="0"/>
              <a:t>Betere ondersteuning</a:t>
            </a:r>
          </a:p>
          <a:p>
            <a:pPr lvl="1"/>
            <a:r>
              <a:rPr lang="nl-BE" dirty="0" smtClean="0"/>
              <a:t>In </a:t>
            </a:r>
            <a:r>
              <a:rPr lang="nl-BE" dirty="0" err="1" smtClean="0"/>
              <a:t>admin</a:t>
            </a:r>
            <a:r>
              <a:rPr lang="nl-BE" dirty="0" smtClean="0"/>
              <a:t> panel</a:t>
            </a:r>
          </a:p>
          <a:p>
            <a:pPr lvl="1"/>
            <a:r>
              <a:rPr lang="nl-BE" dirty="0" smtClean="0"/>
              <a:t>Online documentatie</a:t>
            </a:r>
            <a:endParaRPr lang="nl-BE" dirty="0"/>
          </a:p>
        </p:txBody>
      </p:sp>
      <p:pic>
        <p:nvPicPr>
          <p:cNvPr id="4" name="Picture 2" descr="Afbeeldingsresultaat voor woocommer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5216"/>
          <a:stretch/>
        </p:blipFill>
        <p:spPr bwMode="auto">
          <a:xfrm>
            <a:off x="1118103" y="2329392"/>
            <a:ext cx="4394447" cy="21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96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 bespreken verschillen</a:t>
            </a:r>
          </a:p>
          <a:p>
            <a:r>
              <a:rPr lang="nl-BE" dirty="0" smtClean="0"/>
              <a:t>Gebruiksgemak</a:t>
            </a:r>
          </a:p>
          <a:p>
            <a:r>
              <a:rPr lang="nl-BE" dirty="0" smtClean="0"/>
              <a:t>Mogelijke </a:t>
            </a:r>
            <a:r>
              <a:rPr lang="nl-BE" dirty="0" err="1" smtClean="0"/>
              <a:t>plugins</a:t>
            </a:r>
            <a:endParaRPr lang="nl-BE" dirty="0" smtClean="0"/>
          </a:p>
          <a:p>
            <a:r>
              <a:rPr lang="nl-BE" dirty="0" smtClean="0"/>
              <a:t>Meertaligheid</a:t>
            </a:r>
          </a:p>
          <a:p>
            <a:r>
              <a:rPr lang="nl-BE" dirty="0" smtClean="0"/>
              <a:t>Reactietijd (ik denk dat </a:t>
            </a:r>
            <a:r>
              <a:rPr lang="nl-BE" dirty="0" err="1" smtClean="0"/>
              <a:t>opencart</a:t>
            </a:r>
            <a:r>
              <a:rPr lang="nl-BE" dirty="0" smtClean="0"/>
              <a:t> iets sneller reageert op commando’s dan </a:t>
            </a:r>
            <a:r>
              <a:rPr lang="nl-BE" dirty="0" err="1" smtClean="0"/>
              <a:t>woocommerce</a:t>
            </a:r>
            <a:r>
              <a:rPr lang="nl-BE" dirty="0" smtClean="0"/>
              <a:t>) (</a:t>
            </a:r>
            <a:r>
              <a:rPr lang="nl-BE" dirty="0" err="1" smtClean="0"/>
              <a:t>woocommerce</a:t>
            </a:r>
            <a:r>
              <a:rPr lang="nl-BE" dirty="0" smtClean="0"/>
              <a:t> kan ook maar beperkt aantal producten aan)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73269" y="199697"/>
            <a:ext cx="5318234" cy="6484882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035566" y="199697"/>
            <a:ext cx="5318234" cy="6484882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7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Voordeel </a:t>
            </a:r>
            <a:r>
              <a:rPr lang="nl-BE" dirty="0" err="1" smtClean="0"/>
              <a:t>opencart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currency</a:t>
            </a:r>
            <a:r>
              <a:rPr lang="nl-BE" dirty="0" smtClean="0">
                <a:sym typeface="Wingdings" panose="05000000000000000000" pitchFamily="2" charset="2"/>
              </a:rPr>
              <a:t> change zit er automatisch in voor 3 basiseenheden.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Opencart</a:t>
            </a:r>
            <a:r>
              <a:rPr lang="nl-BE" dirty="0" smtClean="0">
                <a:sym typeface="Wingdings" panose="05000000000000000000" pitchFamily="2" charset="2"/>
              </a:rPr>
              <a:t> algemeen beheren/</a:t>
            </a:r>
            <a:r>
              <a:rPr lang="nl-BE" dirty="0" err="1" smtClean="0">
                <a:sym typeface="Wingdings" panose="05000000000000000000" pitchFamily="2" charset="2"/>
              </a:rPr>
              <a:t>layouten</a:t>
            </a:r>
            <a:r>
              <a:rPr lang="nl-BE" dirty="0" smtClean="0">
                <a:sym typeface="Wingdings" panose="05000000000000000000" pitchFamily="2" charset="2"/>
              </a:rPr>
              <a:t> is veel moeilijker omdat het geen echt </a:t>
            </a:r>
            <a:r>
              <a:rPr lang="nl-BE" dirty="0" err="1" smtClean="0">
                <a:sym typeface="Wingdings" panose="05000000000000000000" pitchFamily="2" charset="2"/>
              </a:rPr>
              <a:t>cms</a:t>
            </a:r>
            <a:r>
              <a:rPr lang="nl-BE" dirty="0" smtClean="0">
                <a:sym typeface="Wingdings" panose="05000000000000000000" pitchFamily="2" charset="2"/>
              </a:rPr>
              <a:t> systeem is  alles moet veel meer in de </a:t>
            </a:r>
            <a:r>
              <a:rPr lang="nl-BE" dirty="0" err="1" smtClean="0">
                <a:sym typeface="Wingdings" panose="05000000000000000000" pitchFamily="2" charset="2"/>
              </a:rPr>
              <a:t>php</a:t>
            </a:r>
            <a:r>
              <a:rPr lang="nl-BE" dirty="0" smtClean="0">
                <a:sym typeface="Wingdings" panose="05000000000000000000" pitchFamily="2" charset="2"/>
              </a:rPr>
              <a:t> en </a:t>
            </a:r>
            <a:r>
              <a:rPr lang="nl-BE" dirty="0" err="1" smtClean="0">
                <a:sym typeface="Wingdings" panose="05000000000000000000" pitchFamily="2" charset="2"/>
              </a:rPr>
              <a:t>css</a:t>
            </a:r>
            <a:r>
              <a:rPr lang="nl-BE" dirty="0" smtClean="0">
                <a:sym typeface="Wingdings" panose="05000000000000000000" pitchFamily="2" charset="2"/>
              </a:rPr>
              <a:t> files </a:t>
            </a:r>
            <a:r>
              <a:rPr lang="nl-BE" smtClean="0">
                <a:sym typeface="Wingdings" panose="05000000000000000000" pitchFamily="2" charset="2"/>
              </a:rPr>
              <a:t>zelf gebeuren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65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Producten aanmaken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Opencart</a:t>
            </a:r>
            <a:r>
              <a:rPr lang="nl-BE" dirty="0" smtClean="0"/>
              <a:t> heeft meer opties</a:t>
            </a:r>
          </a:p>
          <a:p>
            <a:pPr lvl="1"/>
            <a:r>
              <a:rPr lang="nl-BE" dirty="0" smtClean="0"/>
              <a:t>Maar moeilijker images up te </a:t>
            </a:r>
            <a:r>
              <a:rPr lang="nl-BE" dirty="0" err="1" smtClean="0"/>
              <a:t>loaden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rechtstreeks in map in </a:t>
            </a:r>
            <a:r>
              <a:rPr lang="nl-BE" dirty="0" err="1" smtClean="0">
                <a:sym typeface="Wingdings" panose="05000000000000000000" pitchFamily="2" charset="2"/>
              </a:rPr>
              <a:t>opencart</a:t>
            </a:r>
            <a:r>
              <a:rPr lang="nl-BE" dirty="0" smtClean="0">
                <a:sym typeface="Wingdings" panose="05000000000000000000" pitchFamily="2" charset="2"/>
              </a:rPr>
              <a:t> folder </a:t>
            </a:r>
            <a:r>
              <a:rPr lang="nl-BE" dirty="0" err="1" smtClean="0">
                <a:sym typeface="Wingdings" panose="05000000000000000000" pitchFamily="2" charset="2"/>
              </a:rPr>
              <a:t>kopieren</a:t>
            </a:r>
            <a:r>
              <a:rPr lang="nl-BE" dirty="0" smtClean="0">
                <a:sym typeface="Wingdings" panose="05000000000000000000" pitchFamily="2" charset="2"/>
              </a:rPr>
              <a:t> (je kan dus niet gewoon een afbeelding uploaden vanaf je computer)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is gebruiksvriendelijker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Kleuren </a:t>
            </a:r>
            <a:r>
              <a:rPr lang="nl-BE" dirty="0" err="1" smtClean="0">
                <a:sym typeface="Wingdings" panose="05000000000000000000" pitchFamily="2" charset="2"/>
              </a:rPr>
              <a:t>enz</a:t>
            </a:r>
            <a:r>
              <a:rPr lang="nl-BE" dirty="0" smtClean="0">
                <a:sym typeface="Wingdings" panose="05000000000000000000" pitchFamily="2" charset="2"/>
              </a:rPr>
              <a:t> kunnen in </a:t>
            </a:r>
            <a:r>
              <a:rPr lang="nl-BE" dirty="0" err="1" smtClean="0">
                <a:sym typeface="Wingdings" panose="05000000000000000000" pitchFamily="2" charset="2"/>
              </a:rPr>
              <a:t>admin</a:t>
            </a:r>
            <a:r>
              <a:rPr lang="nl-BE" dirty="0" smtClean="0">
                <a:sym typeface="Wingdings" panose="05000000000000000000" pitchFamily="2" charset="2"/>
              </a:rPr>
              <a:t> paneel aangepast worden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Opencart</a:t>
            </a:r>
            <a:r>
              <a:rPr lang="nl-BE" dirty="0" smtClean="0">
                <a:sym typeface="Wingdings" panose="05000000000000000000" pitchFamily="2" charset="2"/>
              </a:rPr>
              <a:t>  in </a:t>
            </a:r>
            <a:r>
              <a:rPr lang="nl-BE" dirty="0" err="1" smtClean="0">
                <a:sym typeface="Wingdings" panose="05000000000000000000" pitchFamily="2" charset="2"/>
              </a:rPr>
              <a:t>stylesheets</a:t>
            </a:r>
            <a:r>
              <a:rPr lang="nl-BE" dirty="0" smtClean="0">
                <a:sym typeface="Wingdings" panose="05000000000000000000" pitchFamily="2" charset="2"/>
              </a:rPr>
              <a:t> zelf werken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16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Balans =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0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0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Algemeen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681135" y="1439917"/>
            <a:ext cx="5338666" cy="5244661"/>
          </a:xfrm>
        </p:spPr>
        <p:txBody>
          <a:bodyPr>
            <a:normAutofit/>
          </a:bodyPr>
          <a:lstStyle/>
          <a:p>
            <a:r>
              <a:rPr lang="nl-BE" sz="2400" dirty="0" smtClean="0"/>
              <a:t>Gebruiksvriendelijkheid (+) (CMS):</a:t>
            </a:r>
          </a:p>
          <a:p>
            <a:pPr lvl="1"/>
            <a:r>
              <a:rPr lang="nl-BE" sz="2000" dirty="0" err="1" smtClean="0"/>
              <a:t>Drag</a:t>
            </a:r>
            <a:r>
              <a:rPr lang="nl-BE" sz="2000" dirty="0" smtClean="0"/>
              <a:t> </a:t>
            </a:r>
            <a:r>
              <a:rPr lang="nl-BE" sz="2000" dirty="0" err="1" smtClean="0"/>
              <a:t>and</a:t>
            </a:r>
            <a:r>
              <a:rPr lang="nl-BE" sz="2000" dirty="0" smtClean="0"/>
              <a:t> drop</a:t>
            </a:r>
          </a:p>
          <a:p>
            <a:pPr lvl="1"/>
            <a:r>
              <a:rPr lang="nl-BE" sz="2000" dirty="0" smtClean="0"/>
              <a:t>Pop-ups</a:t>
            </a:r>
          </a:p>
          <a:p>
            <a:pPr lvl="1"/>
            <a:r>
              <a:rPr lang="nl-BE" sz="2000" dirty="0" smtClean="0"/>
              <a:t>Logische indeling</a:t>
            </a:r>
          </a:p>
          <a:p>
            <a:pPr lvl="1"/>
            <a:r>
              <a:rPr lang="nl-BE" sz="2000" dirty="0" smtClean="0"/>
              <a:t>Kleuren </a:t>
            </a:r>
            <a:r>
              <a:rPr lang="nl-BE" sz="2000" dirty="0" err="1" smtClean="0"/>
              <a:t>etc</a:t>
            </a:r>
            <a:r>
              <a:rPr lang="nl-BE" sz="2000" dirty="0" smtClean="0"/>
              <a:t> in </a:t>
            </a:r>
            <a:r>
              <a:rPr lang="nl-BE" sz="2000" dirty="0" err="1" smtClean="0"/>
              <a:t>adminpanel</a:t>
            </a:r>
            <a:endParaRPr lang="nl-BE" sz="2000" dirty="0"/>
          </a:p>
          <a:p>
            <a:r>
              <a:rPr lang="nl-BE" sz="2400" dirty="0" smtClean="0"/>
              <a:t>Capaciteit:</a:t>
            </a:r>
          </a:p>
          <a:p>
            <a:pPr lvl="1"/>
            <a:r>
              <a:rPr lang="nl-BE" sz="2000" dirty="0" smtClean="0"/>
              <a:t>Geen echte limiet, maar aangeraden voor kleinere webshops</a:t>
            </a:r>
          </a:p>
          <a:p>
            <a:r>
              <a:rPr lang="nl-BE" sz="2400" dirty="0" err="1" smtClean="0"/>
              <a:t>Plugins</a:t>
            </a:r>
            <a:r>
              <a:rPr lang="nl-BE" sz="2400" dirty="0" smtClean="0"/>
              <a:t>:</a:t>
            </a:r>
          </a:p>
          <a:p>
            <a:pPr lvl="1"/>
            <a:r>
              <a:rPr lang="nl-BE" sz="2000" dirty="0" smtClean="0"/>
              <a:t>Veel (+ vaak gratis)</a:t>
            </a:r>
          </a:p>
          <a:p>
            <a:pPr lvl="1"/>
            <a:r>
              <a:rPr lang="nl-BE" sz="2000" dirty="0" smtClean="0"/>
              <a:t>Goede </a:t>
            </a:r>
            <a:r>
              <a:rPr lang="nl-BE" sz="2000" dirty="0" smtClean="0"/>
              <a:t>documentatie</a:t>
            </a:r>
            <a:r>
              <a:rPr lang="nl-BE" sz="2000" dirty="0"/>
              <a:t/>
            </a:r>
            <a:br>
              <a:rPr lang="nl-BE" sz="2000" dirty="0"/>
            </a:br>
            <a:endParaRPr lang="nl-BE" sz="2000" dirty="0" smtClean="0"/>
          </a:p>
          <a:p>
            <a:pPr lvl="1"/>
            <a:endParaRPr lang="nl-BE" dirty="0" smtClean="0"/>
          </a:p>
          <a:p>
            <a:r>
              <a:rPr lang="nl-BE" sz="2400" dirty="0" smtClean="0"/>
              <a:t>Handige widgets</a:t>
            </a:r>
            <a:endParaRPr lang="nl-BE" sz="2400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5180742" cy="5244661"/>
          </a:xfrm>
        </p:spPr>
        <p:txBody>
          <a:bodyPr>
            <a:normAutofit/>
          </a:bodyPr>
          <a:lstStyle/>
          <a:p>
            <a:r>
              <a:rPr lang="nl-BE" sz="2400" dirty="0" smtClean="0"/>
              <a:t>Gebruiksvriendelijkheid (+-):</a:t>
            </a:r>
          </a:p>
          <a:p>
            <a:pPr lvl="1"/>
            <a:r>
              <a:rPr lang="nl-BE" sz="2000" dirty="0" err="1" smtClean="0"/>
              <a:t>Sort</a:t>
            </a:r>
            <a:r>
              <a:rPr lang="nl-BE" sz="2000" dirty="0" smtClean="0"/>
              <a:t> order </a:t>
            </a:r>
            <a:r>
              <a:rPr lang="nl-BE" sz="2000" dirty="0" smtClean="0"/>
              <a:t>ingeven (</a:t>
            </a:r>
            <a:r>
              <a:rPr lang="nl-BE" sz="1600" dirty="0" smtClean="0"/>
              <a:t>maar geen herschikking</a:t>
            </a:r>
            <a:r>
              <a:rPr lang="nl-BE" sz="2000" dirty="0" smtClean="0"/>
              <a:t>)</a:t>
            </a:r>
            <a:endParaRPr lang="nl-BE" sz="2000" dirty="0" smtClean="0"/>
          </a:p>
          <a:p>
            <a:pPr lvl="1"/>
            <a:r>
              <a:rPr lang="nl-BE" sz="2000" dirty="0" smtClean="0"/>
              <a:t>Weinig info-ballonnetjes</a:t>
            </a:r>
          </a:p>
          <a:p>
            <a:pPr lvl="1"/>
            <a:r>
              <a:rPr lang="nl-BE" sz="2000" dirty="0" smtClean="0"/>
              <a:t>Chaotisch</a:t>
            </a:r>
            <a:endParaRPr lang="nl-BE" sz="2000" dirty="0" smtClean="0"/>
          </a:p>
          <a:p>
            <a:pPr lvl="1"/>
            <a:r>
              <a:rPr lang="nl-BE" sz="2000" dirty="0" smtClean="0"/>
              <a:t>Kleuren </a:t>
            </a:r>
            <a:r>
              <a:rPr lang="nl-BE" sz="2000" dirty="0" err="1" smtClean="0"/>
              <a:t>etc</a:t>
            </a:r>
            <a:r>
              <a:rPr lang="nl-BE" sz="2000" dirty="0" smtClean="0"/>
              <a:t> in </a:t>
            </a:r>
            <a:r>
              <a:rPr lang="nl-BE" sz="2000" dirty="0" err="1" smtClean="0"/>
              <a:t>css</a:t>
            </a:r>
            <a:endParaRPr lang="nl-BE" sz="2000" dirty="0" smtClean="0"/>
          </a:p>
          <a:p>
            <a:r>
              <a:rPr lang="nl-BE" sz="2400" dirty="0" smtClean="0"/>
              <a:t>Capaciteit:</a:t>
            </a:r>
          </a:p>
          <a:p>
            <a:pPr lvl="1"/>
            <a:r>
              <a:rPr lang="nl-BE" sz="2000" dirty="0" smtClean="0"/>
              <a:t>Geen echte limiet</a:t>
            </a:r>
            <a:br>
              <a:rPr lang="nl-BE" sz="2000" dirty="0" smtClean="0"/>
            </a:br>
            <a:endParaRPr lang="nl-BE" sz="2000" dirty="0"/>
          </a:p>
          <a:p>
            <a:r>
              <a:rPr lang="nl-BE" sz="2400" dirty="0" err="1" smtClean="0"/>
              <a:t>Plugins</a:t>
            </a:r>
            <a:r>
              <a:rPr lang="nl-BE" sz="2400" dirty="0"/>
              <a:t> </a:t>
            </a:r>
            <a:r>
              <a:rPr lang="nl-BE" sz="2400" dirty="0" smtClean="0"/>
              <a:t>(account vereist)</a:t>
            </a:r>
            <a:r>
              <a:rPr lang="nl-BE" sz="2400" dirty="0" smtClean="0"/>
              <a:t>:</a:t>
            </a:r>
            <a:endParaRPr lang="nl-BE" sz="2400" dirty="0" smtClean="0"/>
          </a:p>
          <a:p>
            <a:pPr lvl="1"/>
            <a:r>
              <a:rPr lang="nl-BE" sz="2000" dirty="0" smtClean="0"/>
              <a:t>Redelijk wat </a:t>
            </a:r>
            <a:r>
              <a:rPr lang="nl-BE" sz="2000" dirty="0" smtClean="0"/>
              <a:t>( - veelal </a:t>
            </a:r>
            <a:r>
              <a:rPr lang="nl-BE" sz="2000" dirty="0" smtClean="0"/>
              <a:t>betalend)</a:t>
            </a:r>
          </a:p>
          <a:p>
            <a:pPr lvl="1"/>
            <a:r>
              <a:rPr lang="nl-BE" sz="2000" dirty="0" smtClean="0"/>
              <a:t>Verschrikkelijke </a:t>
            </a:r>
            <a:r>
              <a:rPr lang="nl-BE" sz="2000" dirty="0" smtClean="0"/>
              <a:t>documentatie</a:t>
            </a:r>
          </a:p>
          <a:p>
            <a:pPr lvl="1"/>
            <a:r>
              <a:rPr lang="nl-BE" sz="2000" dirty="0" smtClean="0"/>
              <a:t>Bijna allemaal verouderd en niet meer compatibel</a:t>
            </a:r>
          </a:p>
          <a:p>
            <a:r>
              <a:rPr lang="nl-BE" sz="2400" dirty="0" smtClean="0"/>
              <a:t>Geen widgets</a:t>
            </a:r>
            <a:endParaRPr lang="nl-BE" sz="2400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76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Vergelijkingsfactoren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Gebruiksvriendelijkheid</a:t>
            </a:r>
          </a:p>
          <a:p>
            <a:pPr lvl="1"/>
            <a:r>
              <a:rPr lang="nl-BE" dirty="0" smtClean="0"/>
              <a:t>Vereiste technische kennis</a:t>
            </a:r>
          </a:p>
          <a:p>
            <a:r>
              <a:rPr lang="nl-BE" dirty="0" smtClean="0"/>
              <a:t>Basisfunctionaliteit (zonder </a:t>
            </a:r>
            <a:r>
              <a:rPr lang="nl-BE" dirty="0" err="1" smtClean="0"/>
              <a:t>plugins</a:t>
            </a:r>
            <a:r>
              <a:rPr lang="nl-BE" dirty="0" smtClean="0"/>
              <a:t>)</a:t>
            </a:r>
          </a:p>
          <a:p>
            <a:r>
              <a:rPr lang="nl-BE" dirty="0" smtClean="0"/>
              <a:t>Capaciteit (qua producten)</a:t>
            </a:r>
          </a:p>
          <a:p>
            <a:r>
              <a:rPr lang="nl-BE" dirty="0" smtClean="0"/>
              <a:t>Opties (qua categorieën en producten)</a:t>
            </a:r>
          </a:p>
          <a:p>
            <a:r>
              <a:rPr lang="nl-BE" dirty="0" smtClean="0"/>
              <a:t>Beschikbare </a:t>
            </a:r>
            <a:r>
              <a:rPr lang="nl-BE" dirty="0" err="1" smtClean="0"/>
              <a:t>plugins</a:t>
            </a:r>
            <a:r>
              <a:rPr lang="nl-BE" dirty="0" smtClean="0"/>
              <a:t> (meertaligheid)</a:t>
            </a:r>
          </a:p>
          <a:p>
            <a:r>
              <a:rPr lang="nl-BE" smtClean="0"/>
              <a:t>Hoeveelheid info over te vinden.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79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Installatie + basic </a:t>
            </a:r>
            <a:r>
              <a:rPr lang="nl-BE" dirty="0" err="1" smtClean="0"/>
              <a:t>settings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Variabele producten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Attributen en variaties worden bij product zelf aangemaakt</a:t>
            </a:r>
          </a:p>
          <a:p>
            <a:r>
              <a:rPr lang="nl-BE" dirty="0" smtClean="0"/>
              <a:t>Mogelijkheid tot verschillende foto’s bij variaties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81707"/>
          </a:xfrm>
        </p:spPr>
        <p:txBody>
          <a:bodyPr>
            <a:normAutofit/>
          </a:bodyPr>
          <a:lstStyle/>
          <a:p>
            <a:r>
              <a:rPr lang="nl-BE" dirty="0" smtClean="0"/>
              <a:t>Variaties (options) worden op een andere pagina aangemaakt en kunnen </a:t>
            </a:r>
            <a:r>
              <a:rPr lang="nl-BE" dirty="0" err="1" smtClean="0"/>
              <a:t>herbruikt</a:t>
            </a:r>
            <a:r>
              <a:rPr lang="nl-BE" dirty="0" smtClean="0"/>
              <a:t> worden bij verschillende producten</a:t>
            </a:r>
          </a:p>
          <a:p>
            <a:r>
              <a:rPr lang="nl-BE" dirty="0" smtClean="0"/>
              <a:t>Productfoto’s verschillen niet bij het aanvinken van andere variatie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578357"/>
            <a:ext cx="5556682" cy="206391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1" y="3684233"/>
            <a:ext cx="3321742" cy="184588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41" y="4697946"/>
            <a:ext cx="3776292" cy="216005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5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 pagina’s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Makkelijk aan te maken</a:t>
            </a:r>
          </a:p>
          <a:p>
            <a:r>
              <a:rPr lang="nl-BE" dirty="0" err="1" smtClean="0"/>
              <a:t>Toevoegbaar</a:t>
            </a:r>
            <a:r>
              <a:rPr lang="nl-BE" dirty="0" smtClean="0"/>
              <a:t> aan menu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Onder </a:t>
            </a:r>
            <a:r>
              <a:rPr lang="nl-BE" dirty="0" err="1" smtClean="0"/>
              <a:t>catalog</a:t>
            </a:r>
            <a:r>
              <a:rPr lang="nl-BE" dirty="0" smtClean="0"/>
              <a:t> &gt; information</a:t>
            </a:r>
          </a:p>
          <a:p>
            <a:r>
              <a:rPr lang="nl-BE" dirty="0" smtClean="0"/>
              <a:t>Beperkte mogelijkheden</a:t>
            </a:r>
          </a:p>
          <a:p>
            <a:pPr lvl="1"/>
            <a:r>
              <a:rPr lang="nl-BE" dirty="0" smtClean="0"/>
              <a:t>Qua </a:t>
            </a:r>
            <a:r>
              <a:rPr lang="nl-BE" dirty="0" err="1" smtClean="0"/>
              <a:t>layout</a:t>
            </a:r>
            <a:endParaRPr lang="nl-BE" dirty="0" smtClean="0"/>
          </a:p>
          <a:p>
            <a:pPr lvl="1"/>
            <a:r>
              <a:rPr lang="nl-BE" dirty="0" smtClean="0"/>
              <a:t>Qua plaatsing</a:t>
            </a: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57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Plugins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Heel veel gratis </a:t>
            </a:r>
            <a:r>
              <a:rPr lang="nl-BE" dirty="0" err="1" smtClean="0"/>
              <a:t>plugins</a:t>
            </a:r>
            <a:r>
              <a:rPr lang="nl-BE" dirty="0" smtClean="0"/>
              <a:t> (met goede documentatie)</a:t>
            </a:r>
          </a:p>
          <a:p>
            <a:r>
              <a:rPr lang="nl-BE" dirty="0" smtClean="0"/>
              <a:t>Gratis </a:t>
            </a:r>
            <a:r>
              <a:rPr lang="nl-BE" dirty="0" err="1" smtClean="0"/>
              <a:t>vertaalplugins</a:t>
            </a:r>
            <a:r>
              <a:rPr lang="nl-BE" dirty="0" smtClean="0"/>
              <a:t> (buggy)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Verschillende extensies (veelal betalend)</a:t>
            </a:r>
          </a:p>
          <a:p>
            <a:r>
              <a:rPr lang="nl-BE" dirty="0" smtClean="0"/>
              <a:t>Geen gratis </a:t>
            </a:r>
            <a:r>
              <a:rPr lang="nl-BE" dirty="0" err="1" smtClean="0"/>
              <a:t>vertaalplugins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25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Unieke verschillen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Product </a:t>
            </a:r>
            <a:r>
              <a:rPr lang="nl-BE" dirty="0" err="1" smtClean="0"/>
              <a:t>comparison</a:t>
            </a:r>
            <a:endParaRPr lang="nl-BE" dirty="0" smtClean="0"/>
          </a:p>
          <a:p>
            <a:r>
              <a:rPr lang="nl-BE" dirty="0" smtClean="0"/>
              <a:t>Brands support</a:t>
            </a:r>
          </a:p>
          <a:p>
            <a:r>
              <a:rPr lang="nl-BE" dirty="0" err="1" smtClean="0"/>
              <a:t>Wish</a:t>
            </a:r>
            <a:r>
              <a:rPr lang="nl-BE" dirty="0" smtClean="0"/>
              <a:t> list</a:t>
            </a:r>
          </a:p>
          <a:p>
            <a:r>
              <a:rPr lang="nl-BE" dirty="0" smtClean="0"/>
              <a:t>Gift </a:t>
            </a:r>
            <a:r>
              <a:rPr lang="nl-BE" dirty="0" err="1" smtClean="0"/>
              <a:t>certificates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10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Algemene zaken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Ordenen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drag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and</a:t>
            </a:r>
            <a:r>
              <a:rPr lang="nl-BE" dirty="0" smtClean="0">
                <a:sym typeface="Wingdings" panose="05000000000000000000" pitchFamily="2" charset="2"/>
              </a:rPr>
              <a:t> drop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Capaciteit  geen echte beperking, maar gaat nogal snel trager en trager werken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Meerdere standaard </a:t>
            </a:r>
            <a:r>
              <a:rPr lang="nl-BE" dirty="0" err="1" smtClean="0">
                <a:sym typeface="Wingdings" panose="05000000000000000000" pitchFamily="2" charset="2"/>
              </a:rPr>
              <a:t>payment</a:t>
            </a:r>
            <a:r>
              <a:rPr lang="nl-BE" dirty="0" smtClean="0">
                <a:sym typeface="Wingdings" panose="05000000000000000000" pitchFamily="2" charset="2"/>
              </a:rPr>
              <a:t> methodes</a:t>
            </a:r>
          </a:p>
          <a:p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Ordenen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sort</a:t>
            </a:r>
            <a:r>
              <a:rPr lang="nl-BE" dirty="0" smtClean="0">
                <a:sym typeface="Wingdings" panose="05000000000000000000" pitchFamily="2" charset="2"/>
              </a:rPr>
              <a:t> order ingeven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Capaciteit  geen beperking  snelheid blijft goed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/>
              <a:t>Standaard alleen cash on delivery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273269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6035566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2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Documentatie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82" y="1573696"/>
            <a:ext cx="4889726" cy="424673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3696"/>
            <a:ext cx="4374397" cy="4945467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9937099" y="2780522"/>
            <a:ext cx="709126" cy="2332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007" y="4834678"/>
            <a:ext cx="1403401" cy="1592716"/>
          </a:xfrm>
          <a:prstGeom prst="rect">
            <a:avLst/>
          </a:prstGeom>
          <a:ln w="203200">
            <a:solidFill>
              <a:schemeClr val="bg1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9358604" y="4001294"/>
            <a:ext cx="578495" cy="2068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1216952" y="6158137"/>
            <a:ext cx="425747" cy="1914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3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Taal en valuta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Taal:</a:t>
            </a:r>
          </a:p>
          <a:p>
            <a:pPr lvl="1"/>
            <a:r>
              <a:rPr lang="nl-BE" dirty="0" smtClean="0"/>
              <a:t>Standaard 1</a:t>
            </a:r>
          </a:p>
          <a:p>
            <a:pPr lvl="1"/>
            <a:r>
              <a:rPr lang="nl-BE" dirty="0" smtClean="0"/>
              <a:t>Meerdere gratis </a:t>
            </a:r>
            <a:r>
              <a:rPr lang="nl-BE" dirty="0" err="1" smtClean="0"/>
              <a:t>plugins</a:t>
            </a:r>
            <a:r>
              <a:rPr lang="nl-BE" dirty="0"/>
              <a:t> </a:t>
            </a:r>
            <a:r>
              <a:rPr lang="nl-BE" dirty="0" smtClean="0"/>
              <a:t>(buggy)</a:t>
            </a:r>
          </a:p>
          <a:p>
            <a:pPr lvl="1"/>
            <a:r>
              <a:rPr lang="nl-BE" dirty="0" smtClean="0"/>
              <a:t>Goede betalende </a:t>
            </a:r>
            <a:r>
              <a:rPr lang="nl-BE" dirty="0" err="1" smtClean="0"/>
              <a:t>plugins</a:t>
            </a:r>
            <a:r>
              <a:rPr lang="nl-BE" dirty="0" smtClean="0"/>
              <a:t/>
            </a:r>
            <a:br>
              <a:rPr lang="nl-BE" dirty="0" smtClean="0"/>
            </a:b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Valuta</a:t>
            </a:r>
          </a:p>
          <a:p>
            <a:pPr lvl="1"/>
            <a:r>
              <a:rPr lang="nl-BE" dirty="0" smtClean="0"/>
              <a:t>Standaard 1</a:t>
            </a:r>
          </a:p>
          <a:p>
            <a:pPr lvl="1"/>
            <a:r>
              <a:rPr lang="nl-BE" dirty="0" smtClean="0"/>
              <a:t>Uitbreiding naar 2 met gratis </a:t>
            </a:r>
            <a:r>
              <a:rPr lang="nl-BE" dirty="0" err="1" smtClean="0"/>
              <a:t>plugin</a:t>
            </a:r>
            <a:endParaRPr lang="nl-BE" dirty="0" smtClean="0"/>
          </a:p>
          <a:p>
            <a:pPr lvl="1"/>
            <a:r>
              <a:rPr lang="nl-BE" dirty="0" smtClean="0"/>
              <a:t>Meerdere is betalen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Taal:</a:t>
            </a:r>
          </a:p>
          <a:p>
            <a:pPr lvl="1"/>
            <a:r>
              <a:rPr lang="nl-BE" dirty="0" smtClean="0"/>
              <a:t>Standaard 1</a:t>
            </a:r>
          </a:p>
          <a:p>
            <a:pPr lvl="1"/>
            <a:r>
              <a:rPr lang="nl-BE" dirty="0" err="1" smtClean="0"/>
              <a:t>Plugins</a:t>
            </a:r>
            <a:r>
              <a:rPr lang="nl-BE" dirty="0" smtClean="0"/>
              <a:t> mogelijk</a:t>
            </a:r>
            <a:endParaRPr lang="nl-BE" dirty="0"/>
          </a:p>
          <a:p>
            <a:pPr lvl="1"/>
            <a:r>
              <a:rPr lang="nl-BE" dirty="0" smtClean="0"/>
              <a:t>Toevoegen aan </a:t>
            </a:r>
            <a:r>
              <a:rPr lang="nl-BE" dirty="0" err="1" smtClean="0"/>
              <a:t>settings</a:t>
            </a:r>
            <a:r>
              <a:rPr lang="nl-BE" dirty="0" smtClean="0"/>
              <a:t> &gt; </a:t>
            </a:r>
            <a:r>
              <a:rPr lang="nl-BE" dirty="0" err="1" smtClean="0"/>
              <a:t>localisation</a:t>
            </a:r>
            <a:r>
              <a:rPr lang="nl-BE" dirty="0" smtClean="0"/>
              <a:t> &gt; </a:t>
            </a:r>
            <a:r>
              <a:rPr lang="nl-BE" dirty="0" err="1" smtClean="0"/>
              <a:t>languages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Valuta</a:t>
            </a:r>
          </a:p>
          <a:p>
            <a:pPr lvl="1"/>
            <a:r>
              <a:rPr lang="nl-BE" dirty="0" smtClean="0"/>
              <a:t>Zoveel toevoegen als je wil</a:t>
            </a:r>
            <a:endParaRPr lang="nl-BE" dirty="0"/>
          </a:p>
          <a:p>
            <a:pPr lvl="1"/>
            <a:r>
              <a:rPr lang="nl-BE" dirty="0" smtClean="0"/>
              <a:t>System &gt; </a:t>
            </a:r>
            <a:r>
              <a:rPr lang="nl-BE" sz="2000" dirty="0" err="1" smtClean="0"/>
              <a:t>Localisation</a:t>
            </a:r>
            <a:r>
              <a:rPr lang="nl-BE" sz="2000" dirty="0" smtClean="0"/>
              <a:t> &gt; </a:t>
            </a:r>
            <a:r>
              <a:rPr lang="nl-BE" sz="1800" dirty="0" err="1" smtClean="0"/>
              <a:t>Currencies</a:t>
            </a:r>
            <a:endParaRPr lang="nl-BE" sz="1800" dirty="0" smtClean="0"/>
          </a:p>
          <a:p>
            <a:pPr lvl="1"/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4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err="1" smtClean="0"/>
              <a:t>Layout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Grotendeels aanpasbaar in </a:t>
            </a:r>
            <a:r>
              <a:rPr lang="nl-BE" dirty="0" err="1" smtClean="0"/>
              <a:t>admin</a:t>
            </a:r>
            <a:r>
              <a:rPr lang="nl-BE" dirty="0" smtClean="0"/>
              <a:t> panel</a:t>
            </a:r>
          </a:p>
          <a:p>
            <a:pPr lvl="1"/>
            <a:r>
              <a:rPr lang="nl-BE" dirty="0" smtClean="0"/>
              <a:t>Kleuren</a:t>
            </a:r>
          </a:p>
          <a:p>
            <a:pPr lvl="1"/>
            <a:r>
              <a:rPr lang="nl-BE" dirty="0" smtClean="0"/>
              <a:t>Locatie menu en widgets</a:t>
            </a:r>
          </a:p>
          <a:p>
            <a:pPr lvl="1"/>
            <a:r>
              <a:rPr lang="nl-BE" dirty="0" smtClean="0"/>
              <a:t>Labels van buttons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editing (</a:t>
            </a:r>
            <a:r>
              <a:rPr lang="nl-BE" dirty="0" err="1" smtClean="0"/>
              <a:t>bvb</a:t>
            </a:r>
            <a:r>
              <a:rPr lang="nl-BE" dirty="0" smtClean="0"/>
              <a:t> </a:t>
            </a:r>
            <a:r>
              <a:rPr lang="nl-BE" dirty="0" err="1" smtClean="0"/>
              <a:t>footer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Code via </a:t>
            </a:r>
            <a:r>
              <a:rPr lang="nl-BE" dirty="0" err="1" smtClean="0"/>
              <a:t>admin</a:t>
            </a:r>
            <a:r>
              <a:rPr lang="nl-BE" dirty="0" smtClean="0"/>
              <a:t> panel</a:t>
            </a:r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Alles rechtstreeks in code (niet via </a:t>
            </a:r>
            <a:r>
              <a:rPr lang="nl-BE" dirty="0" err="1" smtClean="0"/>
              <a:t>admin</a:t>
            </a:r>
            <a:r>
              <a:rPr lang="nl-BE" dirty="0" smtClean="0"/>
              <a:t> panel)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16" y="4331552"/>
            <a:ext cx="4223777" cy="22493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62" y="3577622"/>
            <a:ext cx="5069153" cy="30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Menu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Aanpasbaar</a:t>
            </a:r>
          </a:p>
          <a:p>
            <a:pPr lvl="1"/>
            <a:r>
              <a:rPr lang="nl-BE" dirty="0" smtClean="0"/>
              <a:t>Makkelijke nesting</a:t>
            </a:r>
          </a:p>
          <a:p>
            <a:r>
              <a:rPr lang="nl-BE" dirty="0" smtClean="0"/>
              <a:t>Categorieën</a:t>
            </a:r>
          </a:p>
          <a:p>
            <a:r>
              <a:rPr lang="nl-BE" dirty="0" smtClean="0"/>
              <a:t>Producten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pages</a:t>
            </a:r>
          </a:p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endpoints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4889937" cy="5244661"/>
          </a:xfrm>
        </p:spPr>
        <p:txBody>
          <a:bodyPr>
            <a:normAutofit/>
          </a:bodyPr>
          <a:lstStyle/>
          <a:p>
            <a:r>
              <a:rPr lang="nl-BE" dirty="0" smtClean="0"/>
              <a:t>Standaard</a:t>
            </a:r>
          </a:p>
          <a:p>
            <a:r>
              <a:rPr lang="nl-BE" dirty="0" smtClean="0"/>
              <a:t>Categorieën</a:t>
            </a:r>
            <a:endParaRPr lang="nl-BE" dirty="0" smtClean="0"/>
          </a:p>
          <a:p>
            <a:r>
              <a:rPr lang="nl-BE" dirty="0" err="1" smtClean="0"/>
              <a:t>Custom</a:t>
            </a:r>
            <a:r>
              <a:rPr lang="nl-BE" dirty="0" smtClean="0"/>
              <a:t> pages = in code</a:t>
            </a:r>
            <a:endParaRPr lang="nl-BE" dirty="0" smtClean="0"/>
          </a:p>
          <a:p>
            <a:r>
              <a:rPr lang="nl-BE" dirty="0" smtClean="0"/>
              <a:t>Labeltekst aanpassen = in code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46" y="3468028"/>
            <a:ext cx="3531967" cy="31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Producten toevoegen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838200" y="1439917"/>
            <a:ext cx="5181600" cy="5244661"/>
          </a:xfrm>
        </p:spPr>
        <p:txBody>
          <a:bodyPr>
            <a:normAutofit lnSpcReduction="10000"/>
          </a:bodyPr>
          <a:lstStyle/>
          <a:p>
            <a:pPr lvl="1"/>
            <a:r>
              <a:rPr lang="nl-BE" dirty="0"/>
              <a:t>Naam</a:t>
            </a:r>
          </a:p>
          <a:p>
            <a:pPr lvl="1"/>
            <a:r>
              <a:rPr lang="nl-BE" dirty="0"/>
              <a:t>Beschrijving</a:t>
            </a:r>
          </a:p>
          <a:p>
            <a:pPr lvl="1"/>
            <a:r>
              <a:rPr lang="nl-BE" dirty="0">
                <a:solidFill>
                  <a:srgbClr val="9B5C8F"/>
                </a:solidFill>
              </a:rPr>
              <a:t>Korte beschrijving</a:t>
            </a:r>
          </a:p>
          <a:p>
            <a:pPr lvl="1"/>
            <a:r>
              <a:rPr lang="nl-BE" dirty="0"/>
              <a:t>Categorie</a:t>
            </a:r>
          </a:p>
          <a:p>
            <a:pPr lvl="1"/>
            <a:r>
              <a:rPr lang="nl-BE" dirty="0">
                <a:solidFill>
                  <a:srgbClr val="9B5C8F"/>
                </a:solidFill>
              </a:rPr>
              <a:t>Soort product </a:t>
            </a:r>
            <a:r>
              <a:rPr lang="nl-BE" dirty="0"/>
              <a:t>(simpel, variabel, downloadbaar)</a:t>
            </a:r>
          </a:p>
          <a:p>
            <a:pPr lvl="1"/>
            <a:r>
              <a:rPr lang="nl-BE" dirty="0"/>
              <a:t>Prijs (+ kortingsprijs)</a:t>
            </a:r>
          </a:p>
          <a:p>
            <a:pPr lvl="1"/>
            <a:r>
              <a:rPr lang="nl-BE" dirty="0"/>
              <a:t>Stock</a:t>
            </a:r>
          </a:p>
          <a:p>
            <a:pPr lvl="1"/>
            <a:r>
              <a:rPr lang="nl-BE" dirty="0"/>
              <a:t>Foto</a:t>
            </a:r>
          </a:p>
          <a:p>
            <a:pPr lvl="1"/>
            <a:r>
              <a:rPr lang="nl-BE" dirty="0"/>
              <a:t>Galerij</a:t>
            </a:r>
          </a:p>
          <a:p>
            <a:pPr lvl="1"/>
            <a:r>
              <a:rPr lang="nl-BE" dirty="0"/>
              <a:t>Gerelateerde producten</a:t>
            </a:r>
          </a:p>
          <a:p>
            <a:pPr lvl="1"/>
            <a:r>
              <a:rPr lang="nl-BE" dirty="0"/>
              <a:t>Tags </a:t>
            </a:r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463862" y="1439917"/>
            <a:ext cx="5110657" cy="5418083"/>
          </a:xfrm>
        </p:spPr>
        <p:txBody>
          <a:bodyPr>
            <a:normAutofit lnSpcReduction="10000"/>
          </a:bodyPr>
          <a:lstStyle/>
          <a:p>
            <a:pPr lvl="1"/>
            <a:r>
              <a:rPr lang="nl-BE" dirty="0"/>
              <a:t>Naam</a:t>
            </a:r>
          </a:p>
          <a:p>
            <a:pPr lvl="1"/>
            <a:r>
              <a:rPr lang="nl-BE" dirty="0"/>
              <a:t>Beschrijving</a:t>
            </a:r>
          </a:p>
          <a:p>
            <a:pPr lvl="1"/>
            <a:r>
              <a:rPr lang="nl-BE" dirty="0"/>
              <a:t>Stock</a:t>
            </a:r>
          </a:p>
          <a:p>
            <a:pPr lvl="1"/>
            <a:r>
              <a:rPr lang="nl-BE" dirty="0">
                <a:solidFill>
                  <a:srgbClr val="39C5EF"/>
                </a:solidFill>
              </a:rPr>
              <a:t>Fabrikant</a:t>
            </a:r>
          </a:p>
          <a:p>
            <a:pPr lvl="1"/>
            <a:r>
              <a:rPr lang="nl-BE" dirty="0"/>
              <a:t>Categorie</a:t>
            </a:r>
          </a:p>
          <a:p>
            <a:pPr lvl="1"/>
            <a:r>
              <a:rPr lang="nl-BE" dirty="0"/>
              <a:t>Prijs (+ kortingsprijs (</a:t>
            </a:r>
            <a:r>
              <a:rPr lang="nl-BE" dirty="0">
                <a:solidFill>
                  <a:srgbClr val="39C5EF"/>
                </a:solidFill>
              </a:rPr>
              <a:t>hoeveelheid of gewoon korting</a:t>
            </a:r>
            <a:r>
              <a:rPr lang="nl-BE" dirty="0"/>
              <a:t>))</a:t>
            </a:r>
          </a:p>
          <a:p>
            <a:pPr lvl="1"/>
            <a:r>
              <a:rPr lang="nl-BE" dirty="0" err="1">
                <a:solidFill>
                  <a:srgbClr val="39C5EF"/>
                </a:solidFill>
              </a:rPr>
              <a:t>Recurring</a:t>
            </a:r>
            <a:r>
              <a:rPr lang="nl-BE" dirty="0">
                <a:solidFill>
                  <a:srgbClr val="39C5EF"/>
                </a:solidFill>
              </a:rPr>
              <a:t> (op afbetaling)</a:t>
            </a:r>
          </a:p>
          <a:p>
            <a:pPr lvl="1"/>
            <a:r>
              <a:rPr lang="nl-BE" dirty="0" err="1">
                <a:solidFill>
                  <a:srgbClr val="39C5EF"/>
                </a:solidFill>
              </a:rPr>
              <a:t>Reward</a:t>
            </a:r>
            <a:r>
              <a:rPr lang="nl-BE" dirty="0">
                <a:solidFill>
                  <a:srgbClr val="39C5EF"/>
                </a:solidFill>
              </a:rPr>
              <a:t> </a:t>
            </a:r>
            <a:r>
              <a:rPr lang="nl-BE" dirty="0" smtClean="0">
                <a:solidFill>
                  <a:srgbClr val="39C5EF"/>
                </a:solidFill>
              </a:rPr>
              <a:t>points</a:t>
            </a:r>
          </a:p>
          <a:p>
            <a:pPr lvl="1"/>
            <a:r>
              <a:rPr lang="nl-BE" dirty="0" smtClean="0">
                <a:solidFill>
                  <a:srgbClr val="39C5EF"/>
                </a:solidFill>
              </a:rPr>
              <a:t>Attributen (</a:t>
            </a:r>
            <a:r>
              <a:rPr lang="nl-BE" dirty="0" err="1" smtClean="0">
                <a:solidFill>
                  <a:srgbClr val="39C5EF"/>
                </a:solidFill>
              </a:rPr>
              <a:t>bvb</a:t>
            </a:r>
            <a:r>
              <a:rPr lang="nl-BE" dirty="0" smtClean="0">
                <a:solidFill>
                  <a:srgbClr val="39C5EF"/>
                </a:solidFill>
              </a:rPr>
              <a:t> </a:t>
            </a:r>
            <a:r>
              <a:rPr lang="nl-BE" dirty="0" err="1" smtClean="0">
                <a:solidFill>
                  <a:srgbClr val="39C5EF"/>
                </a:solidFill>
              </a:rPr>
              <a:t>clockspeed</a:t>
            </a:r>
            <a:r>
              <a:rPr lang="nl-BE" dirty="0" smtClean="0">
                <a:solidFill>
                  <a:srgbClr val="39C5EF"/>
                </a:solidFill>
              </a:rPr>
              <a:t>, megapixels)</a:t>
            </a:r>
            <a:endParaRPr lang="nl-BE" dirty="0">
              <a:solidFill>
                <a:srgbClr val="39C5EF"/>
              </a:solidFill>
            </a:endParaRPr>
          </a:p>
          <a:p>
            <a:pPr lvl="1"/>
            <a:r>
              <a:rPr lang="nl-BE" dirty="0"/>
              <a:t>Foto</a:t>
            </a:r>
          </a:p>
          <a:p>
            <a:pPr lvl="1"/>
            <a:r>
              <a:rPr lang="nl-BE" dirty="0"/>
              <a:t>Galerij</a:t>
            </a:r>
          </a:p>
          <a:p>
            <a:pPr lvl="1"/>
            <a:r>
              <a:rPr lang="nl-BE" dirty="0"/>
              <a:t>Gerelateerde producten</a:t>
            </a:r>
          </a:p>
          <a:p>
            <a:pPr lvl="1"/>
            <a:r>
              <a:rPr lang="nl-BE" dirty="0"/>
              <a:t>Tags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24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733"/>
            <a:ext cx="10515600" cy="1325563"/>
          </a:xfrm>
        </p:spPr>
        <p:txBody>
          <a:bodyPr/>
          <a:lstStyle/>
          <a:p>
            <a:pPr algn="ctr"/>
            <a:r>
              <a:rPr lang="nl-BE" dirty="0" smtClean="0"/>
              <a:t>Producten toevoegen nadelen</a:t>
            </a:r>
            <a:endParaRPr lang="nl-BE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1"/>
          </p:nvPr>
        </p:nvSpPr>
        <p:spPr>
          <a:xfrm>
            <a:off x="493988" y="1439917"/>
            <a:ext cx="5318234" cy="5244661"/>
          </a:xfrm>
        </p:spPr>
        <p:txBody>
          <a:bodyPr>
            <a:normAutofit/>
          </a:bodyPr>
          <a:lstStyle/>
          <a:p>
            <a:pPr lvl="1"/>
            <a:r>
              <a:rPr lang="nl-BE" dirty="0" smtClean="0"/>
              <a:t>Geen mooie uitlijning op shoppagina (foto’s niet </a:t>
            </a:r>
            <a:r>
              <a:rPr lang="nl-BE" dirty="0" err="1" smtClean="0"/>
              <a:t>gecropt</a:t>
            </a:r>
            <a:r>
              <a:rPr lang="nl-BE" dirty="0" smtClean="0"/>
              <a:t>)</a:t>
            </a:r>
            <a:endParaRPr lang="nl-BE" dirty="0"/>
          </a:p>
          <a:p>
            <a:endParaRPr lang="nl-BE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6256286" y="1439917"/>
            <a:ext cx="5318234" cy="5418083"/>
          </a:xfrm>
        </p:spPr>
        <p:txBody>
          <a:bodyPr>
            <a:normAutofit/>
          </a:bodyPr>
          <a:lstStyle/>
          <a:p>
            <a:pPr lvl="1"/>
            <a:r>
              <a:rPr lang="nl-BE" dirty="0" smtClean="0"/>
              <a:t>Te veel opties</a:t>
            </a:r>
          </a:p>
          <a:p>
            <a:pPr lvl="1"/>
            <a:r>
              <a:rPr lang="nl-BE" dirty="0" smtClean="0"/>
              <a:t>Model is verplicht</a:t>
            </a:r>
          </a:p>
          <a:p>
            <a:pPr lvl="1"/>
            <a:r>
              <a:rPr lang="nl-BE" dirty="0" smtClean="0"/>
              <a:t>Prijs en kortingsprijs staan niet bij </a:t>
            </a:r>
            <a:r>
              <a:rPr lang="nl-BE" dirty="0" smtClean="0"/>
              <a:t>elkaar</a:t>
            </a:r>
          </a:p>
          <a:p>
            <a:pPr lvl="1"/>
            <a:r>
              <a:rPr lang="nl-BE" dirty="0" err="1" smtClean="0"/>
              <a:t>Downloadable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r>
              <a:rPr lang="nl-BE" dirty="0" smtClean="0"/>
              <a:t> apart aanmaken</a:t>
            </a:r>
            <a:endParaRPr lang="nl-BE" dirty="0" smtClean="0"/>
          </a:p>
          <a:p>
            <a:pPr lvl="1"/>
            <a:r>
              <a:rPr lang="nl-BE" dirty="0" err="1" smtClean="0"/>
              <a:t>Recurring</a:t>
            </a:r>
            <a:r>
              <a:rPr lang="nl-BE" dirty="0" smtClean="0"/>
              <a:t> profile aangemaakt, </a:t>
            </a:r>
            <a:r>
              <a:rPr lang="nl-BE" dirty="0" err="1" smtClean="0"/>
              <a:t>recurring</a:t>
            </a:r>
            <a:r>
              <a:rPr lang="nl-BE" dirty="0" smtClean="0"/>
              <a:t> profile toevoegen werkt niet meer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3988" y="1271751"/>
            <a:ext cx="5318234" cy="5412827"/>
          </a:xfrm>
          <a:prstGeom prst="rect">
            <a:avLst/>
          </a:prstGeom>
          <a:noFill/>
          <a:ln w="76200">
            <a:solidFill>
              <a:srgbClr val="9B5C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6256285" y="1271751"/>
            <a:ext cx="5318234" cy="5412827"/>
          </a:xfrm>
          <a:prstGeom prst="rect">
            <a:avLst/>
          </a:prstGeom>
          <a:noFill/>
          <a:ln w="76200">
            <a:solidFill>
              <a:srgbClr val="39C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6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793</Words>
  <Application>Microsoft Office PowerPoint</Application>
  <PresentationFormat>Breedbeeld</PresentationFormat>
  <Paragraphs>250</Paragraphs>
  <Slides>36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Kantoorthema</vt:lpstr>
      <vt:lpstr>Vergelijkende studie</vt:lpstr>
      <vt:lpstr>PowerPoint-presentatie</vt:lpstr>
      <vt:lpstr>Algemeen</vt:lpstr>
      <vt:lpstr>Documentatie</vt:lpstr>
      <vt:lpstr>Taal en valuta</vt:lpstr>
      <vt:lpstr>Layout</vt:lpstr>
      <vt:lpstr>Menu</vt:lpstr>
      <vt:lpstr>Producten toevoegen</vt:lpstr>
      <vt:lpstr>Producten toevoegen nadelen</vt:lpstr>
      <vt:lpstr>Variabele producten</vt:lpstr>
      <vt:lpstr>Categorieën</vt:lpstr>
      <vt:lpstr>Belastingen</vt:lpstr>
      <vt:lpstr>Orders</vt:lpstr>
      <vt:lpstr>Rapporten</vt:lpstr>
      <vt:lpstr>Reviews</vt:lpstr>
      <vt:lpstr>Users</vt:lpstr>
      <vt:lpstr>PowerPoint-presentatie</vt:lpstr>
      <vt:lpstr>PowerPoint-presentatie</vt:lpstr>
      <vt:lpstr>PowerPoint-presentatie</vt:lpstr>
      <vt:lpstr>Algemene voordelen</vt:lpstr>
      <vt:lpstr>Algemene nadelen</vt:lpstr>
      <vt:lpstr>PowerPoint-presentatie</vt:lpstr>
      <vt:lpstr>Conclusie</vt:lpstr>
      <vt:lpstr>PowerPoint-presentatie</vt:lpstr>
      <vt:lpstr>PowerPoint-presentatie</vt:lpstr>
      <vt:lpstr>PowerPoint-presentatie</vt:lpstr>
      <vt:lpstr>Producten aanmaken</vt:lpstr>
      <vt:lpstr>Balans = WooCommerce</vt:lpstr>
      <vt:lpstr>PowerPoint-presentatie</vt:lpstr>
      <vt:lpstr>Vergelijkingsfactoren </vt:lpstr>
      <vt:lpstr>Installatie + basic settings</vt:lpstr>
      <vt:lpstr>Variabele producten</vt:lpstr>
      <vt:lpstr>Extra pagina’s</vt:lpstr>
      <vt:lpstr>Plugins</vt:lpstr>
      <vt:lpstr>Unieke verschillen</vt:lpstr>
      <vt:lpstr>Algemene zaken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Vergelijkende studie</dc:title>
  <dc:creator>Sarah</dc:creator>
  <cp:lastModifiedBy>Sarah</cp:lastModifiedBy>
  <cp:revision>64</cp:revision>
  <dcterms:created xsi:type="dcterms:W3CDTF">2016-10-02T17:02:21Z</dcterms:created>
  <dcterms:modified xsi:type="dcterms:W3CDTF">2016-11-10T22:16:33Z</dcterms:modified>
</cp:coreProperties>
</file>