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70" r:id="rId5"/>
    <p:sldId id="264" r:id="rId6"/>
    <p:sldId id="258" r:id="rId7"/>
    <p:sldId id="265" r:id="rId8"/>
    <p:sldId id="274" r:id="rId9"/>
    <p:sldId id="259" r:id="rId10"/>
    <p:sldId id="271" r:id="rId11"/>
    <p:sldId id="266" r:id="rId12"/>
    <p:sldId id="273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47" autoAdjust="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2F8E4-EDDB-4D03-9D66-3F36B35214C4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CBEF1-A5A3-4475-B70C-08C39A66DDF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37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err="1" smtClean="0"/>
              <a:t>Vb</a:t>
            </a:r>
            <a:r>
              <a:rPr lang="nl-BE" dirty="0" smtClean="0"/>
              <a:t>: Kim </a:t>
            </a:r>
            <a:r>
              <a:rPr lang="nl-BE" dirty="0" err="1" smtClean="0"/>
              <a:t>Kardashian</a:t>
            </a:r>
            <a:r>
              <a:rPr lang="nl-BE" dirty="0" smtClean="0"/>
              <a:t> </a:t>
            </a:r>
            <a:r>
              <a:rPr lang="nl-BE" dirty="0" err="1" smtClean="0"/>
              <a:t>robbed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snopes</a:t>
            </a:r>
            <a:r>
              <a:rPr lang="nl-BE" dirty="0" smtClean="0">
                <a:sym typeface="Wingdings" panose="05000000000000000000" pitchFamily="2" charset="2"/>
              </a:rPr>
              <a:t> resultaat zegt </a:t>
            </a:r>
            <a:r>
              <a:rPr lang="nl-BE" dirty="0" err="1" smtClean="0">
                <a:sym typeface="Wingdings" panose="05000000000000000000" pitchFamily="2" charset="2"/>
              </a:rPr>
              <a:t>false</a:t>
            </a:r>
            <a:r>
              <a:rPr lang="nl-BE" dirty="0" smtClean="0">
                <a:sym typeface="Wingdings" panose="05000000000000000000" pitchFamily="2" charset="2"/>
              </a:rPr>
              <a:t> omdat het een </a:t>
            </a:r>
            <a:r>
              <a:rPr lang="nl-BE" dirty="0" err="1" smtClean="0">
                <a:sym typeface="Wingdings" panose="05000000000000000000" pitchFamily="2" charset="2"/>
              </a:rPr>
              <a:t>relevan</a:t>
            </a:r>
            <a:r>
              <a:rPr lang="nl-BE" dirty="0" smtClean="0">
                <a:sym typeface="Wingdings" panose="05000000000000000000" pitchFamily="2" charset="2"/>
              </a:rPr>
              <a:t> artikel gevonden heeft, maar dat ging erover dan </a:t>
            </a:r>
            <a:r>
              <a:rPr lang="nl-BE" dirty="0" err="1" smtClean="0">
                <a:sym typeface="Wingdings" panose="05000000000000000000" pitchFamily="2" charset="2"/>
              </a:rPr>
              <a:t>Kanye</a:t>
            </a:r>
            <a:r>
              <a:rPr lang="nl-BE" dirty="0" smtClean="0">
                <a:sym typeface="Wingdings" panose="05000000000000000000" pitchFamily="2" charset="2"/>
              </a:rPr>
              <a:t> de overval gepland zou hebben en daarom gaf het dus </a:t>
            </a:r>
            <a:r>
              <a:rPr lang="nl-BE" dirty="0" err="1" smtClean="0">
                <a:sym typeface="Wingdings" panose="05000000000000000000" pitchFamily="2" charset="2"/>
              </a:rPr>
              <a:t>false</a:t>
            </a:r>
            <a:r>
              <a:rPr lang="nl-BE" dirty="0" smtClean="0">
                <a:sym typeface="Wingdings" panose="05000000000000000000" pitchFamily="2" charset="2"/>
              </a:rPr>
              <a:t> terug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CBEF1-A5A3-4475-B70C-08C39A66DDF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03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062-095A-4CEE-908D-585BBF9CBF9B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4303069-0E9C-4A96-876A-3E22DD672C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12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062-095A-4CEE-908D-585BBF9CBF9B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3069-0E9C-4A96-876A-3E22DD672C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737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062-095A-4CEE-908D-585BBF9CBF9B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3069-0E9C-4A96-876A-3E22DD672C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658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062-095A-4CEE-908D-585BBF9CBF9B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3069-0E9C-4A96-876A-3E22DD672C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534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A477062-095A-4CEE-908D-585BBF9CBF9B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4303069-0E9C-4A96-876A-3E22DD672C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856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062-095A-4CEE-908D-585BBF9CBF9B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3069-0E9C-4A96-876A-3E22DD672C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641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062-095A-4CEE-908D-585BBF9CBF9B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3069-0E9C-4A96-876A-3E22DD672C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584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062-095A-4CEE-908D-585BBF9CBF9B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3069-0E9C-4A96-876A-3E22DD672C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736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062-095A-4CEE-908D-585BBF9CBF9B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3069-0E9C-4A96-876A-3E22DD672C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03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062-095A-4CEE-908D-585BBF9CBF9B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3069-0E9C-4A96-876A-3E22DD672C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183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7062-095A-4CEE-908D-585BBF9CBF9B}" type="datetimeFigureOut">
              <a:rPr lang="nl-BE" smtClean="0"/>
              <a:t>23/01/2017</a:t>
            </a:fld>
            <a:endParaRPr lang="nl-B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3069-0E9C-4A96-876A-3E22DD672C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533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A477062-095A-4CEE-908D-585BBF9CBF9B}" type="datetimeFigureOut">
              <a:rPr lang="nl-BE" smtClean="0"/>
              <a:t>23/01/2017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4303069-0E9C-4A96-876A-3E22DD672C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0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uk.businessinsider.com/facebook-will-fact-check-label-fake-news-in-news-feed-2016-12?r=US&amp;IR=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xtgears.com/api/" TargetMode="External"/><Relationship Id="rId2" Type="http://schemas.openxmlformats.org/officeDocument/2006/relationships/hyperlink" Target="http://www.onlinecorrecti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Factchecker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Sarah </a:t>
            </a:r>
            <a:r>
              <a:rPr lang="nl-BE" dirty="0" err="1" smtClean="0"/>
              <a:t>Jehin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2698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2311"/>
            <a:ext cx="10058400" cy="1243685"/>
          </a:xfrm>
        </p:spPr>
        <p:txBody>
          <a:bodyPr/>
          <a:lstStyle/>
          <a:p>
            <a:r>
              <a:rPr lang="nl-BE" dirty="0" smtClean="0"/>
              <a:t>Besluit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1326382"/>
            <a:ext cx="10058400" cy="4845818"/>
          </a:xfrm>
        </p:spPr>
        <p:txBody>
          <a:bodyPr/>
          <a:lstStyle/>
          <a:p>
            <a:r>
              <a:rPr lang="nl-BE" dirty="0" smtClean="0"/>
              <a:t>Interessant project</a:t>
            </a:r>
          </a:p>
          <a:p>
            <a:r>
              <a:rPr lang="nl-BE" dirty="0" smtClean="0"/>
              <a:t>Resultaten vaak nog onbetrouwbaar</a:t>
            </a:r>
          </a:p>
          <a:p>
            <a:endParaRPr lang="nl-BE" dirty="0"/>
          </a:p>
          <a:p>
            <a:r>
              <a:rPr lang="nl-BE" dirty="0"/>
              <a:t>Ook grote organisaties zoals </a:t>
            </a:r>
            <a:r>
              <a:rPr lang="nl-BE" dirty="0" smtClean="0"/>
              <a:t>Facebook </a:t>
            </a:r>
            <a:r>
              <a:rPr lang="nl-BE" dirty="0"/>
              <a:t>hebben er nog problemen mee en rekenen op derde partijen als </a:t>
            </a:r>
            <a:r>
              <a:rPr lang="nl-BE" dirty="0" err="1" smtClean="0"/>
              <a:t>Snopes</a:t>
            </a:r>
            <a:r>
              <a:rPr lang="nl-BE" dirty="0" smtClean="0"/>
              <a:t> en andere </a:t>
            </a:r>
            <a:r>
              <a:rPr lang="nl-BE" dirty="0" err="1" smtClean="0"/>
              <a:t>factcheckers</a:t>
            </a:r>
            <a:r>
              <a:rPr lang="nl-BE" dirty="0" smtClean="0"/>
              <a:t>:</a:t>
            </a:r>
            <a:endParaRPr lang="nl-BE" dirty="0"/>
          </a:p>
          <a:p>
            <a:r>
              <a:rPr lang="nl-BE" dirty="0">
                <a:hlinkClick r:id="rId2"/>
              </a:rPr>
              <a:t>http://uk.businessinsider.com/facebook-will-fact-check-label-fake-news-in-news-feed-2016-12?r=US&amp;IR=T</a:t>
            </a:r>
            <a:endParaRPr lang="nl-BE" dirty="0"/>
          </a:p>
          <a:p>
            <a:r>
              <a:rPr lang="nl-BE" dirty="0" smtClean="0"/>
              <a:t>Hierbij worden de artikels dus nog steeds manueel nagekeken door mensen</a:t>
            </a:r>
          </a:p>
          <a:p>
            <a:r>
              <a:rPr lang="nl-BE" dirty="0" smtClean="0"/>
              <a:t>Mensen zijn hier voorlopig nog beter in dan computers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46833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2314"/>
            <a:ext cx="10058400" cy="1424552"/>
          </a:xfrm>
        </p:spPr>
        <p:txBody>
          <a:bodyPr/>
          <a:lstStyle/>
          <a:p>
            <a:r>
              <a:rPr lang="nl-BE" dirty="0" err="1" smtClean="0"/>
              <a:t>UitbreidingsMogelijkheden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1758462"/>
            <a:ext cx="10058400" cy="4413738"/>
          </a:xfrm>
        </p:spPr>
        <p:txBody>
          <a:bodyPr/>
          <a:lstStyle/>
          <a:p>
            <a:r>
              <a:rPr lang="nl-BE" dirty="0"/>
              <a:t>Belangrijkste woorden ophalen optimaliseren door ook synoniemen </a:t>
            </a:r>
            <a:r>
              <a:rPr lang="nl-BE" dirty="0" err="1"/>
              <a:t>etc</a:t>
            </a:r>
            <a:r>
              <a:rPr lang="nl-BE" dirty="0"/>
              <a:t> te </a:t>
            </a:r>
            <a:r>
              <a:rPr lang="nl-BE" dirty="0" smtClean="0"/>
              <a:t>herkennen</a:t>
            </a:r>
          </a:p>
          <a:p>
            <a:r>
              <a:rPr lang="nl-BE" dirty="0" smtClean="0"/>
              <a:t>Checken op meerdere </a:t>
            </a:r>
            <a:r>
              <a:rPr lang="nl-BE" dirty="0" err="1" smtClean="0"/>
              <a:t>factcheckers</a:t>
            </a:r>
            <a:r>
              <a:rPr lang="nl-BE" dirty="0" smtClean="0"/>
              <a:t> (als </a:t>
            </a:r>
            <a:r>
              <a:rPr lang="nl-BE" dirty="0" err="1" smtClean="0"/>
              <a:t>Snopes</a:t>
            </a:r>
            <a:r>
              <a:rPr lang="nl-BE" dirty="0" smtClean="0"/>
              <a:t>)</a:t>
            </a:r>
          </a:p>
          <a:p>
            <a:r>
              <a:rPr lang="nl-BE" dirty="0" smtClean="0"/>
              <a:t>Checken op meerdere betrouwbare </a:t>
            </a:r>
            <a:r>
              <a:rPr lang="nl-BE" dirty="0" smtClean="0"/>
              <a:t>nieuwssites</a:t>
            </a:r>
          </a:p>
          <a:p>
            <a:r>
              <a:rPr lang="nl-BE" dirty="0" err="1" smtClean="0"/>
              <a:t>Cheken</a:t>
            </a:r>
            <a:r>
              <a:rPr lang="nl-BE" dirty="0" smtClean="0"/>
              <a:t> of artikel op onbetrouwbare </a:t>
            </a:r>
            <a:r>
              <a:rPr lang="nl-BE" smtClean="0"/>
              <a:t>sites voorkomt</a:t>
            </a:r>
            <a:endParaRPr lang="nl-BE" dirty="0" smtClean="0"/>
          </a:p>
          <a:p>
            <a:r>
              <a:rPr lang="nl-BE" dirty="0" smtClean="0"/>
              <a:t>Datumcheck + eventueel imagecheck implementeren</a:t>
            </a:r>
          </a:p>
        </p:txBody>
      </p:sp>
    </p:spTree>
    <p:extLst>
      <p:ext uri="{BB962C8B-B14F-4D97-AF65-F5344CB8AC3E}">
        <p14:creationId xmlns:p14="http://schemas.microsoft.com/office/powerpoint/2010/main" val="10669457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1876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-3643"/>
            <a:ext cx="10058400" cy="1609344"/>
          </a:xfrm>
        </p:spPr>
        <p:txBody>
          <a:bodyPr/>
          <a:lstStyle/>
          <a:p>
            <a:r>
              <a:rPr lang="nl-BE" dirty="0" smtClean="0"/>
              <a:t>Aanpak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526960"/>
            <a:ext cx="11022367" cy="5140170"/>
          </a:xfrm>
        </p:spPr>
        <p:txBody>
          <a:bodyPr/>
          <a:lstStyle/>
          <a:p>
            <a:r>
              <a:rPr lang="nl-BE" dirty="0" smtClean="0"/>
              <a:t>Belangrijkste woorden uit tekst halen</a:t>
            </a:r>
          </a:p>
          <a:p>
            <a:pPr lvl="1"/>
            <a:r>
              <a:rPr lang="nl-BE" dirty="0" smtClean="0"/>
              <a:t>Woorden die vaak voorkomen</a:t>
            </a:r>
          </a:p>
          <a:p>
            <a:pPr lvl="1"/>
            <a:r>
              <a:rPr lang="nl-BE" dirty="0" smtClean="0"/>
              <a:t>Woorden die met een hoofdletter beginnen</a:t>
            </a:r>
          </a:p>
          <a:p>
            <a:r>
              <a:rPr lang="nl-BE" dirty="0" smtClean="0"/>
              <a:t>Zoekwoorden bepalen op basis van artikel en titel</a:t>
            </a:r>
          </a:p>
          <a:p>
            <a:pPr lvl="1"/>
            <a:r>
              <a:rPr lang="nl-BE" dirty="0" smtClean="0"/>
              <a:t>Goed voor sommige artikels, onnauwkeurig voor andere</a:t>
            </a:r>
          </a:p>
          <a:p>
            <a:r>
              <a:rPr lang="nl-BE" dirty="0" smtClean="0"/>
              <a:t>Artikel op </a:t>
            </a:r>
            <a:r>
              <a:rPr lang="nl-BE" dirty="0" err="1" smtClean="0"/>
              <a:t>Snopes</a:t>
            </a:r>
            <a:r>
              <a:rPr lang="nl-BE" dirty="0" smtClean="0"/>
              <a:t> (</a:t>
            </a:r>
            <a:r>
              <a:rPr lang="nl-BE" dirty="0" err="1" smtClean="0"/>
              <a:t>factchecking</a:t>
            </a:r>
            <a:r>
              <a:rPr lang="nl-BE" dirty="0" smtClean="0"/>
              <a:t> website) zoeken</a:t>
            </a:r>
          </a:p>
          <a:p>
            <a:r>
              <a:rPr lang="nl-BE" dirty="0" smtClean="0"/>
              <a:t>Artikel op 2 betrouwbare nieuwssites zoeken</a:t>
            </a:r>
          </a:p>
          <a:p>
            <a:r>
              <a:rPr lang="nl-BE" dirty="0" smtClean="0"/>
              <a:t>Op basis van de belangrijkste woorden relevantie bepalen</a:t>
            </a:r>
          </a:p>
          <a:p>
            <a:pPr lvl="1"/>
            <a:r>
              <a:rPr lang="nl-BE" dirty="0" smtClean="0"/>
              <a:t>Hoe meer relevante artikels </a:t>
            </a:r>
            <a:r>
              <a:rPr lang="nl-BE" dirty="0" smtClean="0">
                <a:sym typeface="Wingdings" panose="05000000000000000000" pitchFamily="2" charset="2"/>
              </a:rPr>
              <a:t> hoe hoger de score</a:t>
            </a:r>
            <a:endParaRPr lang="nl-BE" dirty="0" smtClean="0"/>
          </a:p>
          <a:p>
            <a:r>
              <a:rPr lang="nl-BE" dirty="0" smtClean="0"/>
              <a:t>Spellingscontrole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7593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-3641"/>
            <a:ext cx="10058400" cy="1051205"/>
          </a:xfrm>
        </p:spPr>
        <p:txBody>
          <a:bodyPr/>
          <a:lstStyle/>
          <a:p>
            <a:r>
              <a:rPr lang="nl-BE" dirty="0" smtClean="0"/>
              <a:t>Belangrijkste woorden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127464"/>
            <a:ext cx="11457373" cy="5353235"/>
          </a:xfrm>
        </p:spPr>
        <p:txBody>
          <a:bodyPr>
            <a:normAutofit/>
          </a:bodyPr>
          <a:lstStyle/>
          <a:p>
            <a:r>
              <a:rPr lang="nl-BE" dirty="0" err="1" smtClean="0"/>
              <a:t>Uppercase</a:t>
            </a:r>
            <a:r>
              <a:rPr lang="nl-BE" dirty="0" smtClean="0"/>
              <a:t> woorden van minstens 4 karakters lang + aantal </a:t>
            </a:r>
            <a:r>
              <a:rPr lang="nl-BE" dirty="0" smtClean="0">
                <a:sym typeface="Wingdings" panose="05000000000000000000" pitchFamily="2" charset="2"/>
              </a:rPr>
              <a:t> meer gewicht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“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Donald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Trump</a:t>
            </a:r>
            <a:r>
              <a:rPr lang="en-US" dirty="0">
                <a:sym typeface="Wingdings" panose="05000000000000000000" pitchFamily="2" charset="2"/>
              </a:rPr>
              <a:t> decided to build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Mexican</a:t>
            </a:r>
            <a:r>
              <a:rPr lang="en-US" dirty="0">
                <a:sym typeface="Wingdings" panose="05000000000000000000" pitchFamily="2" charset="2"/>
              </a:rPr>
              <a:t> wall. He told this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Daily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Mail</a:t>
            </a:r>
            <a:r>
              <a:rPr lang="en-US" dirty="0" smtClean="0">
                <a:sym typeface="Wingdings" panose="05000000000000000000" pitchFamily="2" charset="2"/>
              </a:rPr>
              <a:t>.”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Problemen: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N</a:t>
            </a:r>
            <a:r>
              <a:rPr lang="nl-BE" dirty="0" smtClean="0">
                <a:sym typeface="Wingdings" panose="05000000000000000000" pitchFamily="2" charset="2"/>
              </a:rPr>
              <a:t>amen van </a:t>
            </a:r>
            <a:r>
              <a:rPr lang="nl-BE" dirty="0" err="1" smtClean="0">
                <a:sym typeface="Wingdings" panose="05000000000000000000" pitchFamily="2" charset="2"/>
              </a:rPr>
              <a:t>geïnterviewden</a:t>
            </a:r>
            <a:r>
              <a:rPr lang="nl-BE" dirty="0" smtClean="0">
                <a:sym typeface="Wingdings" panose="05000000000000000000" pitchFamily="2" charset="2"/>
              </a:rPr>
              <a:t> worden ook als belangrijk beschouwd</a:t>
            </a:r>
          </a:p>
          <a:p>
            <a:pPr lvl="2"/>
            <a:r>
              <a:rPr lang="nl-BE" dirty="0" smtClean="0">
                <a:sym typeface="Wingdings" panose="05000000000000000000" pitchFamily="2" charset="2"/>
              </a:rPr>
              <a:t>Plaatsnamen komen meermaals voor in verschillende vormen (Brazil, </a:t>
            </a:r>
            <a:r>
              <a:rPr lang="nl-BE" dirty="0" err="1" smtClean="0">
                <a:sym typeface="Wingdings" panose="05000000000000000000" pitchFamily="2" charset="2"/>
              </a:rPr>
              <a:t>Brazilian</a:t>
            </a:r>
            <a:r>
              <a:rPr lang="nl-BE" dirty="0" smtClean="0">
                <a:sym typeface="Wingdings" panose="05000000000000000000" pitchFamily="2" charset="2"/>
              </a:rPr>
              <a:t>, </a:t>
            </a:r>
            <a:r>
              <a:rPr lang="nl-BE" dirty="0" err="1" smtClean="0">
                <a:sym typeface="Wingdings" panose="05000000000000000000" pitchFamily="2" charset="2"/>
              </a:rPr>
              <a:t>Brazil’s</a:t>
            </a:r>
            <a:r>
              <a:rPr lang="nl-BE" dirty="0" smtClean="0">
                <a:sym typeface="Wingdings" panose="05000000000000000000" pitchFamily="2" charset="2"/>
              </a:rPr>
              <a:t>, …)</a:t>
            </a:r>
            <a:endParaRPr lang="nl-BE" dirty="0" smtClean="0"/>
          </a:p>
          <a:p>
            <a:r>
              <a:rPr lang="nl-BE" dirty="0" smtClean="0"/>
              <a:t>Array van alle woorden</a:t>
            </a:r>
          </a:p>
          <a:p>
            <a:r>
              <a:rPr lang="nl-BE" dirty="0" smtClean="0"/>
              <a:t>Filter meest voorkomende Engelse woorden</a:t>
            </a:r>
            <a:br>
              <a:rPr lang="nl-BE" dirty="0" smtClean="0"/>
            </a:b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Alle woorden en hun aantal ophalen (</a:t>
            </a:r>
            <a:r>
              <a:rPr lang="nl-BE" sz="1800" dirty="0" smtClean="0"/>
              <a:t>enkel woorden met meer dan 3 karakters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Problemen</a:t>
            </a:r>
          </a:p>
          <a:p>
            <a:pPr lvl="2"/>
            <a:r>
              <a:rPr lang="nl-BE" dirty="0" smtClean="0"/>
              <a:t>Tekst met 1x </a:t>
            </a:r>
            <a:r>
              <a:rPr lang="nl-BE" dirty="0" err="1"/>
              <a:t>car</a:t>
            </a:r>
            <a:r>
              <a:rPr lang="nl-BE" dirty="0"/>
              <a:t>, 1x automobile, 1x </a:t>
            </a:r>
            <a:r>
              <a:rPr lang="nl-BE" dirty="0" err="1"/>
              <a:t>cars</a:t>
            </a:r>
            <a:r>
              <a:rPr lang="nl-BE" dirty="0"/>
              <a:t>, 1x </a:t>
            </a:r>
            <a:r>
              <a:rPr lang="nl-BE" dirty="0" err="1"/>
              <a:t>carmaker</a:t>
            </a:r>
            <a:r>
              <a:rPr lang="nl-BE" dirty="0"/>
              <a:t> </a:t>
            </a:r>
            <a:r>
              <a:rPr lang="nl-BE" dirty="0" smtClean="0"/>
              <a:t>~&gt; “</a:t>
            </a:r>
            <a:r>
              <a:rPr lang="nl-BE" dirty="0" err="1" smtClean="0"/>
              <a:t>car</a:t>
            </a:r>
            <a:r>
              <a:rPr lang="nl-BE" dirty="0" smtClean="0"/>
              <a:t>” staat niet bij belangrijkste woorden, </a:t>
            </a:r>
            <a:br>
              <a:rPr lang="nl-BE" dirty="0" smtClean="0"/>
            </a:br>
            <a:r>
              <a:rPr lang="nl-BE" dirty="0" smtClean="0"/>
              <a:t>mens zou direct </a:t>
            </a:r>
            <a:r>
              <a:rPr lang="nl-BE" dirty="0"/>
              <a:t>zou doorhebben dat het artikel over auto’s </a:t>
            </a:r>
            <a:r>
              <a:rPr lang="nl-BE" dirty="0" smtClean="0"/>
              <a:t>gaat</a:t>
            </a:r>
          </a:p>
          <a:p>
            <a:r>
              <a:rPr lang="nl-BE" dirty="0" smtClean="0"/>
              <a:t>Haal de top 5 of top 10 woorden uit deze array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652213"/>
            <a:ext cx="8796245" cy="54006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6050318"/>
            <a:ext cx="7949865" cy="3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31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-3641"/>
            <a:ext cx="10058400" cy="1104471"/>
          </a:xfrm>
        </p:spPr>
        <p:txBody>
          <a:bodyPr/>
          <a:lstStyle/>
          <a:p>
            <a:r>
              <a:rPr lang="nl-BE" dirty="0" err="1" smtClean="0"/>
              <a:t>pHP</a:t>
            </a:r>
            <a:r>
              <a:rPr lang="nl-BE" dirty="0" smtClean="0"/>
              <a:t> </a:t>
            </a:r>
            <a:r>
              <a:rPr lang="nl-BE" dirty="0" err="1" smtClean="0"/>
              <a:t>scraping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1526959"/>
            <a:ext cx="10058400" cy="4645241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53" y="2696638"/>
            <a:ext cx="3105150" cy="1304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4454139"/>
            <a:ext cx="4819650" cy="790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408" y="1762953"/>
            <a:ext cx="4234929" cy="14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85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-3642"/>
            <a:ext cx="10058400" cy="1139982"/>
          </a:xfrm>
        </p:spPr>
        <p:txBody>
          <a:bodyPr/>
          <a:lstStyle/>
          <a:p>
            <a:r>
              <a:rPr lang="nl-BE" dirty="0" err="1" smtClean="0"/>
              <a:t>Snopes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1349406"/>
            <a:ext cx="10058400" cy="4822794"/>
          </a:xfrm>
        </p:spPr>
        <p:txBody>
          <a:bodyPr/>
          <a:lstStyle/>
          <a:p>
            <a:r>
              <a:rPr lang="nl-BE" dirty="0" smtClean="0"/>
              <a:t>Zoek op zoekwoorden</a:t>
            </a:r>
          </a:p>
          <a:p>
            <a:r>
              <a:rPr lang="nl-BE" dirty="0" smtClean="0"/>
              <a:t>Open eerste artikel</a:t>
            </a:r>
          </a:p>
          <a:p>
            <a:r>
              <a:rPr lang="nl-BE" dirty="0" smtClean="0"/>
              <a:t>Check op voldoende topwoorden</a:t>
            </a:r>
          </a:p>
          <a:p>
            <a:r>
              <a:rPr lang="nl-BE" dirty="0" smtClean="0"/>
              <a:t>Overeenkomst?</a:t>
            </a:r>
          </a:p>
          <a:p>
            <a:pPr lvl="1"/>
            <a:r>
              <a:rPr lang="nl-BE" dirty="0" smtClean="0"/>
              <a:t>Ja 	  </a:t>
            </a:r>
            <a:r>
              <a:rPr lang="nl-BE" dirty="0" smtClean="0">
                <a:sym typeface="Wingdings" panose="05000000000000000000" pitchFamily="2" charset="2"/>
              </a:rPr>
              <a:t> Kijk na of </a:t>
            </a:r>
            <a:r>
              <a:rPr lang="nl-BE" dirty="0" err="1" smtClean="0">
                <a:sym typeface="Wingdings" panose="05000000000000000000" pitchFamily="2" charset="2"/>
              </a:rPr>
              <a:t>snopes</a:t>
            </a:r>
            <a:r>
              <a:rPr lang="nl-BE" dirty="0" smtClean="0">
                <a:sym typeface="Wingdings" panose="05000000000000000000" pitchFamily="2" charset="2"/>
              </a:rPr>
              <a:t> het als “</a:t>
            </a:r>
            <a:r>
              <a:rPr lang="nl-BE" dirty="0" err="1" smtClean="0">
                <a:sym typeface="Wingdings" panose="05000000000000000000" pitchFamily="2" charset="2"/>
              </a:rPr>
              <a:t>true</a:t>
            </a:r>
            <a:r>
              <a:rPr lang="nl-BE" dirty="0" smtClean="0">
                <a:sym typeface="Wingdings" panose="05000000000000000000" pitchFamily="2" charset="2"/>
              </a:rPr>
              <a:t>” of “</a:t>
            </a:r>
            <a:r>
              <a:rPr lang="nl-BE" dirty="0" err="1" smtClean="0">
                <a:sym typeface="Wingdings" panose="05000000000000000000" pitchFamily="2" charset="2"/>
              </a:rPr>
              <a:t>false</a:t>
            </a:r>
            <a:r>
              <a:rPr lang="nl-BE" dirty="0" smtClean="0">
                <a:sym typeface="Wingdings" panose="05000000000000000000" pitchFamily="2" charset="2"/>
              </a:rPr>
              <a:t>” aangeeft (betrouwbaarheid + of -)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Nee	   </a:t>
            </a:r>
            <a:r>
              <a:rPr lang="nl-BE" dirty="0">
                <a:sym typeface="Wingdings" panose="05000000000000000000" pitchFamily="2" charset="2"/>
              </a:rPr>
              <a:t>O</a:t>
            </a:r>
            <a:r>
              <a:rPr lang="nl-BE" dirty="0" smtClean="0">
                <a:sym typeface="Wingdings" panose="05000000000000000000" pitchFamily="2" charset="2"/>
              </a:rPr>
              <a:t>pen het volgende artikel en check opnieuw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Herhaal voor eerste vijf zoekresultaten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1157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-3639"/>
            <a:ext cx="10058400" cy="1290902"/>
          </a:xfrm>
        </p:spPr>
        <p:txBody>
          <a:bodyPr/>
          <a:lstStyle/>
          <a:p>
            <a:r>
              <a:rPr lang="nl-BE" dirty="0" smtClean="0"/>
              <a:t>Andere nieuwssites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1358283"/>
            <a:ext cx="10497756" cy="4813917"/>
          </a:xfrm>
        </p:spPr>
        <p:txBody>
          <a:bodyPr/>
          <a:lstStyle/>
          <a:p>
            <a:r>
              <a:rPr lang="nl-BE" dirty="0" smtClean="0"/>
              <a:t>Zoek op zoekwoorden</a:t>
            </a:r>
          </a:p>
          <a:p>
            <a:r>
              <a:rPr lang="nl-BE" dirty="0" smtClean="0"/>
              <a:t>Open eerste resultaat</a:t>
            </a:r>
          </a:p>
          <a:p>
            <a:r>
              <a:rPr lang="nl-BE" dirty="0" smtClean="0"/>
              <a:t>Kijken of het genoeg overeenkomt (min. 11 van 20 topwoorden)</a:t>
            </a:r>
          </a:p>
          <a:p>
            <a:pPr lvl="1"/>
            <a:r>
              <a:rPr lang="nl-BE" dirty="0" smtClean="0"/>
              <a:t>Ja 		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return het aantal overeenkomsten van de top woorden (betrouwbaarheid++)</a:t>
            </a:r>
          </a:p>
          <a:p>
            <a:pPr lvl="1"/>
            <a:r>
              <a:rPr lang="nl-BE" dirty="0" smtClean="0"/>
              <a:t>Nee 	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open het volgende artikel en check terug</a:t>
            </a:r>
          </a:p>
          <a:p>
            <a:pPr lvl="1"/>
            <a:r>
              <a:rPr lang="nl-BE" dirty="0" smtClean="0"/>
              <a:t>Herhaal voor eerste vijf zoekresultaten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Indien geen resultaat  betrouwbaarheid--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Artikel relevant?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Check op kritische woorden als “hoax”, “</a:t>
            </a:r>
            <a:r>
              <a:rPr lang="nl-BE" dirty="0" err="1" smtClean="0">
                <a:sym typeface="Wingdings" panose="05000000000000000000" pitchFamily="2" charset="2"/>
              </a:rPr>
              <a:t>false</a:t>
            </a:r>
            <a:r>
              <a:rPr lang="nl-BE" dirty="0" smtClean="0">
                <a:sym typeface="Wingdings" panose="05000000000000000000" pitchFamily="2" charset="2"/>
              </a:rPr>
              <a:t>” of “fake”  betrouwbaarheid--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 smtClean="0">
              <a:sym typeface="Wingdings" panose="05000000000000000000" pitchFamily="2" charset="2"/>
            </a:endParaRPr>
          </a:p>
          <a:p>
            <a:endParaRPr lang="nl-BE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8963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-3642"/>
            <a:ext cx="10058400" cy="1060083"/>
          </a:xfrm>
        </p:spPr>
        <p:txBody>
          <a:bodyPr/>
          <a:lstStyle/>
          <a:p>
            <a:r>
              <a:rPr lang="nl-BE" dirty="0" smtClean="0"/>
              <a:t>Spelling checken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180730"/>
            <a:ext cx="7217407" cy="4996233"/>
          </a:xfrm>
        </p:spPr>
        <p:txBody>
          <a:bodyPr/>
          <a:lstStyle/>
          <a:p>
            <a:r>
              <a:rPr lang="nl-BE" dirty="0"/>
              <a:t>Spelling checken op </a:t>
            </a:r>
            <a:r>
              <a:rPr lang="nl-BE" dirty="0">
                <a:hlinkClick r:id="rId2"/>
              </a:rPr>
              <a:t>http://www.onlinecorrection.com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met </a:t>
            </a:r>
            <a:r>
              <a:rPr lang="nl-BE" dirty="0" err="1" smtClean="0"/>
              <a:t>curl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ging niet</a:t>
            </a:r>
            <a:endParaRPr lang="nl-BE" dirty="0"/>
          </a:p>
          <a:p>
            <a:r>
              <a:rPr lang="nl-BE" dirty="0" smtClean="0"/>
              <a:t>Spelling checken met </a:t>
            </a:r>
            <a:r>
              <a:rPr lang="nl-BE" dirty="0"/>
              <a:t>API van </a:t>
            </a:r>
            <a:r>
              <a:rPr lang="nl-BE" dirty="0" smtClean="0">
                <a:hlinkClick r:id="rId3"/>
              </a:rPr>
              <a:t>https</a:t>
            </a:r>
            <a:r>
              <a:rPr lang="nl-BE" dirty="0">
                <a:hlinkClick r:id="rId3"/>
              </a:rPr>
              <a:t>://textgears.com/api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Spellingsfouten 	: </a:t>
            </a:r>
            <a:r>
              <a:rPr lang="nl-BE" dirty="0" err="1" smtClean="0"/>
              <a:t>coordinator</a:t>
            </a:r>
            <a:r>
              <a:rPr lang="nl-BE" dirty="0" smtClean="0"/>
              <a:t> vs. coördinator</a:t>
            </a:r>
          </a:p>
          <a:p>
            <a:pPr lvl="1"/>
            <a:r>
              <a:rPr lang="nl-BE" dirty="0" smtClean="0"/>
              <a:t>Grammaticafouten 	: </a:t>
            </a:r>
            <a:r>
              <a:rPr lang="nl-BE" dirty="0" err="1" smtClean="0"/>
              <a:t>your</a:t>
            </a:r>
            <a:r>
              <a:rPr lang="nl-BE" dirty="0" smtClean="0"/>
              <a:t> vs. </a:t>
            </a:r>
            <a:r>
              <a:rPr lang="nl-BE" dirty="0" err="1" smtClean="0"/>
              <a:t>you‘re</a:t>
            </a:r>
            <a:endParaRPr lang="nl-BE" dirty="0" smtClean="0"/>
          </a:p>
          <a:p>
            <a:r>
              <a:rPr lang="nl-BE" dirty="0" smtClean="0"/>
              <a:t>Eerste idee:</a:t>
            </a:r>
          </a:p>
          <a:p>
            <a:pPr lvl="1"/>
            <a:r>
              <a:rPr lang="nl-BE" dirty="0" smtClean="0"/>
              <a:t>Minpunten per fout</a:t>
            </a:r>
          </a:p>
          <a:p>
            <a:pPr lvl="1"/>
            <a:r>
              <a:rPr lang="nl-BE" dirty="0" smtClean="0"/>
              <a:t>Maar foutenmarge instellen, want namen worden vaak als “fout” beschouwd, + ook wil ‘m gewoon een “beter” alternatief geven</a:t>
            </a:r>
            <a:endParaRPr lang="nl-BE" dirty="0"/>
          </a:p>
          <a:p>
            <a:r>
              <a:rPr lang="nl-BE" dirty="0" smtClean="0"/>
              <a:t>Tweede idee</a:t>
            </a:r>
          </a:p>
          <a:p>
            <a:pPr lvl="1"/>
            <a:r>
              <a:rPr lang="nl-BE" dirty="0" smtClean="0"/>
              <a:t>Met API score werken ~&gt; is betrouwbaarder</a:t>
            </a:r>
          </a:p>
          <a:p>
            <a:pPr lvl="1"/>
            <a:r>
              <a:rPr lang="nl-BE" dirty="0" smtClean="0"/>
              <a:t>Hoe slechter de score, hoe minder betrouwbaar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606" y="674749"/>
            <a:ext cx="38576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4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22410"/>
            <a:ext cx="10058400" cy="1092959"/>
          </a:xfrm>
        </p:spPr>
        <p:txBody>
          <a:bodyPr/>
          <a:lstStyle/>
          <a:p>
            <a:r>
              <a:rPr lang="nl-BE" dirty="0" smtClean="0"/>
              <a:t>Resultaat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2" y="956904"/>
            <a:ext cx="6021368" cy="579688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04" y="1115369"/>
            <a:ext cx="4538583" cy="56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5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4346"/>
            <a:ext cx="10058400" cy="1168677"/>
          </a:xfrm>
        </p:spPr>
        <p:txBody>
          <a:bodyPr/>
          <a:lstStyle/>
          <a:p>
            <a:r>
              <a:rPr lang="nl-BE" dirty="0" smtClean="0"/>
              <a:t>Ondervonden moeilijkheden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1173023"/>
            <a:ext cx="10757062" cy="5597232"/>
          </a:xfrm>
        </p:spPr>
        <p:txBody>
          <a:bodyPr>
            <a:normAutofit/>
          </a:bodyPr>
          <a:lstStyle/>
          <a:p>
            <a:r>
              <a:rPr lang="nl-BE" dirty="0" smtClean="0"/>
              <a:t>Artikel checken op basis van </a:t>
            </a:r>
            <a:r>
              <a:rPr lang="nl-BE" dirty="0" err="1" smtClean="0"/>
              <a:t>url</a:t>
            </a:r>
            <a:endParaRPr lang="nl-BE" dirty="0" smtClean="0"/>
          </a:p>
          <a:p>
            <a:pPr lvl="1"/>
            <a:r>
              <a:rPr lang="nl-BE" dirty="0" smtClean="0"/>
              <a:t>Was het eerste idee</a:t>
            </a:r>
          </a:p>
          <a:p>
            <a:pPr lvl="1"/>
            <a:r>
              <a:rPr lang="nl-BE" dirty="0" smtClean="0"/>
              <a:t>Moeilijk omdat elke site / elk artikel anders is opgebouwd</a:t>
            </a:r>
          </a:p>
          <a:p>
            <a:r>
              <a:rPr lang="nl-BE" dirty="0" smtClean="0"/>
              <a:t>Kernwoorden uit artikel halen</a:t>
            </a:r>
          </a:p>
          <a:p>
            <a:pPr lvl="1"/>
            <a:r>
              <a:rPr lang="nl-BE" dirty="0" smtClean="0"/>
              <a:t>Woorden die overeenkomen worden niet herkend	(</a:t>
            </a:r>
            <a:r>
              <a:rPr lang="nl-BE" dirty="0" err="1" smtClean="0"/>
              <a:t>car</a:t>
            </a:r>
            <a:r>
              <a:rPr lang="nl-BE" dirty="0" smtClean="0"/>
              <a:t> en </a:t>
            </a:r>
            <a:r>
              <a:rPr lang="nl-BE" dirty="0" err="1" smtClean="0"/>
              <a:t>carmaker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Synoniemen worden niet herkend			(</a:t>
            </a:r>
            <a:r>
              <a:rPr lang="nl-BE" dirty="0" err="1" smtClean="0"/>
              <a:t>tribes</a:t>
            </a:r>
            <a:r>
              <a:rPr lang="nl-BE" dirty="0" smtClean="0"/>
              <a:t> en </a:t>
            </a:r>
            <a:r>
              <a:rPr lang="nl-BE" dirty="0" err="1" smtClean="0"/>
              <a:t>ethnic</a:t>
            </a:r>
            <a:r>
              <a:rPr lang="nl-BE" dirty="0" smtClean="0"/>
              <a:t> </a:t>
            </a:r>
            <a:r>
              <a:rPr lang="nl-BE" dirty="0" err="1" smtClean="0"/>
              <a:t>groups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Hoofdletterwoorden zijn niet altijd relevant</a:t>
            </a:r>
          </a:p>
          <a:p>
            <a:r>
              <a:rPr lang="nl-BE" dirty="0" smtClean="0"/>
              <a:t>Relevantie bepalen</a:t>
            </a:r>
          </a:p>
          <a:p>
            <a:pPr lvl="1"/>
            <a:r>
              <a:rPr lang="nl-BE" dirty="0" smtClean="0"/>
              <a:t>Overeenkomst, maar andere context	(</a:t>
            </a:r>
            <a:r>
              <a:rPr lang="nl-BE" dirty="0" err="1" smtClean="0"/>
              <a:t>vb</a:t>
            </a:r>
            <a:r>
              <a:rPr lang="nl-BE" dirty="0" smtClean="0"/>
              <a:t> </a:t>
            </a:r>
            <a:r>
              <a:rPr lang="nl-BE" dirty="0" err="1" smtClean="0"/>
              <a:t>Kardashian</a:t>
            </a:r>
            <a:r>
              <a:rPr lang="nl-BE" dirty="0" smtClean="0"/>
              <a:t> </a:t>
            </a:r>
            <a:r>
              <a:rPr lang="nl-BE" dirty="0" err="1" smtClean="0"/>
              <a:t>robbed</a:t>
            </a:r>
            <a:r>
              <a:rPr lang="nl-BE" dirty="0" smtClean="0"/>
              <a:t> op </a:t>
            </a:r>
            <a:r>
              <a:rPr lang="nl-BE" dirty="0" err="1" smtClean="0"/>
              <a:t>Snopes</a:t>
            </a:r>
            <a:r>
              <a:rPr lang="nl-BE" dirty="0" smtClean="0"/>
              <a:t> ~&gt; </a:t>
            </a:r>
            <a:r>
              <a:rPr lang="nl-BE" dirty="0" err="1" smtClean="0"/>
              <a:t>false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Datum wordt buiten beschouwing gelaten</a:t>
            </a:r>
          </a:p>
          <a:p>
            <a:r>
              <a:rPr lang="nl-BE" dirty="0" smtClean="0"/>
              <a:t>PHP </a:t>
            </a:r>
            <a:r>
              <a:rPr lang="nl-BE" dirty="0" err="1" smtClean="0"/>
              <a:t>scraping</a:t>
            </a:r>
            <a:endParaRPr lang="nl-BE" dirty="0" smtClean="0"/>
          </a:p>
          <a:p>
            <a:pPr lvl="1"/>
            <a:r>
              <a:rPr lang="nl-BE" dirty="0" smtClean="0"/>
              <a:t>Sites scrapen duurt erg lang…</a:t>
            </a:r>
          </a:p>
          <a:p>
            <a:pPr lvl="1"/>
            <a:r>
              <a:rPr lang="nl-BE" dirty="0" smtClean="0"/>
              <a:t>Voor elke site apart gaan onderzoeken in welk element de zoekresultaten, het artikel, … zit</a:t>
            </a:r>
          </a:p>
          <a:p>
            <a:pPr lvl="1"/>
            <a:r>
              <a:rPr lang="nl-BE" dirty="0" smtClean="0"/>
              <a:t>Artikels van zelfde nieuwssite met andere opbouw en andere html-elementen</a:t>
            </a:r>
          </a:p>
          <a:p>
            <a:pPr lvl="1"/>
            <a:r>
              <a:rPr lang="nl-BE" dirty="0" err="1" smtClean="0"/>
              <a:t>Searches</a:t>
            </a:r>
            <a:r>
              <a:rPr lang="nl-BE" dirty="0" smtClean="0"/>
              <a:t> met </a:t>
            </a:r>
            <a:r>
              <a:rPr lang="nl-BE" dirty="0" err="1" smtClean="0"/>
              <a:t>angular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niet rechtstreeks </a:t>
            </a:r>
            <a:r>
              <a:rPr lang="nl-BE" dirty="0" err="1" smtClean="0">
                <a:sym typeface="Wingdings" panose="05000000000000000000" pitchFamily="2" charset="2"/>
              </a:rPr>
              <a:t>scrapebaar</a:t>
            </a:r>
            <a:endParaRPr lang="nl-BE" dirty="0" smtClean="0">
              <a:sym typeface="Wingdings" panose="05000000000000000000" pitchFamily="2" charset="2"/>
            </a:endParaRPr>
          </a:p>
          <a:p>
            <a:pPr lvl="2"/>
            <a:r>
              <a:rPr lang="nl-BE" dirty="0" smtClean="0">
                <a:sym typeface="Wingdings" panose="05000000000000000000" pitchFamily="2" charset="2"/>
              </a:rPr>
              <a:t>Met </a:t>
            </a:r>
            <a:r>
              <a:rPr lang="nl-BE" dirty="0" err="1" smtClean="0">
                <a:sym typeface="Wingdings" panose="05000000000000000000" pitchFamily="2" charset="2"/>
              </a:rPr>
              <a:t>PhantomJS</a:t>
            </a:r>
            <a:r>
              <a:rPr lang="nl-BE" dirty="0" smtClean="0">
                <a:sym typeface="Wingdings" panose="05000000000000000000" pitchFamily="2" charset="2"/>
              </a:rPr>
              <a:t> de zoekresultaten ophalen en deze dan doorsturen naar PHP om verder te scrapen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27483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hout</Template>
  <TotalTime>2508</TotalTime>
  <Words>352</Words>
  <Application>Microsoft Office PowerPoint</Application>
  <PresentationFormat>Breedbeeld</PresentationFormat>
  <Paragraphs>92</Paragraphs>
  <Slides>12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Houttype</vt:lpstr>
      <vt:lpstr>Factchecker</vt:lpstr>
      <vt:lpstr>Aanpak</vt:lpstr>
      <vt:lpstr>Belangrijkste woorden</vt:lpstr>
      <vt:lpstr>pHP scraping</vt:lpstr>
      <vt:lpstr>Snopes</vt:lpstr>
      <vt:lpstr>Andere nieuwssites</vt:lpstr>
      <vt:lpstr>Spelling checken</vt:lpstr>
      <vt:lpstr>Resultaat</vt:lpstr>
      <vt:lpstr>Ondervonden moeilijkheden</vt:lpstr>
      <vt:lpstr>Besluit</vt:lpstr>
      <vt:lpstr>UitbreidingsMogelijkheden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Factchecker</dc:title>
  <dc:creator>Sarah</dc:creator>
  <cp:lastModifiedBy>Sarah</cp:lastModifiedBy>
  <cp:revision>33</cp:revision>
  <dcterms:created xsi:type="dcterms:W3CDTF">2017-01-20T13:56:35Z</dcterms:created>
  <dcterms:modified xsi:type="dcterms:W3CDTF">2017-01-23T20:58:53Z</dcterms:modified>
</cp:coreProperties>
</file>