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5" r:id="rId6"/>
    <p:sldId id="258" r:id="rId7"/>
    <p:sldId id="304" r:id="rId8"/>
    <p:sldId id="308" r:id="rId9"/>
    <p:sldId id="307" r:id="rId10"/>
    <p:sldId id="261" r:id="rId11"/>
    <p:sldId id="301" r:id="rId12"/>
    <p:sldId id="302" r:id="rId13"/>
    <p:sldId id="303" r:id="rId14"/>
    <p:sldId id="306" r:id="rId15"/>
    <p:sldId id="260" r:id="rId16"/>
    <p:sldId id="268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934"/>
  </p:normalViewPr>
  <p:slideViewPr>
    <p:cSldViewPr snapToGrid="0">
      <p:cViewPr>
        <p:scale>
          <a:sx n="83" d="100"/>
          <a:sy n="83" d="100"/>
        </p:scale>
        <p:origin x="46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3D6DA0-8C79-4904-85A8-6DD561E0A9E5}" type="datetime1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73B5F8-6AF4-4205-9FC4-1E5BA5574C6D}" type="datetime1">
              <a:rPr lang="fr-FR" noProof="0" smtClean="0"/>
              <a:t>23/01/2022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8B270D-091D-4ED2-8C85-0898DD7D9F2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26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24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20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3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Groupe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Groupe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ous-titr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>
                <a:cs typeface="Calibri"/>
              </a:rPr>
              <a:t>Nom du présentateur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 colon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7" name="Espace réservé d’image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8" name="Espace réservé d’image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  <p:grpSp>
            <p:nvGrpSpPr>
              <p:cNvPr id="197" name="Groupe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</p:grp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</p:grp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e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Connecteur droit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</p:grpSp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e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</p:grpSp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</p:grp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e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Connecteur droit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</p:grpSp>
          </p:grpSp>
        </p:grp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grpSp>
              <p:nvGrpSpPr>
                <p:cNvPr id="138" name="Groupe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</p:grpSp>
          </p:grp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e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</p:grp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e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e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</p:grpSp>
          <p:grpSp>
            <p:nvGrpSpPr>
              <p:cNvPr id="100" name="Groupe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/>
                </a:p>
              </p:txBody>
            </p:sp>
          </p:grpSp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e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fr-FR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e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Connecteur droit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fr-FR" noProof="0" dirty="0"/>
                  </a:p>
                </p:txBody>
              </p:sp>
            </p:grpSp>
          </p:grpSp>
        </p:grpSp>
      </p:grp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space réservé du contenu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pPr marL="0" indent="0" algn="ctr" rtl="0">
              <a:buNone/>
            </a:pPr>
            <a:r>
              <a:rPr lang="fr-FR" noProof="0"/>
              <a:t>Cliquez pour modifier le style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5" name="Espace réservé du texte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0" name="Sous-titr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Sous-titre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4" name="Espace réservé d’image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’image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7" name="Espace réservé d’image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e la date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noProof="0"/>
              <a:t>20XX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 hidden="1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29" name="Espace réservé du pied de page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noProof="0"/>
              <a:t>Exemple de Texte de Pied de page</a:t>
            </a:r>
          </a:p>
        </p:txBody>
      </p:sp>
      <p:grpSp>
        <p:nvGrpSpPr>
          <p:cNvPr id="30" name="Groupe 29" hidden="1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39" name="Espace réservé du numéro de diapositive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’image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7" name="Espace réservé d’image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’image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99" y="1203883"/>
            <a:ext cx="8959002" cy="2306676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8000" b="1" dirty="0"/>
              <a:t>OKINAWA </a:t>
            </a:r>
            <a:br>
              <a:rPr lang="fr-FR" sz="8000" b="1" dirty="0"/>
            </a:br>
            <a:r>
              <a:rPr lang="fr-FR" sz="8000" b="1" dirty="0"/>
              <a:t>Land of the </a:t>
            </a:r>
            <a:r>
              <a:rPr lang="fr-FR" sz="8000" b="1" dirty="0" err="1"/>
              <a:t>immortals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B5314-DF58-4C13-B6DD-52AE503D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fr-FR" b="1" dirty="0"/>
              <a:t>4. 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does</a:t>
            </a:r>
            <a:r>
              <a:rPr lang="fr-FR" b="1" dirty="0"/>
              <a:t> the world </a:t>
            </a:r>
            <a:r>
              <a:rPr lang="fr-FR" b="1" dirty="0" err="1"/>
              <a:t>need</a:t>
            </a:r>
            <a:r>
              <a:rPr lang="fr-FR" b="1" dirty="0"/>
              <a:t>?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C80E6-E8EF-47C5-884B-D837919D5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Mustn’t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world </a:t>
            </a:r>
            <a:r>
              <a:rPr lang="fr-FR" dirty="0" err="1"/>
              <a:t>peace</a:t>
            </a:r>
            <a:r>
              <a:rPr lang="fr-FR" dirty="0"/>
              <a:t> or end of world </a:t>
            </a:r>
            <a:r>
              <a:rPr lang="fr-FR" dirty="0" err="1"/>
              <a:t>hunger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Find</a:t>
            </a:r>
            <a:r>
              <a:rPr lang="fr-FR" dirty="0"/>
              <a:t> a cause </a:t>
            </a:r>
            <a:r>
              <a:rPr lang="fr-FR" dirty="0" err="1"/>
              <a:t>that</a:t>
            </a:r>
            <a:r>
              <a:rPr lang="fr-FR" dirty="0"/>
              <a:t> has </a:t>
            </a:r>
            <a:r>
              <a:rPr lang="fr-FR" i="1" dirty="0" err="1"/>
              <a:t>meaning</a:t>
            </a:r>
            <a:r>
              <a:rPr lang="fr-FR" i="1" dirty="0"/>
              <a:t> </a:t>
            </a:r>
            <a:r>
              <a:rPr lang="fr-FR" i="1" u="sng" dirty="0"/>
              <a:t>for </a:t>
            </a:r>
            <a:r>
              <a:rPr lang="fr-FR" i="1" u="sng" dirty="0" err="1"/>
              <a:t>you</a:t>
            </a:r>
            <a:r>
              <a:rPr lang="fr-FR" i="1" u="sng" dirty="0"/>
              <a:t> </a:t>
            </a:r>
          </a:p>
          <a:p>
            <a:endParaRPr lang="fr-FR" dirty="0"/>
          </a:p>
        </p:txBody>
      </p:sp>
      <p:pic>
        <p:nvPicPr>
          <p:cNvPr id="4" name="Graphique 3" descr="Globe terrestre : Europe et Afrique avec un remplissage uni">
            <a:extLst>
              <a:ext uri="{FF2B5EF4-FFF2-40B4-BE49-F238E27FC236}">
                <a16:creationId xmlns:a16="http://schemas.microsoft.com/office/drawing/2014/main" id="{55B0E60C-6ED4-43E1-9691-FE9726A3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2114" y="1685925"/>
            <a:ext cx="4092575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8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kigai | Sanderson Translations">
            <a:extLst>
              <a:ext uri="{FF2B5EF4-FFF2-40B4-BE49-F238E27FC236}">
                <a16:creationId xmlns:a16="http://schemas.microsoft.com/office/drawing/2014/main" id="{598502A4-6C0A-4A80-9EE4-51A0B2DF9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9664" y="68263"/>
            <a:ext cx="7112671" cy="67214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9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600" b="1" dirty="0" err="1"/>
              <a:t>What</a:t>
            </a:r>
            <a:r>
              <a:rPr lang="fr-FR" sz="3600" b="1" dirty="0"/>
              <a:t> </a:t>
            </a:r>
            <a:r>
              <a:rPr lang="fr-FR" sz="3600" b="1" dirty="0" err="1"/>
              <a:t>next</a:t>
            </a:r>
            <a:r>
              <a:rPr lang="fr-FR" sz="3600" b="1" dirty="0"/>
              <a:t> ? </a:t>
            </a:r>
          </a:p>
        </p:txBody>
      </p:sp>
      <p:pic>
        <p:nvPicPr>
          <p:cNvPr id="12" name="Image 11" descr="Une image contenant nature, extérieur, ciel nocturne, nuit&#10;&#10;Description générée automatiquement">
            <a:extLst>
              <a:ext uri="{FF2B5EF4-FFF2-40B4-BE49-F238E27FC236}">
                <a16:creationId xmlns:a16="http://schemas.microsoft.com/office/drawing/2014/main" id="{B5681996-89B2-4BDE-B6B1-E28B67660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" b="10629"/>
          <a:stretch/>
        </p:blipFill>
        <p:spPr>
          <a:xfrm>
            <a:off x="989400" y="1685925"/>
            <a:ext cx="4928400" cy="4092575"/>
          </a:xfrm>
          <a:prstGeom prst="rect">
            <a:avLst/>
          </a:prstGeom>
          <a:noFill/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86EAE5F-268B-4D76-B4F1-9F5F6A7F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Put yourself into action ! </a:t>
            </a:r>
          </a:p>
          <a:p>
            <a:pPr marL="0" indent="0">
              <a:buNone/>
            </a:pPr>
            <a:r>
              <a:rPr lang="en-US" dirty="0"/>
              <a:t>If you feel imbalance : explore changes</a:t>
            </a:r>
          </a:p>
          <a:p>
            <a:pPr marL="0" indent="0">
              <a:buNone/>
            </a:pPr>
            <a:r>
              <a:rPr lang="en-US" dirty="0"/>
              <a:t>Else: if all stars are aligned, you have found your </a:t>
            </a:r>
            <a:r>
              <a:rPr lang="en-US" b="1" i="1" dirty="0"/>
              <a:t>‘True North’ </a:t>
            </a:r>
            <a:r>
              <a:rPr lang="en-US" dirty="0"/>
              <a:t>, your orienting point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Espace réservé de la date 47" hidden="1">
            <a:extLst>
              <a:ext uri="{FF2B5EF4-FFF2-40B4-BE49-F238E27FC236}">
                <a16:creationId xmlns:a16="http://schemas.microsoft.com/office/drawing/2014/main" id="{D36A5654-C9DC-442D-8CFC-170F7F89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fr-FR"/>
              <a:t>20XX</a:t>
            </a:r>
          </a:p>
        </p:txBody>
      </p:sp>
      <p:sp>
        <p:nvSpPr>
          <p:cNvPr id="10" name="Espace réservé du numéro de diapositive 49" hidden="1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39607A7-8386-47DB-8578-DDEDD194E5D4}" type="slidenum">
              <a:rPr lang="fr-FR" smtClean="0"/>
              <a:pPr rtl="0"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fr-FR" sz="3600" b="1" dirty="0" err="1"/>
              <a:t>Thank</a:t>
            </a:r>
            <a:r>
              <a:rPr lang="fr-FR" sz="3600" b="1" dirty="0"/>
              <a:t> </a:t>
            </a:r>
            <a:r>
              <a:rPr lang="fr-FR" sz="3600" b="1" dirty="0" err="1"/>
              <a:t>you</a:t>
            </a:r>
            <a:endParaRPr lang="fr-FR" sz="3600" b="1" dirty="0"/>
          </a:p>
        </p:txBody>
      </p:sp>
      <p:sp>
        <p:nvSpPr>
          <p:cNvPr id="126" name="Espace réservé du numéro de diapositive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fr-FR" smtClean="0"/>
              <a:pPr rtl="0"/>
              <a:t>13</a:t>
            </a:fld>
            <a:endParaRPr lang="fr-FR"/>
          </a:p>
        </p:txBody>
      </p:sp>
      <p:pic>
        <p:nvPicPr>
          <p:cNvPr id="12290" name="Picture 2" descr="In the &amp;#39;land of the immortals&amp;#39;: Japan&amp;#39;s centenarian pop band - CNN">
            <a:extLst>
              <a:ext uri="{FF2B5EF4-FFF2-40B4-BE49-F238E27FC236}">
                <a16:creationId xmlns:a16="http://schemas.microsoft.com/office/drawing/2014/main" id="{9D81A6BD-BBCC-4DB1-B474-8ECDE2DC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8" y="1295698"/>
            <a:ext cx="7582010" cy="42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平均年齢84歳の“アイドル”KBG84、人生初の映画宣伝隊長に就任 - YouTube">
            <a:extLst>
              <a:ext uri="{FF2B5EF4-FFF2-40B4-BE49-F238E27FC236}">
                <a16:creationId xmlns:a16="http://schemas.microsoft.com/office/drawing/2014/main" id="{B9E36C7D-753F-40E4-8904-81CC79210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6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1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fr-FR" sz="3600" b="1" dirty="0"/>
              <a:t>Origin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866" y="2400202"/>
            <a:ext cx="5692174" cy="2875321"/>
          </a:xfrm>
        </p:spPr>
        <p:txBody>
          <a:bodyPr rtlCol="0">
            <a:noAutofit/>
          </a:bodyPr>
          <a:lstStyle/>
          <a:p>
            <a:pPr rtl="0"/>
            <a:r>
              <a:rPr lang="en-US" dirty="0"/>
              <a:t> « Island of longevity »</a:t>
            </a:r>
          </a:p>
          <a:p>
            <a:pPr rtl="0"/>
            <a:r>
              <a:rPr lang="en-US" b="1" dirty="0"/>
              <a:t>Life expectancy</a:t>
            </a:r>
            <a:r>
              <a:rPr lang="en-US" dirty="0"/>
              <a:t>: men:84, women: 90</a:t>
            </a:r>
          </a:p>
          <a:p>
            <a:pPr rtl="0"/>
            <a:r>
              <a:rPr lang="en-US" b="1" dirty="0"/>
              <a:t>3 main ingredients: </a:t>
            </a:r>
            <a:r>
              <a:rPr lang="en-US" dirty="0"/>
              <a:t>Hara </a:t>
            </a:r>
            <a:r>
              <a:rPr lang="en-US" dirty="0" err="1"/>
              <a:t>hachi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, Moai, Ikigai</a:t>
            </a:r>
          </a:p>
        </p:txBody>
      </p:sp>
      <p:sp>
        <p:nvSpPr>
          <p:cNvPr id="104" name="Espace réservé du numéro de diapositive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026" name="Picture 2" descr="【JF】map of Okinawa">
            <a:extLst>
              <a:ext uri="{FF2B5EF4-FFF2-40B4-BE49-F238E27FC236}">
                <a16:creationId xmlns:a16="http://schemas.microsoft.com/office/drawing/2014/main" id="{515EBCB9-840F-4826-A78E-BC2433A92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748" y="469836"/>
            <a:ext cx="3193380" cy="58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s graph shows how the prevalence of Okinawan centenarians compares">
            <a:extLst>
              <a:ext uri="{FF2B5EF4-FFF2-40B4-BE49-F238E27FC236}">
                <a16:creationId xmlns:a16="http://schemas.microsoft.com/office/drawing/2014/main" id="{386BECE5-02DF-48B2-A6CB-072EADD7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7" y="4075421"/>
            <a:ext cx="3435405" cy="240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1B10F-45A8-4313-83B9-71D5EBE0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z="3600" b="1" kern="1200" cap="none" spc="0" baseline="0" dirty="0">
                <a:latin typeface="+mj-lt"/>
                <a:ea typeface="+mj-ea"/>
                <a:cs typeface="+mj-cs"/>
              </a:rPr>
              <a:t>Hara </a:t>
            </a:r>
            <a:r>
              <a:rPr lang="fr-FR" sz="3600" b="1" kern="1200" cap="none" spc="0" baseline="0" dirty="0" err="1">
                <a:latin typeface="+mj-lt"/>
                <a:ea typeface="+mj-ea"/>
                <a:cs typeface="+mj-cs"/>
              </a:rPr>
              <a:t>hachi</a:t>
            </a:r>
            <a:r>
              <a:rPr lang="fr-FR" sz="3600" b="1" kern="1200" cap="none" spc="0" baseline="0" dirty="0">
                <a:latin typeface="+mj-lt"/>
                <a:ea typeface="+mj-ea"/>
                <a:cs typeface="+mj-cs"/>
              </a:rPr>
              <a:t> bu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915744-CB2A-454C-9FF4-F113D8816C1D}"/>
              </a:ext>
            </a:extLst>
          </p:cNvPr>
          <p:cNvSpPr txBox="1"/>
          <p:nvPr/>
        </p:nvSpPr>
        <p:spPr>
          <a:xfrm>
            <a:off x="907606" y="2877018"/>
            <a:ext cx="3060000" cy="293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fr-FR" sz="1700" b="1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80% </a:t>
            </a:r>
            <a:r>
              <a:rPr lang="fr-FR" sz="1700" b="1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rule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285750" indent="-285750" algn="ctr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Eat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healthy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and simple, </a:t>
            </a: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local and </a:t>
            </a: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fresh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80% of the time </a:t>
            </a:r>
          </a:p>
          <a:p>
            <a:pPr marL="285750" indent="-285750" algn="ctr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Stop </a:t>
            </a: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eating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when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700" kern="1200" spc="5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you</a:t>
            </a:r>
            <a:r>
              <a:rPr lang="fr-FR" sz="17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are 80% full </a:t>
            </a:r>
          </a:p>
        </p:txBody>
      </p:sp>
      <p:pic>
        <p:nvPicPr>
          <p:cNvPr id="9220" name="Picture 4" descr="Adoptez le Hara Hachi bu pour booster votre santé et votre longévité">
            <a:extLst>
              <a:ext uri="{FF2B5EF4-FFF2-40B4-BE49-F238E27FC236}">
                <a16:creationId xmlns:a16="http://schemas.microsoft.com/office/drawing/2014/main" id="{7DC81C91-DA18-427F-9116-2E36D3038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r="17774" b="-1"/>
          <a:stretch/>
        </p:blipFill>
        <p:spPr bwMode="auto">
          <a:xfrm>
            <a:off x="4979987" y="10"/>
            <a:ext cx="7212013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0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1B10F-45A8-4313-83B9-71D5EBE0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z="3600" b="1" kern="1200" cap="none" spc="0" baseline="0" dirty="0">
                <a:latin typeface="+mj-lt"/>
                <a:ea typeface="+mj-ea"/>
                <a:cs typeface="+mj-cs"/>
              </a:rPr>
              <a:t>Moai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915744-CB2A-454C-9FF4-F113D8816C1D}"/>
              </a:ext>
            </a:extLst>
          </p:cNvPr>
          <p:cNvSpPr txBox="1"/>
          <p:nvPr/>
        </p:nvSpPr>
        <p:spPr>
          <a:xfrm>
            <a:off x="989400" y="1685925"/>
            <a:ext cx="4928400" cy="409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1400" b="1" spc="50" dirty="0">
                <a:solidFill>
                  <a:schemeClr val="tx1">
                    <a:alpha val="60000"/>
                  </a:schemeClr>
                </a:solidFill>
              </a:rPr>
              <a:t>“Social support group” or “A group of lifelong friends”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endParaRPr lang="en-US" sz="1400" b="1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spc="50" dirty="0">
                <a:solidFill>
                  <a:schemeClr val="tx1">
                    <a:alpha val="60000"/>
                  </a:schemeClr>
                </a:solidFill>
              </a:rPr>
              <a:t>Originally meant to pool resources and money from entire villages for projects or social work 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spc="50" dirty="0">
                <a:solidFill>
                  <a:schemeClr val="tx1">
                    <a:alpha val="60000"/>
                  </a:schemeClr>
                </a:solidFill>
              </a:rPr>
              <a:t>Traditionally , groups of 5 children paired together and who did a lifetime commitment to each other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spc="50" dirty="0">
                <a:solidFill>
                  <a:schemeClr val="tx1">
                    <a:alpha val="60000"/>
                  </a:schemeClr>
                </a:solidFill>
              </a:rPr>
              <a:t>Today more largely a social support groups, called Moai, where people share advice, life experiences, or financial assistance</a:t>
            </a:r>
          </a:p>
        </p:txBody>
      </p:sp>
      <p:pic>
        <p:nvPicPr>
          <p:cNvPr id="4" name="Picture 2" descr="How A &amp;quot;Moai&amp;quot; Could Combat Loneliness &amp;amp; Help People Live Longer">
            <a:extLst>
              <a:ext uri="{FF2B5EF4-FFF2-40B4-BE49-F238E27FC236}">
                <a16:creationId xmlns:a16="http://schemas.microsoft.com/office/drawing/2014/main" id="{FD5F1434-63BB-4128-8B18-2890787F3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/>
          <a:stretch/>
        </p:blipFill>
        <p:spPr bwMode="auto">
          <a:xfrm>
            <a:off x="6274202" y="1685925"/>
            <a:ext cx="492840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8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1B10F-45A8-4313-83B9-71D5EBE0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err="1"/>
              <a:t>Ikigai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915744-CB2A-454C-9FF4-F113D8816C1D}"/>
              </a:ext>
            </a:extLst>
          </p:cNvPr>
          <p:cNvSpPr txBox="1"/>
          <p:nvPr/>
        </p:nvSpPr>
        <p:spPr>
          <a:xfrm>
            <a:off x="855862" y="4039763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Meaning</a:t>
            </a:r>
            <a:r>
              <a:rPr lang="en-US" dirty="0"/>
              <a:t>: “Reason to live” or literally “Reason to get out of bed in the morning”</a:t>
            </a:r>
          </a:p>
        </p:txBody>
      </p:sp>
    </p:spTree>
    <p:extLst>
      <p:ext uri="{BB962C8B-B14F-4D97-AF65-F5344CB8AC3E}">
        <p14:creationId xmlns:p14="http://schemas.microsoft.com/office/powerpoint/2010/main" val="408468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99" y="395289"/>
            <a:ext cx="5654935" cy="1112836"/>
          </a:xfrm>
        </p:spPr>
        <p:txBody>
          <a:bodyPr rtlCol="0">
            <a:noAutofit/>
          </a:bodyPr>
          <a:lstStyle/>
          <a:p>
            <a:pPr marL="342900" indent="-342900">
              <a:buAutoNum type="arabicPeriod"/>
            </a:pPr>
            <a:r>
              <a:rPr lang="fr-FR" sz="3600" b="1" dirty="0" err="1"/>
              <a:t>What</a:t>
            </a:r>
            <a:r>
              <a:rPr lang="fr-FR" sz="3600" b="1" dirty="0"/>
              <a:t> can </a:t>
            </a:r>
            <a:r>
              <a:rPr lang="fr-FR" sz="3600" b="1" dirty="0" err="1"/>
              <a:t>you</a:t>
            </a:r>
            <a:r>
              <a:rPr lang="fr-FR" sz="3600" b="1" dirty="0"/>
              <a:t> </a:t>
            </a:r>
            <a:r>
              <a:rPr lang="fr-FR" sz="3600" b="1" dirty="0" err="1"/>
              <a:t>be</a:t>
            </a:r>
            <a:r>
              <a:rPr lang="fr-FR" sz="3600" b="1" dirty="0"/>
              <a:t> </a:t>
            </a:r>
            <a:r>
              <a:rPr lang="fr-FR" sz="3600" b="1" dirty="0" err="1"/>
              <a:t>paid</a:t>
            </a:r>
            <a:r>
              <a:rPr lang="fr-FR" sz="3600" b="1" dirty="0"/>
              <a:t> for?</a:t>
            </a:r>
          </a:p>
        </p:txBody>
      </p:sp>
      <p:sp>
        <p:nvSpPr>
          <p:cNvPr id="10" name="Espace réservé du numéro de diapositive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9501DD-9CD7-46E3-8E65-5860B96B9FC2}"/>
              </a:ext>
            </a:extLst>
          </p:cNvPr>
          <p:cNvSpPr txBox="1"/>
          <p:nvPr/>
        </p:nvSpPr>
        <p:spPr>
          <a:xfrm>
            <a:off x="817905" y="1943674"/>
            <a:ext cx="3574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All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count !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 dirty="0" err="1"/>
              <a:t>Being</a:t>
            </a:r>
            <a:r>
              <a:rPr lang="fr-FR" i="1" dirty="0"/>
              <a:t> a </a:t>
            </a:r>
            <a:r>
              <a:rPr lang="fr-FR" i="1" dirty="0" err="1"/>
              <a:t>mom</a:t>
            </a:r>
            <a:r>
              <a:rPr lang="fr-FR" i="1" dirty="0"/>
              <a:t> = </a:t>
            </a:r>
            <a:r>
              <a:rPr lang="fr-FR" i="1" dirty="0" err="1"/>
              <a:t>skills</a:t>
            </a:r>
            <a:endParaRPr lang="fr-FR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 dirty="0" err="1"/>
              <a:t>Practicing</a:t>
            </a:r>
            <a:r>
              <a:rPr lang="fr-FR" i="1" dirty="0"/>
              <a:t> sports = </a:t>
            </a:r>
            <a:r>
              <a:rPr lang="fr-FR" i="1" dirty="0" err="1"/>
              <a:t>skills</a:t>
            </a:r>
            <a:endParaRPr lang="fr-FR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 dirty="0"/>
              <a:t>Past expériences = </a:t>
            </a:r>
            <a:r>
              <a:rPr lang="fr-FR" i="1" dirty="0" err="1"/>
              <a:t>skills</a:t>
            </a:r>
            <a:r>
              <a:rPr lang="fr-FR" i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 err="1"/>
              <a:t>Think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soft </a:t>
            </a:r>
            <a:r>
              <a:rPr lang="fr-FR" dirty="0" err="1"/>
              <a:t>skills</a:t>
            </a:r>
            <a:r>
              <a:rPr lang="fr-FR" dirty="0"/>
              <a:t> as </a:t>
            </a:r>
            <a:r>
              <a:rPr lang="fr-FR" dirty="0" err="1"/>
              <a:t>well</a:t>
            </a:r>
            <a:r>
              <a:rPr lang="fr-FR" dirty="0"/>
              <a:t> as « action </a:t>
            </a:r>
            <a:r>
              <a:rPr lang="fr-FR" dirty="0" err="1"/>
              <a:t>verbs</a:t>
            </a:r>
            <a:r>
              <a:rPr lang="fr-FR" dirty="0"/>
              <a:t> »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EDA923-DB37-43B0-A0BA-B7F8E65F0360}"/>
              </a:ext>
            </a:extLst>
          </p:cNvPr>
          <p:cNvSpPr txBox="1"/>
          <p:nvPr/>
        </p:nvSpPr>
        <p:spPr>
          <a:xfrm>
            <a:off x="6454113" y="1833285"/>
            <a:ext cx="357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2058" name="Picture 10" descr="If You&amp;#39;re Good At Something, Do It For Free! | by Praveen Pareek | Thoughts  And Ideas | Medium">
            <a:extLst>
              <a:ext uri="{FF2B5EF4-FFF2-40B4-BE49-F238E27FC236}">
                <a16:creationId xmlns:a16="http://schemas.microsoft.com/office/drawing/2014/main" id="{42E8EA7D-8D7B-4AB4-9A88-D12B52EE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90" y="951707"/>
            <a:ext cx="4485683" cy="436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2A6E4F-5C96-4CE8-BF28-E84C0990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>
            <a:noAutofit/>
          </a:bodyPr>
          <a:lstStyle/>
          <a:p>
            <a:r>
              <a:rPr lang="fr-FR" sz="3600" b="1" dirty="0"/>
              <a:t>2. </a:t>
            </a:r>
            <a:r>
              <a:rPr lang="fr-FR" sz="3600" b="1" dirty="0" err="1"/>
              <a:t>What</a:t>
            </a:r>
            <a:r>
              <a:rPr lang="fr-FR" sz="3600" b="1" dirty="0"/>
              <a:t> are </a:t>
            </a:r>
            <a:r>
              <a:rPr lang="fr-FR" sz="3600" b="1" dirty="0" err="1"/>
              <a:t>you</a:t>
            </a:r>
            <a:r>
              <a:rPr lang="fr-FR" sz="3600" b="1" dirty="0"/>
              <a:t> good at?</a:t>
            </a:r>
            <a:endParaRPr lang="en-US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12AFD-D6E6-47C0-A9E0-C1757DD9C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32077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Everyone is good at </a:t>
            </a:r>
            <a:r>
              <a:rPr lang="en-US" i="1" u="sng" dirty="0"/>
              <a:t>something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compliments do you get from your friends &amp; family?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err="1"/>
              <a:t>E.g</a:t>
            </a:r>
            <a:r>
              <a:rPr lang="en-US" i="1" dirty="0"/>
              <a:t>: Initiative, empathy, numbers, music, arts, positivity, analysis etc. </a:t>
            </a:r>
          </a:p>
        </p:txBody>
      </p:sp>
      <p:pic>
        <p:nvPicPr>
          <p:cNvPr id="4" name="Picture 8" descr="33 Short Japanese Proverbs and Sayings (WISDOM)">
            <a:extLst>
              <a:ext uri="{FF2B5EF4-FFF2-40B4-BE49-F238E27FC236}">
                <a16:creationId xmlns:a16="http://schemas.microsoft.com/office/drawing/2014/main" id="{8E7E29FE-D829-4361-9BCB-9796ABBA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2114" y="1685925"/>
            <a:ext cx="4092575" cy="40925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06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3A64D-05A7-4659-9512-D04C3809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fr-FR" b="1" dirty="0"/>
              <a:t>3. </a:t>
            </a:r>
            <a:r>
              <a:rPr lang="fr-FR" b="1" dirty="0" err="1"/>
              <a:t>What</a:t>
            </a:r>
            <a:r>
              <a:rPr lang="fr-FR" b="1" dirty="0"/>
              <a:t> do </a:t>
            </a:r>
            <a:r>
              <a:rPr lang="fr-FR" b="1" dirty="0" err="1"/>
              <a:t>you</a:t>
            </a:r>
            <a:r>
              <a:rPr lang="fr-FR" b="1" dirty="0"/>
              <a:t> like?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Graphique 3" descr="Visage amoureux à remplissage solide avec un remplissage uni">
            <a:extLst>
              <a:ext uri="{FF2B5EF4-FFF2-40B4-BE49-F238E27FC236}">
                <a16:creationId xmlns:a16="http://schemas.microsoft.com/office/drawing/2014/main" id="{CDB79E4F-D233-4E6B-A4B6-E8A5F0575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312" y="1685925"/>
            <a:ext cx="4092575" cy="409257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B74CC-6CBF-4C76-AC48-6B8954589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It can, but doesn’t have to be, </a:t>
            </a:r>
            <a:r>
              <a:rPr lang="en-US" i="1"/>
              <a:t>a passion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What are you interested in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480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35_TF11158769_Win32" id="{804E5F01-4B78-4A15-A667-BAF12FEE9187}" vid="{E42C66CF-AA78-4DF3-B17F-96F0A05913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« Givré »</Template>
  <TotalTime>203</TotalTime>
  <Words>332</Words>
  <Application>Microsoft Office PowerPoint</Application>
  <PresentationFormat>Grand écran</PresentationFormat>
  <Paragraphs>52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Goudy Old Style</vt:lpstr>
      <vt:lpstr>Wingdings</vt:lpstr>
      <vt:lpstr>FrostyVTI</vt:lpstr>
      <vt:lpstr>OKINAWA  Land of the immortals</vt:lpstr>
      <vt:lpstr>Présentation PowerPoint</vt:lpstr>
      <vt:lpstr>Origin</vt:lpstr>
      <vt:lpstr>Hara hachi bu</vt:lpstr>
      <vt:lpstr>Moai</vt:lpstr>
      <vt:lpstr>Ikigai</vt:lpstr>
      <vt:lpstr>What can you be paid for?</vt:lpstr>
      <vt:lpstr>2. What are you good at?</vt:lpstr>
      <vt:lpstr>3. What do you like? </vt:lpstr>
      <vt:lpstr>4. What does the world need? </vt:lpstr>
      <vt:lpstr>Présentation PowerPoint</vt:lpstr>
      <vt:lpstr>What next 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OKINAWA:  Land of the immortals</dc:title>
  <dc:creator>Sarah Léouffre</dc:creator>
  <cp:lastModifiedBy>Sarah Léouffre</cp:lastModifiedBy>
  <cp:revision>2</cp:revision>
  <dcterms:created xsi:type="dcterms:W3CDTF">2022-01-23T12:25:49Z</dcterms:created>
  <dcterms:modified xsi:type="dcterms:W3CDTF">2022-01-23T15:49:01Z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