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498E-BA09-4954-AE91-D06FB3AF7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Laundry Notification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2CB38-623C-4991-B50C-7FC5E954B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Noles</a:t>
            </a:r>
          </a:p>
        </p:txBody>
      </p:sp>
    </p:spTree>
    <p:extLst>
      <p:ext uri="{BB962C8B-B14F-4D97-AF65-F5344CB8AC3E}">
        <p14:creationId xmlns:p14="http://schemas.microsoft.com/office/powerpoint/2010/main" val="33525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AE216-CED9-4482-A18E-BB40E6DA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5493-72E5-496B-91A5-072762C650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Goal: create app to monitor the status of my washing machine and remind me not to forget to unload it.</a:t>
            </a:r>
          </a:p>
          <a:p>
            <a:r>
              <a:rPr lang="en-US" dirty="0"/>
              <a:t>Major Features: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IoT sensor used to monitor the status of the machine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Notifications that alert me when the machine is finished running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Continued notifications when I ignore the previous notifications to remind me that I still need to unload the machine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2F9ABB-130A-42C7-8F82-AC6BFB099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6360" y="2227263"/>
            <a:ext cx="4186330" cy="3633787"/>
          </a:xfrm>
        </p:spPr>
      </p:pic>
    </p:spTree>
    <p:extLst>
      <p:ext uri="{BB962C8B-B14F-4D97-AF65-F5344CB8AC3E}">
        <p14:creationId xmlns:p14="http://schemas.microsoft.com/office/powerpoint/2010/main" val="316674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3E5E-2561-413C-BE2D-E665F6E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Realization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4A3C76-0797-4511-99DC-94AE7FF1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see the machine status</a:t>
            </a:r>
            <a:r>
              <a:rPr lang="en-US" dirty="0"/>
              <a:t> so I can </a:t>
            </a:r>
            <a:r>
              <a:rPr lang="en-US" b="1" dirty="0"/>
              <a:t>see if the machine is running, stopped, or already unloaded</a:t>
            </a:r>
            <a:r>
              <a:rPr lang="en-US" dirty="0"/>
              <a:t>. – implemented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receive status notifications</a:t>
            </a:r>
            <a:r>
              <a:rPr lang="en-US" dirty="0"/>
              <a:t> so I can </a:t>
            </a:r>
            <a:r>
              <a:rPr lang="en-US" b="1" dirty="0"/>
              <a:t>know when to unload the laundry</a:t>
            </a:r>
            <a:r>
              <a:rPr lang="en-US" dirty="0"/>
              <a:t>. – implemented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a </a:t>
            </a:r>
            <a:r>
              <a:rPr lang="en-US" b="1" dirty="0"/>
              <a:t>person who does laundry</a:t>
            </a:r>
            <a:r>
              <a:rPr lang="en-US" dirty="0"/>
              <a:t>, I want to </a:t>
            </a:r>
            <a:r>
              <a:rPr lang="en-US" b="1" dirty="0"/>
              <a:t>receive status notifications</a:t>
            </a:r>
            <a:r>
              <a:rPr lang="en-US" dirty="0"/>
              <a:t> so I can </a:t>
            </a:r>
            <a:r>
              <a:rPr lang="en-US" b="1" dirty="0"/>
              <a:t>be reminded if I forgot to unload the laundry</a:t>
            </a:r>
            <a:r>
              <a:rPr lang="en-US" dirty="0"/>
              <a:t>. – implemented</a:t>
            </a:r>
          </a:p>
        </p:txBody>
      </p:sp>
    </p:spTree>
    <p:extLst>
      <p:ext uri="{BB962C8B-B14F-4D97-AF65-F5344CB8AC3E}">
        <p14:creationId xmlns:p14="http://schemas.microsoft.com/office/powerpoint/2010/main" val="142647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84A7-8D3D-45AD-B153-36045DA2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A58-744E-4CBF-83E1-11E51FEC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Connects to </a:t>
            </a:r>
            <a:r>
              <a:rPr lang="en-US" dirty="0" err="1"/>
              <a:t>MetaWear</a:t>
            </a:r>
            <a:r>
              <a:rPr lang="en-US" dirty="0"/>
              <a:t> sensor and streams data (logged to Logcat)</a:t>
            </a:r>
          </a:p>
          <a:p>
            <a:r>
              <a:rPr lang="en-US" dirty="0"/>
              <a:t>App displays current machine status with the capability to programmatically change machine status display</a:t>
            </a:r>
          </a:p>
          <a:p>
            <a:r>
              <a:rPr lang="en-US" dirty="0"/>
              <a:t>Upon status change, app connects to IFTTT API to send a notification to the user that the status has changed</a:t>
            </a:r>
          </a:p>
          <a:p>
            <a:r>
              <a:rPr lang="en-US" dirty="0"/>
              <a:t>Sample data collected</a:t>
            </a:r>
          </a:p>
        </p:txBody>
      </p:sp>
    </p:spTree>
    <p:extLst>
      <p:ext uri="{BB962C8B-B14F-4D97-AF65-F5344CB8AC3E}">
        <p14:creationId xmlns:p14="http://schemas.microsoft.com/office/powerpoint/2010/main" val="24341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F230-4603-4E83-AB94-0440EB63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6D2AA-130F-4E4E-A834-0CDE4421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4" y="2188011"/>
            <a:ext cx="5265288" cy="3825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430E4C-574F-4B19-AF69-2995CE2EA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52" y="2188011"/>
            <a:ext cx="5265288" cy="38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9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222F-07D6-46E6-9654-AD2B1549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C4481-ACF6-4F7D-9A2A-F3733089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83" y="3113599"/>
            <a:ext cx="8467725" cy="3152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89BEA-D13D-401C-BD03-A4C2A52C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165086"/>
            <a:ext cx="5731606" cy="33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9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35C-F775-4CB2-AE0B-A564EFC9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BA62-D023-423C-AC55-017E6648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data to determine when machine status changes instead of simulating it</a:t>
            </a:r>
          </a:p>
          <a:p>
            <a:r>
              <a:rPr lang="en-US" dirty="0"/>
              <a:t>Add additional notification capabilities to send follow-up notifications for unloaded machine</a:t>
            </a:r>
          </a:p>
          <a:p>
            <a:r>
              <a:rPr lang="en-US" dirty="0"/>
              <a:t>Allow user to configure IFTTT API keys instead of hard-coding</a:t>
            </a:r>
          </a:p>
          <a:p>
            <a:r>
              <a:rPr lang="en-US" dirty="0"/>
              <a:t>Securely store IFTTT API key for each notification user</a:t>
            </a:r>
          </a:p>
          <a:p>
            <a:r>
              <a:rPr lang="en-US" dirty="0"/>
              <a:t>Improve user interface??</a:t>
            </a:r>
          </a:p>
        </p:txBody>
      </p:sp>
    </p:spTree>
    <p:extLst>
      <p:ext uri="{BB962C8B-B14F-4D97-AF65-F5344CB8AC3E}">
        <p14:creationId xmlns:p14="http://schemas.microsoft.com/office/powerpoint/2010/main" val="117795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A1B5E7-3A93-456D-9CED-95AB9C14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FC7A4F-CB2F-4A16-A18B-162939BC5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755C-09F9-410C-AFF7-D05E80B7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101D-901D-45E6-B932-F25C42BD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API key storage more securely (in progress)</a:t>
            </a:r>
          </a:p>
          <a:p>
            <a:r>
              <a:rPr lang="en-US" dirty="0"/>
              <a:t>Additional user feedback on </a:t>
            </a:r>
            <a:r>
              <a:rPr lang="en-US" dirty="0" err="1"/>
              <a:t>MetaWear</a:t>
            </a:r>
            <a:r>
              <a:rPr lang="en-US" dirty="0"/>
              <a:t> status</a:t>
            </a:r>
          </a:p>
          <a:p>
            <a:r>
              <a:rPr lang="en-US" dirty="0"/>
              <a:t>Allow more customization (notification intervals, etc.)</a:t>
            </a:r>
          </a:p>
        </p:txBody>
      </p:sp>
    </p:spTree>
    <p:extLst>
      <p:ext uri="{BB962C8B-B14F-4D97-AF65-F5344CB8AC3E}">
        <p14:creationId xmlns:p14="http://schemas.microsoft.com/office/powerpoint/2010/main" val="20259287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80</TotalTime>
  <Words>209</Words>
  <Application>Microsoft Office PowerPoint</Application>
  <PresentationFormat>Widescreen</PresentationFormat>
  <Paragraphs>30</Paragraphs>
  <Slides>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Laundry Notification App</vt:lpstr>
      <vt:lpstr>Project Overview</vt:lpstr>
      <vt:lpstr>User Story Realization</vt:lpstr>
      <vt:lpstr>Current State</vt:lpstr>
      <vt:lpstr>Data Visual</vt:lpstr>
      <vt:lpstr>Demo!</vt:lpstr>
      <vt:lpstr>Next Steps</vt:lpstr>
      <vt:lpstr>Demo!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Laundry Notification App</dc:title>
  <dc:creator>Sarah Noles</dc:creator>
  <cp:lastModifiedBy>Sarah Noles</cp:lastModifiedBy>
  <cp:revision>10</cp:revision>
  <dcterms:created xsi:type="dcterms:W3CDTF">2018-04-15T17:23:58Z</dcterms:created>
  <dcterms:modified xsi:type="dcterms:W3CDTF">2018-05-02T01:26:40Z</dcterms:modified>
</cp:coreProperties>
</file>