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98E-BA09-4954-AE91-D06FB3AF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Laundry Notification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B38-623C-4991-B50C-7FC5E954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Noles</a:t>
            </a:r>
          </a:p>
        </p:txBody>
      </p:sp>
    </p:spTree>
    <p:extLst>
      <p:ext uri="{BB962C8B-B14F-4D97-AF65-F5344CB8AC3E}">
        <p14:creationId xmlns:p14="http://schemas.microsoft.com/office/powerpoint/2010/main" val="33525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E216-CED9-4482-A18E-BB40E6D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5493-72E5-496B-91A5-072762C65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Goal: create app to monitor the status of my washing machine and remind me not to forget to unload it.</a:t>
            </a:r>
          </a:p>
          <a:p>
            <a:r>
              <a:rPr lang="en-US" dirty="0"/>
              <a:t>Major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IoT sensor used to monitor the status of the machine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Notifications that alert me when the machine is finished running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Continued notifications when I ignore the previous notifications to remind me that I still need to unload the machine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2F9ABB-130A-42C7-8F82-AC6BFB099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360" y="2227263"/>
            <a:ext cx="4186330" cy="3633787"/>
          </a:xfrm>
        </p:spPr>
      </p:pic>
    </p:spTree>
    <p:extLst>
      <p:ext uri="{BB962C8B-B14F-4D97-AF65-F5344CB8AC3E}">
        <p14:creationId xmlns:p14="http://schemas.microsoft.com/office/powerpoint/2010/main" val="31667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E5E-2561-413C-BE2D-E665F6E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Realization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A3C76-0797-4511-99DC-94AE7FF1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see the machine status</a:t>
            </a:r>
            <a:r>
              <a:rPr lang="en-US" dirty="0"/>
              <a:t> so I can </a:t>
            </a:r>
            <a:r>
              <a:rPr lang="en-US" b="1" dirty="0"/>
              <a:t>see if the machine is running, stopped, or already unloaded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know when to unload the laundry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be reminded if I forgot to unload the laundry</a:t>
            </a:r>
            <a:r>
              <a:rPr lang="en-US" dirty="0"/>
              <a:t>. –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4264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4A7-8D3D-45AD-B153-36045DA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A58-744E-4CBF-83E1-11E51FE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to </a:t>
            </a:r>
            <a:r>
              <a:rPr lang="en-US" dirty="0" err="1"/>
              <a:t>MetaWear</a:t>
            </a:r>
            <a:r>
              <a:rPr lang="en-US" dirty="0"/>
              <a:t> sensor and streams data (logged to Logcat)</a:t>
            </a:r>
          </a:p>
          <a:p>
            <a:r>
              <a:rPr lang="en-US" dirty="0"/>
              <a:t>App displays current machine status with the capability to programmatically change machine status display</a:t>
            </a:r>
          </a:p>
          <a:p>
            <a:r>
              <a:rPr lang="en-US" dirty="0"/>
              <a:t>Upon status change, app connects to IFTTT API to send a notification to the user that the status has changed</a:t>
            </a:r>
          </a:p>
          <a:p>
            <a:r>
              <a:rPr lang="en-US" dirty="0"/>
              <a:t>Sample data collected</a:t>
            </a:r>
          </a:p>
        </p:txBody>
      </p:sp>
    </p:spTree>
    <p:extLst>
      <p:ext uri="{BB962C8B-B14F-4D97-AF65-F5344CB8AC3E}">
        <p14:creationId xmlns:p14="http://schemas.microsoft.com/office/powerpoint/2010/main" val="24341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230-4603-4E83-AB94-0440EB6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D2AA-130F-4E4E-A834-0CDE4421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4" y="2188011"/>
            <a:ext cx="5265288" cy="3825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30E4C-574F-4B19-AF69-2995CE2E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52" y="2188011"/>
            <a:ext cx="5265288" cy="38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222F-07D6-46E6-9654-AD2B1549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4481-ACF6-4F7D-9A2A-F373308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83" y="3113599"/>
            <a:ext cx="8467725" cy="3152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89BEA-D13D-401C-BD03-A4C2A52C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65086"/>
            <a:ext cx="5731606" cy="33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35C-F775-4CB2-AE0B-A564EFC9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BA62-D023-423C-AC55-017E6648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to determine when machine status changes instead of simulating it</a:t>
            </a:r>
          </a:p>
          <a:p>
            <a:r>
              <a:rPr lang="en-US" dirty="0"/>
              <a:t>Add additional notification capabilities to send follow-up notifications for unloaded machine</a:t>
            </a:r>
          </a:p>
          <a:p>
            <a:r>
              <a:rPr lang="en-US" dirty="0"/>
              <a:t>Allow user to configure IFTTT API keys instead of hard-coding</a:t>
            </a:r>
          </a:p>
          <a:p>
            <a:r>
              <a:rPr lang="en-US" dirty="0"/>
              <a:t>Securely store IFTTT API key for each notification user</a:t>
            </a:r>
          </a:p>
          <a:p>
            <a:r>
              <a:rPr lang="en-US" dirty="0"/>
              <a:t>Improve user interface??</a:t>
            </a:r>
          </a:p>
        </p:txBody>
      </p:sp>
    </p:spTree>
    <p:extLst>
      <p:ext uri="{BB962C8B-B14F-4D97-AF65-F5344CB8AC3E}">
        <p14:creationId xmlns:p14="http://schemas.microsoft.com/office/powerpoint/2010/main" val="11779535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</TotalTime>
  <Words>180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Laundry Notification App</vt:lpstr>
      <vt:lpstr>Project Overview</vt:lpstr>
      <vt:lpstr>User Story Realization</vt:lpstr>
      <vt:lpstr>Current State</vt:lpstr>
      <vt:lpstr>Data Visual</vt:lpstr>
      <vt:lpstr>Demo!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Notification App</dc:title>
  <dc:creator>Sarah Noles</dc:creator>
  <cp:lastModifiedBy>Sarah Noles</cp:lastModifiedBy>
  <cp:revision>7</cp:revision>
  <dcterms:created xsi:type="dcterms:W3CDTF">2018-04-15T17:23:58Z</dcterms:created>
  <dcterms:modified xsi:type="dcterms:W3CDTF">2018-04-17T13:47:34Z</dcterms:modified>
</cp:coreProperties>
</file>