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5" r:id="rId6"/>
    <p:sldId id="260" r:id="rId7"/>
    <p:sldId id="261" r:id="rId8"/>
    <p:sldId id="262" r:id="rId9"/>
    <p:sldId id="267" r:id="rId10"/>
    <p:sldId id="268" r:id="rId11"/>
    <p:sldId id="263" r:id="rId12"/>
    <p:sldId id="264" r:id="rId13"/>
    <p:sldId id="269" r:id="rId14"/>
    <p:sldId id="266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1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rah Noles" userId="543f15cc3808879f" providerId="LiveId" clId="{FD6F119D-EB11-4906-AAB6-9022CBB38F04}"/>
    <pc:docChg chg="undo custSel addSld modSld">
      <pc:chgData name="Sarah Noles" userId="543f15cc3808879f" providerId="LiveId" clId="{FD6F119D-EB11-4906-AAB6-9022CBB38F04}" dt="2018-04-12T14:02:20.035" v="1364" actId="20577"/>
      <pc:docMkLst>
        <pc:docMk/>
      </pc:docMkLst>
      <pc:sldChg chg="addSp modSp add">
        <pc:chgData name="Sarah Noles" userId="543f15cc3808879f" providerId="LiveId" clId="{FD6F119D-EB11-4906-AAB6-9022CBB38F04}" dt="2018-04-12T13:49:48.271" v="204" actId="20577"/>
        <pc:sldMkLst>
          <pc:docMk/>
          <pc:sldMk cId="186352372" sldId="259"/>
        </pc:sldMkLst>
        <pc:spChg chg="mod">
          <ac:chgData name="Sarah Noles" userId="543f15cc3808879f" providerId="LiveId" clId="{FD6F119D-EB11-4906-AAB6-9022CBB38F04}" dt="2018-04-12T13:49:48.271" v="204" actId="20577"/>
          <ac:spMkLst>
            <pc:docMk/>
            <pc:sldMk cId="186352372" sldId="259"/>
            <ac:spMk id="2" creationId="{87232603-B3D6-4945-BEAF-FC750BBF49E0}"/>
          </ac:spMkLst>
        </pc:spChg>
        <pc:spChg chg="mod">
          <ac:chgData name="Sarah Noles" userId="543f15cc3808879f" providerId="LiveId" clId="{FD6F119D-EB11-4906-AAB6-9022CBB38F04}" dt="2018-04-12T13:48:26.570" v="173" actId="20577"/>
          <ac:spMkLst>
            <pc:docMk/>
            <pc:sldMk cId="186352372" sldId="259"/>
            <ac:spMk id="3" creationId="{679264DF-D829-4682-B743-9C4A9F2941D7}"/>
          </ac:spMkLst>
        </pc:spChg>
        <pc:spChg chg="add mod">
          <ac:chgData name="Sarah Noles" userId="543f15cc3808879f" providerId="LiveId" clId="{FD6F119D-EB11-4906-AAB6-9022CBB38F04}" dt="2018-04-12T13:49:24.902" v="195" actId="1076"/>
          <ac:spMkLst>
            <pc:docMk/>
            <pc:sldMk cId="186352372" sldId="259"/>
            <ac:spMk id="7" creationId="{4BFEF489-D6AE-4EDC-B58C-180ECFDA4DD1}"/>
          </ac:spMkLst>
        </pc:spChg>
        <pc:spChg chg="add mod">
          <ac:chgData name="Sarah Noles" userId="543f15cc3808879f" providerId="LiveId" clId="{FD6F119D-EB11-4906-AAB6-9022CBB38F04}" dt="2018-04-12T13:49:29.883" v="197" actId="1076"/>
          <ac:spMkLst>
            <pc:docMk/>
            <pc:sldMk cId="186352372" sldId="259"/>
            <ac:spMk id="8" creationId="{D2126519-54EC-447B-9432-313FE5D7C428}"/>
          </ac:spMkLst>
        </pc:spChg>
        <pc:picChg chg="add mod">
          <ac:chgData name="Sarah Noles" userId="543f15cc3808879f" providerId="LiveId" clId="{FD6F119D-EB11-4906-AAB6-9022CBB38F04}" dt="2018-04-12T13:48:31.014" v="174" actId="1076"/>
          <ac:picMkLst>
            <pc:docMk/>
            <pc:sldMk cId="186352372" sldId="259"/>
            <ac:picMk id="4" creationId="{9F9C21E7-91E2-488C-AA84-71B07FC4C407}"/>
          </ac:picMkLst>
        </pc:picChg>
        <pc:picChg chg="add mod">
          <ac:chgData name="Sarah Noles" userId="543f15cc3808879f" providerId="LiveId" clId="{FD6F119D-EB11-4906-AAB6-9022CBB38F04}" dt="2018-04-12T13:48:58.858" v="192" actId="1035"/>
          <ac:picMkLst>
            <pc:docMk/>
            <pc:sldMk cId="186352372" sldId="259"/>
            <ac:picMk id="5" creationId="{F025224A-FE19-497B-9DCD-03A4D9060CB3}"/>
          </ac:picMkLst>
        </pc:picChg>
        <pc:picChg chg="add mod">
          <ac:chgData name="Sarah Noles" userId="543f15cc3808879f" providerId="LiveId" clId="{FD6F119D-EB11-4906-AAB6-9022CBB38F04}" dt="2018-04-12T13:49:05.672" v="193" actId="1076"/>
          <ac:picMkLst>
            <pc:docMk/>
            <pc:sldMk cId="186352372" sldId="259"/>
            <ac:picMk id="6" creationId="{3D853465-CEF6-407A-A33F-76701A018B20}"/>
          </ac:picMkLst>
        </pc:picChg>
      </pc:sldChg>
      <pc:sldChg chg="addSp modSp add">
        <pc:chgData name="Sarah Noles" userId="543f15cc3808879f" providerId="LiveId" clId="{FD6F119D-EB11-4906-AAB6-9022CBB38F04}" dt="2018-04-12T13:54:19.201" v="541" actId="1038"/>
        <pc:sldMkLst>
          <pc:docMk/>
          <pc:sldMk cId="3933562002" sldId="260"/>
        </pc:sldMkLst>
        <pc:spChg chg="mod">
          <ac:chgData name="Sarah Noles" userId="543f15cc3808879f" providerId="LiveId" clId="{FD6F119D-EB11-4906-AAB6-9022CBB38F04}" dt="2018-04-12T13:50:13.599" v="243" actId="20577"/>
          <ac:spMkLst>
            <pc:docMk/>
            <pc:sldMk cId="3933562002" sldId="260"/>
            <ac:spMk id="2" creationId="{913AC7C0-24C0-4B41-BA96-662676D4620E}"/>
          </ac:spMkLst>
        </pc:spChg>
        <pc:spChg chg="mod">
          <ac:chgData name="Sarah Noles" userId="543f15cc3808879f" providerId="LiveId" clId="{FD6F119D-EB11-4906-AAB6-9022CBB38F04}" dt="2018-04-12T13:54:15.202" v="534" actId="313"/>
          <ac:spMkLst>
            <pc:docMk/>
            <pc:sldMk cId="3933562002" sldId="260"/>
            <ac:spMk id="3" creationId="{8FB1A4F5-8C95-4892-950C-1D4872704149}"/>
          </ac:spMkLst>
        </pc:spChg>
        <pc:picChg chg="add mod">
          <ac:chgData name="Sarah Noles" userId="543f15cc3808879f" providerId="LiveId" clId="{FD6F119D-EB11-4906-AAB6-9022CBB38F04}" dt="2018-04-12T13:54:19.201" v="541" actId="1038"/>
          <ac:picMkLst>
            <pc:docMk/>
            <pc:sldMk cId="3933562002" sldId="260"/>
            <ac:picMk id="4" creationId="{D3E018A5-C1F0-4E6B-B0F5-247DEA45C51C}"/>
          </ac:picMkLst>
        </pc:picChg>
        <pc:picChg chg="add mod">
          <ac:chgData name="Sarah Noles" userId="543f15cc3808879f" providerId="LiveId" clId="{FD6F119D-EB11-4906-AAB6-9022CBB38F04}" dt="2018-04-12T13:53:08.046" v="496" actId="1076"/>
          <ac:picMkLst>
            <pc:docMk/>
            <pc:sldMk cId="3933562002" sldId="260"/>
            <ac:picMk id="5" creationId="{05CDEA4C-8536-47B9-ADB6-549F9189ACA5}"/>
          </ac:picMkLst>
        </pc:picChg>
      </pc:sldChg>
      <pc:sldChg chg="addSp modSp add mod setBg">
        <pc:chgData name="Sarah Noles" userId="543f15cc3808879f" providerId="LiveId" clId="{FD6F119D-EB11-4906-AAB6-9022CBB38F04}" dt="2018-04-12T13:57:44.524" v="813" actId="20577"/>
        <pc:sldMkLst>
          <pc:docMk/>
          <pc:sldMk cId="34737460" sldId="261"/>
        </pc:sldMkLst>
        <pc:spChg chg="mod ord">
          <ac:chgData name="Sarah Noles" userId="543f15cc3808879f" providerId="LiveId" clId="{FD6F119D-EB11-4906-AAB6-9022CBB38F04}" dt="2018-04-12T13:57:23.086" v="803" actId="26606"/>
          <ac:spMkLst>
            <pc:docMk/>
            <pc:sldMk cId="34737460" sldId="261"/>
            <ac:spMk id="2" creationId="{6FDA7707-F0F4-4008-B2C0-BEDED40D25B3}"/>
          </ac:spMkLst>
        </pc:spChg>
        <pc:spChg chg="mod ord">
          <ac:chgData name="Sarah Noles" userId="543f15cc3808879f" providerId="LiveId" clId="{FD6F119D-EB11-4906-AAB6-9022CBB38F04}" dt="2018-04-12T13:57:44.524" v="813" actId="20577"/>
          <ac:spMkLst>
            <pc:docMk/>
            <pc:sldMk cId="34737460" sldId="261"/>
            <ac:spMk id="3" creationId="{6A77867C-A255-4533-B483-9048DC9196B1}"/>
          </ac:spMkLst>
        </pc:spChg>
        <pc:picChg chg="add mod modCrop">
          <ac:chgData name="Sarah Noles" userId="543f15cc3808879f" providerId="LiveId" clId="{FD6F119D-EB11-4906-AAB6-9022CBB38F04}" dt="2018-04-12T13:57:23.086" v="803" actId="26606"/>
          <ac:picMkLst>
            <pc:docMk/>
            <pc:sldMk cId="34737460" sldId="261"/>
            <ac:picMk id="4" creationId="{E1C96702-A07A-4230-A20A-002E100E6D9C}"/>
          </ac:picMkLst>
        </pc:picChg>
        <pc:picChg chg="add mod">
          <ac:chgData name="Sarah Noles" userId="543f15cc3808879f" providerId="LiveId" clId="{FD6F119D-EB11-4906-AAB6-9022CBB38F04}" dt="2018-04-12T13:57:23.086" v="803" actId="26606"/>
          <ac:picMkLst>
            <pc:docMk/>
            <pc:sldMk cId="34737460" sldId="261"/>
            <ac:picMk id="5" creationId="{284AB42F-A7C5-4B9F-ADAF-430DE7662704}"/>
          </ac:picMkLst>
        </pc:picChg>
      </pc:sldChg>
      <pc:sldChg chg="addSp modSp add mod setBg">
        <pc:chgData name="Sarah Noles" userId="543f15cc3808879f" providerId="LiveId" clId="{FD6F119D-EB11-4906-AAB6-9022CBB38F04}" dt="2018-04-12T14:00:37.474" v="1067" actId="1076"/>
        <pc:sldMkLst>
          <pc:docMk/>
          <pc:sldMk cId="3730985305" sldId="262"/>
        </pc:sldMkLst>
        <pc:spChg chg="mod ord">
          <ac:chgData name="Sarah Noles" userId="543f15cc3808879f" providerId="LiveId" clId="{FD6F119D-EB11-4906-AAB6-9022CBB38F04}" dt="2018-04-12T14:00:22.798" v="1062" actId="26606"/>
          <ac:spMkLst>
            <pc:docMk/>
            <pc:sldMk cId="3730985305" sldId="262"/>
            <ac:spMk id="2" creationId="{0178B53E-643D-4D17-B075-AC4C7F6B6798}"/>
          </ac:spMkLst>
        </pc:spChg>
        <pc:spChg chg="mod ord">
          <ac:chgData name="Sarah Noles" userId="543f15cc3808879f" providerId="LiveId" clId="{FD6F119D-EB11-4906-AAB6-9022CBB38F04}" dt="2018-04-12T14:00:22.798" v="1062" actId="26606"/>
          <ac:spMkLst>
            <pc:docMk/>
            <pc:sldMk cId="3730985305" sldId="262"/>
            <ac:spMk id="3" creationId="{3D94ACC7-9A27-4B25-BD63-788BDDD55FC9}"/>
          </ac:spMkLst>
        </pc:spChg>
        <pc:picChg chg="add mod">
          <ac:chgData name="Sarah Noles" userId="543f15cc3808879f" providerId="LiveId" clId="{FD6F119D-EB11-4906-AAB6-9022CBB38F04}" dt="2018-04-12T14:00:26.176" v="1063" actId="1076"/>
          <ac:picMkLst>
            <pc:docMk/>
            <pc:sldMk cId="3730985305" sldId="262"/>
            <ac:picMk id="4" creationId="{AA5CE118-1099-41F5-A2B9-6ADEC9D83010}"/>
          </ac:picMkLst>
        </pc:picChg>
        <pc:picChg chg="add mod">
          <ac:chgData name="Sarah Noles" userId="543f15cc3808879f" providerId="LiveId" clId="{FD6F119D-EB11-4906-AAB6-9022CBB38F04}" dt="2018-04-12T14:00:37.474" v="1067" actId="1076"/>
          <ac:picMkLst>
            <pc:docMk/>
            <pc:sldMk cId="3730985305" sldId="262"/>
            <ac:picMk id="5" creationId="{A4BACE3A-237E-4B9E-B36B-D6FFC595408A}"/>
          </ac:picMkLst>
        </pc:picChg>
      </pc:sldChg>
      <pc:sldChg chg="modSp add">
        <pc:chgData name="Sarah Noles" userId="543f15cc3808879f" providerId="LiveId" clId="{FD6F119D-EB11-4906-AAB6-9022CBB38F04}" dt="2018-04-12T14:01:55.132" v="1291" actId="20577"/>
        <pc:sldMkLst>
          <pc:docMk/>
          <pc:sldMk cId="1533360376" sldId="263"/>
        </pc:sldMkLst>
        <pc:spChg chg="mod">
          <ac:chgData name="Sarah Noles" userId="543f15cc3808879f" providerId="LiveId" clId="{FD6F119D-EB11-4906-AAB6-9022CBB38F04}" dt="2018-04-12T14:01:14.651" v="1102" actId="20577"/>
          <ac:spMkLst>
            <pc:docMk/>
            <pc:sldMk cId="1533360376" sldId="263"/>
            <ac:spMk id="2" creationId="{88F2FED4-C892-426A-89EB-C72F045C2945}"/>
          </ac:spMkLst>
        </pc:spChg>
        <pc:spChg chg="mod">
          <ac:chgData name="Sarah Noles" userId="543f15cc3808879f" providerId="LiveId" clId="{FD6F119D-EB11-4906-AAB6-9022CBB38F04}" dt="2018-04-12T14:01:55.132" v="1291" actId="20577"/>
          <ac:spMkLst>
            <pc:docMk/>
            <pc:sldMk cId="1533360376" sldId="263"/>
            <ac:spMk id="3" creationId="{14E517B6-8FF9-4A32-9F00-4A782F045DB6}"/>
          </ac:spMkLst>
        </pc:spChg>
      </pc:sldChg>
      <pc:sldChg chg="modSp add">
        <pc:chgData name="Sarah Noles" userId="543f15cc3808879f" providerId="LiveId" clId="{FD6F119D-EB11-4906-AAB6-9022CBB38F04}" dt="2018-04-12T14:02:20.035" v="1364" actId="20577"/>
        <pc:sldMkLst>
          <pc:docMk/>
          <pc:sldMk cId="2873885696" sldId="264"/>
        </pc:sldMkLst>
        <pc:spChg chg="mod">
          <ac:chgData name="Sarah Noles" userId="543f15cc3808879f" providerId="LiveId" clId="{FD6F119D-EB11-4906-AAB6-9022CBB38F04}" dt="2018-04-12T14:02:05.630" v="1310" actId="20577"/>
          <ac:spMkLst>
            <pc:docMk/>
            <pc:sldMk cId="2873885696" sldId="264"/>
            <ac:spMk id="2" creationId="{362DC728-55DF-4701-8CB0-FF1DD18F92EE}"/>
          </ac:spMkLst>
        </pc:spChg>
        <pc:spChg chg="mod">
          <ac:chgData name="Sarah Noles" userId="543f15cc3808879f" providerId="LiveId" clId="{FD6F119D-EB11-4906-AAB6-9022CBB38F04}" dt="2018-04-12T14:02:20.035" v="1364" actId="20577"/>
          <ac:spMkLst>
            <pc:docMk/>
            <pc:sldMk cId="2873885696" sldId="264"/>
            <ac:spMk id="3" creationId="{F59AAFA1-B48F-4FEE-86BB-0BCCEA9EEF9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F954A6-6398-463B-B945-2A2D4E43655C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003A48-F733-4E9E-B5AD-4217DF912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4876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003A48-F733-4E9E-B5AD-4217DF9129D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809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003A48-F733-4E9E-B5AD-4217DF9129D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9188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003A48-F733-4E9E-B5AD-4217DF9129D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4674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003A48-F733-4E9E-B5AD-4217DF9129D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3629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003A48-F733-4E9E-B5AD-4217DF9129D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4701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003A48-F733-4E9E-B5AD-4217DF9129D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5705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003A48-F733-4E9E-B5AD-4217DF9129D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3663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003A48-F733-4E9E-B5AD-4217DF9129D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817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003A48-F733-4E9E-B5AD-4217DF9129D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6786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003A48-F733-4E9E-B5AD-4217DF9129D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6252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4/14/2018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4/14/2018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4/14/2018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4/14/2018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4/14/2018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4/14/2018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55401-5355-4CD0-B4B0-1BF48907C6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Hacking </a:t>
            </a:r>
            <a:r>
              <a:rPr lang="en-US" dirty="0" err="1"/>
              <a:t>Tasklist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8F4E38-34B7-467F-8817-A1CBCC1096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Sarah Noles</a:t>
            </a:r>
          </a:p>
          <a:p>
            <a:r>
              <a:rPr lang="en-US" dirty="0"/>
              <a:t>4/12/2018</a:t>
            </a:r>
          </a:p>
        </p:txBody>
      </p:sp>
    </p:spTree>
    <p:extLst>
      <p:ext uri="{BB962C8B-B14F-4D97-AF65-F5344CB8AC3E}">
        <p14:creationId xmlns:p14="http://schemas.microsoft.com/office/powerpoint/2010/main" val="30848620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7BF07CC-3602-4F9D-97F2-666FCC7D63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 far so good, right…?</a:t>
            </a:r>
          </a:p>
        </p:txBody>
      </p:sp>
    </p:spTree>
    <p:extLst>
      <p:ext uri="{BB962C8B-B14F-4D97-AF65-F5344CB8AC3E}">
        <p14:creationId xmlns:p14="http://schemas.microsoft.com/office/powerpoint/2010/main" val="21465003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2FED4-C892-426A-89EB-C72F045C2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real hack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E517B6-8FF9-4A32-9F00-4A782F045D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Ideally, I wouldn’t have to manually interact with the program to do this</a:t>
            </a:r>
          </a:p>
          <a:p>
            <a:r>
              <a:rPr lang="en-US" dirty="0"/>
              <a:t>Next steps: alter the program to always hide calc.exe</a:t>
            </a:r>
          </a:p>
        </p:txBody>
      </p:sp>
    </p:spTree>
    <p:extLst>
      <p:ext uri="{BB962C8B-B14F-4D97-AF65-F5344CB8AC3E}">
        <p14:creationId xmlns:p14="http://schemas.microsoft.com/office/powerpoint/2010/main" val="15333603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DC728-55DF-4701-8CB0-FF1DD18F9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/>
          <a:lstStyle/>
          <a:p>
            <a:r>
              <a:rPr lang="en-US"/>
              <a:t>The (attempted) real hack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9AAFA1-B48F-4FEE-86BB-0BCCEA9EEF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120640"/>
          </a:xfrm>
        </p:spPr>
        <p:txBody>
          <a:bodyPr anchor="t"/>
          <a:lstStyle/>
          <a:p>
            <a:r>
              <a:rPr lang="en-US" dirty="0"/>
              <a:t>Windows executables are weird (and sometimes magical)</a:t>
            </a:r>
          </a:p>
          <a:p>
            <a:pPr lvl="1"/>
            <a:r>
              <a:rPr lang="en-US" dirty="0"/>
              <a:t>Made a copy of tasklist.exe and all of a sudden it’s a 32-bit exe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Made copy of tasklist.exe in </a:t>
            </a:r>
          </a:p>
          <a:p>
            <a:pPr marL="502920" lvl="1" indent="0">
              <a:buNone/>
            </a:pPr>
            <a:r>
              <a:rPr lang="en-US" dirty="0"/>
              <a:t>    C:\Windows\System32, and</a:t>
            </a:r>
          </a:p>
          <a:p>
            <a:pPr marL="502920" lvl="1" indent="0">
              <a:buNone/>
            </a:pPr>
            <a:r>
              <a:rPr lang="en-US" dirty="0"/>
              <a:t>    the file doesn’t exist?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D1E4DF-923E-4EE8-9652-5BCF73DDF1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3073" y="1700139"/>
            <a:ext cx="2671871" cy="131831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99B0950-2140-4533-95DD-F1DA4D4128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98073" y="1552655"/>
            <a:ext cx="3407620" cy="25625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58503AA-51F7-4B82-B659-E1E29EB898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33073" y="4871855"/>
            <a:ext cx="1462927" cy="12697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146DCE7-EAC3-4348-A691-06B062BF9AE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95668" y="4903315"/>
            <a:ext cx="4010025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8856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1BD33-7ECC-44F2-8E92-2CCB73115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(attempted)</a:t>
            </a:r>
            <a:br>
              <a:rPr lang="en-US" dirty="0"/>
            </a:br>
            <a:r>
              <a:rPr lang="en-US" dirty="0"/>
              <a:t>real hack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8F80AE-2FAE-4272-A624-78A9D6A154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Tried to do the same with another exe in C:\Windows\System32…Same behavior </a:t>
            </a:r>
            <a:r>
              <a:rPr lang="en-US" dirty="0">
                <a:sym typeface="Wingdings" panose="05000000000000000000" pitchFamily="2" charset="2"/>
              </a:rPr>
              <a:t></a:t>
            </a:r>
          </a:p>
          <a:p>
            <a:r>
              <a:rPr lang="en-US" dirty="0">
                <a:sym typeface="Wingdings" panose="05000000000000000000" pitchFamily="2" charset="2"/>
              </a:rPr>
              <a:t>Switching gears…let’s just embrace the 64-bit world!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For like 5 minutes until I realized 64-bit Ida requires using a remote debugger (seriously?!?!)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Read somewhere online that I could debug locally using </a:t>
            </a:r>
            <a:r>
              <a:rPr lang="en-US" dirty="0" err="1">
                <a:sym typeface="Wingdings" panose="05000000000000000000" pitchFamily="2" charset="2"/>
              </a:rPr>
              <a:t>Windbg</a:t>
            </a:r>
            <a:r>
              <a:rPr lang="en-US" dirty="0">
                <a:sym typeface="Wingdings" panose="05000000000000000000" pitchFamily="2" charset="2"/>
              </a:rPr>
              <a:t> debugger.  Nope…</a:t>
            </a:r>
          </a:p>
          <a:p>
            <a:pPr lvl="1"/>
            <a:endParaRPr lang="en-US" dirty="0">
              <a:sym typeface="Wingdings" panose="05000000000000000000" pitchFamily="2" charset="2"/>
            </a:endParaRPr>
          </a:p>
          <a:p>
            <a:pPr lvl="1"/>
            <a:endParaRPr lang="en-US" dirty="0">
              <a:sym typeface="Wingdings" panose="05000000000000000000" pitchFamily="2" charset="2"/>
            </a:endParaRPr>
          </a:p>
          <a:p>
            <a:pPr lvl="1"/>
            <a:endParaRPr lang="en-US" dirty="0">
              <a:sym typeface="Wingdings" panose="05000000000000000000" pitchFamily="2" charset="2"/>
            </a:endParaRPr>
          </a:p>
          <a:p>
            <a:pPr lvl="1"/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Switching gears again, tried to see if anyone has attempted this before on the internet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Didn’t find much, but did find a blog post about manually patching netapi32.dll for MS08-067 because the writer didn’t want to reboot the server (what?!)</a:t>
            </a:r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A2AA2C-D903-425E-811B-278335DBF7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0357" y="3052181"/>
            <a:ext cx="3667125" cy="1155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4200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800E7-6654-41E1-B6BA-49AC31F27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45A0E4-B936-4BAD-8D94-F4E5F3AB0B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a new project that doesn’t involve C:\Windows\System32 and magic Windows executables</a:t>
            </a:r>
          </a:p>
        </p:txBody>
      </p:sp>
    </p:spTree>
    <p:extLst>
      <p:ext uri="{BB962C8B-B14F-4D97-AF65-F5344CB8AC3E}">
        <p14:creationId xmlns:p14="http://schemas.microsoft.com/office/powerpoint/2010/main" val="3883508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9">
            <a:extLst>
              <a:ext uri="{FF2B5EF4-FFF2-40B4-BE49-F238E27FC236}">
                <a16:creationId xmlns:a16="http://schemas.microsoft.com/office/drawing/2014/main" id="{40DCEEEA-6FE7-4541-9EB2-EF754066EE9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1">
            <a:extLst>
              <a:ext uri="{FF2B5EF4-FFF2-40B4-BE49-F238E27FC236}">
                <a16:creationId xmlns:a16="http://schemas.microsoft.com/office/drawing/2014/main" id="{03A72D00-0CA4-4A88-86CE-B1FB393C52C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3A3152-CEE3-40EE-8495-06083C62ED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5920" y="3581056"/>
            <a:ext cx="4036292" cy="250884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F90B6F4-594C-4838-92A8-7498AE922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Project Goals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5AEEDB-C71F-4D83-ACE0-065CDEAFFE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69268" y="864108"/>
            <a:ext cx="7315200" cy="299876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Hack </a:t>
            </a:r>
            <a:r>
              <a:rPr lang="en-US" dirty="0" err="1"/>
              <a:t>tasklist</a:t>
            </a:r>
            <a:r>
              <a:rPr lang="en-US" dirty="0"/>
              <a:t>, </a:t>
            </a:r>
            <a:r>
              <a:rPr lang="en-US" dirty="0" err="1"/>
              <a:t>taskkill</a:t>
            </a:r>
            <a:r>
              <a:rPr lang="en-US" dirty="0"/>
              <a:t>, and Task Manager</a:t>
            </a:r>
          </a:p>
          <a:p>
            <a:r>
              <a:rPr lang="en-US" dirty="0"/>
              <a:t>…which turned into hacking </a:t>
            </a:r>
            <a:r>
              <a:rPr lang="en-US" dirty="0" err="1"/>
              <a:t>tasklist</a:t>
            </a:r>
            <a:endParaRPr lang="en-US" dirty="0"/>
          </a:p>
          <a:p>
            <a:r>
              <a:rPr lang="en-US" dirty="0"/>
              <a:t>Hacking goals</a:t>
            </a:r>
          </a:p>
          <a:p>
            <a:pPr marL="1005840" lvl="1" indent="-342900">
              <a:buFont typeface="+mj-lt"/>
              <a:buAutoNum type="arabicPeriod"/>
            </a:pPr>
            <a:r>
              <a:rPr lang="en-US" dirty="0"/>
              <a:t>Hide the presence of specific processes</a:t>
            </a:r>
          </a:p>
          <a:p>
            <a:pPr marL="1005840" lvl="1" indent="-342900">
              <a:buFont typeface="+mj-lt"/>
              <a:buAutoNum type="arabicPeriod"/>
            </a:pPr>
            <a:r>
              <a:rPr lang="en-US" dirty="0"/>
              <a:t>Change the behavior when trying to kill a process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B3EE3AF-F1EC-49EC-8FA7-E1D5E79E14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0849" y="3687545"/>
            <a:ext cx="3824449" cy="2295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228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3FE8702-9DBE-4835-AC73-344CF1698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beginning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5B8FE9-6161-4E48-9F8B-8BF1C0477C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Examined functions for those that indicated printing</a:t>
            </a:r>
          </a:p>
          <a:p>
            <a:r>
              <a:rPr lang="en-US" dirty="0"/>
              <a:t>There were a lot of functions and I missed “_</a:t>
            </a:r>
            <a:r>
              <a:rPr lang="en-US" dirty="0" err="1"/>
              <a:t>vsnwprintf</a:t>
            </a:r>
            <a:r>
              <a:rPr lang="en-US" dirty="0"/>
              <a:t>” so I proceeded the manual way</a:t>
            </a:r>
          </a:p>
          <a:p>
            <a:r>
              <a:rPr lang="en-US" dirty="0"/>
              <a:t>Manual way: put a break point on a function, jump over the function, see if it prints to console.  If so, drill into the function and repeat.</a:t>
            </a:r>
          </a:p>
          <a:p>
            <a:r>
              <a:rPr lang="en-US" dirty="0"/>
              <a:t>Inefficient and time consuming, but eventually got to the right place</a:t>
            </a:r>
          </a:p>
        </p:txBody>
      </p:sp>
    </p:spTree>
    <p:extLst>
      <p:ext uri="{BB962C8B-B14F-4D97-AF65-F5344CB8AC3E}">
        <p14:creationId xmlns:p14="http://schemas.microsoft.com/office/powerpoint/2010/main" val="16038042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32603-B3D6-4945-BEAF-FC750BBF4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Printing headers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264DF-D829-4682-B743-9C4A9F2941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header prints (woo!) one string at a time…not too exciting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9C21E7-91E2-488C-AA84-71B07FC4C407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802843" y="1618129"/>
            <a:ext cx="3448050" cy="990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025224A-FE19-497B-9DCD-03A4D9060CB3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4555068" y="3039618"/>
            <a:ext cx="5943600" cy="107442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D853465-CEF6-407A-A33F-76701A018B20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4555068" y="4544927"/>
            <a:ext cx="5943600" cy="787400"/>
          </a:xfrm>
          <a:prstGeom prst="rect">
            <a:avLst/>
          </a:prstGeom>
        </p:spPr>
      </p:pic>
      <p:sp>
        <p:nvSpPr>
          <p:cNvPr id="7" name="Arrow: Down 6">
            <a:extLst>
              <a:ext uri="{FF2B5EF4-FFF2-40B4-BE49-F238E27FC236}">
                <a16:creationId xmlns:a16="http://schemas.microsoft.com/office/drawing/2014/main" id="{4BFEF489-D6AE-4EDC-B58C-180ECFDA4DD1}"/>
              </a:ext>
            </a:extLst>
          </p:cNvPr>
          <p:cNvSpPr/>
          <p:nvPr/>
        </p:nvSpPr>
        <p:spPr>
          <a:xfrm>
            <a:off x="7426855" y="2666439"/>
            <a:ext cx="200025" cy="31546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D2126519-54EC-447B-9432-313FE5D7C428}"/>
              </a:ext>
            </a:extLst>
          </p:cNvPr>
          <p:cNvSpPr/>
          <p:nvPr/>
        </p:nvSpPr>
        <p:spPr>
          <a:xfrm>
            <a:off x="7426855" y="4171748"/>
            <a:ext cx="200025" cy="31546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523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AC7C0-24C0-4B41-BA96-662676D46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Printing processes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1A4F5-8C95-4892-950C-1D48727041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Assembly snippet:</a:t>
            </a:r>
          </a:p>
          <a:p>
            <a:pPr lvl="1"/>
            <a:r>
              <a:rPr lang="en-US" dirty="0" err="1"/>
              <a:t>Args</a:t>
            </a:r>
            <a:r>
              <a:rPr lang="en-US" dirty="0"/>
              <a:t> = pointer to process</a:t>
            </a:r>
          </a:p>
          <a:p>
            <a:pPr marL="502920" lvl="1" indent="0">
              <a:buNone/>
            </a:pPr>
            <a:r>
              <a:rPr lang="en-US" dirty="0"/>
              <a:t>    in memory</a:t>
            </a:r>
          </a:p>
          <a:p>
            <a:pPr lvl="1"/>
            <a:r>
              <a:rPr lang="en-US" dirty="0"/>
              <a:t>Format = format string</a:t>
            </a:r>
          </a:p>
          <a:p>
            <a:pPr lvl="1"/>
            <a:r>
              <a:rPr lang="en-US" dirty="0"/>
              <a:t>_</a:t>
            </a:r>
            <a:r>
              <a:rPr lang="en-US" dirty="0" err="1"/>
              <a:t>vsnwprintf</a:t>
            </a:r>
            <a:r>
              <a:rPr lang="en-US" dirty="0"/>
              <a:t> “prints” the new</a:t>
            </a:r>
          </a:p>
          <a:p>
            <a:pPr marL="502920" lvl="1" indent="0">
              <a:buNone/>
            </a:pPr>
            <a:r>
              <a:rPr lang="en-US" dirty="0"/>
              <a:t>    formatted string to</a:t>
            </a:r>
          </a:p>
          <a:p>
            <a:pPr marL="502920" lvl="1" indent="0">
              <a:buNone/>
            </a:pPr>
            <a:r>
              <a:rPr lang="en-US" dirty="0"/>
              <a:t>    memory location</a:t>
            </a:r>
          </a:p>
          <a:p>
            <a:r>
              <a:rPr lang="en-US" dirty="0" err="1"/>
              <a:t>Args</a:t>
            </a:r>
            <a:r>
              <a:rPr lang="en-US" dirty="0"/>
              <a:t>:</a:t>
            </a:r>
          </a:p>
          <a:p>
            <a:endParaRPr lang="en-US" dirty="0"/>
          </a:p>
          <a:p>
            <a:r>
              <a:rPr lang="en-US" dirty="0"/>
              <a:t>Format: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E018A5-C1F0-4E6B-B0F5-247DEA45C51C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429500" y="864108"/>
            <a:ext cx="4381500" cy="28765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2D7D993-61DC-4ADB-8039-08092DDB19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7118" y="5296395"/>
            <a:ext cx="4905375" cy="4286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A257A23-9902-4B03-A975-4F020D6124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87118" y="3980682"/>
            <a:ext cx="5114925" cy="82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6520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AC7C0-24C0-4B41-BA96-662676D46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Printing processes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1A4F5-8C95-4892-950C-1D48727041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Prints </a:t>
            </a:r>
            <a:r>
              <a:rPr lang="en-US" dirty="0" err="1"/>
              <a:t>Args</a:t>
            </a:r>
            <a:r>
              <a:rPr lang="en-US" dirty="0"/>
              <a:t> to memory location at </a:t>
            </a:r>
            <a:r>
              <a:rPr lang="en-US" dirty="0" err="1"/>
              <a:t>Dest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1400" dirty="0"/>
          </a:p>
          <a:p>
            <a:r>
              <a:rPr lang="en-US" dirty="0"/>
              <a:t>Fast forward a little bit…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Result:</a:t>
            </a:r>
          </a:p>
          <a:p>
            <a:endParaRPr lang="en-US" dirty="0"/>
          </a:p>
          <a:p>
            <a:endParaRPr lang="en-US" dirty="0"/>
          </a:p>
          <a:p>
            <a:endParaRPr lang="en-US" sz="1400" dirty="0"/>
          </a:p>
          <a:p>
            <a:r>
              <a:rPr lang="en-US" dirty="0"/>
              <a:t>This seems like where I should focus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CDEA4C-8536-47B9-ADB6-549F9189ACA5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240868" y="4196501"/>
            <a:ext cx="5943600" cy="90551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23D7EB6-262D-4469-8766-AABF3065B7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7118" y="1210401"/>
            <a:ext cx="6038850" cy="8667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185EE18-8638-4122-A60C-51D5C64D1C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77118" y="2887962"/>
            <a:ext cx="360045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5620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1C96702-A07A-4230-A20A-002E100E6D9C}"/>
              </a:ext>
            </a:extLst>
          </p:cNvPr>
          <p:cNvPicPr/>
          <p:nvPr/>
        </p:nvPicPr>
        <p:blipFill rotWithShape="1">
          <a:blip r:embed="rId3"/>
          <a:srcRect r="59936"/>
          <a:stretch/>
        </p:blipFill>
        <p:spPr>
          <a:xfrm>
            <a:off x="7818120" y="1380157"/>
            <a:ext cx="3617432" cy="196383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84AB42F-A7C5-4B9F-ADAF-430DE7662704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7818120" y="3504142"/>
            <a:ext cx="3617432" cy="135653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FDA7707-F0F4-4008-B2C0-BEDED40D2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>
            <a:normAutofit/>
          </a:bodyPr>
          <a:lstStyle/>
          <a:p>
            <a:r>
              <a:rPr lang="en-US" dirty="0"/>
              <a:t>Pseudo-hack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77867C-A255-4533-B483-9048DC9196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7" y="761999"/>
            <a:ext cx="3585891" cy="5333999"/>
          </a:xfrm>
        </p:spPr>
        <p:txBody>
          <a:bodyPr>
            <a:normAutofit/>
          </a:bodyPr>
          <a:lstStyle/>
          <a:p>
            <a:r>
              <a:rPr lang="en-US" dirty="0"/>
              <a:t>First, attempted to use conditional breakpoints to determine when to change the value that is printed</a:t>
            </a:r>
          </a:p>
          <a:p>
            <a:r>
              <a:rPr lang="en-US" dirty="0"/>
              <a:t>Started calc.exe</a:t>
            </a:r>
          </a:p>
          <a:p>
            <a:r>
              <a:rPr lang="en-US" dirty="0"/>
              <a:t>Set conditional breakpoint immediately after _</a:t>
            </a:r>
            <a:r>
              <a:rPr lang="en-US" dirty="0" err="1"/>
              <a:t>vsnwprintf</a:t>
            </a:r>
            <a:r>
              <a:rPr lang="en-US" dirty="0"/>
              <a:t> to stop only if value written to destination equals= “</a:t>
            </a:r>
            <a:r>
              <a:rPr lang="en-US" dirty="0" err="1"/>
              <a:t>calc</a:t>
            </a:r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7374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8B53E-643D-4D17-B075-AC4C7F6B6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>
            <a:normAutofit/>
          </a:bodyPr>
          <a:lstStyle/>
          <a:p>
            <a:r>
              <a:rPr lang="en-US" dirty="0"/>
              <a:t>Pseudo-hack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94ACC7-9A27-4B25-BD63-788BDDD55F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227506"/>
          </a:xfrm>
        </p:spPr>
        <p:txBody>
          <a:bodyPr anchor="t">
            <a:normAutofit/>
          </a:bodyPr>
          <a:lstStyle/>
          <a:p>
            <a:r>
              <a:rPr lang="en-US" dirty="0"/>
              <a:t>When the breakpoint hit, I used “Patch Byte” to change the value from calc.exe to svchost.exe</a:t>
            </a:r>
          </a:p>
          <a:p>
            <a:pPr lvl="1"/>
            <a:r>
              <a:rPr lang="en-US" dirty="0"/>
              <a:t>Memory value before breakpoint: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Patching Bytes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Memory value after breakpoint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E87E660-1C24-4E92-9F08-6C70E146EE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3450" y="1763415"/>
            <a:ext cx="5905500" cy="6000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5BB0B07-6779-4147-B1C4-5A7972E4AF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3966" y="2766268"/>
            <a:ext cx="3408017" cy="121821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06B6C95-E82F-4823-86D0-C25173CB8A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16047" y="2769069"/>
            <a:ext cx="3408017" cy="122899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5A16548-695E-45C5-912C-3F1DEA750AA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73450" y="4403645"/>
            <a:ext cx="5905500" cy="54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9853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AC224-7A63-402F-B993-F5EEE7888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Pseudo-hack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19AE7-3E1B-4D32-A5EF-39B2F46943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Real </a:t>
            </a:r>
            <a:r>
              <a:rPr lang="en-US" dirty="0" err="1"/>
              <a:t>Tasklist</a:t>
            </a:r>
            <a:r>
              <a:rPr lang="en-US" dirty="0"/>
              <a:t> Output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Debugged </a:t>
            </a:r>
            <a:r>
              <a:rPr lang="en-US" dirty="0" err="1"/>
              <a:t>Tasklist</a:t>
            </a:r>
            <a:r>
              <a:rPr lang="en-US" dirty="0"/>
              <a:t> Output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7EC5F4-A653-4AA9-9049-BA3533A816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31"/>
          <a:stretch/>
        </p:blipFill>
        <p:spPr>
          <a:xfrm>
            <a:off x="4584488" y="1588047"/>
            <a:ext cx="5884760" cy="136207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995965B-2F2F-4E15-8BAB-06E25500FFE0}"/>
              </a:ext>
            </a:extLst>
          </p:cNvPr>
          <p:cNvSpPr/>
          <p:nvPr/>
        </p:nvSpPr>
        <p:spPr>
          <a:xfrm>
            <a:off x="4584487" y="2269085"/>
            <a:ext cx="5960716" cy="33596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84743D7-A6C2-4827-8131-A85F8D5D3F6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563"/>
          <a:stretch/>
        </p:blipFill>
        <p:spPr>
          <a:xfrm>
            <a:off x="4584488" y="4010030"/>
            <a:ext cx="5960715" cy="10668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FC3BC47-34C1-49B9-925A-A9ED7C414938}"/>
              </a:ext>
            </a:extLst>
          </p:cNvPr>
          <p:cNvSpPr/>
          <p:nvPr/>
        </p:nvSpPr>
        <p:spPr>
          <a:xfrm>
            <a:off x="4584488" y="4691039"/>
            <a:ext cx="6026499" cy="33596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388310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1224</TotalTime>
  <Words>496</Words>
  <Application>Microsoft Office PowerPoint</Application>
  <PresentationFormat>Widescreen</PresentationFormat>
  <Paragraphs>111</Paragraphs>
  <Slides>14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Calibri</vt:lpstr>
      <vt:lpstr>Corbel</vt:lpstr>
      <vt:lpstr>Wingdings</vt:lpstr>
      <vt:lpstr>Wingdings 2</vt:lpstr>
      <vt:lpstr>Frame</vt:lpstr>
      <vt:lpstr>Hacking Tasklist</vt:lpstr>
      <vt:lpstr>Project Goals</vt:lpstr>
      <vt:lpstr>The beginning</vt:lpstr>
      <vt:lpstr>Printing headers</vt:lpstr>
      <vt:lpstr>Printing processes</vt:lpstr>
      <vt:lpstr>Printing processes</vt:lpstr>
      <vt:lpstr>Pseudo-hack</vt:lpstr>
      <vt:lpstr>Pseudo-hack</vt:lpstr>
      <vt:lpstr>Pseudo-hack results</vt:lpstr>
      <vt:lpstr>So far so good, right…?</vt:lpstr>
      <vt:lpstr>The real hack</vt:lpstr>
      <vt:lpstr>The (attempted) real hack</vt:lpstr>
      <vt:lpstr>The (attempted) real hack</vt:lpstr>
      <vt:lpstr>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Hacking Tasklist</dc:title>
  <dc:creator>Sarah Noles</dc:creator>
  <cp:lastModifiedBy>Sarah Noles</cp:lastModifiedBy>
  <cp:revision>11</cp:revision>
  <dcterms:created xsi:type="dcterms:W3CDTF">2018-04-12T13:20:08Z</dcterms:created>
  <dcterms:modified xsi:type="dcterms:W3CDTF">2018-04-15T13:22:41Z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9378a34-61cb-4d5e-a70c-1712827e012a_Enabled">
    <vt:lpwstr>True</vt:lpwstr>
  </property>
  <property fmtid="{D5CDD505-2E9C-101B-9397-08002B2CF9AE}" pid="3" name="MSIP_Label_49378a34-61cb-4d5e-a70c-1712827e012a_SiteId">
    <vt:lpwstr>194a267b-82ba-4fa6-b6b9-f95966ab3815</vt:lpwstr>
  </property>
  <property fmtid="{D5CDD505-2E9C-101B-9397-08002B2CF9AE}" pid="4" name="MSIP_Label_49378a34-61cb-4d5e-a70c-1712827e012a_Ref">
    <vt:lpwstr>https://api.informationprotection.azure.com/api/194a267b-82ba-4fa6-b6b9-f95966ab3815</vt:lpwstr>
  </property>
  <property fmtid="{D5CDD505-2E9C-101B-9397-08002B2CF9AE}" pid="5" name="MSIP_Label_49378a34-61cb-4d5e-a70c-1712827e012a_Owner">
    <vt:lpwstr>Sarah.Noles@csgi.com</vt:lpwstr>
  </property>
  <property fmtid="{D5CDD505-2E9C-101B-9397-08002B2CF9AE}" pid="6" name="MSIP_Label_49378a34-61cb-4d5e-a70c-1712827e012a_SetDate">
    <vt:lpwstr>2018-04-12T09:03:37.6190612-05:00</vt:lpwstr>
  </property>
  <property fmtid="{D5CDD505-2E9C-101B-9397-08002B2CF9AE}" pid="7" name="MSIP_Label_49378a34-61cb-4d5e-a70c-1712827e012a_Name">
    <vt:lpwstr>Medium Impact</vt:lpwstr>
  </property>
  <property fmtid="{D5CDD505-2E9C-101B-9397-08002B2CF9AE}" pid="8" name="MSIP_Label_49378a34-61cb-4d5e-a70c-1712827e012a_Application">
    <vt:lpwstr>Microsoft Azure Information Protection</vt:lpwstr>
  </property>
  <property fmtid="{D5CDD505-2E9C-101B-9397-08002B2CF9AE}" pid="9" name="MSIP_Label_49378a34-61cb-4d5e-a70c-1712827e012a_Extended_MSFT_Method">
    <vt:lpwstr>Automatic</vt:lpwstr>
  </property>
  <property fmtid="{D5CDD505-2E9C-101B-9397-08002B2CF9AE}" pid="10" name="Sensitivity">
    <vt:lpwstr>Medium Impact</vt:lpwstr>
  </property>
</Properties>
</file>