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" ContentType="image/png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9"/>
    <p:restoredTop sz="95788"/>
  </p:normalViewPr>
  <p:slideViewPr>
    <p:cSldViewPr snapToGrid="0">
      <p:cViewPr varScale="1">
        <p:scale>
          <a:sx n="94" d="100"/>
          <a:sy n="94" d="100"/>
        </p:scale>
        <p:origin x="2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Sarah\Dropbox\My%20Studies\NIRS\Results\Arnold%20analysis.xlsx" TargetMode="External"/><Relationship Id="rId1" Type="http://schemas.openxmlformats.org/officeDocument/2006/relationships/image" Target="../media/image1.tif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388916405261101"/>
          <c:y val="6.0705852449069203E-2"/>
          <c:w val="0.70458422761543105"/>
          <c:h val="0.58932020596003998"/>
        </c:manualLayout>
      </c:layout>
      <c:scatterChart>
        <c:scatterStyle val="lineMarker"/>
        <c:varyColors val="0"/>
        <c:ser>
          <c:idx val="0"/>
          <c:order val="0"/>
          <c:tx>
            <c:strRef>
              <c:f>Colour_smooth!$AZ$2</c:f>
              <c:strCache>
                <c:ptCount val="1"/>
                <c:pt idx="0">
                  <c:v>Large</c:v>
                </c:pt>
              </c:strCache>
            </c:strRef>
          </c:tx>
          <c:spPr>
            <a:ln w="508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Colour_smooth!$AY$3:$AY$682</c:f>
              <c:numCache>
                <c:formatCode>General</c:formatCode>
                <c:ptCount val="680"/>
                <c:pt idx="0">
                  <c:v>-24.9</c:v>
                </c:pt>
                <c:pt idx="1">
                  <c:v>-24.8</c:v>
                </c:pt>
                <c:pt idx="2">
                  <c:v>-24.7</c:v>
                </c:pt>
                <c:pt idx="3">
                  <c:v>-24.6</c:v>
                </c:pt>
                <c:pt idx="4">
                  <c:v>-24.5</c:v>
                </c:pt>
                <c:pt idx="5">
                  <c:v>-24.4</c:v>
                </c:pt>
                <c:pt idx="6">
                  <c:v>-24.3</c:v>
                </c:pt>
                <c:pt idx="7">
                  <c:v>-24.2</c:v>
                </c:pt>
                <c:pt idx="8">
                  <c:v>-24.1</c:v>
                </c:pt>
                <c:pt idx="9">
                  <c:v>-24</c:v>
                </c:pt>
                <c:pt idx="10">
                  <c:v>-23.9</c:v>
                </c:pt>
                <c:pt idx="11">
                  <c:v>-23.8</c:v>
                </c:pt>
                <c:pt idx="12">
                  <c:v>-23.7</c:v>
                </c:pt>
                <c:pt idx="13">
                  <c:v>-23.6</c:v>
                </c:pt>
                <c:pt idx="14">
                  <c:v>-23.5</c:v>
                </c:pt>
                <c:pt idx="15">
                  <c:v>-23.4</c:v>
                </c:pt>
                <c:pt idx="16">
                  <c:v>-23.3</c:v>
                </c:pt>
                <c:pt idx="17">
                  <c:v>-23.2</c:v>
                </c:pt>
                <c:pt idx="18">
                  <c:v>-23.1</c:v>
                </c:pt>
                <c:pt idx="19">
                  <c:v>-23</c:v>
                </c:pt>
                <c:pt idx="20">
                  <c:v>-22.9</c:v>
                </c:pt>
                <c:pt idx="21">
                  <c:v>-22.8</c:v>
                </c:pt>
                <c:pt idx="22">
                  <c:v>-22.7</c:v>
                </c:pt>
                <c:pt idx="23">
                  <c:v>-22.6</c:v>
                </c:pt>
                <c:pt idx="24">
                  <c:v>-22.5</c:v>
                </c:pt>
                <c:pt idx="25">
                  <c:v>-22.4</c:v>
                </c:pt>
                <c:pt idx="26">
                  <c:v>-22.3</c:v>
                </c:pt>
                <c:pt idx="27">
                  <c:v>-22.2</c:v>
                </c:pt>
                <c:pt idx="28">
                  <c:v>-22.1</c:v>
                </c:pt>
                <c:pt idx="29">
                  <c:v>-22</c:v>
                </c:pt>
                <c:pt idx="30">
                  <c:v>-21.9</c:v>
                </c:pt>
                <c:pt idx="31">
                  <c:v>-21.8</c:v>
                </c:pt>
                <c:pt idx="32">
                  <c:v>-21.7</c:v>
                </c:pt>
                <c:pt idx="33">
                  <c:v>-21.6</c:v>
                </c:pt>
                <c:pt idx="34">
                  <c:v>-21.5</c:v>
                </c:pt>
                <c:pt idx="35">
                  <c:v>-21.4</c:v>
                </c:pt>
                <c:pt idx="36">
                  <c:v>-21.3</c:v>
                </c:pt>
                <c:pt idx="37">
                  <c:v>-21.2</c:v>
                </c:pt>
                <c:pt idx="38">
                  <c:v>-21.1</c:v>
                </c:pt>
                <c:pt idx="39">
                  <c:v>-21</c:v>
                </c:pt>
                <c:pt idx="40">
                  <c:v>-20.9</c:v>
                </c:pt>
                <c:pt idx="41">
                  <c:v>-20.8</c:v>
                </c:pt>
                <c:pt idx="42">
                  <c:v>-20.7</c:v>
                </c:pt>
                <c:pt idx="43">
                  <c:v>-20.6</c:v>
                </c:pt>
                <c:pt idx="44">
                  <c:v>-20.5</c:v>
                </c:pt>
                <c:pt idx="45">
                  <c:v>-20.399999999999999</c:v>
                </c:pt>
                <c:pt idx="46">
                  <c:v>-20.3</c:v>
                </c:pt>
                <c:pt idx="47">
                  <c:v>-20.2</c:v>
                </c:pt>
                <c:pt idx="48">
                  <c:v>-20.100000000000001</c:v>
                </c:pt>
                <c:pt idx="49">
                  <c:v>-20</c:v>
                </c:pt>
                <c:pt idx="50">
                  <c:v>-19.899999999999999</c:v>
                </c:pt>
                <c:pt idx="51">
                  <c:v>-19.8</c:v>
                </c:pt>
                <c:pt idx="52">
                  <c:v>-19.7</c:v>
                </c:pt>
                <c:pt idx="53">
                  <c:v>-19.600000000000001</c:v>
                </c:pt>
                <c:pt idx="54">
                  <c:v>-19.5</c:v>
                </c:pt>
                <c:pt idx="55">
                  <c:v>-19.399999999999999</c:v>
                </c:pt>
                <c:pt idx="56">
                  <c:v>-19.3</c:v>
                </c:pt>
                <c:pt idx="57">
                  <c:v>-19.2</c:v>
                </c:pt>
                <c:pt idx="58">
                  <c:v>-19.100000000000001</c:v>
                </c:pt>
                <c:pt idx="59">
                  <c:v>-19</c:v>
                </c:pt>
                <c:pt idx="60">
                  <c:v>-18.899999999999999</c:v>
                </c:pt>
                <c:pt idx="61">
                  <c:v>-18.8</c:v>
                </c:pt>
                <c:pt idx="62">
                  <c:v>-18.7</c:v>
                </c:pt>
                <c:pt idx="63">
                  <c:v>-18.600000000000001</c:v>
                </c:pt>
                <c:pt idx="64">
                  <c:v>-18.5</c:v>
                </c:pt>
                <c:pt idx="65">
                  <c:v>-18.399999999999999</c:v>
                </c:pt>
                <c:pt idx="66">
                  <c:v>-18.3</c:v>
                </c:pt>
                <c:pt idx="67">
                  <c:v>-18.2</c:v>
                </c:pt>
                <c:pt idx="68">
                  <c:v>-18.100000000000001</c:v>
                </c:pt>
                <c:pt idx="69">
                  <c:v>-18</c:v>
                </c:pt>
                <c:pt idx="70">
                  <c:v>-17.899999999999999</c:v>
                </c:pt>
                <c:pt idx="71">
                  <c:v>-17.8</c:v>
                </c:pt>
                <c:pt idx="72">
                  <c:v>-17.7</c:v>
                </c:pt>
                <c:pt idx="73">
                  <c:v>-17.600000000000001</c:v>
                </c:pt>
                <c:pt idx="74">
                  <c:v>-17.5</c:v>
                </c:pt>
                <c:pt idx="75">
                  <c:v>-17.399999999999999</c:v>
                </c:pt>
                <c:pt idx="76">
                  <c:v>-17.3</c:v>
                </c:pt>
                <c:pt idx="77">
                  <c:v>-17.2</c:v>
                </c:pt>
                <c:pt idx="78">
                  <c:v>-17.100000000000001</c:v>
                </c:pt>
                <c:pt idx="79">
                  <c:v>-17</c:v>
                </c:pt>
                <c:pt idx="80">
                  <c:v>-16.899999999999999</c:v>
                </c:pt>
                <c:pt idx="81">
                  <c:v>-16.8</c:v>
                </c:pt>
                <c:pt idx="82">
                  <c:v>-16.7</c:v>
                </c:pt>
                <c:pt idx="83">
                  <c:v>-16.600000000000001</c:v>
                </c:pt>
                <c:pt idx="84">
                  <c:v>-16.5</c:v>
                </c:pt>
                <c:pt idx="85">
                  <c:v>-16.399999999999999</c:v>
                </c:pt>
                <c:pt idx="86">
                  <c:v>-16.3</c:v>
                </c:pt>
                <c:pt idx="87">
                  <c:v>-16.2</c:v>
                </c:pt>
                <c:pt idx="88">
                  <c:v>-16.100000000000001</c:v>
                </c:pt>
                <c:pt idx="89">
                  <c:v>-16</c:v>
                </c:pt>
                <c:pt idx="90">
                  <c:v>-15.9</c:v>
                </c:pt>
                <c:pt idx="91">
                  <c:v>-15.8</c:v>
                </c:pt>
                <c:pt idx="92">
                  <c:v>-15.7</c:v>
                </c:pt>
                <c:pt idx="93">
                  <c:v>-15.6</c:v>
                </c:pt>
                <c:pt idx="94">
                  <c:v>-15.5</c:v>
                </c:pt>
                <c:pt idx="95">
                  <c:v>-15.4</c:v>
                </c:pt>
                <c:pt idx="96">
                  <c:v>-15.3</c:v>
                </c:pt>
                <c:pt idx="97">
                  <c:v>-15.2</c:v>
                </c:pt>
                <c:pt idx="98">
                  <c:v>-15.1</c:v>
                </c:pt>
                <c:pt idx="99">
                  <c:v>-15</c:v>
                </c:pt>
                <c:pt idx="100">
                  <c:v>-14.9</c:v>
                </c:pt>
                <c:pt idx="101">
                  <c:v>-14.8</c:v>
                </c:pt>
                <c:pt idx="102">
                  <c:v>-14.7</c:v>
                </c:pt>
                <c:pt idx="103">
                  <c:v>-14.6</c:v>
                </c:pt>
                <c:pt idx="104">
                  <c:v>-14.5</c:v>
                </c:pt>
                <c:pt idx="105">
                  <c:v>-14.4</c:v>
                </c:pt>
                <c:pt idx="106">
                  <c:v>-14.3</c:v>
                </c:pt>
                <c:pt idx="107">
                  <c:v>-14.2</c:v>
                </c:pt>
                <c:pt idx="108">
                  <c:v>-14.1</c:v>
                </c:pt>
                <c:pt idx="109">
                  <c:v>-14</c:v>
                </c:pt>
                <c:pt idx="110">
                  <c:v>-13.9</c:v>
                </c:pt>
                <c:pt idx="111">
                  <c:v>-13.8</c:v>
                </c:pt>
                <c:pt idx="112">
                  <c:v>-13.7</c:v>
                </c:pt>
                <c:pt idx="113">
                  <c:v>-13.6</c:v>
                </c:pt>
                <c:pt idx="114">
                  <c:v>-13.5</c:v>
                </c:pt>
                <c:pt idx="115">
                  <c:v>-13.4</c:v>
                </c:pt>
                <c:pt idx="116">
                  <c:v>-13.3</c:v>
                </c:pt>
                <c:pt idx="117">
                  <c:v>-13.2</c:v>
                </c:pt>
                <c:pt idx="118">
                  <c:v>-13.1</c:v>
                </c:pt>
                <c:pt idx="119">
                  <c:v>-13</c:v>
                </c:pt>
                <c:pt idx="120">
                  <c:v>-12.9</c:v>
                </c:pt>
                <c:pt idx="121">
                  <c:v>-12.8</c:v>
                </c:pt>
                <c:pt idx="122">
                  <c:v>-12.7</c:v>
                </c:pt>
                <c:pt idx="123">
                  <c:v>-12.6</c:v>
                </c:pt>
                <c:pt idx="124">
                  <c:v>-12.5</c:v>
                </c:pt>
                <c:pt idx="125">
                  <c:v>-12.4</c:v>
                </c:pt>
                <c:pt idx="126">
                  <c:v>-12.3</c:v>
                </c:pt>
                <c:pt idx="127">
                  <c:v>-12.2</c:v>
                </c:pt>
                <c:pt idx="128">
                  <c:v>-12.1</c:v>
                </c:pt>
                <c:pt idx="129">
                  <c:v>-12</c:v>
                </c:pt>
                <c:pt idx="130">
                  <c:v>-11.9</c:v>
                </c:pt>
                <c:pt idx="131">
                  <c:v>-11.8</c:v>
                </c:pt>
                <c:pt idx="132">
                  <c:v>-11.7</c:v>
                </c:pt>
                <c:pt idx="133">
                  <c:v>-11.6</c:v>
                </c:pt>
                <c:pt idx="134">
                  <c:v>-11.5</c:v>
                </c:pt>
                <c:pt idx="135">
                  <c:v>-11.4</c:v>
                </c:pt>
                <c:pt idx="136">
                  <c:v>-11.3</c:v>
                </c:pt>
                <c:pt idx="137">
                  <c:v>-11.2</c:v>
                </c:pt>
                <c:pt idx="138">
                  <c:v>-11.1</c:v>
                </c:pt>
                <c:pt idx="139">
                  <c:v>-11</c:v>
                </c:pt>
                <c:pt idx="140">
                  <c:v>-10.9</c:v>
                </c:pt>
                <c:pt idx="141">
                  <c:v>-10.8</c:v>
                </c:pt>
                <c:pt idx="142">
                  <c:v>-10.7</c:v>
                </c:pt>
                <c:pt idx="143">
                  <c:v>-10.6</c:v>
                </c:pt>
                <c:pt idx="144">
                  <c:v>-10.5</c:v>
                </c:pt>
                <c:pt idx="145">
                  <c:v>-10.4</c:v>
                </c:pt>
                <c:pt idx="146">
                  <c:v>-10.3</c:v>
                </c:pt>
                <c:pt idx="147">
                  <c:v>-10.199999999999999</c:v>
                </c:pt>
                <c:pt idx="148">
                  <c:v>-10.1</c:v>
                </c:pt>
                <c:pt idx="149">
                  <c:v>-10</c:v>
                </c:pt>
                <c:pt idx="150">
                  <c:v>-9.9</c:v>
                </c:pt>
                <c:pt idx="151">
                  <c:v>-9.8000000000000007</c:v>
                </c:pt>
                <c:pt idx="152">
                  <c:v>-9.7000000000000011</c:v>
                </c:pt>
                <c:pt idx="153">
                  <c:v>-9.6</c:v>
                </c:pt>
                <c:pt idx="154">
                  <c:v>-9.5</c:v>
                </c:pt>
                <c:pt idx="155">
                  <c:v>-9.4</c:v>
                </c:pt>
                <c:pt idx="156">
                  <c:v>-9.3000000000000007</c:v>
                </c:pt>
                <c:pt idx="157">
                  <c:v>-9.2000000000000011</c:v>
                </c:pt>
                <c:pt idx="158">
                  <c:v>-9.1</c:v>
                </c:pt>
                <c:pt idx="159">
                  <c:v>-9</c:v>
                </c:pt>
                <c:pt idx="160">
                  <c:v>-8.9</c:v>
                </c:pt>
                <c:pt idx="161">
                  <c:v>-8.8000000000000007</c:v>
                </c:pt>
                <c:pt idx="162">
                  <c:v>-8.7000000000000011</c:v>
                </c:pt>
                <c:pt idx="163">
                  <c:v>-8.6</c:v>
                </c:pt>
                <c:pt idx="164">
                  <c:v>-8.5</c:v>
                </c:pt>
                <c:pt idx="165">
                  <c:v>-8.4</c:v>
                </c:pt>
                <c:pt idx="166">
                  <c:v>-8.3000000000000007</c:v>
                </c:pt>
                <c:pt idx="167">
                  <c:v>-8.2000000000000011</c:v>
                </c:pt>
                <c:pt idx="168">
                  <c:v>-8.1</c:v>
                </c:pt>
                <c:pt idx="169">
                  <c:v>-8</c:v>
                </c:pt>
                <c:pt idx="170">
                  <c:v>-7.9</c:v>
                </c:pt>
                <c:pt idx="171">
                  <c:v>-7.8</c:v>
                </c:pt>
                <c:pt idx="172">
                  <c:v>-7.7</c:v>
                </c:pt>
                <c:pt idx="173">
                  <c:v>-7.6</c:v>
                </c:pt>
                <c:pt idx="174">
                  <c:v>-7.5</c:v>
                </c:pt>
                <c:pt idx="175">
                  <c:v>-7.4</c:v>
                </c:pt>
                <c:pt idx="176">
                  <c:v>-7.3</c:v>
                </c:pt>
                <c:pt idx="177">
                  <c:v>-7.2</c:v>
                </c:pt>
                <c:pt idx="178">
                  <c:v>-7.1</c:v>
                </c:pt>
                <c:pt idx="179">
                  <c:v>-7</c:v>
                </c:pt>
                <c:pt idx="180">
                  <c:v>-6.9</c:v>
                </c:pt>
                <c:pt idx="181">
                  <c:v>-6.8</c:v>
                </c:pt>
                <c:pt idx="182">
                  <c:v>-6.7</c:v>
                </c:pt>
                <c:pt idx="183">
                  <c:v>-6.6</c:v>
                </c:pt>
                <c:pt idx="184">
                  <c:v>-6.5</c:v>
                </c:pt>
                <c:pt idx="185">
                  <c:v>-6.4</c:v>
                </c:pt>
                <c:pt idx="186">
                  <c:v>-6.3</c:v>
                </c:pt>
                <c:pt idx="187">
                  <c:v>-6.2</c:v>
                </c:pt>
                <c:pt idx="188">
                  <c:v>-6.1</c:v>
                </c:pt>
                <c:pt idx="189">
                  <c:v>-6</c:v>
                </c:pt>
                <c:pt idx="190">
                  <c:v>-5.9</c:v>
                </c:pt>
                <c:pt idx="191">
                  <c:v>-5.8</c:v>
                </c:pt>
                <c:pt idx="192">
                  <c:v>-5.7</c:v>
                </c:pt>
                <c:pt idx="193">
                  <c:v>-5.6</c:v>
                </c:pt>
                <c:pt idx="194">
                  <c:v>-5.5</c:v>
                </c:pt>
                <c:pt idx="195">
                  <c:v>-5.4</c:v>
                </c:pt>
                <c:pt idx="196">
                  <c:v>-5.3</c:v>
                </c:pt>
                <c:pt idx="197">
                  <c:v>-5.2</c:v>
                </c:pt>
                <c:pt idx="198">
                  <c:v>-5.0999999999999996</c:v>
                </c:pt>
                <c:pt idx="199">
                  <c:v>-5</c:v>
                </c:pt>
                <c:pt idx="200">
                  <c:v>-4.9000000000000004</c:v>
                </c:pt>
                <c:pt idx="201">
                  <c:v>-4.8</c:v>
                </c:pt>
                <c:pt idx="202">
                  <c:v>-4.7</c:v>
                </c:pt>
                <c:pt idx="203">
                  <c:v>-4.5999999999999996</c:v>
                </c:pt>
                <c:pt idx="204">
                  <c:v>-4.5</c:v>
                </c:pt>
                <c:pt idx="205">
                  <c:v>-4.4000000000000004</c:v>
                </c:pt>
                <c:pt idx="206">
                  <c:v>-4.3</c:v>
                </c:pt>
                <c:pt idx="207">
                  <c:v>-4.2</c:v>
                </c:pt>
                <c:pt idx="208">
                  <c:v>-4.0999999999999996</c:v>
                </c:pt>
                <c:pt idx="209">
                  <c:v>-4</c:v>
                </c:pt>
                <c:pt idx="210">
                  <c:v>-3.9</c:v>
                </c:pt>
                <c:pt idx="211">
                  <c:v>-3.8</c:v>
                </c:pt>
                <c:pt idx="212">
                  <c:v>-3.7</c:v>
                </c:pt>
                <c:pt idx="213">
                  <c:v>-3.6</c:v>
                </c:pt>
                <c:pt idx="214">
                  <c:v>-3.5</c:v>
                </c:pt>
                <c:pt idx="215">
                  <c:v>-3.4</c:v>
                </c:pt>
                <c:pt idx="216">
                  <c:v>-3.3</c:v>
                </c:pt>
                <c:pt idx="217">
                  <c:v>-3.2</c:v>
                </c:pt>
                <c:pt idx="218">
                  <c:v>-3.1</c:v>
                </c:pt>
                <c:pt idx="219">
                  <c:v>-3</c:v>
                </c:pt>
                <c:pt idx="220">
                  <c:v>-2.9</c:v>
                </c:pt>
                <c:pt idx="221">
                  <c:v>-2.8</c:v>
                </c:pt>
                <c:pt idx="222">
                  <c:v>-2.7</c:v>
                </c:pt>
                <c:pt idx="223">
                  <c:v>-2.6</c:v>
                </c:pt>
                <c:pt idx="224">
                  <c:v>-2.5</c:v>
                </c:pt>
                <c:pt idx="225">
                  <c:v>-2.4</c:v>
                </c:pt>
                <c:pt idx="226">
                  <c:v>-2.2999999999999998</c:v>
                </c:pt>
                <c:pt idx="227">
                  <c:v>-2.2000000000000002</c:v>
                </c:pt>
                <c:pt idx="228">
                  <c:v>-2.1</c:v>
                </c:pt>
                <c:pt idx="229">
                  <c:v>-2</c:v>
                </c:pt>
                <c:pt idx="230">
                  <c:v>-1.9</c:v>
                </c:pt>
                <c:pt idx="231">
                  <c:v>-1.8</c:v>
                </c:pt>
                <c:pt idx="232">
                  <c:v>-1.7</c:v>
                </c:pt>
                <c:pt idx="233">
                  <c:v>-1.6</c:v>
                </c:pt>
                <c:pt idx="234">
                  <c:v>-1.5</c:v>
                </c:pt>
                <c:pt idx="235">
                  <c:v>-1.4</c:v>
                </c:pt>
                <c:pt idx="236">
                  <c:v>-1.3</c:v>
                </c:pt>
                <c:pt idx="237">
                  <c:v>-1.2</c:v>
                </c:pt>
                <c:pt idx="238">
                  <c:v>-1.1000000000000001</c:v>
                </c:pt>
                <c:pt idx="239">
                  <c:v>-1</c:v>
                </c:pt>
                <c:pt idx="240">
                  <c:v>-0.9</c:v>
                </c:pt>
                <c:pt idx="241">
                  <c:v>-0.8</c:v>
                </c:pt>
                <c:pt idx="242">
                  <c:v>-0.7</c:v>
                </c:pt>
                <c:pt idx="243">
                  <c:v>-0.6</c:v>
                </c:pt>
                <c:pt idx="244">
                  <c:v>-0.5</c:v>
                </c:pt>
                <c:pt idx="245">
                  <c:v>-0.4</c:v>
                </c:pt>
                <c:pt idx="246">
                  <c:v>-0.3</c:v>
                </c:pt>
                <c:pt idx="247">
                  <c:v>-0.2</c:v>
                </c:pt>
                <c:pt idx="248">
                  <c:v>-0.1</c:v>
                </c:pt>
                <c:pt idx="249">
                  <c:v>0</c:v>
                </c:pt>
                <c:pt idx="250">
                  <c:v>9.9999999999500502E-2</c:v>
                </c:pt>
                <c:pt idx="251">
                  <c:v>0.19999999999950199</c:v>
                </c:pt>
                <c:pt idx="252">
                  <c:v>0.2999999999995</c:v>
                </c:pt>
                <c:pt idx="253">
                  <c:v>0.39999999999950098</c:v>
                </c:pt>
                <c:pt idx="254">
                  <c:v>0.49999999999950301</c:v>
                </c:pt>
                <c:pt idx="255">
                  <c:v>0.59999999999950004</c:v>
                </c:pt>
                <c:pt idx="256">
                  <c:v>0.69999999999950202</c:v>
                </c:pt>
                <c:pt idx="257">
                  <c:v>0.7999999999995</c:v>
                </c:pt>
                <c:pt idx="258">
                  <c:v>0.89999999999950098</c:v>
                </c:pt>
                <c:pt idx="259">
                  <c:v>0.99999999999940303</c:v>
                </c:pt>
                <c:pt idx="260">
                  <c:v>1.0999999999993999</c:v>
                </c:pt>
                <c:pt idx="261">
                  <c:v>1.1999999999994</c:v>
                </c:pt>
                <c:pt idx="262">
                  <c:v>1.2999999999994001</c:v>
                </c:pt>
                <c:pt idx="263">
                  <c:v>1.3999999999993999</c:v>
                </c:pt>
                <c:pt idx="264">
                  <c:v>1.4999999999994</c:v>
                </c:pt>
                <c:pt idx="265">
                  <c:v>1.5999999999993999</c:v>
                </c:pt>
                <c:pt idx="266">
                  <c:v>1.6999999999994</c:v>
                </c:pt>
                <c:pt idx="267">
                  <c:v>1.7999999999994001</c:v>
                </c:pt>
                <c:pt idx="268">
                  <c:v>1.8999999999993999</c:v>
                </c:pt>
                <c:pt idx="269">
                  <c:v>1.9999999999994</c:v>
                </c:pt>
                <c:pt idx="270">
                  <c:v>2.0999999999994001</c:v>
                </c:pt>
                <c:pt idx="271">
                  <c:v>2.1999999999994002</c:v>
                </c:pt>
                <c:pt idx="272">
                  <c:v>2.2999999999993999</c:v>
                </c:pt>
                <c:pt idx="273">
                  <c:v>2.3999999999993991</c:v>
                </c:pt>
                <c:pt idx="274">
                  <c:v>2.4999999999994</c:v>
                </c:pt>
                <c:pt idx="275">
                  <c:v>2.5999999999994001</c:v>
                </c:pt>
                <c:pt idx="276">
                  <c:v>2.6999999999994002</c:v>
                </c:pt>
                <c:pt idx="277">
                  <c:v>2.7999999999993999</c:v>
                </c:pt>
                <c:pt idx="278">
                  <c:v>2.8999999999993991</c:v>
                </c:pt>
                <c:pt idx="279">
                  <c:v>2.9999999999994</c:v>
                </c:pt>
                <c:pt idx="280">
                  <c:v>3.0999999999994001</c:v>
                </c:pt>
                <c:pt idx="281">
                  <c:v>3.1999999999994002</c:v>
                </c:pt>
                <c:pt idx="282">
                  <c:v>3.2999999999993999</c:v>
                </c:pt>
                <c:pt idx="283">
                  <c:v>3.3999999999993991</c:v>
                </c:pt>
                <c:pt idx="284">
                  <c:v>3.4999999999994</c:v>
                </c:pt>
                <c:pt idx="285">
                  <c:v>3.5999999999994001</c:v>
                </c:pt>
                <c:pt idx="286">
                  <c:v>3.6999999999994002</c:v>
                </c:pt>
                <c:pt idx="287">
                  <c:v>3.7999999999993999</c:v>
                </c:pt>
                <c:pt idx="288">
                  <c:v>3.8999999999993991</c:v>
                </c:pt>
                <c:pt idx="289">
                  <c:v>3.9999999999994</c:v>
                </c:pt>
                <c:pt idx="290">
                  <c:v>4.0999999999994001</c:v>
                </c:pt>
                <c:pt idx="291">
                  <c:v>4.1999999999993998</c:v>
                </c:pt>
                <c:pt idx="292">
                  <c:v>4.2999999999994003</c:v>
                </c:pt>
                <c:pt idx="293">
                  <c:v>4.3999999999993999</c:v>
                </c:pt>
                <c:pt idx="294">
                  <c:v>4.4999999999993996</c:v>
                </c:pt>
                <c:pt idx="295">
                  <c:v>4.5999999999994001</c:v>
                </c:pt>
                <c:pt idx="296">
                  <c:v>4.6999999999993998</c:v>
                </c:pt>
                <c:pt idx="297">
                  <c:v>4.7999999999994003</c:v>
                </c:pt>
                <c:pt idx="298">
                  <c:v>4.8999999999993999</c:v>
                </c:pt>
                <c:pt idx="299">
                  <c:v>4.9999999999993996</c:v>
                </c:pt>
                <c:pt idx="300">
                  <c:v>5.0999999999994001</c:v>
                </c:pt>
                <c:pt idx="301">
                  <c:v>5.1999999999993998</c:v>
                </c:pt>
                <c:pt idx="302">
                  <c:v>5.2999999999994003</c:v>
                </c:pt>
                <c:pt idx="303">
                  <c:v>5.3999999999993999</c:v>
                </c:pt>
                <c:pt idx="304">
                  <c:v>5.4999999999993996</c:v>
                </c:pt>
                <c:pt idx="305">
                  <c:v>5.5999999999992998</c:v>
                </c:pt>
                <c:pt idx="306">
                  <c:v>5.6999999999993003</c:v>
                </c:pt>
                <c:pt idx="307">
                  <c:v>5.7999999999992999</c:v>
                </c:pt>
                <c:pt idx="308">
                  <c:v>5.8999999999992996</c:v>
                </c:pt>
                <c:pt idx="309">
                  <c:v>5.9999999999993001</c:v>
                </c:pt>
                <c:pt idx="310">
                  <c:v>6.0999999999992998</c:v>
                </c:pt>
                <c:pt idx="311">
                  <c:v>6.1999999999993003</c:v>
                </c:pt>
                <c:pt idx="312">
                  <c:v>6.2999999999992999</c:v>
                </c:pt>
                <c:pt idx="313">
                  <c:v>6.3999999999992996</c:v>
                </c:pt>
                <c:pt idx="314">
                  <c:v>6.4999999999993001</c:v>
                </c:pt>
                <c:pt idx="315">
                  <c:v>6.5999999999992998</c:v>
                </c:pt>
                <c:pt idx="316">
                  <c:v>6.6999999999993003</c:v>
                </c:pt>
                <c:pt idx="317">
                  <c:v>6.7999999999992999</c:v>
                </c:pt>
                <c:pt idx="318">
                  <c:v>6.8999999999992996</c:v>
                </c:pt>
                <c:pt idx="319">
                  <c:v>6.9999999999993001</c:v>
                </c:pt>
                <c:pt idx="320">
                  <c:v>7.0999999999992998</c:v>
                </c:pt>
                <c:pt idx="321">
                  <c:v>7.1999999999993003</c:v>
                </c:pt>
                <c:pt idx="322">
                  <c:v>7.2999999999992999</c:v>
                </c:pt>
                <c:pt idx="323">
                  <c:v>7.3999999999992996</c:v>
                </c:pt>
                <c:pt idx="324">
                  <c:v>7.4999999999993001</c:v>
                </c:pt>
                <c:pt idx="325">
                  <c:v>7.5999999999992998</c:v>
                </c:pt>
                <c:pt idx="326">
                  <c:v>7.6999999999993003</c:v>
                </c:pt>
                <c:pt idx="327">
                  <c:v>7.7999999999992999</c:v>
                </c:pt>
                <c:pt idx="328">
                  <c:v>7.8999999999992996</c:v>
                </c:pt>
                <c:pt idx="329">
                  <c:v>7.9999999999993001</c:v>
                </c:pt>
                <c:pt idx="330">
                  <c:v>8.0999999999992998</c:v>
                </c:pt>
                <c:pt idx="331">
                  <c:v>8.1999999999992994</c:v>
                </c:pt>
                <c:pt idx="332">
                  <c:v>8.2999999999993008</c:v>
                </c:pt>
                <c:pt idx="333">
                  <c:v>8.3999999999993005</c:v>
                </c:pt>
                <c:pt idx="334">
                  <c:v>8.4999999999993001</c:v>
                </c:pt>
                <c:pt idx="335">
                  <c:v>8.5999999999992998</c:v>
                </c:pt>
                <c:pt idx="336">
                  <c:v>8.6999999999992994</c:v>
                </c:pt>
                <c:pt idx="337">
                  <c:v>8.7999999999993008</c:v>
                </c:pt>
                <c:pt idx="338">
                  <c:v>8.8999999999993005</c:v>
                </c:pt>
                <c:pt idx="339">
                  <c:v>8.9999999999993001</c:v>
                </c:pt>
                <c:pt idx="340">
                  <c:v>9.0999999999992998</c:v>
                </c:pt>
                <c:pt idx="341">
                  <c:v>9.1999999999992994</c:v>
                </c:pt>
                <c:pt idx="342">
                  <c:v>9.2999999999993008</c:v>
                </c:pt>
                <c:pt idx="343">
                  <c:v>9.3999999999993005</c:v>
                </c:pt>
                <c:pt idx="344">
                  <c:v>9.4999999999993001</c:v>
                </c:pt>
                <c:pt idx="345">
                  <c:v>9.5999999999992998</c:v>
                </c:pt>
                <c:pt idx="346">
                  <c:v>9.6999999999992994</c:v>
                </c:pt>
                <c:pt idx="347">
                  <c:v>9.7999999999993008</c:v>
                </c:pt>
                <c:pt idx="348">
                  <c:v>9.8999999999993005</c:v>
                </c:pt>
                <c:pt idx="349">
                  <c:v>9.9999999999993001</c:v>
                </c:pt>
                <c:pt idx="350">
                  <c:v>10.0999999999993</c:v>
                </c:pt>
                <c:pt idx="351">
                  <c:v>10.199999999999299</c:v>
                </c:pt>
                <c:pt idx="352">
                  <c:v>10.2999999999992</c:v>
                </c:pt>
                <c:pt idx="353">
                  <c:v>10.399999999999199</c:v>
                </c:pt>
                <c:pt idx="354">
                  <c:v>10.499999999999201</c:v>
                </c:pt>
                <c:pt idx="355">
                  <c:v>10.5999999999992</c:v>
                </c:pt>
                <c:pt idx="356">
                  <c:v>10.6999999999992</c:v>
                </c:pt>
                <c:pt idx="357">
                  <c:v>10.7999999999992</c:v>
                </c:pt>
                <c:pt idx="358">
                  <c:v>10.899999999999199</c:v>
                </c:pt>
                <c:pt idx="359">
                  <c:v>10.999999999999201</c:v>
                </c:pt>
                <c:pt idx="360">
                  <c:v>11.0999999999992</c:v>
                </c:pt>
                <c:pt idx="361">
                  <c:v>11.1999999999992</c:v>
                </c:pt>
                <c:pt idx="362">
                  <c:v>11.2999999999992</c:v>
                </c:pt>
                <c:pt idx="363">
                  <c:v>11.399999999999199</c:v>
                </c:pt>
                <c:pt idx="364">
                  <c:v>11.499999999999201</c:v>
                </c:pt>
                <c:pt idx="365">
                  <c:v>11.5999999999992</c:v>
                </c:pt>
                <c:pt idx="366">
                  <c:v>11.6999999999992</c:v>
                </c:pt>
                <c:pt idx="367">
                  <c:v>11.7999999999992</c:v>
                </c:pt>
                <c:pt idx="368">
                  <c:v>11.899999999999199</c:v>
                </c:pt>
                <c:pt idx="369">
                  <c:v>11.999999999999201</c:v>
                </c:pt>
                <c:pt idx="370">
                  <c:v>12.0999999999992</c:v>
                </c:pt>
                <c:pt idx="371">
                  <c:v>12.1999999999992</c:v>
                </c:pt>
                <c:pt idx="372">
                  <c:v>12.2999999999992</c:v>
                </c:pt>
                <c:pt idx="373">
                  <c:v>12.399999999999199</c:v>
                </c:pt>
                <c:pt idx="374">
                  <c:v>12.499999999999201</c:v>
                </c:pt>
                <c:pt idx="375">
                  <c:v>12.5999999999992</c:v>
                </c:pt>
                <c:pt idx="376">
                  <c:v>12.6999999999992</c:v>
                </c:pt>
                <c:pt idx="377">
                  <c:v>12.7999999999992</c:v>
                </c:pt>
                <c:pt idx="378">
                  <c:v>12.899999999999199</c:v>
                </c:pt>
                <c:pt idx="379">
                  <c:v>12.999999999999201</c:v>
                </c:pt>
                <c:pt idx="380">
                  <c:v>13.0999999999992</c:v>
                </c:pt>
                <c:pt idx="381">
                  <c:v>13.1999999999992</c:v>
                </c:pt>
                <c:pt idx="382">
                  <c:v>13.2999999999992</c:v>
                </c:pt>
                <c:pt idx="383">
                  <c:v>13.399999999999199</c:v>
                </c:pt>
                <c:pt idx="384">
                  <c:v>13.499999999999201</c:v>
                </c:pt>
                <c:pt idx="385">
                  <c:v>13.5999999999992</c:v>
                </c:pt>
                <c:pt idx="386">
                  <c:v>13.6999999999992</c:v>
                </c:pt>
                <c:pt idx="387">
                  <c:v>13.7999999999992</c:v>
                </c:pt>
                <c:pt idx="388">
                  <c:v>13.899999999999199</c:v>
                </c:pt>
                <c:pt idx="389">
                  <c:v>13.999999999999201</c:v>
                </c:pt>
                <c:pt idx="390">
                  <c:v>14.0999999999992</c:v>
                </c:pt>
                <c:pt idx="391">
                  <c:v>14.1999999999992</c:v>
                </c:pt>
                <c:pt idx="392">
                  <c:v>14.2999999999992</c:v>
                </c:pt>
                <c:pt idx="393">
                  <c:v>14.399999999999199</c:v>
                </c:pt>
                <c:pt idx="394">
                  <c:v>14.499999999999201</c:v>
                </c:pt>
                <c:pt idx="395">
                  <c:v>14.5999999999992</c:v>
                </c:pt>
                <c:pt idx="396">
                  <c:v>14.6999999999992</c:v>
                </c:pt>
                <c:pt idx="397">
                  <c:v>14.7999999999992</c:v>
                </c:pt>
                <c:pt idx="398">
                  <c:v>14.899999999999199</c:v>
                </c:pt>
                <c:pt idx="399">
                  <c:v>14.999999999999201</c:v>
                </c:pt>
                <c:pt idx="400">
                  <c:v>15.099999999999101</c:v>
                </c:pt>
                <c:pt idx="401">
                  <c:v>15.1999999999991</c:v>
                </c:pt>
                <c:pt idx="402">
                  <c:v>15.2999999999991</c:v>
                </c:pt>
                <c:pt idx="403">
                  <c:v>15.3999999999991</c:v>
                </c:pt>
                <c:pt idx="404">
                  <c:v>15.499999999999099</c:v>
                </c:pt>
                <c:pt idx="405">
                  <c:v>15.599999999999101</c:v>
                </c:pt>
                <c:pt idx="406">
                  <c:v>15.6999999999991</c:v>
                </c:pt>
                <c:pt idx="407">
                  <c:v>15.7999999999991</c:v>
                </c:pt>
                <c:pt idx="408">
                  <c:v>15.8999999999991</c:v>
                </c:pt>
                <c:pt idx="409">
                  <c:v>15.999999999999099</c:v>
                </c:pt>
                <c:pt idx="410">
                  <c:v>16.099999999999099</c:v>
                </c:pt>
                <c:pt idx="411">
                  <c:v>16.1999999999991</c:v>
                </c:pt>
                <c:pt idx="412">
                  <c:v>16.299999999999091</c:v>
                </c:pt>
                <c:pt idx="413">
                  <c:v>16.3999999999991</c:v>
                </c:pt>
                <c:pt idx="414">
                  <c:v>16.499999999999101</c:v>
                </c:pt>
                <c:pt idx="415">
                  <c:v>16.599999999999099</c:v>
                </c:pt>
                <c:pt idx="416">
                  <c:v>16.6999999999991</c:v>
                </c:pt>
                <c:pt idx="417">
                  <c:v>16.799999999999091</c:v>
                </c:pt>
                <c:pt idx="418">
                  <c:v>16.8999999999991</c:v>
                </c:pt>
                <c:pt idx="419">
                  <c:v>16.999999999999101</c:v>
                </c:pt>
                <c:pt idx="420">
                  <c:v>17.099999999999099</c:v>
                </c:pt>
                <c:pt idx="421">
                  <c:v>17.1999999999991</c:v>
                </c:pt>
                <c:pt idx="422">
                  <c:v>17.299999999999091</c:v>
                </c:pt>
                <c:pt idx="423">
                  <c:v>17.3999999999991</c:v>
                </c:pt>
                <c:pt idx="424">
                  <c:v>17.499999999999101</c:v>
                </c:pt>
                <c:pt idx="425">
                  <c:v>17.599999999999099</c:v>
                </c:pt>
                <c:pt idx="426">
                  <c:v>17.6999999999991</c:v>
                </c:pt>
                <c:pt idx="427">
                  <c:v>17.799999999999091</c:v>
                </c:pt>
                <c:pt idx="428">
                  <c:v>17.8999999999991</c:v>
                </c:pt>
                <c:pt idx="429">
                  <c:v>17.999999999999101</c:v>
                </c:pt>
                <c:pt idx="430">
                  <c:v>18.099999999999099</c:v>
                </c:pt>
                <c:pt idx="431">
                  <c:v>18.1999999999991</c:v>
                </c:pt>
                <c:pt idx="432">
                  <c:v>18.299999999999091</c:v>
                </c:pt>
                <c:pt idx="433">
                  <c:v>18.3999999999991</c:v>
                </c:pt>
                <c:pt idx="434">
                  <c:v>18.499999999999101</c:v>
                </c:pt>
                <c:pt idx="435">
                  <c:v>18.599999999999099</c:v>
                </c:pt>
                <c:pt idx="436">
                  <c:v>18.6999999999991</c:v>
                </c:pt>
                <c:pt idx="437">
                  <c:v>18.799999999999091</c:v>
                </c:pt>
                <c:pt idx="438">
                  <c:v>18.8999999999991</c:v>
                </c:pt>
                <c:pt idx="439">
                  <c:v>18.999999999999101</c:v>
                </c:pt>
                <c:pt idx="440">
                  <c:v>19.099999999999099</c:v>
                </c:pt>
                <c:pt idx="441">
                  <c:v>19.1999999999991</c:v>
                </c:pt>
                <c:pt idx="442">
                  <c:v>19.299999999999091</c:v>
                </c:pt>
                <c:pt idx="443">
                  <c:v>19.3999999999991</c:v>
                </c:pt>
                <c:pt idx="444">
                  <c:v>19.499999999999101</c:v>
                </c:pt>
                <c:pt idx="445">
                  <c:v>19.599999999999</c:v>
                </c:pt>
                <c:pt idx="446">
                  <c:v>19.699999999999001</c:v>
                </c:pt>
                <c:pt idx="447">
                  <c:v>19.799999999999091</c:v>
                </c:pt>
                <c:pt idx="448">
                  <c:v>19.899999999999</c:v>
                </c:pt>
                <c:pt idx="449">
                  <c:v>19.999999999999002</c:v>
                </c:pt>
                <c:pt idx="450">
                  <c:v>20.099999999999</c:v>
                </c:pt>
                <c:pt idx="451">
                  <c:v>20.199999999999001</c:v>
                </c:pt>
                <c:pt idx="452">
                  <c:v>20.299999999998999</c:v>
                </c:pt>
                <c:pt idx="453">
                  <c:v>20.399999999999</c:v>
                </c:pt>
                <c:pt idx="454">
                  <c:v>20.499999999999002</c:v>
                </c:pt>
                <c:pt idx="455">
                  <c:v>20.599999999999</c:v>
                </c:pt>
                <c:pt idx="456">
                  <c:v>20.699999999999001</c:v>
                </c:pt>
                <c:pt idx="457">
                  <c:v>20.799999999998999</c:v>
                </c:pt>
                <c:pt idx="458">
                  <c:v>20.899999999999</c:v>
                </c:pt>
                <c:pt idx="459">
                  <c:v>20.999999999999002</c:v>
                </c:pt>
                <c:pt idx="460">
                  <c:v>21.099999999999</c:v>
                </c:pt>
                <c:pt idx="461">
                  <c:v>21.199999999999001</c:v>
                </c:pt>
                <c:pt idx="462">
                  <c:v>21.299999999998999</c:v>
                </c:pt>
                <c:pt idx="463">
                  <c:v>21.399999999999</c:v>
                </c:pt>
                <c:pt idx="464">
                  <c:v>21.499999999999002</c:v>
                </c:pt>
                <c:pt idx="465">
                  <c:v>21.599999999999</c:v>
                </c:pt>
                <c:pt idx="466">
                  <c:v>21.699999999999001</c:v>
                </c:pt>
                <c:pt idx="467">
                  <c:v>21.799999999998999</c:v>
                </c:pt>
                <c:pt idx="468">
                  <c:v>21.899999999999</c:v>
                </c:pt>
                <c:pt idx="469">
                  <c:v>21.999999999999002</c:v>
                </c:pt>
                <c:pt idx="470">
                  <c:v>22.099999999999</c:v>
                </c:pt>
                <c:pt idx="471">
                  <c:v>22.199999999999001</c:v>
                </c:pt>
                <c:pt idx="472">
                  <c:v>22.299999999998999</c:v>
                </c:pt>
                <c:pt idx="473">
                  <c:v>22.399999999999</c:v>
                </c:pt>
                <c:pt idx="474">
                  <c:v>22.499999999999002</c:v>
                </c:pt>
                <c:pt idx="475">
                  <c:v>22.599999999999</c:v>
                </c:pt>
                <c:pt idx="476">
                  <c:v>22.699999999999001</c:v>
                </c:pt>
                <c:pt idx="477">
                  <c:v>22.799999999998999</c:v>
                </c:pt>
                <c:pt idx="478">
                  <c:v>22.899999999999</c:v>
                </c:pt>
                <c:pt idx="479">
                  <c:v>22.999999999999002</c:v>
                </c:pt>
                <c:pt idx="480">
                  <c:v>23.099999999999</c:v>
                </c:pt>
                <c:pt idx="481">
                  <c:v>23.199999999999001</c:v>
                </c:pt>
                <c:pt idx="482">
                  <c:v>23.299999999998999</c:v>
                </c:pt>
                <c:pt idx="483">
                  <c:v>23.399999999999</c:v>
                </c:pt>
                <c:pt idx="484">
                  <c:v>23.499999999999002</c:v>
                </c:pt>
                <c:pt idx="485">
                  <c:v>23.599999999999</c:v>
                </c:pt>
                <c:pt idx="486">
                  <c:v>23.699999999999001</c:v>
                </c:pt>
                <c:pt idx="487">
                  <c:v>23.799999999998999</c:v>
                </c:pt>
                <c:pt idx="488">
                  <c:v>23.899999999999</c:v>
                </c:pt>
                <c:pt idx="489">
                  <c:v>23.999999999999002</c:v>
                </c:pt>
                <c:pt idx="490">
                  <c:v>24.099999999999</c:v>
                </c:pt>
                <c:pt idx="491">
                  <c:v>24.199999999999001</c:v>
                </c:pt>
                <c:pt idx="492">
                  <c:v>24.299999999998999</c:v>
                </c:pt>
                <c:pt idx="493">
                  <c:v>24.399999999998901</c:v>
                </c:pt>
                <c:pt idx="494">
                  <c:v>24.499999999998899</c:v>
                </c:pt>
                <c:pt idx="495">
                  <c:v>24.5999999999989</c:v>
                </c:pt>
                <c:pt idx="496">
                  <c:v>24.699999999998902</c:v>
                </c:pt>
                <c:pt idx="497">
                  <c:v>24.799999999998899</c:v>
                </c:pt>
                <c:pt idx="498">
                  <c:v>24.899999999998901</c:v>
                </c:pt>
                <c:pt idx="499">
                  <c:v>24.999999999998899</c:v>
                </c:pt>
                <c:pt idx="500">
                  <c:v>25.0999999999989</c:v>
                </c:pt>
                <c:pt idx="501">
                  <c:v>25.199999999998909</c:v>
                </c:pt>
                <c:pt idx="502">
                  <c:v>25.299999999998899</c:v>
                </c:pt>
                <c:pt idx="503">
                  <c:v>25.399999999998901</c:v>
                </c:pt>
                <c:pt idx="504">
                  <c:v>25.499999999998899</c:v>
                </c:pt>
                <c:pt idx="505">
                  <c:v>25.5999999999989</c:v>
                </c:pt>
                <c:pt idx="506">
                  <c:v>25.699999999998902</c:v>
                </c:pt>
                <c:pt idx="507">
                  <c:v>25.799999999998899</c:v>
                </c:pt>
                <c:pt idx="508">
                  <c:v>25.899999999998901</c:v>
                </c:pt>
                <c:pt idx="509">
                  <c:v>25.999999999998899</c:v>
                </c:pt>
                <c:pt idx="510">
                  <c:v>26.0999999999989</c:v>
                </c:pt>
                <c:pt idx="511">
                  <c:v>26.199999999998909</c:v>
                </c:pt>
                <c:pt idx="512">
                  <c:v>26.299999999998899</c:v>
                </c:pt>
                <c:pt idx="513">
                  <c:v>26.399999999998901</c:v>
                </c:pt>
                <c:pt idx="514">
                  <c:v>26.499999999998899</c:v>
                </c:pt>
                <c:pt idx="515">
                  <c:v>26.5999999999989</c:v>
                </c:pt>
                <c:pt idx="516">
                  <c:v>26.699999999998902</c:v>
                </c:pt>
                <c:pt idx="517">
                  <c:v>26.799999999998899</c:v>
                </c:pt>
                <c:pt idx="518">
                  <c:v>26.899999999998901</c:v>
                </c:pt>
                <c:pt idx="519">
                  <c:v>26.999999999998899</c:v>
                </c:pt>
                <c:pt idx="520">
                  <c:v>27.0999999999989</c:v>
                </c:pt>
                <c:pt idx="521">
                  <c:v>27.199999999998909</c:v>
                </c:pt>
                <c:pt idx="522">
                  <c:v>27.299999999998899</c:v>
                </c:pt>
                <c:pt idx="523">
                  <c:v>27.399999999998901</c:v>
                </c:pt>
                <c:pt idx="524">
                  <c:v>27.499999999998899</c:v>
                </c:pt>
                <c:pt idx="525">
                  <c:v>27.5999999999989</c:v>
                </c:pt>
                <c:pt idx="526">
                  <c:v>27.699999999998902</c:v>
                </c:pt>
                <c:pt idx="527">
                  <c:v>27.799999999998899</c:v>
                </c:pt>
                <c:pt idx="528">
                  <c:v>27.899999999998901</c:v>
                </c:pt>
                <c:pt idx="529">
                  <c:v>27.999999999998899</c:v>
                </c:pt>
                <c:pt idx="530">
                  <c:v>28.0999999999989</c:v>
                </c:pt>
                <c:pt idx="531">
                  <c:v>28.199999999998909</c:v>
                </c:pt>
                <c:pt idx="532">
                  <c:v>28.299999999998899</c:v>
                </c:pt>
                <c:pt idx="533">
                  <c:v>28.399999999998901</c:v>
                </c:pt>
                <c:pt idx="534">
                  <c:v>28.499999999998899</c:v>
                </c:pt>
                <c:pt idx="535">
                  <c:v>28.5999999999989</c:v>
                </c:pt>
                <c:pt idx="536">
                  <c:v>28.699999999998902</c:v>
                </c:pt>
                <c:pt idx="537">
                  <c:v>28.799999999998899</c:v>
                </c:pt>
                <c:pt idx="538">
                  <c:v>28.899999999998901</c:v>
                </c:pt>
                <c:pt idx="539">
                  <c:v>28.999999999998899</c:v>
                </c:pt>
                <c:pt idx="540">
                  <c:v>29.099999999998801</c:v>
                </c:pt>
                <c:pt idx="541">
                  <c:v>29.199999999998798</c:v>
                </c:pt>
                <c:pt idx="542">
                  <c:v>29.2999999999988</c:v>
                </c:pt>
                <c:pt idx="543">
                  <c:v>29.399999999998801</c:v>
                </c:pt>
                <c:pt idx="544">
                  <c:v>29.499999999998799</c:v>
                </c:pt>
                <c:pt idx="545">
                  <c:v>29.599999999998801</c:v>
                </c:pt>
                <c:pt idx="546">
                  <c:v>29.699999999998798</c:v>
                </c:pt>
                <c:pt idx="547">
                  <c:v>29.7999999999988</c:v>
                </c:pt>
                <c:pt idx="548">
                  <c:v>29.899999999998801</c:v>
                </c:pt>
                <c:pt idx="549">
                  <c:v>29.999999999998799</c:v>
                </c:pt>
                <c:pt idx="550">
                  <c:v>30.099999999998801</c:v>
                </c:pt>
                <c:pt idx="551">
                  <c:v>30.199999999998798</c:v>
                </c:pt>
                <c:pt idx="552">
                  <c:v>30.2999999999988</c:v>
                </c:pt>
                <c:pt idx="553">
                  <c:v>30.399999999998801</c:v>
                </c:pt>
                <c:pt idx="554">
                  <c:v>30.499999999998799</c:v>
                </c:pt>
                <c:pt idx="555">
                  <c:v>30.599999999998801</c:v>
                </c:pt>
                <c:pt idx="556">
                  <c:v>30.699999999998798</c:v>
                </c:pt>
                <c:pt idx="557">
                  <c:v>30.7999999999988</c:v>
                </c:pt>
                <c:pt idx="558">
                  <c:v>30.899999999998801</c:v>
                </c:pt>
                <c:pt idx="559">
                  <c:v>30.999999999998799</c:v>
                </c:pt>
                <c:pt idx="560">
                  <c:v>31.099999999998801</c:v>
                </c:pt>
                <c:pt idx="561">
                  <c:v>31.199999999998798</c:v>
                </c:pt>
                <c:pt idx="562">
                  <c:v>31.2999999999988</c:v>
                </c:pt>
                <c:pt idx="563">
                  <c:v>31.399999999998801</c:v>
                </c:pt>
                <c:pt idx="564">
                  <c:v>31.499999999998799</c:v>
                </c:pt>
                <c:pt idx="565">
                  <c:v>31.599999999998801</c:v>
                </c:pt>
                <c:pt idx="566">
                  <c:v>31.699999999998798</c:v>
                </c:pt>
                <c:pt idx="567">
                  <c:v>31.7999999999988</c:v>
                </c:pt>
                <c:pt idx="568">
                  <c:v>31.899999999998801</c:v>
                </c:pt>
                <c:pt idx="569">
                  <c:v>31.999999999998799</c:v>
                </c:pt>
                <c:pt idx="570">
                  <c:v>32.099999999998801</c:v>
                </c:pt>
                <c:pt idx="571">
                  <c:v>32.199999999998802</c:v>
                </c:pt>
                <c:pt idx="572">
                  <c:v>32.299999999998803</c:v>
                </c:pt>
                <c:pt idx="573">
                  <c:v>32.399999999998798</c:v>
                </c:pt>
                <c:pt idx="574">
                  <c:v>32.499999999998799</c:v>
                </c:pt>
                <c:pt idx="575">
                  <c:v>32.599999999998801</c:v>
                </c:pt>
                <c:pt idx="576">
                  <c:v>32.699999999998802</c:v>
                </c:pt>
                <c:pt idx="577">
                  <c:v>32.799999999998803</c:v>
                </c:pt>
                <c:pt idx="578">
                  <c:v>32.899999999998798</c:v>
                </c:pt>
                <c:pt idx="579">
                  <c:v>32.999999999998799</c:v>
                </c:pt>
                <c:pt idx="580">
                  <c:v>33.099999999998801</c:v>
                </c:pt>
                <c:pt idx="581">
                  <c:v>33.199999999998802</c:v>
                </c:pt>
                <c:pt idx="582">
                  <c:v>33.299999999998803</c:v>
                </c:pt>
                <c:pt idx="583">
                  <c:v>33.399999999998798</c:v>
                </c:pt>
                <c:pt idx="584">
                  <c:v>33.499999999998799</c:v>
                </c:pt>
                <c:pt idx="585">
                  <c:v>33.599999999998701</c:v>
                </c:pt>
                <c:pt idx="586">
                  <c:v>33.699999999998802</c:v>
                </c:pt>
                <c:pt idx="587">
                  <c:v>33.799999999998803</c:v>
                </c:pt>
                <c:pt idx="588">
                  <c:v>33.899999999998698</c:v>
                </c:pt>
                <c:pt idx="589">
                  <c:v>33.9999999999987</c:v>
                </c:pt>
                <c:pt idx="590">
                  <c:v>34.099999999998701</c:v>
                </c:pt>
                <c:pt idx="591">
                  <c:v>34.199999999998703</c:v>
                </c:pt>
                <c:pt idx="592">
                  <c:v>34.299999999998697</c:v>
                </c:pt>
                <c:pt idx="593">
                  <c:v>34.399999999998698</c:v>
                </c:pt>
                <c:pt idx="594">
                  <c:v>34.4999999999987</c:v>
                </c:pt>
                <c:pt idx="595">
                  <c:v>34.599999999998701</c:v>
                </c:pt>
                <c:pt idx="596">
                  <c:v>34.699999999998703</c:v>
                </c:pt>
                <c:pt idx="597">
                  <c:v>34.799999999998697</c:v>
                </c:pt>
                <c:pt idx="598">
                  <c:v>34.899999999998698</c:v>
                </c:pt>
                <c:pt idx="599">
                  <c:v>34.9999999999987</c:v>
                </c:pt>
                <c:pt idx="600">
                  <c:v>35.099999999998701</c:v>
                </c:pt>
                <c:pt idx="601">
                  <c:v>35.199999999998703</c:v>
                </c:pt>
                <c:pt idx="602">
                  <c:v>35.299999999998697</c:v>
                </c:pt>
                <c:pt idx="603">
                  <c:v>35.399999999998698</c:v>
                </c:pt>
                <c:pt idx="604">
                  <c:v>35.4999999999987</c:v>
                </c:pt>
                <c:pt idx="605">
                  <c:v>35.599999999998701</c:v>
                </c:pt>
                <c:pt idx="606">
                  <c:v>35.699999999998703</c:v>
                </c:pt>
                <c:pt idx="607">
                  <c:v>35.799999999998697</c:v>
                </c:pt>
                <c:pt idx="608">
                  <c:v>35.899999999998698</c:v>
                </c:pt>
                <c:pt idx="609">
                  <c:v>35.9999999999987</c:v>
                </c:pt>
                <c:pt idx="610">
                  <c:v>36.099999999998701</c:v>
                </c:pt>
                <c:pt idx="611">
                  <c:v>36.199999999998703</c:v>
                </c:pt>
                <c:pt idx="612">
                  <c:v>36.299999999998697</c:v>
                </c:pt>
                <c:pt idx="613">
                  <c:v>36.399999999998698</c:v>
                </c:pt>
                <c:pt idx="614">
                  <c:v>36.4999999999987</c:v>
                </c:pt>
                <c:pt idx="615">
                  <c:v>36.599999999998701</c:v>
                </c:pt>
                <c:pt idx="616">
                  <c:v>36.699999999998703</c:v>
                </c:pt>
                <c:pt idx="617">
                  <c:v>36.799999999998697</c:v>
                </c:pt>
                <c:pt idx="618">
                  <c:v>36.899999999998698</c:v>
                </c:pt>
                <c:pt idx="619">
                  <c:v>36.9999999999987</c:v>
                </c:pt>
                <c:pt idx="620">
                  <c:v>37.099999999998701</c:v>
                </c:pt>
                <c:pt idx="621">
                  <c:v>37.199999999998703</c:v>
                </c:pt>
                <c:pt idx="622">
                  <c:v>37.299999999998697</c:v>
                </c:pt>
                <c:pt idx="623">
                  <c:v>37.399999999998698</c:v>
                </c:pt>
                <c:pt idx="624">
                  <c:v>37.4999999999987</c:v>
                </c:pt>
                <c:pt idx="625">
                  <c:v>37.599999999998701</c:v>
                </c:pt>
                <c:pt idx="626">
                  <c:v>37.699999999998703</c:v>
                </c:pt>
                <c:pt idx="627">
                  <c:v>37.799999999998697</c:v>
                </c:pt>
                <c:pt idx="628">
                  <c:v>37.899999999998698</c:v>
                </c:pt>
                <c:pt idx="629">
                  <c:v>37.9999999999987</c:v>
                </c:pt>
                <c:pt idx="630">
                  <c:v>38.099999999998701</c:v>
                </c:pt>
                <c:pt idx="631">
                  <c:v>38.199999999998703</c:v>
                </c:pt>
                <c:pt idx="632">
                  <c:v>38.299999999998697</c:v>
                </c:pt>
                <c:pt idx="633">
                  <c:v>38.399999999998599</c:v>
                </c:pt>
                <c:pt idx="634">
                  <c:v>38.4999999999986</c:v>
                </c:pt>
                <c:pt idx="635">
                  <c:v>38.599999999998602</c:v>
                </c:pt>
                <c:pt idx="636">
                  <c:v>38.699999999998603</c:v>
                </c:pt>
                <c:pt idx="637">
                  <c:v>38.799999999998597</c:v>
                </c:pt>
                <c:pt idx="638">
                  <c:v>38.899999999998599</c:v>
                </c:pt>
                <c:pt idx="639">
                  <c:v>38.9999999999986</c:v>
                </c:pt>
                <c:pt idx="640">
                  <c:v>39.099999999998602</c:v>
                </c:pt>
                <c:pt idx="641">
                  <c:v>39.199999999998603</c:v>
                </c:pt>
                <c:pt idx="642">
                  <c:v>39.299999999998597</c:v>
                </c:pt>
                <c:pt idx="643">
                  <c:v>39.399999999998599</c:v>
                </c:pt>
                <c:pt idx="644">
                  <c:v>39.4999999999986</c:v>
                </c:pt>
                <c:pt idx="645">
                  <c:v>39.599999999998602</c:v>
                </c:pt>
                <c:pt idx="646">
                  <c:v>39.699999999998603</c:v>
                </c:pt>
                <c:pt idx="647">
                  <c:v>39.799999999998597</c:v>
                </c:pt>
                <c:pt idx="648">
                  <c:v>39.899999999998599</c:v>
                </c:pt>
                <c:pt idx="649">
                  <c:v>39.9999999999986</c:v>
                </c:pt>
                <c:pt idx="650">
                  <c:v>40.099999999998602</c:v>
                </c:pt>
                <c:pt idx="651">
                  <c:v>40.199999999998603</c:v>
                </c:pt>
                <c:pt idx="652">
                  <c:v>40.299999999998597</c:v>
                </c:pt>
                <c:pt idx="653">
                  <c:v>40.399999999998599</c:v>
                </c:pt>
                <c:pt idx="654">
                  <c:v>40.4999999999986</c:v>
                </c:pt>
                <c:pt idx="655">
                  <c:v>40.599999999998602</c:v>
                </c:pt>
                <c:pt idx="656">
                  <c:v>40.699999999998603</c:v>
                </c:pt>
                <c:pt idx="657">
                  <c:v>40.799999999998597</c:v>
                </c:pt>
                <c:pt idx="658">
                  <c:v>40.899999999998599</c:v>
                </c:pt>
                <c:pt idx="659">
                  <c:v>40.9999999999986</c:v>
                </c:pt>
              </c:numCache>
            </c:numRef>
          </c:xVal>
          <c:yVal>
            <c:numRef>
              <c:f>Colour_smooth!$AZ$3:$AZ$682</c:f>
              <c:numCache>
                <c:formatCode>General</c:formatCode>
                <c:ptCount val="680"/>
                <c:pt idx="0">
                  <c:v>-0.20686148319237899</c:v>
                </c:pt>
                <c:pt idx="1">
                  <c:v>-0.21009203662758499</c:v>
                </c:pt>
                <c:pt idx="2">
                  <c:v>-0.21338802865286899</c:v>
                </c:pt>
                <c:pt idx="3">
                  <c:v>-0.216819298477398</c:v>
                </c:pt>
                <c:pt idx="4">
                  <c:v>-0.22041883210886801</c:v>
                </c:pt>
                <c:pt idx="5">
                  <c:v>-0.22416178197879</c:v>
                </c:pt>
                <c:pt idx="6">
                  <c:v>-0.22797367462374099</c:v>
                </c:pt>
                <c:pt idx="7">
                  <c:v>-0.231761014440649</c:v>
                </c:pt>
                <c:pt idx="8">
                  <c:v>-0.235441144479696</c:v>
                </c:pt>
                <c:pt idx="9">
                  <c:v>-0.23896213710438499</c:v>
                </c:pt>
                <c:pt idx="10">
                  <c:v>-0.242309229016135</c:v>
                </c:pt>
                <c:pt idx="11">
                  <c:v>-0.24549595289214299</c:v>
                </c:pt>
                <c:pt idx="12">
                  <c:v>-0.248550702943239</c:v>
                </c:pt>
                <c:pt idx="13">
                  <c:v>-0.25151149540691298</c:v>
                </c:pt>
                <c:pt idx="14">
                  <c:v>-0.25442654319825198</c:v>
                </c:pt>
                <c:pt idx="15">
                  <c:v>-0.257354129467251</c:v>
                </c:pt>
                <c:pt idx="16">
                  <c:v>-0.26036460702654701</c:v>
                </c:pt>
                <c:pt idx="17">
                  <c:v>-0.26354259269779001</c:v>
                </c:pt>
                <c:pt idx="18">
                  <c:v>-0.26697732407445701</c:v>
                </c:pt>
                <c:pt idx="19">
                  <c:v>-0.27073722233344399</c:v>
                </c:pt>
                <c:pt idx="20">
                  <c:v>-0.27483751331724998</c:v>
                </c:pt>
                <c:pt idx="21">
                  <c:v>-0.27921479178728298</c:v>
                </c:pt>
                <c:pt idx="22">
                  <c:v>-0.28372481456138499</c:v>
                </c:pt>
                <c:pt idx="23">
                  <c:v>-0.28817580099922901</c:v>
                </c:pt>
                <c:pt idx="24">
                  <c:v>-0.29238990001733001</c:v>
                </c:pt>
                <c:pt idx="25">
                  <c:v>-0.29626189948501802</c:v>
                </c:pt>
                <c:pt idx="26">
                  <c:v>-0.299786324269949</c:v>
                </c:pt>
                <c:pt idx="27">
                  <c:v>-0.30304789088002798</c:v>
                </c:pt>
                <c:pt idx="28">
                  <c:v>-0.30618649856249103</c:v>
                </c:pt>
                <c:pt idx="29">
                  <c:v>-0.309352947484896</c:v>
                </c:pt>
                <c:pt idx="30">
                  <c:v>-0.31267306621019603</c:v>
                </c:pt>
                <c:pt idx="31">
                  <c:v>-0.31623426110592401</c:v>
                </c:pt>
                <c:pt idx="32">
                  <c:v>-0.32009444939360199</c:v>
                </c:pt>
                <c:pt idx="33">
                  <c:v>-0.324294390942787</c:v>
                </c:pt>
                <c:pt idx="34">
                  <c:v>-0.32885355234562502</c:v>
                </c:pt>
                <c:pt idx="35">
                  <c:v>-0.33375061590882998</c:v>
                </c:pt>
                <c:pt idx="36">
                  <c:v>-0.33890624816841303</c:v>
                </c:pt>
                <c:pt idx="37">
                  <c:v>-0.34418288781659001</c:v>
                </c:pt>
                <c:pt idx="38">
                  <c:v>-0.34940313339219797</c:v>
                </c:pt>
                <c:pt idx="39">
                  <c:v>-0.35437882286006001</c:v>
                </c:pt>
                <c:pt idx="40">
                  <c:v>-0.358941029597726</c:v>
                </c:pt>
                <c:pt idx="41">
                  <c:v>-0.36296479602194698</c:v>
                </c:pt>
                <c:pt idx="42">
                  <c:v>-0.366388301692397</c:v>
                </c:pt>
                <c:pt idx="43">
                  <c:v>-0.369223440222749</c:v>
                </c:pt>
                <c:pt idx="44">
                  <c:v>-0.37154658815519798</c:v>
                </c:pt>
                <c:pt idx="45">
                  <c:v>-0.37346376773842299</c:v>
                </c:pt>
                <c:pt idx="46">
                  <c:v>-0.37506196352135102</c:v>
                </c:pt>
                <c:pt idx="47">
                  <c:v>-0.37636960450363199</c:v>
                </c:pt>
                <c:pt idx="48">
                  <c:v>-0.37734357398055401</c:v>
                </c:pt>
                <c:pt idx="49">
                  <c:v>-0.37788497424008799</c:v>
                </c:pt>
                <c:pt idx="50">
                  <c:v>-0.37787582557124599</c:v>
                </c:pt>
                <c:pt idx="51">
                  <c:v>-0.37722318182918702</c:v>
                </c:pt>
                <c:pt idx="52">
                  <c:v>-0.37589328740343497</c:v>
                </c:pt>
                <c:pt idx="53">
                  <c:v>-0.37392658960133901</c:v>
                </c:pt>
                <c:pt idx="54">
                  <c:v>-0.371437420044197</c:v>
                </c:pt>
                <c:pt idx="55">
                  <c:v>-0.368598705038022</c:v>
                </c:pt>
                <c:pt idx="56">
                  <c:v>-0.36560836870657598</c:v>
                </c:pt>
                <c:pt idx="57">
                  <c:v>-0.36265281473213301</c:v>
                </c:pt>
                <c:pt idx="58">
                  <c:v>-0.35988935878009598</c:v>
                </c:pt>
                <c:pt idx="59">
                  <c:v>-0.35744306073970999</c:v>
                </c:pt>
                <c:pt idx="60">
                  <c:v>-0.35539959581643898</c:v>
                </c:pt>
                <c:pt idx="61">
                  <c:v>-0.35378911488918302</c:v>
                </c:pt>
                <c:pt idx="62">
                  <c:v>-0.35256534174687199</c:v>
                </c:pt>
                <c:pt idx="63">
                  <c:v>-0.35159187366636502</c:v>
                </c:pt>
                <c:pt idx="64">
                  <c:v>-0.35065869844676201</c:v>
                </c:pt>
                <c:pt idx="65">
                  <c:v>-0.34953788020508297</c:v>
                </c:pt>
                <c:pt idx="66">
                  <c:v>-0.348051176386453</c:v>
                </c:pt>
                <c:pt idx="67">
                  <c:v>-0.34611138787689899</c:v>
                </c:pt>
                <c:pt idx="68">
                  <c:v>-0.3437255629498</c:v>
                </c:pt>
                <c:pt idx="69">
                  <c:v>-0.34097265309817798</c:v>
                </c:pt>
                <c:pt idx="70">
                  <c:v>-0.337971242310799</c:v>
                </c:pt>
                <c:pt idx="71">
                  <c:v>-0.33484759738963998</c:v>
                </c:pt>
                <c:pt idx="72">
                  <c:v>-0.331707157012681</c:v>
                </c:pt>
                <c:pt idx="73">
                  <c:v>-0.32860795544237198</c:v>
                </c:pt>
                <c:pt idx="74">
                  <c:v>-0.32554284280530899</c:v>
                </c:pt>
                <c:pt idx="75">
                  <c:v>-0.32245076877914902</c:v>
                </c:pt>
                <c:pt idx="76">
                  <c:v>-0.31926557165520097</c:v>
                </c:pt>
                <c:pt idx="77">
                  <c:v>-0.31597171230405702</c:v>
                </c:pt>
                <c:pt idx="78">
                  <c:v>-0.31262271157016502</c:v>
                </c:pt>
                <c:pt idx="79">
                  <c:v>-0.30931389934127201</c:v>
                </c:pt>
                <c:pt idx="80">
                  <c:v>-0.30613624267187001</c:v>
                </c:pt>
                <c:pt idx="81">
                  <c:v>-0.303142620719281</c:v>
                </c:pt>
                <c:pt idx="82">
                  <c:v>-0.30034850144021003</c:v>
                </c:pt>
                <c:pt idx="83">
                  <c:v>-0.29776508261059798</c:v>
                </c:pt>
                <c:pt idx="84">
                  <c:v>-0.29543073275943299</c:v>
                </c:pt>
                <c:pt idx="85">
                  <c:v>-0.29340453651655302</c:v>
                </c:pt>
                <c:pt idx="86">
                  <c:v>-0.29172635057380097</c:v>
                </c:pt>
                <c:pt idx="87">
                  <c:v>-0.29038264370968397</c:v>
                </c:pt>
                <c:pt idx="88">
                  <c:v>-0.28930535184815998</c:v>
                </c:pt>
                <c:pt idx="89">
                  <c:v>-0.28839783817359199</c:v>
                </c:pt>
                <c:pt idx="90">
                  <c:v>-0.287563638507845</c:v>
                </c:pt>
                <c:pt idx="91">
                  <c:v>-0.28671710860351901</c:v>
                </c:pt>
                <c:pt idx="92">
                  <c:v>-0.28577891323920801</c:v>
                </c:pt>
                <c:pt idx="93">
                  <c:v>-0.28467928993890901</c:v>
                </c:pt>
                <c:pt idx="94">
                  <c:v>-0.28337986513188801</c:v>
                </c:pt>
                <c:pt idx="95">
                  <c:v>-0.28189489095925302</c:v>
                </c:pt>
                <c:pt idx="96">
                  <c:v>-0.280285267038417</c:v>
                </c:pt>
                <c:pt idx="97">
                  <c:v>-0.278626951929203</c:v>
                </c:pt>
                <c:pt idx="98">
                  <c:v>-0.27697838229014599</c:v>
                </c:pt>
                <c:pt idx="99">
                  <c:v>-0.27535711956830899</c:v>
                </c:pt>
                <c:pt idx="100">
                  <c:v>-0.273725031347408</c:v>
                </c:pt>
                <c:pt idx="101">
                  <c:v>-0.27199515655040502</c:v>
                </c:pt>
                <c:pt idx="102">
                  <c:v>-0.27006612002189001</c:v>
                </c:pt>
                <c:pt idx="103">
                  <c:v>-0.26786171773846901</c:v>
                </c:pt>
                <c:pt idx="104">
                  <c:v>-0.26535379717957602</c:v>
                </c:pt>
                <c:pt idx="105">
                  <c:v>-0.26257056135115697</c:v>
                </c:pt>
                <c:pt idx="106">
                  <c:v>-0.259596510536514</c:v>
                </c:pt>
                <c:pt idx="107">
                  <c:v>-0.25655865608453099</c:v>
                </c:pt>
                <c:pt idx="108">
                  <c:v>-0.253597444536387</c:v>
                </c:pt>
                <c:pt idx="109">
                  <c:v>-0.25083225920037</c:v>
                </c:pt>
                <c:pt idx="110">
                  <c:v>-0.24833223585142</c:v>
                </c:pt>
                <c:pt idx="111">
                  <c:v>-0.246101898346715</c:v>
                </c:pt>
                <c:pt idx="112">
                  <c:v>-0.24408978275753401</c:v>
                </c:pt>
                <c:pt idx="113">
                  <c:v>-0.24221128115698201</c:v>
                </c:pt>
                <c:pt idx="114">
                  <c:v>-0.24035545611842701</c:v>
                </c:pt>
                <c:pt idx="115">
                  <c:v>-0.23836073228429899</c:v>
                </c:pt>
                <c:pt idx="116">
                  <c:v>-0.235992702243743</c:v>
                </c:pt>
                <c:pt idx="117">
                  <c:v>-0.23297190772620499</c:v>
                </c:pt>
                <c:pt idx="118">
                  <c:v>-0.2290577988287</c:v>
                </c:pt>
                <c:pt idx="119">
                  <c:v>-0.224152485788043</c:v>
                </c:pt>
                <c:pt idx="120">
                  <c:v>-0.21837283400974</c:v>
                </c:pt>
                <c:pt idx="121">
                  <c:v>-0.21204420886376299</c:v>
                </c:pt>
                <c:pt idx="122">
                  <c:v>-0.205606992903408</c:v>
                </c:pt>
                <c:pt idx="123">
                  <c:v>-0.19948321902054</c:v>
                </c:pt>
                <c:pt idx="124">
                  <c:v>-0.193969884431555</c:v>
                </c:pt>
                <c:pt idx="125">
                  <c:v>-0.18919532112933801</c:v>
                </c:pt>
                <c:pt idx="126">
                  <c:v>-0.18513468091408899</c:v>
                </c:pt>
                <c:pt idx="127">
                  <c:v>-0.181659255520702</c:v>
                </c:pt>
                <c:pt idx="128">
                  <c:v>-0.17859210337710801</c:v>
                </c:pt>
                <c:pt idx="129">
                  <c:v>-0.17574941841693101</c:v>
                </c:pt>
                <c:pt idx="130">
                  <c:v>-0.17296137670162401</c:v>
                </c:pt>
                <c:pt idx="131">
                  <c:v>-0.17008362677466099</c:v>
                </c:pt>
                <c:pt idx="132">
                  <c:v>-0.16701229110604601</c:v>
                </c:pt>
                <c:pt idx="133">
                  <c:v>-0.16370361112354001</c:v>
                </c:pt>
                <c:pt idx="134">
                  <c:v>-0.160198385951413</c:v>
                </c:pt>
                <c:pt idx="135">
                  <c:v>-0.15664844839089301</c:v>
                </c:pt>
                <c:pt idx="136">
                  <c:v>-0.15331942893332601</c:v>
                </c:pt>
                <c:pt idx="137">
                  <c:v>-0.150542343308737</c:v>
                </c:pt>
                <c:pt idx="138">
                  <c:v>-0.148628475225107</c:v>
                </c:pt>
                <c:pt idx="139">
                  <c:v>-0.14779169833021699</c:v>
                </c:pt>
                <c:pt idx="140">
                  <c:v>-0.148106348275821</c:v>
                </c:pt>
                <c:pt idx="141">
                  <c:v>-0.14950240096327699</c:v>
                </c:pt>
                <c:pt idx="142">
                  <c:v>-0.15178938800744199</c:v>
                </c:pt>
                <c:pt idx="143">
                  <c:v>-0.154696418649097</c:v>
                </c:pt>
                <c:pt idx="144">
                  <c:v>-0.15791601330722199</c:v>
                </c:pt>
                <c:pt idx="145">
                  <c:v>-0.16114981190820801</c:v>
                </c:pt>
                <c:pt idx="146">
                  <c:v>-0.16416040986813499</c:v>
                </c:pt>
                <c:pt idx="147">
                  <c:v>-0.166821855528936</c:v>
                </c:pt>
                <c:pt idx="148">
                  <c:v>-0.16914454415250199</c:v>
                </c:pt>
                <c:pt idx="149">
                  <c:v>-0.17125729120765301</c:v>
                </c:pt>
                <c:pt idx="150">
                  <c:v>-0.173359692188994</c:v>
                </c:pt>
                <c:pt idx="151">
                  <c:v>-0.17567040543687401</c:v>
                </c:pt>
                <c:pt idx="152">
                  <c:v>-0.17838480035690099</c:v>
                </c:pt>
                <c:pt idx="153">
                  <c:v>-0.18164959294701399</c:v>
                </c:pt>
                <c:pt idx="154">
                  <c:v>-0.185555667837178</c:v>
                </c:pt>
                <c:pt idx="155">
                  <c:v>-0.19013387127583201</c:v>
                </c:pt>
                <c:pt idx="156">
                  <c:v>-0.195341780542131</c:v>
                </c:pt>
                <c:pt idx="157">
                  <c:v>-0.20105047068784801</c:v>
                </c:pt>
                <c:pt idx="158">
                  <c:v>-0.20704551783094</c:v>
                </c:pt>
                <c:pt idx="159">
                  <c:v>-0.21304990592623499</c:v>
                </c:pt>
                <c:pt idx="160">
                  <c:v>-0.21877217416774</c:v>
                </c:pt>
                <c:pt idx="161">
                  <c:v>-0.22396876650054401</c:v>
                </c:pt>
                <c:pt idx="162">
                  <c:v>-0.22849553092420399</c:v>
                </c:pt>
                <c:pt idx="163">
                  <c:v>-0.232332475088425</c:v>
                </c:pt>
                <c:pt idx="164">
                  <c:v>-0.23557648828000499</c:v>
                </c:pt>
                <c:pt idx="165">
                  <c:v>-0.23839661337479501</c:v>
                </c:pt>
                <c:pt idx="166">
                  <c:v>-0.24096407527585301</c:v>
                </c:pt>
                <c:pt idx="167">
                  <c:v>-0.24339883254665401</c:v>
                </c:pt>
                <c:pt idx="168">
                  <c:v>-0.24577047265503901</c:v>
                </c:pt>
                <c:pt idx="169">
                  <c:v>-0.24814166148248801</c:v>
                </c:pt>
                <c:pt idx="170">
                  <c:v>-0.25060234752728799</c:v>
                </c:pt>
                <c:pt idx="171">
                  <c:v>-0.253262084663891</c:v>
                </c:pt>
                <c:pt idx="172">
                  <c:v>-0.25620675915483199</c:v>
                </c:pt>
                <c:pt idx="173">
                  <c:v>-0.259439096819019</c:v>
                </c:pt>
                <c:pt idx="174">
                  <c:v>-0.26283330016259498</c:v>
                </c:pt>
                <c:pt idx="175">
                  <c:v>-0.26614456692871802</c:v>
                </c:pt>
                <c:pt idx="176">
                  <c:v>-0.26908736263431399</c:v>
                </c:pt>
                <c:pt idx="177">
                  <c:v>-0.27144688051654597</c:v>
                </c:pt>
                <c:pt idx="178">
                  <c:v>-0.27316166825892302</c:v>
                </c:pt>
                <c:pt idx="179">
                  <c:v>-0.27433072352817101</c:v>
                </c:pt>
                <c:pt idx="180">
                  <c:v>-0.27514629078547997</c:v>
                </c:pt>
                <c:pt idx="181">
                  <c:v>-0.27579605709129301</c:v>
                </c:pt>
                <c:pt idx="182">
                  <c:v>-0.27638171297720299</c:v>
                </c:pt>
                <c:pt idx="183">
                  <c:v>-0.27687845224461999</c:v>
                </c:pt>
                <c:pt idx="184">
                  <c:v>-0.27714515480194601</c:v>
                </c:pt>
                <c:pt idx="185">
                  <c:v>-0.27698718764147401</c:v>
                </c:pt>
                <c:pt idx="186">
                  <c:v>-0.27625071994858102</c:v>
                </c:pt>
                <c:pt idx="187">
                  <c:v>-0.27490025079264002</c:v>
                </c:pt>
                <c:pt idx="188">
                  <c:v>-0.27303612025915802</c:v>
                </c:pt>
                <c:pt idx="189">
                  <c:v>-0.27085199990223502</c:v>
                </c:pt>
                <c:pt idx="190">
                  <c:v>-0.26857111796442901</c:v>
                </c:pt>
                <c:pt idx="191">
                  <c:v>-0.26639533650076203</c:v>
                </c:pt>
                <c:pt idx="192">
                  <c:v>-0.26447709642976802</c:v>
                </c:pt>
                <c:pt idx="193">
                  <c:v>-0.26291660726558702</c:v>
                </c:pt>
                <c:pt idx="194">
                  <c:v>-0.26177797695064398</c:v>
                </c:pt>
                <c:pt idx="195">
                  <c:v>-0.26109745865962197</c:v>
                </c:pt>
                <c:pt idx="196">
                  <c:v>-0.26085911643980297</c:v>
                </c:pt>
                <c:pt idx="197">
                  <c:v>-0.26094881377639301</c:v>
                </c:pt>
                <c:pt idx="198">
                  <c:v>-0.26112952668338002</c:v>
                </c:pt>
                <c:pt idx="199">
                  <c:v>-0.26107452314941998</c:v>
                </c:pt>
                <c:pt idx="200">
                  <c:v>-0.26045560164194198</c:v>
                </c:pt>
                <c:pt idx="201">
                  <c:v>-0.25905380288736302</c:v>
                </c:pt>
                <c:pt idx="202">
                  <c:v>-0.25685929320891898</c:v>
                </c:pt>
                <c:pt idx="203">
                  <c:v>-0.25412986001260102</c:v>
                </c:pt>
                <c:pt idx="204">
                  <c:v>-0.25137598373610898</c:v>
                </c:pt>
                <c:pt idx="205">
                  <c:v>-0.249256207211068</c:v>
                </c:pt>
                <c:pt idx="206">
                  <c:v>-0.248402118987221</c:v>
                </c:pt>
                <c:pt idx="207">
                  <c:v>-0.24922682186525999</c:v>
                </c:pt>
                <c:pt idx="208">
                  <c:v>-0.25178460042415102</c:v>
                </c:pt>
                <c:pt idx="209">
                  <c:v>-0.25573557760590598</c:v>
                </c:pt>
                <c:pt idx="210">
                  <c:v>-0.26042796671470098</c:v>
                </c:pt>
                <c:pt idx="211">
                  <c:v>-0.26505932567643498</c:v>
                </c:pt>
                <c:pt idx="212">
                  <c:v>-0.26885539189659502</c:v>
                </c:pt>
                <c:pt idx="213">
                  <c:v>-0.27122022423717201</c:v>
                </c:pt>
                <c:pt idx="214">
                  <c:v>-0.27183231242539801</c:v>
                </c:pt>
                <c:pt idx="215">
                  <c:v>-0.27067704900169998</c:v>
                </c:pt>
                <c:pt idx="216">
                  <c:v>-0.26802390502010998</c:v>
                </c:pt>
                <c:pt idx="217">
                  <c:v>-0.26436214002059699</c:v>
                </c:pt>
                <c:pt idx="218">
                  <c:v>-0.26030385277468199</c:v>
                </c:pt>
                <c:pt idx="219">
                  <c:v>-0.25646850892908601</c:v>
                </c:pt>
                <c:pt idx="220">
                  <c:v>-0.253369182647388</c:v>
                </c:pt>
                <c:pt idx="221">
                  <c:v>-0.25131607155722302</c:v>
                </c:pt>
                <c:pt idx="222">
                  <c:v>-0.25034975284975503</c:v>
                </c:pt>
                <c:pt idx="223">
                  <c:v>-0.25021988975475101</c:v>
                </c:pt>
                <c:pt idx="224">
                  <c:v>-0.25042551693600901</c:v>
                </c:pt>
                <c:pt idx="225">
                  <c:v>-0.25032168296736901</c:v>
                </c:pt>
                <c:pt idx="226">
                  <c:v>-0.24927167122421501</c:v>
                </c:pt>
                <c:pt idx="227">
                  <c:v>-0.246799067808884</c:v>
                </c:pt>
                <c:pt idx="228">
                  <c:v>-0.24269401385452499</c:v>
                </c:pt>
                <c:pt idx="229">
                  <c:v>-0.23704976342085901</c:v>
                </c:pt>
                <c:pt idx="230">
                  <c:v>-0.23022690875560201</c:v>
                </c:pt>
                <c:pt idx="231">
                  <c:v>-0.22276236040566999</c:v>
                </c:pt>
                <c:pt idx="232">
                  <c:v>-0.215254879008561</c:v>
                </c:pt>
                <c:pt idx="233">
                  <c:v>-0.208253585429617</c:v>
                </c:pt>
                <c:pt idx="234">
                  <c:v>-0.202162998431348</c:v>
                </c:pt>
                <c:pt idx="235">
                  <c:v>-0.19717803139270501</c:v>
                </c:pt>
                <c:pt idx="236">
                  <c:v>-0.193266847907965</c:v>
                </c:pt>
                <c:pt idx="237">
                  <c:v>-0.190209623339579</c:v>
                </c:pt>
                <c:pt idx="238">
                  <c:v>-0.187678686858473</c:v>
                </c:pt>
                <c:pt idx="239">
                  <c:v>-0.185332736656702</c:v>
                </c:pt>
                <c:pt idx="240">
                  <c:v>-0.18290152407667001</c:v>
                </c:pt>
                <c:pt idx="241">
                  <c:v>-0.18024267793557799</c:v>
                </c:pt>
                <c:pt idx="242">
                  <c:v>-0.177357552147211</c:v>
                </c:pt>
                <c:pt idx="243">
                  <c:v>-0.174364102263147</c:v>
                </c:pt>
                <c:pt idx="244">
                  <c:v>-0.17143832835499201</c:v>
                </c:pt>
                <c:pt idx="245">
                  <c:v>-0.16874965805133499</c:v>
                </c:pt>
                <c:pt idx="246">
                  <c:v>-0.16641975062408301</c:v>
                </c:pt>
                <c:pt idx="247">
                  <c:v>-0.16451526507681899</c:v>
                </c:pt>
                <c:pt idx="248">
                  <c:v>-0.163058715883828</c:v>
                </c:pt>
                <c:pt idx="249">
                  <c:v>-0.162034214055609</c:v>
                </c:pt>
                <c:pt idx="250">
                  <c:v>-0.16138181709598501</c:v>
                </c:pt>
                <c:pt idx="251">
                  <c:v>-0.16099654916126399</c:v>
                </c:pt>
                <c:pt idx="252">
                  <c:v>-0.16074575679161601</c:v>
                </c:pt>
                <c:pt idx="253">
                  <c:v>-0.16049600591944699</c:v>
                </c:pt>
                <c:pt idx="254">
                  <c:v>-0.16013656635849899</c:v>
                </c:pt>
                <c:pt idx="255">
                  <c:v>-0.15959860101169199</c:v>
                </c:pt>
                <c:pt idx="256">
                  <c:v>-0.15886744422924801</c:v>
                </c:pt>
                <c:pt idx="257">
                  <c:v>-0.15798058038814899</c:v>
                </c:pt>
                <c:pt idx="258">
                  <c:v>-0.157011496870573</c:v>
                </c:pt>
                <c:pt idx="259">
                  <c:v>-0.15604418766428299</c:v>
                </c:pt>
                <c:pt idx="260">
                  <c:v>-0.155145315688728</c:v>
                </c:pt>
                <c:pt idx="261">
                  <c:v>-0.15434768039557001</c:v>
                </c:pt>
                <c:pt idx="262">
                  <c:v>-0.15365520813247299</c:v>
                </c:pt>
                <c:pt idx="263">
                  <c:v>-0.15306851102972399</c:v>
                </c:pt>
                <c:pt idx="264">
                  <c:v>-0.15262238972098999</c:v>
                </c:pt>
                <c:pt idx="265">
                  <c:v>-0.15241387615063801</c:v>
                </c:pt>
                <c:pt idx="266">
                  <c:v>-0.15259363053429301</c:v>
                </c:pt>
                <c:pt idx="267">
                  <c:v>-0.153318827284498</c:v>
                </c:pt>
                <c:pt idx="268">
                  <c:v>-0.15469737985690499</c:v>
                </c:pt>
                <c:pt idx="269">
                  <c:v>-0.156754099851109</c:v>
                </c:pt>
                <c:pt idx="270">
                  <c:v>-0.15942528697027999</c:v>
                </c:pt>
                <c:pt idx="271">
                  <c:v>-0.162566621884079</c:v>
                </c:pt>
                <c:pt idx="272">
                  <c:v>-0.16596080385481801</c:v>
                </c:pt>
                <c:pt idx="273">
                  <c:v>-0.169331713679826</c:v>
                </c:pt>
                <c:pt idx="274">
                  <c:v>-0.172380758251481</c:v>
                </c:pt>
                <c:pt idx="275">
                  <c:v>-0.17484406403142799</c:v>
                </c:pt>
                <c:pt idx="276">
                  <c:v>-0.176546286629615</c:v>
                </c:pt>
                <c:pt idx="277">
                  <c:v>-0.17742450838997401</c:v>
                </c:pt>
                <c:pt idx="278">
                  <c:v>-0.177513725213057</c:v>
                </c:pt>
                <c:pt idx="279">
                  <c:v>-0.17690209721710801</c:v>
                </c:pt>
                <c:pt idx="280">
                  <c:v>-0.17567168376658701</c:v>
                </c:pt>
                <c:pt idx="281">
                  <c:v>-0.173844371917736</c:v>
                </c:pt>
                <c:pt idx="282">
                  <c:v>-0.17135314756412801</c:v>
                </c:pt>
                <c:pt idx="283">
                  <c:v>-0.16804818795096699</c:v>
                </c:pt>
                <c:pt idx="284">
                  <c:v>-0.16372628038574399</c:v>
                </c:pt>
                <c:pt idx="285">
                  <c:v>-0.15816535120144801</c:v>
                </c:pt>
                <c:pt idx="286">
                  <c:v>-0.15116199411762499</c:v>
                </c:pt>
                <c:pt idx="287">
                  <c:v>-0.14257736987677799</c:v>
                </c:pt>
                <c:pt idx="288">
                  <c:v>-0.13238267190082401</c:v>
                </c:pt>
                <c:pt idx="289">
                  <c:v>-0.12068633533621199</c:v>
                </c:pt>
                <c:pt idx="290">
                  <c:v>-0.107732481023912</c:v>
                </c:pt>
                <c:pt idx="291">
                  <c:v>-9.3870594316794606E-2</c:v>
                </c:pt>
                <c:pt idx="292">
                  <c:v>-7.9510128592066701E-2</c:v>
                </c:pt>
                <c:pt idx="293">
                  <c:v>-6.5080265556183306E-2</c:v>
                </c:pt>
                <c:pt idx="294">
                  <c:v>-5.0993509688741397E-2</c:v>
                </c:pt>
                <c:pt idx="295">
                  <c:v>-3.7593125627885401E-2</c:v>
                </c:pt>
                <c:pt idx="296">
                  <c:v>-2.5085585353978701E-2</c:v>
                </c:pt>
                <c:pt idx="297">
                  <c:v>-1.3489380913301E-2</c:v>
                </c:pt>
                <c:pt idx="298">
                  <c:v>-2.63395278103562E-3</c:v>
                </c:pt>
                <c:pt idx="299">
                  <c:v>7.77843391212982E-3</c:v>
                </c:pt>
                <c:pt idx="300">
                  <c:v>1.8063118649338E-2</c:v>
                </c:pt>
                <c:pt idx="301">
                  <c:v>2.8433106225669202E-2</c:v>
                </c:pt>
                <c:pt idx="302">
                  <c:v>3.8915897515673703E-2</c:v>
                </c:pt>
                <c:pt idx="303">
                  <c:v>4.9342883679843103E-2</c:v>
                </c:pt>
                <c:pt idx="304">
                  <c:v>5.9411012871325899E-2</c:v>
                </c:pt>
                <c:pt idx="305">
                  <c:v>6.8783365998220006E-2</c:v>
                </c:pt>
                <c:pt idx="306">
                  <c:v>7.7191240715068304E-2</c:v>
                </c:pt>
                <c:pt idx="307">
                  <c:v>8.45137641964505E-2</c:v>
                </c:pt>
                <c:pt idx="308">
                  <c:v>9.0818467400956102E-2</c:v>
                </c:pt>
                <c:pt idx="309">
                  <c:v>9.6349621501786595E-2</c:v>
                </c:pt>
                <c:pt idx="310">
                  <c:v>0.101465726651969</c:v>
                </c:pt>
                <c:pt idx="311">
                  <c:v>0.106549286551593</c:v>
                </c:pt>
                <c:pt idx="312">
                  <c:v>0.111926636456866</c:v>
                </c:pt>
                <c:pt idx="313">
                  <c:v>0.1178265458078</c:v>
                </c:pt>
                <c:pt idx="314">
                  <c:v>0.124375461917306</c:v>
                </c:pt>
                <c:pt idx="315">
                  <c:v>0.131608898965455</c:v>
                </c:pt>
                <c:pt idx="316">
                  <c:v>0.139480980294097</c:v>
                </c:pt>
                <c:pt idx="317">
                  <c:v>0.14786461143413901</c:v>
                </c:pt>
                <c:pt idx="318">
                  <c:v>0.15655356300515799</c:v>
                </c:pt>
                <c:pt idx="319">
                  <c:v>0.16528564401989601</c:v>
                </c:pt>
                <c:pt idx="320">
                  <c:v>0.17379268733497799</c:v>
                </c:pt>
                <c:pt idx="321">
                  <c:v>0.181866874751654</c:v>
                </c:pt>
                <c:pt idx="322">
                  <c:v>0.18942004535318499</c:v>
                </c:pt>
                <c:pt idx="323">
                  <c:v>0.19650976692474401</c:v>
                </c:pt>
                <c:pt idx="324">
                  <c:v>0.20332134115615799</c:v>
                </c:pt>
                <c:pt idx="325">
                  <c:v>0.210113343292852</c:v>
                </c:pt>
                <c:pt idx="326">
                  <c:v>0.217142058989065</c:v>
                </c:pt>
                <c:pt idx="327">
                  <c:v>0.22458344552127901</c:v>
                </c:pt>
                <c:pt idx="328">
                  <c:v>0.232474617732712</c:v>
                </c:pt>
                <c:pt idx="329">
                  <c:v>0.24069244324713801</c:v>
                </c:pt>
                <c:pt idx="330">
                  <c:v>0.24897581649851999</c:v>
                </c:pt>
                <c:pt idx="331">
                  <c:v>0.25698709037429301</c:v>
                </c:pt>
                <c:pt idx="332">
                  <c:v>0.26439475627223602</c:v>
                </c:pt>
                <c:pt idx="333">
                  <c:v>0.27095355397729198</c:v>
                </c:pt>
                <c:pt idx="334">
                  <c:v>0.27656206075509698</c:v>
                </c:pt>
                <c:pt idx="335">
                  <c:v>0.28128054667524799</c:v>
                </c:pt>
                <c:pt idx="336">
                  <c:v>0.28530595819086901</c:v>
                </c:pt>
                <c:pt idx="337">
                  <c:v>0.28891989127333501</c:v>
                </c:pt>
                <c:pt idx="338">
                  <c:v>0.29242275210374002</c:v>
                </c:pt>
                <c:pt idx="339">
                  <c:v>0.29606409874255701</c:v>
                </c:pt>
                <c:pt idx="340">
                  <c:v>0.29999090844075399</c:v>
                </c:pt>
                <c:pt idx="341">
                  <c:v>0.30423370850145598</c:v>
                </c:pt>
                <c:pt idx="342">
                  <c:v>0.30873229873428798</c:v>
                </c:pt>
                <c:pt idx="343">
                  <c:v>0.31338433220698098</c:v>
                </c:pt>
                <c:pt idx="344">
                  <c:v>0.31808826336109203</c:v>
                </c:pt>
                <c:pt idx="345">
                  <c:v>0.322762389859858</c:v>
                </c:pt>
                <c:pt idx="346">
                  <c:v>0.32734652327568597</c:v>
                </c:pt>
                <c:pt idx="347">
                  <c:v>0.33180230614315598</c:v>
                </c:pt>
                <c:pt idx="348">
                  <c:v>0.33612326257301001</c:v>
                </c:pt>
                <c:pt idx="349">
                  <c:v>0.34035694333483602</c:v>
                </c:pt>
                <c:pt idx="350">
                  <c:v>0.344621101114788</c:v>
                </c:pt>
                <c:pt idx="351">
                  <c:v>0.34908407940427999</c:v>
                </c:pt>
                <c:pt idx="352">
                  <c:v>0.35390712749823999</c:v>
                </c:pt>
                <c:pt idx="353">
                  <c:v>0.35918190477558898</c:v>
                </c:pt>
                <c:pt idx="354">
                  <c:v>0.36489635998810599</c:v>
                </c:pt>
                <c:pt idx="355">
                  <c:v>0.37093886285647298</c:v>
                </c:pt>
                <c:pt idx="356">
                  <c:v>0.37713072501071199</c:v>
                </c:pt>
                <c:pt idx="357">
                  <c:v>0.38326931333400899</c:v>
                </c:pt>
                <c:pt idx="358">
                  <c:v>0.38916796072069698</c:v>
                </c:pt>
                <c:pt idx="359">
                  <c:v>0.39468660450091397</c:v>
                </c:pt>
                <c:pt idx="360">
                  <c:v>0.39975094486602802</c:v>
                </c:pt>
                <c:pt idx="361">
                  <c:v>0.40435803215058602</c:v>
                </c:pt>
                <c:pt idx="362">
                  <c:v>0.40856332425543002</c:v>
                </c:pt>
                <c:pt idx="363">
                  <c:v>0.41244728241155298</c:v>
                </c:pt>
                <c:pt idx="364">
                  <c:v>0.41607486337471</c:v>
                </c:pt>
                <c:pt idx="365">
                  <c:v>0.41947100288644001</c:v>
                </c:pt>
                <c:pt idx="366">
                  <c:v>0.42262414691889699</c:v>
                </c:pt>
                <c:pt idx="367">
                  <c:v>0.42550802314881903</c:v>
                </c:pt>
                <c:pt idx="368">
                  <c:v>0.42809925817229399</c:v>
                </c:pt>
                <c:pt idx="369">
                  <c:v>0.43037846930124601</c:v>
                </c:pt>
                <c:pt idx="370">
                  <c:v>0.43232531948651698</c:v>
                </c:pt>
                <c:pt idx="371">
                  <c:v>0.43392388556827499</c:v>
                </c:pt>
                <c:pt idx="372">
                  <c:v>0.43517449010053899</c:v>
                </c:pt>
                <c:pt idx="373">
                  <c:v>0.436096328683441</c:v>
                </c:pt>
                <c:pt idx="374">
                  <c:v>0.43671879113473799</c:v>
                </c:pt>
                <c:pt idx="375">
                  <c:v>0.43706526009118102</c:v>
                </c:pt>
                <c:pt idx="376">
                  <c:v>0.43712835880725698</c:v>
                </c:pt>
                <c:pt idx="377">
                  <c:v>0.43684993778870901</c:v>
                </c:pt>
                <c:pt idx="378">
                  <c:v>0.43612961966807201</c:v>
                </c:pt>
                <c:pt idx="379">
                  <c:v>0.43486026172200098</c:v>
                </c:pt>
                <c:pt idx="380">
                  <c:v>0.43296242658419998</c:v>
                </c:pt>
                <c:pt idx="381">
                  <c:v>0.43039951327766102</c:v>
                </c:pt>
                <c:pt idx="382">
                  <c:v>0.42718107092233698</c:v>
                </c:pt>
                <c:pt idx="383">
                  <c:v>0.42337320895031799</c:v>
                </c:pt>
                <c:pt idx="384">
                  <c:v>0.41911914290194902</c:v>
                </c:pt>
                <c:pt idx="385">
                  <c:v>0.41464581042392101</c:v>
                </c:pt>
                <c:pt idx="386">
                  <c:v>0.41023434770466399</c:v>
                </c:pt>
                <c:pt idx="387">
                  <c:v>0.40616211345761299</c:v>
                </c:pt>
                <c:pt idx="388">
                  <c:v>0.40263794385691698</c:v>
                </c:pt>
                <c:pt idx="389">
                  <c:v>0.39974520121764001</c:v>
                </c:pt>
                <c:pt idx="390">
                  <c:v>0.39740564194330602</c:v>
                </c:pt>
                <c:pt idx="391">
                  <c:v>0.39537950406216099</c:v>
                </c:pt>
                <c:pt idx="392">
                  <c:v>0.39330957856185</c:v>
                </c:pt>
                <c:pt idx="393">
                  <c:v>0.390801489115088</c:v>
                </c:pt>
                <c:pt idx="394">
                  <c:v>0.38751851260606102</c:v>
                </c:pt>
                <c:pt idx="395">
                  <c:v>0.38326742301147099</c:v>
                </c:pt>
                <c:pt idx="396">
                  <c:v>0.37805609787560401</c:v>
                </c:pt>
                <c:pt idx="397">
                  <c:v>0.37210045669946001</c:v>
                </c:pt>
                <c:pt idx="398">
                  <c:v>0.365765529011079</c:v>
                </c:pt>
                <c:pt idx="399">
                  <c:v>0.35945883476479601</c:v>
                </c:pt>
                <c:pt idx="400">
                  <c:v>0.35352052003759199</c:v>
                </c:pt>
                <c:pt idx="401">
                  <c:v>0.34814519649249198</c:v>
                </c:pt>
                <c:pt idx="402">
                  <c:v>0.34334813439378498</c:v>
                </c:pt>
                <c:pt idx="403">
                  <c:v>0.33897681356994103</c:v>
                </c:pt>
                <c:pt idx="404">
                  <c:v>0.33476103154499698</c:v>
                </c:pt>
                <c:pt idx="405">
                  <c:v>0.33038571892804403</c:v>
                </c:pt>
                <c:pt idx="406">
                  <c:v>0.32556388849960899</c:v>
                </c:pt>
                <c:pt idx="407">
                  <c:v>0.32009072505908198</c:v>
                </c:pt>
                <c:pt idx="408">
                  <c:v>0.31387614287947602</c:v>
                </c:pt>
                <c:pt idx="409">
                  <c:v>0.306960213296261</c:v>
                </c:pt>
                <c:pt idx="410">
                  <c:v>0.29950731952457998</c:v>
                </c:pt>
                <c:pt idx="411">
                  <c:v>0.29177625726141299</c:v>
                </c:pt>
                <c:pt idx="412">
                  <c:v>0.28407365192149903</c:v>
                </c:pt>
                <c:pt idx="413">
                  <c:v>0.27669597266874302</c:v>
                </c:pt>
                <c:pt idx="414">
                  <c:v>0.26986132505757798</c:v>
                </c:pt>
                <c:pt idx="415">
                  <c:v>0.26364460755125402</c:v>
                </c:pt>
                <c:pt idx="416">
                  <c:v>0.25794647083287298</c:v>
                </c:pt>
                <c:pt idx="417">
                  <c:v>0.25252376764790102</c:v>
                </c:pt>
                <c:pt idx="418">
                  <c:v>0.24707965674364299</c:v>
                </c:pt>
                <c:pt idx="419">
                  <c:v>0.241371253225863</c:v>
                </c:pt>
                <c:pt idx="420">
                  <c:v>0.23527961357739599</c:v>
                </c:pt>
                <c:pt idx="421">
                  <c:v>0.22882056351812899</c:v>
                </c:pt>
                <c:pt idx="422">
                  <c:v>0.22211491480265499</c:v>
                </c:pt>
                <c:pt idx="423">
                  <c:v>0.21534159689780699</c:v>
                </c:pt>
                <c:pt idx="424">
                  <c:v>0.208686222914023</c:v>
                </c:pt>
                <c:pt idx="425">
                  <c:v>0.20230025313921199</c:v>
                </c:pt>
                <c:pt idx="426">
                  <c:v>0.19628994842362599</c:v>
                </c:pt>
                <c:pt idx="427">
                  <c:v>0.19073375708354401</c:v>
                </c:pt>
                <c:pt idx="428">
                  <c:v>0.18570252806529999</c:v>
                </c:pt>
                <c:pt idx="429">
                  <c:v>0.18126682135435199</c:v>
                </c:pt>
                <c:pt idx="430">
                  <c:v>0.17749422348083499</c:v>
                </c:pt>
                <c:pt idx="431">
                  <c:v>0.1744378983189</c:v>
                </c:pt>
                <c:pt idx="432">
                  <c:v>0.17211689847067499</c:v>
                </c:pt>
                <c:pt idx="433">
                  <c:v>0.17049342376770399</c:v>
                </c:pt>
                <c:pt idx="434">
                  <c:v>0.16945540573825699</c:v>
                </c:pt>
                <c:pt idx="435">
                  <c:v>0.168819278037387</c:v>
                </c:pt>
                <c:pt idx="436">
                  <c:v>0.16836111807436699</c:v>
                </c:pt>
                <c:pt idx="437">
                  <c:v>0.16786237005580801</c:v>
                </c:pt>
                <c:pt idx="438">
                  <c:v>0.16715061501265599</c:v>
                </c:pt>
                <c:pt idx="439">
                  <c:v>0.166128065245884</c:v>
                </c:pt>
                <c:pt idx="440">
                  <c:v>0.164784982257383</c:v>
                </c:pt>
                <c:pt idx="441">
                  <c:v>0.16319321928547001</c:v>
                </c:pt>
                <c:pt idx="442">
                  <c:v>0.161477637505444</c:v>
                </c:pt>
                <c:pt idx="443">
                  <c:v>0.15977104038589901</c:v>
                </c:pt>
                <c:pt idx="444">
                  <c:v>0.15816988582601099</c:v>
                </c:pt>
                <c:pt idx="445">
                  <c:v>0.15670405545970401</c:v>
                </c:pt>
                <c:pt idx="446">
                  <c:v>0.15531484734088599</c:v>
                </c:pt>
                <c:pt idx="447">
                  <c:v>0.153842739033419</c:v>
                </c:pt>
                <c:pt idx="448">
                  <c:v>0.15204620218797299</c:v>
                </c:pt>
                <c:pt idx="449">
                  <c:v>0.149654748816716</c:v>
                </c:pt>
                <c:pt idx="450">
                  <c:v>0.14643424196649801</c:v>
                </c:pt>
                <c:pt idx="451">
                  <c:v>0.14224543340943899</c:v>
                </c:pt>
                <c:pt idx="452">
                  <c:v>0.13708285200932299</c:v>
                </c:pt>
                <c:pt idx="453">
                  <c:v>0.13108724059266799</c:v>
                </c:pt>
                <c:pt idx="454">
                  <c:v>0.12453222886974299</c:v>
                </c:pt>
                <c:pt idx="455">
                  <c:v>0.11777972896665399</c:v>
                </c:pt>
                <c:pt idx="456">
                  <c:v>0.11119907125546701</c:v>
                </c:pt>
                <c:pt idx="457">
                  <c:v>0.10506824984638399</c:v>
                </c:pt>
                <c:pt idx="458">
                  <c:v>9.9495984837431203E-2</c:v>
                </c:pt>
                <c:pt idx="459">
                  <c:v>9.4400783501270902E-2</c:v>
                </c:pt>
                <c:pt idx="460">
                  <c:v>8.9558114663539495E-2</c:v>
                </c:pt>
                <c:pt idx="461">
                  <c:v>8.4692259317421401E-2</c:v>
                </c:pt>
                <c:pt idx="462">
                  <c:v>7.9572139703141101E-2</c:v>
                </c:pt>
                <c:pt idx="463">
                  <c:v>7.4077310825344897E-2</c:v>
                </c:pt>
                <c:pt idx="464">
                  <c:v>6.8217533651501197E-2</c:v>
                </c:pt>
                <c:pt idx="465">
                  <c:v>6.2114069537788898E-2</c:v>
                </c:pt>
                <c:pt idx="466">
                  <c:v>5.5966585697787299E-2</c:v>
                </c:pt>
                <c:pt idx="467">
                  <c:v>5.00125275337008E-2</c:v>
                </c:pt>
                <c:pt idx="468">
                  <c:v>4.4467026693265403E-2</c:v>
                </c:pt>
                <c:pt idx="469">
                  <c:v>3.94515256906584E-2</c:v>
                </c:pt>
                <c:pt idx="470">
                  <c:v>3.4945585178513601E-2</c:v>
                </c:pt>
                <c:pt idx="471">
                  <c:v>3.0788265399239401E-2</c:v>
                </c:pt>
                <c:pt idx="472">
                  <c:v>2.67295401955958E-2</c:v>
                </c:pt>
                <c:pt idx="473">
                  <c:v>2.2511291368895899E-2</c:v>
                </c:pt>
                <c:pt idx="474">
                  <c:v>1.7949572542868501E-2</c:v>
                </c:pt>
                <c:pt idx="475">
                  <c:v>1.29941939698771E-2</c:v>
                </c:pt>
                <c:pt idx="476">
                  <c:v>7.7487908117679603E-3</c:v>
                </c:pt>
                <c:pt idx="477">
                  <c:v>2.4455248086548099E-3</c:v>
                </c:pt>
                <c:pt idx="478">
                  <c:v>-2.6180909068639902E-3</c:v>
                </c:pt>
                <c:pt idx="479">
                  <c:v>-7.16204009376084E-3</c:v>
                </c:pt>
                <c:pt idx="480">
                  <c:v>-1.0998443231291901E-2</c:v>
                </c:pt>
                <c:pt idx="481">
                  <c:v>-1.4074731043301701E-2</c:v>
                </c:pt>
                <c:pt idx="482">
                  <c:v>-1.6481338099408001E-2</c:v>
                </c:pt>
                <c:pt idx="483">
                  <c:v>-1.84308859084081E-2</c:v>
                </c:pt>
                <c:pt idx="484">
                  <c:v>-2.0219358427013098E-2</c:v>
                </c:pt>
                <c:pt idx="485">
                  <c:v>-2.2180931317656801E-2</c:v>
                </c:pt>
                <c:pt idx="486">
                  <c:v>-2.4639728650533901E-2</c:v>
                </c:pt>
                <c:pt idx="487">
                  <c:v>-2.78581571007031E-2</c:v>
                </c:pt>
                <c:pt idx="488">
                  <c:v>-3.1991987050132502E-2</c:v>
                </c:pt>
                <c:pt idx="489">
                  <c:v>-3.7065932751960497E-2</c:v>
                </c:pt>
                <c:pt idx="490">
                  <c:v>-4.2974247895685699E-2</c:v>
                </c:pt>
                <c:pt idx="491">
                  <c:v>-4.9505774113338903E-2</c:v>
                </c:pt>
                <c:pt idx="492">
                  <c:v>-5.6390245315754602E-2</c:v>
                </c:pt>
                <c:pt idx="493">
                  <c:v>-6.3356255947293702E-2</c:v>
                </c:pt>
                <c:pt idx="494">
                  <c:v>-7.0189507598179698E-2</c:v>
                </c:pt>
                <c:pt idx="495">
                  <c:v>-7.6774441803771104E-2</c:v>
                </c:pt>
                <c:pt idx="496">
                  <c:v>-8.3094249837053893E-2</c:v>
                </c:pt>
                <c:pt idx="497">
                  <c:v>-8.9186222672240301E-2</c:v>
                </c:pt>
                <c:pt idx="498">
                  <c:v>-9.5086531769270205E-2</c:v>
                </c:pt>
                <c:pt idx="499">
                  <c:v>-0.10079991946938401</c:v>
                </c:pt>
                <c:pt idx="500">
                  <c:v>-0.106301645169047</c:v>
                </c:pt>
                <c:pt idx="501">
                  <c:v>-0.111554310662475</c:v>
                </c:pt>
                <c:pt idx="502">
                  <c:v>-0.11651605016094101</c:v>
                </c:pt>
                <c:pt idx="503">
                  <c:v>-0.121135233370869</c:v>
                </c:pt>
                <c:pt idx="504">
                  <c:v>-0.12534894289392601</c:v>
                </c:pt>
                <c:pt idx="505">
                  <c:v>-0.12910172576536999</c:v>
                </c:pt>
                <c:pt idx="506">
                  <c:v>-0.13238247535606501</c:v>
                </c:pt>
                <c:pt idx="507">
                  <c:v>-0.13525537685153799</c:v>
                </c:pt>
                <c:pt idx="508">
                  <c:v>-0.13785563981525401</c:v>
                </c:pt>
                <c:pt idx="509">
                  <c:v>-0.14034707825588699</c:v>
                </c:pt>
                <c:pt idx="510">
                  <c:v>-0.14286998388776201</c:v>
                </c:pt>
                <c:pt idx="511">
                  <c:v>-0.14551073764215899</c:v>
                </c:pt>
                <c:pt idx="512">
                  <c:v>-0.14830413437603901</c:v>
                </c:pt>
                <c:pt idx="513">
                  <c:v>-0.15125789897758601</c:v>
                </c:pt>
                <c:pt idx="514">
                  <c:v>-0.154379236341983</c:v>
                </c:pt>
                <c:pt idx="515">
                  <c:v>-0.15768784592045201</c:v>
                </c:pt>
                <c:pt idx="516">
                  <c:v>-0.16121514588552699</c:v>
                </c:pt>
                <c:pt idx="517">
                  <c:v>-0.16499851992300499</c:v>
                </c:pt>
                <c:pt idx="518">
                  <c:v>-0.16907318596790699</c:v>
                </c:pt>
                <c:pt idx="519">
                  <c:v>-0.17346178246753799</c:v>
                </c:pt>
                <c:pt idx="520">
                  <c:v>-0.178167957455271</c:v>
                </c:pt>
                <c:pt idx="521">
                  <c:v>-0.18318246384936299</c:v>
                </c:pt>
                <c:pt idx="522">
                  <c:v>-0.188505715184655</c:v>
                </c:pt>
                <c:pt idx="523">
                  <c:v>-0.19417413348986001</c:v>
                </c:pt>
                <c:pt idx="524">
                  <c:v>-0.200262191013303</c:v>
                </c:pt>
                <c:pt idx="525">
                  <c:v>-0.20684824982548</c:v>
                </c:pt>
                <c:pt idx="526">
                  <c:v>-0.21396632699222101</c:v>
                </c:pt>
                <c:pt idx="527">
                  <c:v>-0.221577142397621</c:v>
                </c:pt>
                <c:pt idx="528">
                  <c:v>-0.22957329811267699</c:v>
                </c:pt>
                <c:pt idx="529">
                  <c:v>-0.23780931819239001</c:v>
                </c:pt>
                <c:pt idx="530">
                  <c:v>-0.24613870269117699</c:v>
                </c:pt>
                <c:pt idx="531">
                  <c:v>-0.25444467743407001</c:v>
                </c:pt>
                <c:pt idx="532">
                  <c:v>-0.26265753954155602</c:v>
                </c:pt>
                <c:pt idx="533">
                  <c:v>-0.27075380520850301</c:v>
                </c:pt>
                <c:pt idx="534">
                  <c:v>-0.278735570955918</c:v>
                </c:pt>
                <c:pt idx="535">
                  <c:v>-0.28660342578020997</c:v>
                </c:pt>
                <c:pt idx="536">
                  <c:v>-0.294343126866978</c:v>
                </c:pt>
                <c:pt idx="537">
                  <c:v>-0.30192739898351001</c:v>
                </c:pt>
                <c:pt idx="538">
                  <c:v>-0.30932373933071999</c:v>
                </c:pt>
                <c:pt idx="539">
                  <c:v>-0.316507501038647</c:v>
                </c:pt>
                <c:pt idx="540">
                  <c:v>-0.32347494956248102</c:v>
                </c:pt>
                <c:pt idx="541">
                  <c:v>-0.33024244435493499</c:v>
                </c:pt>
                <c:pt idx="542">
                  <c:v>-0.33682865479516799</c:v>
                </c:pt>
                <c:pt idx="543">
                  <c:v>-0.34323009004923599</c:v>
                </c:pt>
                <c:pt idx="544">
                  <c:v>-0.34940150053048902</c:v>
                </c:pt>
                <c:pt idx="545">
                  <c:v>-0.355248463617856</c:v>
                </c:pt>
                <c:pt idx="546">
                  <c:v>-0.360636345049828</c:v>
                </c:pt>
                <c:pt idx="547">
                  <c:v>-0.36541933585233799</c:v>
                </c:pt>
                <c:pt idx="548">
                  <c:v>-0.36948717306566697</c:v>
                </c:pt>
                <c:pt idx="549">
                  <c:v>-0.37281119955001801</c:v>
                </c:pt>
                <c:pt idx="550">
                  <c:v>-0.37546365748703098</c:v>
                </c:pt>
                <c:pt idx="551">
                  <c:v>-0.37759882314807902</c:v>
                </c:pt>
                <c:pt idx="552">
                  <c:v>-0.37940599986602502</c:v>
                </c:pt>
                <c:pt idx="553">
                  <c:v>-0.381055739394564</c:v>
                </c:pt>
                <c:pt idx="554">
                  <c:v>-0.382661047627679</c:v>
                </c:pt>
                <c:pt idx="555">
                  <c:v>-0.38426291038765398</c:v>
                </c:pt>
                <c:pt idx="556">
                  <c:v>-0.385837528680955</c:v>
                </c:pt>
                <c:pt idx="557">
                  <c:v>-0.38732367720760502</c:v>
                </c:pt>
                <c:pt idx="558">
                  <c:v>-0.38865782039063002</c:v>
                </c:pt>
                <c:pt idx="559">
                  <c:v>-0.38978652829712701</c:v>
                </c:pt>
                <c:pt idx="560">
                  <c:v>-0.39064952383021401</c:v>
                </c:pt>
                <c:pt idx="561">
                  <c:v>-0.39116706409604501</c:v>
                </c:pt>
                <c:pt idx="562">
                  <c:v>-0.39125434195761499</c:v>
                </c:pt>
                <c:pt idx="563">
                  <c:v>-0.390850557073181</c:v>
                </c:pt>
                <c:pt idx="564">
                  <c:v>-0.38994646875957201</c:v>
                </c:pt>
                <c:pt idx="565">
                  <c:v>-0.38860285696095498</c:v>
                </c:pt>
                <c:pt idx="566">
                  <c:v>-0.386948834967</c:v>
                </c:pt>
                <c:pt idx="567">
                  <c:v>-0.38515141319520202</c:v>
                </c:pt>
                <c:pt idx="568">
                  <c:v>-0.38336514589892101</c:v>
                </c:pt>
                <c:pt idx="569">
                  <c:v>-0.38168345872359999</c:v>
                </c:pt>
                <c:pt idx="570">
                  <c:v>-0.380111509323867</c:v>
                </c:pt>
                <c:pt idx="571">
                  <c:v>-0.37857115916800699</c:v>
                </c:pt>
                <c:pt idx="572">
                  <c:v>-0.376934886656693</c:v>
                </c:pt>
                <c:pt idx="573">
                  <c:v>-0.375071431314833</c:v>
                </c:pt>
                <c:pt idx="574">
                  <c:v>-0.37288274858155801</c:v>
                </c:pt>
                <c:pt idx="575">
                  <c:v>-0.37032248615778202</c:v>
                </c:pt>
                <c:pt idx="576">
                  <c:v>-0.36739740323619102</c:v>
                </c:pt>
                <c:pt idx="577">
                  <c:v>-0.36415653203189502</c:v>
                </c:pt>
                <c:pt idx="578">
                  <c:v>-0.360678265691464</c:v>
                </c:pt>
                <c:pt idx="579">
                  <c:v>-0.35707161660874098</c:v>
                </c:pt>
                <c:pt idx="580">
                  <c:v>-0.35349169995524798</c:v>
                </c:pt>
                <c:pt idx="581">
                  <c:v>-0.35014340401550298</c:v>
                </c:pt>
                <c:pt idx="582">
                  <c:v>-0.34725759250881999</c:v>
                </c:pt>
                <c:pt idx="583">
                  <c:v>-0.34505587361707801</c:v>
                </c:pt>
                <c:pt idx="584">
                  <c:v>-0.34371934653485903</c:v>
                </c:pt>
                <c:pt idx="585">
                  <c:v>-0.34335918644825503</c:v>
                </c:pt>
                <c:pt idx="586">
                  <c:v>-0.34399124818607202</c:v>
                </c:pt>
                <c:pt idx="587">
                  <c:v>-0.34552371271264098</c:v>
                </c:pt>
                <c:pt idx="588">
                  <c:v>-0.34775788435322602</c:v>
                </c:pt>
                <c:pt idx="589">
                  <c:v>-0.350400534167433</c:v>
                </c:pt>
                <c:pt idx="590">
                  <c:v>-0.35309589699807498</c:v>
                </c:pt>
                <c:pt idx="591">
                  <c:v>-0.35548222935922102</c:v>
                </c:pt>
                <c:pt idx="592">
                  <c:v>-0.35725614126912397</c:v>
                </c:pt>
                <c:pt idx="593">
                  <c:v>-0.35821568589146002</c:v>
                </c:pt>
                <c:pt idx="594">
                  <c:v>-0.35827641308567298</c:v>
                </c:pt>
                <c:pt idx="595">
                  <c:v>-0.35748288018296198</c:v>
                </c:pt>
                <c:pt idx="596">
                  <c:v>-0.35602252613383301</c:v>
                </c:pt>
                <c:pt idx="597">
                  <c:v>-0.354216332221028</c:v>
                </c:pt>
                <c:pt idx="598">
                  <c:v>-0.35246791469377697</c:v>
                </c:pt>
                <c:pt idx="599">
                  <c:v>-0.351183153206518</c:v>
                </c:pt>
                <c:pt idx="600">
                  <c:v>-0.35068609090301101</c:v>
                </c:pt>
                <c:pt idx="601">
                  <c:v>-0.35115794837867897</c:v>
                </c:pt>
                <c:pt idx="602">
                  <c:v>-0.35261701913757798</c:v>
                </c:pt>
                <c:pt idx="603">
                  <c:v>-0.35493381805087898</c:v>
                </c:pt>
                <c:pt idx="604">
                  <c:v>-0.35786564391558501</c:v>
                </c:pt>
                <c:pt idx="605">
                  <c:v>-0.36110713748343998</c:v>
                </c:pt>
                <c:pt idx="606">
                  <c:v>-0.36435506735700501</c:v>
                </c:pt>
                <c:pt idx="607">
                  <c:v>-0.36737049855123299</c:v>
                </c:pt>
                <c:pt idx="608">
                  <c:v>-0.370021260247336</c:v>
                </c:pt>
                <c:pt idx="609">
                  <c:v>-0.37230284298007199</c:v>
                </c:pt>
                <c:pt idx="610">
                  <c:v>-0.37433723350015202</c:v>
                </c:pt>
                <c:pt idx="611">
                  <c:v>-0.37634320932795501</c:v>
                </c:pt>
                <c:pt idx="612">
                  <c:v>-0.37858678421155501</c:v>
                </c:pt>
                <c:pt idx="613">
                  <c:v>-0.38133445683142098</c:v>
                </c:pt>
                <c:pt idx="614">
                  <c:v>-0.38481051342663702</c:v>
                </c:pt>
                <c:pt idx="615">
                  <c:v>-0.389143744693766</c:v>
                </c:pt>
                <c:pt idx="616">
                  <c:v>-0.39431597960692799</c:v>
                </c:pt>
                <c:pt idx="617">
                  <c:v>-0.40014394047214402</c:v>
                </c:pt>
                <c:pt idx="618">
                  <c:v>-0.40630546975028298</c:v>
                </c:pt>
                <c:pt idx="619">
                  <c:v>-0.41239996556712599</c:v>
                </c:pt>
                <c:pt idx="620">
                  <c:v>-0.41802549881304801</c:v>
                </c:pt>
                <c:pt idx="621">
                  <c:v>-0.42284901312755002</c:v>
                </c:pt>
                <c:pt idx="622">
                  <c:v>-0.42665198610805399</c:v>
                </c:pt>
                <c:pt idx="623">
                  <c:v>-0.429350195629635</c:v>
                </c:pt>
                <c:pt idx="624">
                  <c:v>-0.43098910103323701</c:v>
                </c:pt>
                <c:pt idx="625">
                  <c:v>-0.43171450212614898</c:v>
                </c:pt>
                <c:pt idx="626">
                  <c:v>-0.43172910440678702</c:v>
                </c:pt>
                <c:pt idx="627">
                  <c:v>-0.43125191083579301</c:v>
                </c:pt>
                <c:pt idx="628">
                  <c:v>-0.43048834832712302</c:v>
                </c:pt>
                <c:pt idx="629">
                  <c:v>-0.42960826946583502</c:v>
                </c:pt>
                <c:pt idx="630">
                  <c:v>-0.42872641431842101</c:v>
                </c:pt>
                <c:pt idx="631">
                  <c:v>-0.42788629915903098</c:v>
                </c:pt>
                <c:pt idx="632">
                  <c:v>-0.427055409839037</c:v>
                </c:pt>
                <c:pt idx="633">
                  <c:v>-0.42613975965353301</c:v>
                </c:pt>
                <c:pt idx="634">
                  <c:v>-0.42502169082768798</c:v>
                </c:pt>
                <c:pt idx="635">
                  <c:v>-0.42361414986064699</c:v>
                </c:pt>
                <c:pt idx="636">
                  <c:v>-0.42190901994255903</c:v>
                </c:pt>
                <c:pt idx="637">
                  <c:v>-0.419995196770998</c:v>
                </c:pt>
                <c:pt idx="638">
                  <c:v>-0.41803766191812602</c:v>
                </c:pt>
                <c:pt idx="639">
                  <c:v>-0.41622558215036898</c:v>
                </c:pt>
                <c:pt idx="640">
                  <c:v>-0.41471075771266702</c:v>
                </c:pt>
                <c:pt idx="641">
                  <c:v>-0.41356156940654698</c:v>
                </c:pt>
                <c:pt idx="642">
                  <c:v>-0.41274610609981299</c:v>
                </c:pt>
                <c:pt idx="643">
                  <c:v>-0.41214774769576301</c:v>
                </c:pt>
                <c:pt idx="644">
                  <c:v>-0.411611154278335</c:v>
                </c:pt>
                <c:pt idx="645">
                  <c:v>-0.41100035165202098</c:v>
                </c:pt>
                <c:pt idx="646">
                  <c:v>-0.41023788467637401</c:v>
                </c:pt>
                <c:pt idx="647">
                  <c:v>-0.40930895247411198</c:v>
                </c:pt>
                <c:pt idx="648">
                  <c:v>-0.40823927549524403</c:v>
                </c:pt>
                <c:pt idx="649">
                  <c:v>-0.40706644748630399</c:v>
                </c:pt>
                <c:pt idx="650">
                  <c:v>-0.40582314049042001</c:v>
                </c:pt>
                <c:pt idx="651">
                  <c:v>-0.40453882214259801</c:v>
                </c:pt>
                <c:pt idx="652">
                  <c:v>-0.40325026718907703</c:v>
                </c:pt>
                <c:pt idx="653">
                  <c:v>-0.40200797786139902</c:v>
                </c:pt>
                <c:pt idx="654">
                  <c:v>-0.40087489230899498</c:v>
                </c:pt>
                <c:pt idx="655">
                  <c:v>-0.39991326114283499</c:v>
                </c:pt>
                <c:pt idx="656">
                  <c:v>-0.39915364232491801</c:v>
                </c:pt>
                <c:pt idx="657">
                  <c:v>-0.39856167652063301</c:v>
                </c:pt>
                <c:pt idx="658">
                  <c:v>-0.39803370363085</c:v>
                </c:pt>
                <c:pt idx="659">
                  <c:v>-0.39742598207255603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B26-F74C-9898-493D97053047}"/>
            </c:ext>
          </c:extLst>
        </c:ser>
        <c:ser>
          <c:idx val="1"/>
          <c:order val="1"/>
          <c:tx>
            <c:strRef>
              <c:f>Colour_smooth!$BA$2</c:f>
              <c:strCache>
                <c:ptCount val="1"/>
                <c:pt idx="0">
                  <c:v>Mid</c:v>
                </c:pt>
              </c:strCache>
            </c:strRef>
          </c:tx>
          <c:spPr>
            <a:ln w="50800" cap="rnd">
              <a:solidFill>
                <a:srgbClr val="0070C0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Colour_smooth!$AY$3:$AY$662</c:f>
              <c:numCache>
                <c:formatCode>General</c:formatCode>
                <c:ptCount val="660"/>
                <c:pt idx="0">
                  <c:v>-24.9</c:v>
                </c:pt>
                <c:pt idx="1">
                  <c:v>-24.8</c:v>
                </c:pt>
                <c:pt idx="2">
                  <c:v>-24.7</c:v>
                </c:pt>
                <c:pt idx="3">
                  <c:v>-24.6</c:v>
                </c:pt>
                <c:pt idx="4">
                  <c:v>-24.5</c:v>
                </c:pt>
                <c:pt idx="5">
                  <c:v>-24.4</c:v>
                </c:pt>
                <c:pt idx="6">
                  <c:v>-24.3</c:v>
                </c:pt>
                <c:pt idx="7">
                  <c:v>-24.2</c:v>
                </c:pt>
                <c:pt idx="8">
                  <c:v>-24.1</c:v>
                </c:pt>
                <c:pt idx="9">
                  <c:v>-24</c:v>
                </c:pt>
                <c:pt idx="10">
                  <c:v>-23.9</c:v>
                </c:pt>
                <c:pt idx="11">
                  <c:v>-23.8</c:v>
                </c:pt>
                <c:pt idx="12">
                  <c:v>-23.7</c:v>
                </c:pt>
                <c:pt idx="13">
                  <c:v>-23.6</c:v>
                </c:pt>
                <c:pt idx="14">
                  <c:v>-23.5</c:v>
                </c:pt>
                <c:pt idx="15">
                  <c:v>-23.4</c:v>
                </c:pt>
                <c:pt idx="16">
                  <c:v>-23.3</c:v>
                </c:pt>
                <c:pt idx="17">
                  <c:v>-23.2</c:v>
                </c:pt>
                <c:pt idx="18">
                  <c:v>-23.1</c:v>
                </c:pt>
                <c:pt idx="19">
                  <c:v>-23</c:v>
                </c:pt>
                <c:pt idx="20">
                  <c:v>-22.9</c:v>
                </c:pt>
                <c:pt idx="21">
                  <c:v>-22.8</c:v>
                </c:pt>
                <c:pt idx="22">
                  <c:v>-22.7</c:v>
                </c:pt>
                <c:pt idx="23">
                  <c:v>-22.6</c:v>
                </c:pt>
                <c:pt idx="24">
                  <c:v>-22.5</c:v>
                </c:pt>
                <c:pt idx="25">
                  <c:v>-22.4</c:v>
                </c:pt>
                <c:pt idx="26">
                  <c:v>-22.3</c:v>
                </c:pt>
                <c:pt idx="27">
                  <c:v>-22.2</c:v>
                </c:pt>
                <c:pt idx="28">
                  <c:v>-22.1</c:v>
                </c:pt>
                <c:pt idx="29">
                  <c:v>-22</c:v>
                </c:pt>
                <c:pt idx="30">
                  <c:v>-21.9</c:v>
                </c:pt>
                <c:pt idx="31">
                  <c:v>-21.8</c:v>
                </c:pt>
                <c:pt idx="32">
                  <c:v>-21.7</c:v>
                </c:pt>
                <c:pt idx="33">
                  <c:v>-21.6</c:v>
                </c:pt>
                <c:pt idx="34">
                  <c:v>-21.5</c:v>
                </c:pt>
                <c:pt idx="35">
                  <c:v>-21.4</c:v>
                </c:pt>
                <c:pt idx="36">
                  <c:v>-21.3</c:v>
                </c:pt>
                <c:pt idx="37">
                  <c:v>-21.2</c:v>
                </c:pt>
                <c:pt idx="38">
                  <c:v>-21.1</c:v>
                </c:pt>
                <c:pt idx="39">
                  <c:v>-21</c:v>
                </c:pt>
                <c:pt idx="40">
                  <c:v>-20.9</c:v>
                </c:pt>
                <c:pt idx="41">
                  <c:v>-20.8</c:v>
                </c:pt>
                <c:pt idx="42">
                  <c:v>-20.7</c:v>
                </c:pt>
                <c:pt idx="43">
                  <c:v>-20.6</c:v>
                </c:pt>
                <c:pt idx="44">
                  <c:v>-20.5</c:v>
                </c:pt>
                <c:pt idx="45">
                  <c:v>-20.399999999999999</c:v>
                </c:pt>
                <c:pt idx="46">
                  <c:v>-20.3</c:v>
                </c:pt>
                <c:pt idx="47">
                  <c:v>-20.2</c:v>
                </c:pt>
                <c:pt idx="48">
                  <c:v>-20.100000000000001</c:v>
                </c:pt>
                <c:pt idx="49">
                  <c:v>-20</c:v>
                </c:pt>
                <c:pt idx="50">
                  <c:v>-19.899999999999999</c:v>
                </c:pt>
                <c:pt idx="51">
                  <c:v>-19.8</c:v>
                </c:pt>
                <c:pt idx="52">
                  <c:v>-19.7</c:v>
                </c:pt>
                <c:pt idx="53">
                  <c:v>-19.600000000000001</c:v>
                </c:pt>
                <c:pt idx="54">
                  <c:v>-19.5</c:v>
                </c:pt>
                <c:pt idx="55">
                  <c:v>-19.399999999999999</c:v>
                </c:pt>
                <c:pt idx="56">
                  <c:v>-19.3</c:v>
                </c:pt>
                <c:pt idx="57">
                  <c:v>-19.2</c:v>
                </c:pt>
                <c:pt idx="58">
                  <c:v>-19.100000000000001</c:v>
                </c:pt>
                <c:pt idx="59">
                  <c:v>-19</c:v>
                </c:pt>
                <c:pt idx="60">
                  <c:v>-18.899999999999999</c:v>
                </c:pt>
                <c:pt idx="61">
                  <c:v>-18.8</c:v>
                </c:pt>
                <c:pt idx="62">
                  <c:v>-18.7</c:v>
                </c:pt>
                <c:pt idx="63">
                  <c:v>-18.600000000000001</c:v>
                </c:pt>
                <c:pt idx="64">
                  <c:v>-18.5</c:v>
                </c:pt>
                <c:pt idx="65">
                  <c:v>-18.399999999999999</c:v>
                </c:pt>
                <c:pt idx="66">
                  <c:v>-18.3</c:v>
                </c:pt>
                <c:pt idx="67">
                  <c:v>-18.2</c:v>
                </c:pt>
                <c:pt idx="68">
                  <c:v>-18.100000000000001</c:v>
                </c:pt>
                <c:pt idx="69">
                  <c:v>-18</c:v>
                </c:pt>
                <c:pt idx="70">
                  <c:v>-17.899999999999999</c:v>
                </c:pt>
                <c:pt idx="71">
                  <c:v>-17.8</c:v>
                </c:pt>
                <c:pt idx="72">
                  <c:v>-17.7</c:v>
                </c:pt>
                <c:pt idx="73">
                  <c:v>-17.600000000000001</c:v>
                </c:pt>
                <c:pt idx="74">
                  <c:v>-17.5</c:v>
                </c:pt>
                <c:pt idx="75">
                  <c:v>-17.399999999999999</c:v>
                </c:pt>
                <c:pt idx="76">
                  <c:v>-17.3</c:v>
                </c:pt>
                <c:pt idx="77">
                  <c:v>-17.2</c:v>
                </c:pt>
                <c:pt idx="78">
                  <c:v>-17.100000000000001</c:v>
                </c:pt>
                <c:pt idx="79">
                  <c:v>-17</c:v>
                </c:pt>
                <c:pt idx="80">
                  <c:v>-16.899999999999999</c:v>
                </c:pt>
                <c:pt idx="81">
                  <c:v>-16.8</c:v>
                </c:pt>
                <c:pt idx="82">
                  <c:v>-16.7</c:v>
                </c:pt>
                <c:pt idx="83">
                  <c:v>-16.600000000000001</c:v>
                </c:pt>
                <c:pt idx="84">
                  <c:v>-16.5</c:v>
                </c:pt>
                <c:pt idx="85">
                  <c:v>-16.399999999999999</c:v>
                </c:pt>
                <c:pt idx="86">
                  <c:v>-16.3</c:v>
                </c:pt>
                <c:pt idx="87">
                  <c:v>-16.2</c:v>
                </c:pt>
                <c:pt idx="88">
                  <c:v>-16.100000000000001</c:v>
                </c:pt>
                <c:pt idx="89">
                  <c:v>-16</c:v>
                </c:pt>
                <c:pt idx="90">
                  <c:v>-15.9</c:v>
                </c:pt>
                <c:pt idx="91">
                  <c:v>-15.8</c:v>
                </c:pt>
                <c:pt idx="92">
                  <c:v>-15.7</c:v>
                </c:pt>
                <c:pt idx="93">
                  <c:v>-15.6</c:v>
                </c:pt>
                <c:pt idx="94">
                  <c:v>-15.5</c:v>
                </c:pt>
                <c:pt idx="95">
                  <c:v>-15.4</c:v>
                </c:pt>
                <c:pt idx="96">
                  <c:v>-15.3</c:v>
                </c:pt>
                <c:pt idx="97">
                  <c:v>-15.2</c:v>
                </c:pt>
                <c:pt idx="98">
                  <c:v>-15.1</c:v>
                </c:pt>
                <c:pt idx="99">
                  <c:v>-15</c:v>
                </c:pt>
                <c:pt idx="100">
                  <c:v>-14.9</c:v>
                </c:pt>
                <c:pt idx="101">
                  <c:v>-14.8</c:v>
                </c:pt>
                <c:pt idx="102">
                  <c:v>-14.7</c:v>
                </c:pt>
                <c:pt idx="103">
                  <c:v>-14.6</c:v>
                </c:pt>
                <c:pt idx="104">
                  <c:v>-14.5</c:v>
                </c:pt>
                <c:pt idx="105">
                  <c:v>-14.4</c:v>
                </c:pt>
                <c:pt idx="106">
                  <c:v>-14.3</c:v>
                </c:pt>
                <c:pt idx="107">
                  <c:v>-14.2</c:v>
                </c:pt>
                <c:pt idx="108">
                  <c:v>-14.1</c:v>
                </c:pt>
                <c:pt idx="109">
                  <c:v>-14</c:v>
                </c:pt>
                <c:pt idx="110">
                  <c:v>-13.9</c:v>
                </c:pt>
                <c:pt idx="111">
                  <c:v>-13.8</c:v>
                </c:pt>
                <c:pt idx="112">
                  <c:v>-13.7</c:v>
                </c:pt>
                <c:pt idx="113">
                  <c:v>-13.6</c:v>
                </c:pt>
                <c:pt idx="114">
                  <c:v>-13.5</c:v>
                </c:pt>
                <c:pt idx="115">
                  <c:v>-13.4</c:v>
                </c:pt>
                <c:pt idx="116">
                  <c:v>-13.3</c:v>
                </c:pt>
                <c:pt idx="117">
                  <c:v>-13.2</c:v>
                </c:pt>
                <c:pt idx="118">
                  <c:v>-13.1</c:v>
                </c:pt>
                <c:pt idx="119">
                  <c:v>-13</c:v>
                </c:pt>
                <c:pt idx="120">
                  <c:v>-12.9</c:v>
                </c:pt>
                <c:pt idx="121">
                  <c:v>-12.8</c:v>
                </c:pt>
                <c:pt idx="122">
                  <c:v>-12.7</c:v>
                </c:pt>
                <c:pt idx="123">
                  <c:v>-12.6</c:v>
                </c:pt>
                <c:pt idx="124">
                  <c:v>-12.5</c:v>
                </c:pt>
                <c:pt idx="125">
                  <c:v>-12.4</c:v>
                </c:pt>
                <c:pt idx="126">
                  <c:v>-12.3</c:v>
                </c:pt>
                <c:pt idx="127">
                  <c:v>-12.2</c:v>
                </c:pt>
                <c:pt idx="128">
                  <c:v>-12.1</c:v>
                </c:pt>
                <c:pt idx="129">
                  <c:v>-12</c:v>
                </c:pt>
                <c:pt idx="130">
                  <c:v>-11.9</c:v>
                </c:pt>
                <c:pt idx="131">
                  <c:v>-11.8</c:v>
                </c:pt>
                <c:pt idx="132">
                  <c:v>-11.7</c:v>
                </c:pt>
                <c:pt idx="133">
                  <c:v>-11.6</c:v>
                </c:pt>
                <c:pt idx="134">
                  <c:v>-11.5</c:v>
                </c:pt>
                <c:pt idx="135">
                  <c:v>-11.4</c:v>
                </c:pt>
                <c:pt idx="136">
                  <c:v>-11.3</c:v>
                </c:pt>
                <c:pt idx="137">
                  <c:v>-11.2</c:v>
                </c:pt>
                <c:pt idx="138">
                  <c:v>-11.1</c:v>
                </c:pt>
                <c:pt idx="139">
                  <c:v>-11</c:v>
                </c:pt>
                <c:pt idx="140">
                  <c:v>-10.9</c:v>
                </c:pt>
                <c:pt idx="141">
                  <c:v>-10.8</c:v>
                </c:pt>
                <c:pt idx="142">
                  <c:v>-10.7</c:v>
                </c:pt>
                <c:pt idx="143">
                  <c:v>-10.6</c:v>
                </c:pt>
                <c:pt idx="144">
                  <c:v>-10.5</c:v>
                </c:pt>
                <c:pt idx="145">
                  <c:v>-10.4</c:v>
                </c:pt>
                <c:pt idx="146">
                  <c:v>-10.3</c:v>
                </c:pt>
                <c:pt idx="147">
                  <c:v>-10.199999999999999</c:v>
                </c:pt>
                <c:pt idx="148">
                  <c:v>-10.1</c:v>
                </c:pt>
                <c:pt idx="149">
                  <c:v>-10</c:v>
                </c:pt>
                <c:pt idx="150">
                  <c:v>-9.9</c:v>
                </c:pt>
                <c:pt idx="151">
                  <c:v>-9.8000000000000007</c:v>
                </c:pt>
                <c:pt idx="152">
                  <c:v>-9.7000000000000011</c:v>
                </c:pt>
                <c:pt idx="153">
                  <c:v>-9.6</c:v>
                </c:pt>
                <c:pt idx="154">
                  <c:v>-9.5</c:v>
                </c:pt>
                <c:pt idx="155">
                  <c:v>-9.4</c:v>
                </c:pt>
                <c:pt idx="156">
                  <c:v>-9.3000000000000007</c:v>
                </c:pt>
                <c:pt idx="157">
                  <c:v>-9.2000000000000011</c:v>
                </c:pt>
                <c:pt idx="158">
                  <c:v>-9.1</c:v>
                </c:pt>
                <c:pt idx="159">
                  <c:v>-9</c:v>
                </c:pt>
                <c:pt idx="160">
                  <c:v>-8.9</c:v>
                </c:pt>
                <c:pt idx="161">
                  <c:v>-8.8000000000000007</c:v>
                </c:pt>
                <c:pt idx="162">
                  <c:v>-8.7000000000000011</c:v>
                </c:pt>
                <c:pt idx="163">
                  <c:v>-8.6</c:v>
                </c:pt>
                <c:pt idx="164">
                  <c:v>-8.5</c:v>
                </c:pt>
                <c:pt idx="165">
                  <c:v>-8.4</c:v>
                </c:pt>
                <c:pt idx="166">
                  <c:v>-8.3000000000000007</c:v>
                </c:pt>
                <c:pt idx="167">
                  <c:v>-8.2000000000000011</c:v>
                </c:pt>
                <c:pt idx="168">
                  <c:v>-8.1</c:v>
                </c:pt>
                <c:pt idx="169">
                  <c:v>-8</c:v>
                </c:pt>
                <c:pt idx="170">
                  <c:v>-7.9</c:v>
                </c:pt>
                <c:pt idx="171">
                  <c:v>-7.8</c:v>
                </c:pt>
                <c:pt idx="172">
                  <c:v>-7.7</c:v>
                </c:pt>
                <c:pt idx="173">
                  <c:v>-7.6</c:v>
                </c:pt>
                <c:pt idx="174">
                  <c:v>-7.5</c:v>
                </c:pt>
                <c:pt idx="175">
                  <c:v>-7.4</c:v>
                </c:pt>
                <c:pt idx="176">
                  <c:v>-7.3</c:v>
                </c:pt>
                <c:pt idx="177">
                  <c:v>-7.2</c:v>
                </c:pt>
                <c:pt idx="178">
                  <c:v>-7.1</c:v>
                </c:pt>
                <c:pt idx="179">
                  <c:v>-7</c:v>
                </c:pt>
                <c:pt idx="180">
                  <c:v>-6.9</c:v>
                </c:pt>
                <c:pt idx="181">
                  <c:v>-6.8</c:v>
                </c:pt>
                <c:pt idx="182">
                  <c:v>-6.7</c:v>
                </c:pt>
                <c:pt idx="183">
                  <c:v>-6.6</c:v>
                </c:pt>
                <c:pt idx="184">
                  <c:v>-6.5</c:v>
                </c:pt>
                <c:pt idx="185">
                  <c:v>-6.4</c:v>
                </c:pt>
                <c:pt idx="186">
                  <c:v>-6.3</c:v>
                </c:pt>
                <c:pt idx="187">
                  <c:v>-6.2</c:v>
                </c:pt>
                <c:pt idx="188">
                  <c:v>-6.1</c:v>
                </c:pt>
                <c:pt idx="189">
                  <c:v>-6</c:v>
                </c:pt>
                <c:pt idx="190">
                  <c:v>-5.9</c:v>
                </c:pt>
                <c:pt idx="191">
                  <c:v>-5.8</c:v>
                </c:pt>
                <c:pt idx="192">
                  <c:v>-5.7</c:v>
                </c:pt>
                <c:pt idx="193">
                  <c:v>-5.6</c:v>
                </c:pt>
                <c:pt idx="194">
                  <c:v>-5.5</c:v>
                </c:pt>
                <c:pt idx="195">
                  <c:v>-5.4</c:v>
                </c:pt>
                <c:pt idx="196">
                  <c:v>-5.3</c:v>
                </c:pt>
                <c:pt idx="197">
                  <c:v>-5.2</c:v>
                </c:pt>
                <c:pt idx="198">
                  <c:v>-5.0999999999999996</c:v>
                </c:pt>
                <c:pt idx="199">
                  <c:v>-5</c:v>
                </c:pt>
                <c:pt idx="200">
                  <c:v>-4.9000000000000004</c:v>
                </c:pt>
                <c:pt idx="201">
                  <c:v>-4.8</c:v>
                </c:pt>
                <c:pt idx="202">
                  <c:v>-4.7</c:v>
                </c:pt>
                <c:pt idx="203">
                  <c:v>-4.5999999999999996</c:v>
                </c:pt>
                <c:pt idx="204">
                  <c:v>-4.5</c:v>
                </c:pt>
                <c:pt idx="205">
                  <c:v>-4.4000000000000004</c:v>
                </c:pt>
                <c:pt idx="206">
                  <c:v>-4.3</c:v>
                </c:pt>
                <c:pt idx="207">
                  <c:v>-4.2</c:v>
                </c:pt>
                <c:pt idx="208">
                  <c:v>-4.0999999999999996</c:v>
                </c:pt>
                <c:pt idx="209">
                  <c:v>-4</c:v>
                </c:pt>
                <c:pt idx="210">
                  <c:v>-3.9</c:v>
                </c:pt>
                <c:pt idx="211">
                  <c:v>-3.8</c:v>
                </c:pt>
                <c:pt idx="212">
                  <c:v>-3.7</c:v>
                </c:pt>
                <c:pt idx="213">
                  <c:v>-3.6</c:v>
                </c:pt>
                <c:pt idx="214">
                  <c:v>-3.5</c:v>
                </c:pt>
                <c:pt idx="215">
                  <c:v>-3.4</c:v>
                </c:pt>
                <c:pt idx="216">
                  <c:v>-3.3</c:v>
                </c:pt>
                <c:pt idx="217">
                  <c:v>-3.2</c:v>
                </c:pt>
                <c:pt idx="218">
                  <c:v>-3.1</c:v>
                </c:pt>
                <c:pt idx="219">
                  <c:v>-3</c:v>
                </c:pt>
                <c:pt idx="220">
                  <c:v>-2.9</c:v>
                </c:pt>
                <c:pt idx="221">
                  <c:v>-2.8</c:v>
                </c:pt>
                <c:pt idx="222">
                  <c:v>-2.7</c:v>
                </c:pt>
                <c:pt idx="223">
                  <c:v>-2.6</c:v>
                </c:pt>
                <c:pt idx="224">
                  <c:v>-2.5</c:v>
                </c:pt>
                <c:pt idx="225">
                  <c:v>-2.4</c:v>
                </c:pt>
                <c:pt idx="226">
                  <c:v>-2.2999999999999998</c:v>
                </c:pt>
                <c:pt idx="227">
                  <c:v>-2.2000000000000002</c:v>
                </c:pt>
                <c:pt idx="228">
                  <c:v>-2.1</c:v>
                </c:pt>
                <c:pt idx="229">
                  <c:v>-2</c:v>
                </c:pt>
                <c:pt idx="230">
                  <c:v>-1.9</c:v>
                </c:pt>
                <c:pt idx="231">
                  <c:v>-1.8</c:v>
                </c:pt>
                <c:pt idx="232">
                  <c:v>-1.7</c:v>
                </c:pt>
                <c:pt idx="233">
                  <c:v>-1.6</c:v>
                </c:pt>
                <c:pt idx="234">
                  <c:v>-1.5</c:v>
                </c:pt>
                <c:pt idx="235">
                  <c:v>-1.4</c:v>
                </c:pt>
                <c:pt idx="236">
                  <c:v>-1.3</c:v>
                </c:pt>
                <c:pt idx="237">
                  <c:v>-1.2</c:v>
                </c:pt>
                <c:pt idx="238">
                  <c:v>-1.1000000000000001</c:v>
                </c:pt>
                <c:pt idx="239">
                  <c:v>-1</c:v>
                </c:pt>
                <c:pt idx="240">
                  <c:v>-0.9</c:v>
                </c:pt>
                <c:pt idx="241">
                  <c:v>-0.8</c:v>
                </c:pt>
                <c:pt idx="242">
                  <c:v>-0.7</c:v>
                </c:pt>
                <c:pt idx="243">
                  <c:v>-0.6</c:v>
                </c:pt>
                <c:pt idx="244">
                  <c:v>-0.5</c:v>
                </c:pt>
                <c:pt idx="245">
                  <c:v>-0.4</c:v>
                </c:pt>
                <c:pt idx="246">
                  <c:v>-0.3</c:v>
                </c:pt>
                <c:pt idx="247">
                  <c:v>-0.2</c:v>
                </c:pt>
                <c:pt idx="248">
                  <c:v>-0.1</c:v>
                </c:pt>
                <c:pt idx="249">
                  <c:v>0</c:v>
                </c:pt>
                <c:pt idx="250">
                  <c:v>9.9999999999500502E-2</c:v>
                </c:pt>
                <c:pt idx="251">
                  <c:v>0.19999999999950199</c:v>
                </c:pt>
                <c:pt idx="252">
                  <c:v>0.2999999999995</c:v>
                </c:pt>
                <c:pt idx="253">
                  <c:v>0.39999999999950098</c:v>
                </c:pt>
                <c:pt idx="254">
                  <c:v>0.49999999999950301</c:v>
                </c:pt>
                <c:pt idx="255">
                  <c:v>0.59999999999950004</c:v>
                </c:pt>
                <c:pt idx="256">
                  <c:v>0.69999999999950202</c:v>
                </c:pt>
                <c:pt idx="257">
                  <c:v>0.7999999999995</c:v>
                </c:pt>
                <c:pt idx="258">
                  <c:v>0.89999999999950098</c:v>
                </c:pt>
                <c:pt idx="259">
                  <c:v>0.99999999999940303</c:v>
                </c:pt>
                <c:pt idx="260">
                  <c:v>1.0999999999993999</c:v>
                </c:pt>
                <c:pt idx="261">
                  <c:v>1.1999999999994</c:v>
                </c:pt>
                <c:pt idx="262">
                  <c:v>1.2999999999994001</c:v>
                </c:pt>
                <c:pt idx="263">
                  <c:v>1.3999999999993999</c:v>
                </c:pt>
                <c:pt idx="264">
                  <c:v>1.4999999999994</c:v>
                </c:pt>
                <c:pt idx="265">
                  <c:v>1.5999999999993999</c:v>
                </c:pt>
                <c:pt idx="266">
                  <c:v>1.6999999999994</c:v>
                </c:pt>
                <c:pt idx="267">
                  <c:v>1.7999999999994001</c:v>
                </c:pt>
                <c:pt idx="268">
                  <c:v>1.8999999999993999</c:v>
                </c:pt>
                <c:pt idx="269">
                  <c:v>1.9999999999994</c:v>
                </c:pt>
                <c:pt idx="270">
                  <c:v>2.0999999999994001</c:v>
                </c:pt>
                <c:pt idx="271">
                  <c:v>2.1999999999994002</c:v>
                </c:pt>
                <c:pt idx="272">
                  <c:v>2.2999999999993999</c:v>
                </c:pt>
                <c:pt idx="273">
                  <c:v>2.3999999999993991</c:v>
                </c:pt>
                <c:pt idx="274">
                  <c:v>2.4999999999994</c:v>
                </c:pt>
                <c:pt idx="275">
                  <c:v>2.5999999999994001</c:v>
                </c:pt>
                <c:pt idx="276">
                  <c:v>2.6999999999994002</c:v>
                </c:pt>
                <c:pt idx="277">
                  <c:v>2.7999999999993999</c:v>
                </c:pt>
                <c:pt idx="278">
                  <c:v>2.8999999999993991</c:v>
                </c:pt>
                <c:pt idx="279">
                  <c:v>2.9999999999994</c:v>
                </c:pt>
                <c:pt idx="280">
                  <c:v>3.0999999999994001</c:v>
                </c:pt>
                <c:pt idx="281">
                  <c:v>3.1999999999994002</c:v>
                </c:pt>
                <c:pt idx="282">
                  <c:v>3.2999999999993999</c:v>
                </c:pt>
                <c:pt idx="283">
                  <c:v>3.3999999999993991</c:v>
                </c:pt>
                <c:pt idx="284">
                  <c:v>3.4999999999994</c:v>
                </c:pt>
                <c:pt idx="285">
                  <c:v>3.5999999999994001</c:v>
                </c:pt>
                <c:pt idx="286">
                  <c:v>3.6999999999994002</c:v>
                </c:pt>
                <c:pt idx="287">
                  <c:v>3.7999999999993999</c:v>
                </c:pt>
                <c:pt idx="288">
                  <c:v>3.8999999999993991</c:v>
                </c:pt>
                <c:pt idx="289">
                  <c:v>3.9999999999994</c:v>
                </c:pt>
                <c:pt idx="290">
                  <c:v>4.0999999999994001</c:v>
                </c:pt>
                <c:pt idx="291">
                  <c:v>4.1999999999993998</c:v>
                </c:pt>
                <c:pt idx="292">
                  <c:v>4.2999999999994003</c:v>
                </c:pt>
                <c:pt idx="293">
                  <c:v>4.3999999999993999</c:v>
                </c:pt>
                <c:pt idx="294">
                  <c:v>4.4999999999993996</c:v>
                </c:pt>
                <c:pt idx="295">
                  <c:v>4.5999999999994001</c:v>
                </c:pt>
                <c:pt idx="296">
                  <c:v>4.6999999999993998</c:v>
                </c:pt>
                <c:pt idx="297">
                  <c:v>4.7999999999994003</c:v>
                </c:pt>
                <c:pt idx="298">
                  <c:v>4.8999999999993999</c:v>
                </c:pt>
                <c:pt idx="299">
                  <c:v>4.9999999999993996</c:v>
                </c:pt>
                <c:pt idx="300">
                  <c:v>5.0999999999994001</c:v>
                </c:pt>
                <c:pt idx="301">
                  <c:v>5.1999999999993998</c:v>
                </c:pt>
                <c:pt idx="302">
                  <c:v>5.2999999999994003</c:v>
                </c:pt>
                <c:pt idx="303">
                  <c:v>5.3999999999993999</c:v>
                </c:pt>
                <c:pt idx="304">
                  <c:v>5.4999999999993996</c:v>
                </c:pt>
                <c:pt idx="305">
                  <c:v>5.5999999999992998</c:v>
                </c:pt>
                <c:pt idx="306">
                  <c:v>5.6999999999993003</c:v>
                </c:pt>
                <c:pt idx="307">
                  <c:v>5.7999999999992999</c:v>
                </c:pt>
                <c:pt idx="308">
                  <c:v>5.8999999999992996</c:v>
                </c:pt>
                <c:pt idx="309">
                  <c:v>5.9999999999993001</c:v>
                </c:pt>
                <c:pt idx="310">
                  <c:v>6.0999999999992998</c:v>
                </c:pt>
                <c:pt idx="311">
                  <c:v>6.1999999999993003</c:v>
                </c:pt>
                <c:pt idx="312">
                  <c:v>6.2999999999992999</c:v>
                </c:pt>
                <c:pt idx="313">
                  <c:v>6.3999999999992996</c:v>
                </c:pt>
                <c:pt idx="314">
                  <c:v>6.4999999999993001</c:v>
                </c:pt>
                <c:pt idx="315">
                  <c:v>6.5999999999992998</c:v>
                </c:pt>
                <c:pt idx="316">
                  <c:v>6.6999999999993003</c:v>
                </c:pt>
                <c:pt idx="317">
                  <c:v>6.7999999999992999</c:v>
                </c:pt>
                <c:pt idx="318">
                  <c:v>6.8999999999992996</c:v>
                </c:pt>
                <c:pt idx="319">
                  <c:v>6.9999999999993001</c:v>
                </c:pt>
                <c:pt idx="320">
                  <c:v>7.0999999999992998</c:v>
                </c:pt>
                <c:pt idx="321">
                  <c:v>7.1999999999993003</c:v>
                </c:pt>
                <c:pt idx="322">
                  <c:v>7.2999999999992999</c:v>
                </c:pt>
                <c:pt idx="323">
                  <c:v>7.3999999999992996</c:v>
                </c:pt>
                <c:pt idx="324">
                  <c:v>7.4999999999993001</c:v>
                </c:pt>
                <c:pt idx="325">
                  <c:v>7.5999999999992998</c:v>
                </c:pt>
                <c:pt idx="326">
                  <c:v>7.6999999999993003</c:v>
                </c:pt>
                <c:pt idx="327">
                  <c:v>7.7999999999992999</c:v>
                </c:pt>
                <c:pt idx="328">
                  <c:v>7.8999999999992996</c:v>
                </c:pt>
                <c:pt idx="329">
                  <c:v>7.9999999999993001</c:v>
                </c:pt>
                <c:pt idx="330">
                  <c:v>8.0999999999992998</c:v>
                </c:pt>
                <c:pt idx="331">
                  <c:v>8.1999999999992994</c:v>
                </c:pt>
                <c:pt idx="332">
                  <c:v>8.2999999999993008</c:v>
                </c:pt>
                <c:pt idx="333">
                  <c:v>8.3999999999993005</c:v>
                </c:pt>
                <c:pt idx="334">
                  <c:v>8.4999999999993001</c:v>
                </c:pt>
                <c:pt idx="335">
                  <c:v>8.5999999999992998</c:v>
                </c:pt>
                <c:pt idx="336">
                  <c:v>8.6999999999992994</c:v>
                </c:pt>
                <c:pt idx="337">
                  <c:v>8.7999999999993008</c:v>
                </c:pt>
                <c:pt idx="338">
                  <c:v>8.8999999999993005</c:v>
                </c:pt>
                <c:pt idx="339">
                  <c:v>8.9999999999993001</c:v>
                </c:pt>
                <c:pt idx="340">
                  <c:v>9.0999999999992998</c:v>
                </c:pt>
                <c:pt idx="341">
                  <c:v>9.1999999999992994</c:v>
                </c:pt>
                <c:pt idx="342">
                  <c:v>9.2999999999993008</c:v>
                </c:pt>
                <c:pt idx="343">
                  <c:v>9.3999999999993005</c:v>
                </c:pt>
                <c:pt idx="344">
                  <c:v>9.4999999999993001</c:v>
                </c:pt>
                <c:pt idx="345">
                  <c:v>9.5999999999992998</c:v>
                </c:pt>
                <c:pt idx="346">
                  <c:v>9.6999999999992994</c:v>
                </c:pt>
                <c:pt idx="347">
                  <c:v>9.7999999999993008</c:v>
                </c:pt>
                <c:pt idx="348">
                  <c:v>9.8999999999993005</c:v>
                </c:pt>
                <c:pt idx="349">
                  <c:v>9.9999999999993001</c:v>
                </c:pt>
                <c:pt idx="350">
                  <c:v>10.0999999999993</c:v>
                </c:pt>
                <c:pt idx="351">
                  <c:v>10.199999999999299</c:v>
                </c:pt>
                <c:pt idx="352">
                  <c:v>10.2999999999992</c:v>
                </c:pt>
                <c:pt idx="353">
                  <c:v>10.399999999999199</c:v>
                </c:pt>
                <c:pt idx="354">
                  <c:v>10.499999999999201</c:v>
                </c:pt>
                <c:pt idx="355">
                  <c:v>10.5999999999992</c:v>
                </c:pt>
                <c:pt idx="356">
                  <c:v>10.6999999999992</c:v>
                </c:pt>
                <c:pt idx="357">
                  <c:v>10.7999999999992</c:v>
                </c:pt>
                <c:pt idx="358">
                  <c:v>10.899999999999199</c:v>
                </c:pt>
                <c:pt idx="359">
                  <c:v>10.999999999999201</c:v>
                </c:pt>
                <c:pt idx="360">
                  <c:v>11.0999999999992</c:v>
                </c:pt>
                <c:pt idx="361">
                  <c:v>11.1999999999992</c:v>
                </c:pt>
                <c:pt idx="362">
                  <c:v>11.2999999999992</c:v>
                </c:pt>
                <c:pt idx="363">
                  <c:v>11.399999999999199</c:v>
                </c:pt>
                <c:pt idx="364">
                  <c:v>11.499999999999201</c:v>
                </c:pt>
                <c:pt idx="365">
                  <c:v>11.5999999999992</c:v>
                </c:pt>
                <c:pt idx="366">
                  <c:v>11.6999999999992</c:v>
                </c:pt>
                <c:pt idx="367">
                  <c:v>11.7999999999992</c:v>
                </c:pt>
                <c:pt idx="368">
                  <c:v>11.899999999999199</c:v>
                </c:pt>
                <c:pt idx="369">
                  <c:v>11.999999999999201</c:v>
                </c:pt>
                <c:pt idx="370">
                  <c:v>12.0999999999992</c:v>
                </c:pt>
                <c:pt idx="371">
                  <c:v>12.1999999999992</c:v>
                </c:pt>
                <c:pt idx="372">
                  <c:v>12.2999999999992</c:v>
                </c:pt>
                <c:pt idx="373">
                  <c:v>12.399999999999199</c:v>
                </c:pt>
                <c:pt idx="374">
                  <c:v>12.499999999999201</c:v>
                </c:pt>
                <c:pt idx="375">
                  <c:v>12.5999999999992</c:v>
                </c:pt>
                <c:pt idx="376">
                  <c:v>12.6999999999992</c:v>
                </c:pt>
                <c:pt idx="377">
                  <c:v>12.7999999999992</c:v>
                </c:pt>
                <c:pt idx="378">
                  <c:v>12.899999999999199</c:v>
                </c:pt>
                <c:pt idx="379">
                  <c:v>12.999999999999201</c:v>
                </c:pt>
                <c:pt idx="380">
                  <c:v>13.0999999999992</c:v>
                </c:pt>
                <c:pt idx="381">
                  <c:v>13.1999999999992</c:v>
                </c:pt>
                <c:pt idx="382">
                  <c:v>13.2999999999992</c:v>
                </c:pt>
                <c:pt idx="383">
                  <c:v>13.399999999999199</c:v>
                </c:pt>
                <c:pt idx="384">
                  <c:v>13.499999999999201</c:v>
                </c:pt>
                <c:pt idx="385">
                  <c:v>13.5999999999992</c:v>
                </c:pt>
                <c:pt idx="386">
                  <c:v>13.6999999999992</c:v>
                </c:pt>
                <c:pt idx="387">
                  <c:v>13.7999999999992</c:v>
                </c:pt>
                <c:pt idx="388">
                  <c:v>13.899999999999199</c:v>
                </c:pt>
                <c:pt idx="389">
                  <c:v>13.999999999999201</c:v>
                </c:pt>
                <c:pt idx="390">
                  <c:v>14.0999999999992</c:v>
                </c:pt>
                <c:pt idx="391">
                  <c:v>14.1999999999992</c:v>
                </c:pt>
                <c:pt idx="392">
                  <c:v>14.2999999999992</c:v>
                </c:pt>
                <c:pt idx="393">
                  <c:v>14.399999999999199</c:v>
                </c:pt>
                <c:pt idx="394">
                  <c:v>14.499999999999201</c:v>
                </c:pt>
                <c:pt idx="395">
                  <c:v>14.5999999999992</c:v>
                </c:pt>
                <c:pt idx="396">
                  <c:v>14.6999999999992</c:v>
                </c:pt>
                <c:pt idx="397">
                  <c:v>14.7999999999992</c:v>
                </c:pt>
                <c:pt idx="398">
                  <c:v>14.899999999999199</c:v>
                </c:pt>
                <c:pt idx="399">
                  <c:v>14.999999999999201</c:v>
                </c:pt>
                <c:pt idx="400">
                  <c:v>15.099999999999101</c:v>
                </c:pt>
                <c:pt idx="401">
                  <c:v>15.1999999999991</c:v>
                </c:pt>
                <c:pt idx="402">
                  <c:v>15.2999999999991</c:v>
                </c:pt>
                <c:pt idx="403">
                  <c:v>15.3999999999991</c:v>
                </c:pt>
                <c:pt idx="404">
                  <c:v>15.499999999999099</c:v>
                </c:pt>
                <c:pt idx="405">
                  <c:v>15.599999999999101</c:v>
                </c:pt>
                <c:pt idx="406">
                  <c:v>15.6999999999991</c:v>
                </c:pt>
                <c:pt idx="407">
                  <c:v>15.7999999999991</c:v>
                </c:pt>
                <c:pt idx="408">
                  <c:v>15.8999999999991</c:v>
                </c:pt>
                <c:pt idx="409">
                  <c:v>15.999999999999099</c:v>
                </c:pt>
                <c:pt idx="410">
                  <c:v>16.099999999999099</c:v>
                </c:pt>
                <c:pt idx="411">
                  <c:v>16.1999999999991</c:v>
                </c:pt>
                <c:pt idx="412">
                  <c:v>16.299999999999091</c:v>
                </c:pt>
                <c:pt idx="413">
                  <c:v>16.3999999999991</c:v>
                </c:pt>
                <c:pt idx="414">
                  <c:v>16.499999999999101</c:v>
                </c:pt>
                <c:pt idx="415">
                  <c:v>16.599999999999099</c:v>
                </c:pt>
                <c:pt idx="416">
                  <c:v>16.6999999999991</c:v>
                </c:pt>
                <c:pt idx="417">
                  <c:v>16.799999999999091</c:v>
                </c:pt>
                <c:pt idx="418">
                  <c:v>16.8999999999991</c:v>
                </c:pt>
                <c:pt idx="419">
                  <c:v>16.999999999999101</c:v>
                </c:pt>
                <c:pt idx="420">
                  <c:v>17.099999999999099</c:v>
                </c:pt>
                <c:pt idx="421">
                  <c:v>17.1999999999991</c:v>
                </c:pt>
                <c:pt idx="422">
                  <c:v>17.299999999999091</c:v>
                </c:pt>
                <c:pt idx="423">
                  <c:v>17.3999999999991</c:v>
                </c:pt>
                <c:pt idx="424">
                  <c:v>17.499999999999101</c:v>
                </c:pt>
                <c:pt idx="425">
                  <c:v>17.599999999999099</c:v>
                </c:pt>
                <c:pt idx="426">
                  <c:v>17.6999999999991</c:v>
                </c:pt>
                <c:pt idx="427">
                  <c:v>17.799999999999091</c:v>
                </c:pt>
                <c:pt idx="428">
                  <c:v>17.8999999999991</c:v>
                </c:pt>
                <c:pt idx="429">
                  <c:v>17.999999999999101</c:v>
                </c:pt>
                <c:pt idx="430">
                  <c:v>18.099999999999099</c:v>
                </c:pt>
                <c:pt idx="431">
                  <c:v>18.1999999999991</c:v>
                </c:pt>
                <c:pt idx="432">
                  <c:v>18.299999999999091</c:v>
                </c:pt>
                <c:pt idx="433">
                  <c:v>18.3999999999991</c:v>
                </c:pt>
                <c:pt idx="434">
                  <c:v>18.499999999999101</c:v>
                </c:pt>
                <c:pt idx="435">
                  <c:v>18.599999999999099</c:v>
                </c:pt>
                <c:pt idx="436">
                  <c:v>18.6999999999991</c:v>
                </c:pt>
                <c:pt idx="437">
                  <c:v>18.799999999999091</c:v>
                </c:pt>
                <c:pt idx="438">
                  <c:v>18.8999999999991</c:v>
                </c:pt>
                <c:pt idx="439">
                  <c:v>18.999999999999101</c:v>
                </c:pt>
                <c:pt idx="440">
                  <c:v>19.099999999999099</c:v>
                </c:pt>
                <c:pt idx="441">
                  <c:v>19.1999999999991</c:v>
                </c:pt>
                <c:pt idx="442">
                  <c:v>19.299999999999091</c:v>
                </c:pt>
                <c:pt idx="443">
                  <c:v>19.3999999999991</c:v>
                </c:pt>
                <c:pt idx="444">
                  <c:v>19.499999999999101</c:v>
                </c:pt>
                <c:pt idx="445">
                  <c:v>19.599999999999</c:v>
                </c:pt>
                <c:pt idx="446">
                  <c:v>19.699999999999001</c:v>
                </c:pt>
                <c:pt idx="447">
                  <c:v>19.799999999999091</c:v>
                </c:pt>
                <c:pt idx="448">
                  <c:v>19.899999999999</c:v>
                </c:pt>
                <c:pt idx="449">
                  <c:v>19.999999999999002</c:v>
                </c:pt>
                <c:pt idx="450">
                  <c:v>20.099999999999</c:v>
                </c:pt>
                <c:pt idx="451">
                  <c:v>20.199999999999001</c:v>
                </c:pt>
                <c:pt idx="452">
                  <c:v>20.299999999998999</c:v>
                </c:pt>
                <c:pt idx="453">
                  <c:v>20.399999999999</c:v>
                </c:pt>
                <c:pt idx="454">
                  <c:v>20.499999999999002</c:v>
                </c:pt>
                <c:pt idx="455">
                  <c:v>20.599999999999</c:v>
                </c:pt>
                <c:pt idx="456">
                  <c:v>20.699999999999001</c:v>
                </c:pt>
                <c:pt idx="457">
                  <c:v>20.799999999998999</c:v>
                </c:pt>
                <c:pt idx="458">
                  <c:v>20.899999999999</c:v>
                </c:pt>
                <c:pt idx="459">
                  <c:v>20.999999999999002</c:v>
                </c:pt>
                <c:pt idx="460">
                  <c:v>21.099999999999</c:v>
                </c:pt>
                <c:pt idx="461">
                  <c:v>21.199999999999001</c:v>
                </c:pt>
                <c:pt idx="462">
                  <c:v>21.299999999998999</c:v>
                </c:pt>
                <c:pt idx="463">
                  <c:v>21.399999999999</c:v>
                </c:pt>
                <c:pt idx="464">
                  <c:v>21.499999999999002</c:v>
                </c:pt>
                <c:pt idx="465">
                  <c:v>21.599999999999</c:v>
                </c:pt>
                <c:pt idx="466">
                  <c:v>21.699999999999001</c:v>
                </c:pt>
                <c:pt idx="467">
                  <c:v>21.799999999998999</c:v>
                </c:pt>
                <c:pt idx="468">
                  <c:v>21.899999999999</c:v>
                </c:pt>
                <c:pt idx="469">
                  <c:v>21.999999999999002</c:v>
                </c:pt>
                <c:pt idx="470">
                  <c:v>22.099999999999</c:v>
                </c:pt>
                <c:pt idx="471">
                  <c:v>22.199999999999001</c:v>
                </c:pt>
                <c:pt idx="472">
                  <c:v>22.299999999998999</c:v>
                </c:pt>
                <c:pt idx="473">
                  <c:v>22.399999999999</c:v>
                </c:pt>
                <c:pt idx="474">
                  <c:v>22.499999999999002</c:v>
                </c:pt>
                <c:pt idx="475">
                  <c:v>22.599999999999</c:v>
                </c:pt>
                <c:pt idx="476">
                  <c:v>22.699999999999001</c:v>
                </c:pt>
                <c:pt idx="477">
                  <c:v>22.799999999998999</c:v>
                </c:pt>
                <c:pt idx="478">
                  <c:v>22.899999999999</c:v>
                </c:pt>
                <c:pt idx="479">
                  <c:v>22.999999999999002</c:v>
                </c:pt>
                <c:pt idx="480">
                  <c:v>23.099999999999</c:v>
                </c:pt>
                <c:pt idx="481">
                  <c:v>23.199999999999001</c:v>
                </c:pt>
                <c:pt idx="482">
                  <c:v>23.299999999998999</c:v>
                </c:pt>
                <c:pt idx="483">
                  <c:v>23.399999999999</c:v>
                </c:pt>
                <c:pt idx="484">
                  <c:v>23.499999999999002</c:v>
                </c:pt>
                <c:pt idx="485">
                  <c:v>23.599999999999</c:v>
                </c:pt>
                <c:pt idx="486">
                  <c:v>23.699999999999001</c:v>
                </c:pt>
                <c:pt idx="487">
                  <c:v>23.799999999998999</c:v>
                </c:pt>
                <c:pt idx="488">
                  <c:v>23.899999999999</c:v>
                </c:pt>
                <c:pt idx="489">
                  <c:v>23.999999999999002</c:v>
                </c:pt>
                <c:pt idx="490">
                  <c:v>24.099999999999</c:v>
                </c:pt>
                <c:pt idx="491">
                  <c:v>24.199999999999001</c:v>
                </c:pt>
                <c:pt idx="492">
                  <c:v>24.299999999998999</c:v>
                </c:pt>
                <c:pt idx="493">
                  <c:v>24.399999999998901</c:v>
                </c:pt>
                <c:pt idx="494">
                  <c:v>24.499999999998899</c:v>
                </c:pt>
                <c:pt idx="495">
                  <c:v>24.5999999999989</c:v>
                </c:pt>
                <c:pt idx="496">
                  <c:v>24.699999999998902</c:v>
                </c:pt>
                <c:pt idx="497">
                  <c:v>24.799999999998899</c:v>
                </c:pt>
                <c:pt idx="498">
                  <c:v>24.899999999998901</c:v>
                </c:pt>
                <c:pt idx="499">
                  <c:v>24.999999999998899</c:v>
                </c:pt>
                <c:pt idx="500">
                  <c:v>25.0999999999989</c:v>
                </c:pt>
                <c:pt idx="501">
                  <c:v>25.199999999998909</c:v>
                </c:pt>
                <c:pt idx="502">
                  <c:v>25.299999999998899</c:v>
                </c:pt>
                <c:pt idx="503">
                  <c:v>25.399999999998901</c:v>
                </c:pt>
                <c:pt idx="504">
                  <c:v>25.499999999998899</c:v>
                </c:pt>
                <c:pt idx="505">
                  <c:v>25.5999999999989</c:v>
                </c:pt>
                <c:pt idx="506">
                  <c:v>25.699999999998902</c:v>
                </c:pt>
                <c:pt idx="507">
                  <c:v>25.799999999998899</c:v>
                </c:pt>
                <c:pt idx="508">
                  <c:v>25.899999999998901</c:v>
                </c:pt>
                <c:pt idx="509">
                  <c:v>25.999999999998899</c:v>
                </c:pt>
                <c:pt idx="510">
                  <c:v>26.0999999999989</c:v>
                </c:pt>
                <c:pt idx="511">
                  <c:v>26.199999999998909</c:v>
                </c:pt>
                <c:pt idx="512">
                  <c:v>26.299999999998899</c:v>
                </c:pt>
                <c:pt idx="513">
                  <c:v>26.399999999998901</c:v>
                </c:pt>
                <c:pt idx="514">
                  <c:v>26.499999999998899</c:v>
                </c:pt>
                <c:pt idx="515">
                  <c:v>26.5999999999989</c:v>
                </c:pt>
                <c:pt idx="516">
                  <c:v>26.699999999998902</c:v>
                </c:pt>
                <c:pt idx="517">
                  <c:v>26.799999999998899</c:v>
                </c:pt>
                <c:pt idx="518">
                  <c:v>26.899999999998901</c:v>
                </c:pt>
                <c:pt idx="519">
                  <c:v>26.999999999998899</c:v>
                </c:pt>
                <c:pt idx="520">
                  <c:v>27.0999999999989</c:v>
                </c:pt>
                <c:pt idx="521">
                  <c:v>27.199999999998909</c:v>
                </c:pt>
                <c:pt idx="522">
                  <c:v>27.299999999998899</c:v>
                </c:pt>
                <c:pt idx="523">
                  <c:v>27.399999999998901</c:v>
                </c:pt>
                <c:pt idx="524">
                  <c:v>27.499999999998899</c:v>
                </c:pt>
                <c:pt idx="525">
                  <c:v>27.5999999999989</c:v>
                </c:pt>
                <c:pt idx="526">
                  <c:v>27.699999999998902</c:v>
                </c:pt>
                <c:pt idx="527">
                  <c:v>27.799999999998899</c:v>
                </c:pt>
                <c:pt idx="528">
                  <c:v>27.899999999998901</c:v>
                </c:pt>
                <c:pt idx="529">
                  <c:v>27.999999999998899</c:v>
                </c:pt>
                <c:pt idx="530">
                  <c:v>28.0999999999989</c:v>
                </c:pt>
                <c:pt idx="531">
                  <c:v>28.199999999998909</c:v>
                </c:pt>
                <c:pt idx="532">
                  <c:v>28.299999999998899</c:v>
                </c:pt>
                <c:pt idx="533">
                  <c:v>28.399999999998901</c:v>
                </c:pt>
                <c:pt idx="534">
                  <c:v>28.499999999998899</c:v>
                </c:pt>
                <c:pt idx="535">
                  <c:v>28.5999999999989</c:v>
                </c:pt>
                <c:pt idx="536">
                  <c:v>28.699999999998902</c:v>
                </c:pt>
                <c:pt idx="537">
                  <c:v>28.799999999998899</c:v>
                </c:pt>
                <c:pt idx="538">
                  <c:v>28.899999999998901</c:v>
                </c:pt>
                <c:pt idx="539">
                  <c:v>28.999999999998899</c:v>
                </c:pt>
                <c:pt idx="540">
                  <c:v>29.099999999998801</c:v>
                </c:pt>
                <c:pt idx="541">
                  <c:v>29.199999999998798</c:v>
                </c:pt>
                <c:pt idx="542">
                  <c:v>29.2999999999988</c:v>
                </c:pt>
                <c:pt idx="543">
                  <c:v>29.399999999998801</c:v>
                </c:pt>
                <c:pt idx="544">
                  <c:v>29.499999999998799</c:v>
                </c:pt>
                <c:pt idx="545">
                  <c:v>29.599999999998801</c:v>
                </c:pt>
                <c:pt idx="546">
                  <c:v>29.699999999998798</c:v>
                </c:pt>
                <c:pt idx="547">
                  <c:v>29.7999999999988</c:v>
                </c:pt>
                <c:pt idx="548">
                  <c:v>29.899999999998801</c:v>
                </c:pt>
                <c:pt idx="549">
                  <c:v>29.999999999998799</c:v>
                </c:pt>
                <c:pt idx="550">
                  <c:v>30.099999999998801</c:v>
                </c:pt>
                <c:pt idx="551">
                  <c:v>30.199999999998798</c:v>
                </c:pt>
                <c:pt idx="552">
                  <c:v>30.2999999999988</c:v>
                </c:pt>
                <c:pt idx="553">
                  <c:v>30.399999999998801</c:v>
                </c:pt>
                <c:pt idx="554">
                  <c:v>30.499999999998799</c:v>
                </c:pt>
                <c:pt idx="555">
                  <c:v>30.599999999998801</c:v>
                </c:pt>
                <c:pt idx="556">
                  <c:v>30.699999999998798</c:v>
                </c:pt>
                <c:pt idx="557">
                  <c:v>30.7999999999988</c:v>
                </c:pt>
                <c:pt idx="558">
                  <c:v>30.899999999998801</c:v>
                </c:pt>
                <c:pt idx="559">
                  <c:v>30.999999999998799</c:v>
                </c:pt>
                <c:pt idx="560">
                  <c:v>31.099999999998801</c:v>
                </c:pt>
                <c:pt idx="561">
                  <c:v>31.199999999998798</c:v>
                </c:pt>
                <c:pt idx="562">
                  <c:v>31.2999999999988</c:v>
                </c:pt>
                <c:pt idx="563">
                  <c:v>31.399999999998801</c:v>
                </c:pt>
                <c:pt idx="564">
                  <c:v>31.499999999998799</c:v>
                </c:pt>
                <c:pt idx="565">
                  <c:v>31.599999999998801</c:v>
                </c:pt>
                <c:pt idx="566">
                  <c:v>31.699999999998798</c:v>
                </c:pt>
                <c:pt idx="567">
                  <c:v>31.7999999999988</c:v>
                </c:pt>
                <c:pt idx="568">
                  <c:v>31.899999999998801</c:v>
                </c:pt>
                <c:pt idx="569">
                  <c:v>31.999999999998799</c:v>
                </c:pt>
                <c:pt idx="570">
                  <c:v>32.099999999998801</c:v>
                </c:pt>
                <c:pt idx="571">
                  <c:v>32.199999999998802</c:v>
                </c:pt>
                <c:pt idx="572">
                  <c:v>32.299999999998803</c:v>
                </c:pt>
                <c:pt idx="573">
                  <c:v>32.399999999998798</c:v>
                </c:pt>
                <c:pt idx="574">
                  <c:v>32.499999999998799</c:v>
                </c:pt>
                <c:pt idx="575">
                  <c:v>32.599999999998801</c:v>
                </c:pt>
                <c:pt idx="576">
                  <c:v>32.699999999998802</c:v>
                </c:pt>
                <c:pt idx="577">
                  <c:v>32.799999999998803</c:v>
                </c:pt>
                <c:pt idx="578">
                  <c:v>32.899999999998798</c:v>
                </c:pt>
                <c:pt idx="579">
                  <c:v>32.999999999998799</c:v>
                </c:pt>
                <c:pt idx="580">
                  <c:v>33.099999999998801</c:v>
                </c:pt>
                <c:pt idx="581">
                  <c:v>33.199999999998802</c:v>
                </c:pt>
                <c:pt idx="582">
                  <c:v>33.299999999998803</c:v>
                </c:pt>
                <c:pt idx="583">
                  <c:v>33.399999999998798</c:v>
                </c:pt>
                <c:pt idx="584">
                  <c:v>33.499999999998799</c:v>
                </c:pt>
                <c:pt idx="585">
                  <c:v>33.599999999998701</c:v>
                </c:pt>
                <c:pt idx="586">
                  <c:v>33.699999999998802</c:v>
                </c:pt>
                <c:pt idx="587">
                  <c:v>33.799999999998803</c:v>
                </c:pt>
                <c:pt idx="588">
                  <c:v>33.899999999998698</c:v>
                </c:pt>
                <c:pt idx="589">
                  <c:v>33.9999999999987</c:v>
                </c:pt>
                <c:pt idx="590">
                  <c:v>34.099999999998701</c:v>
                </c:pt>
                <c:pt idx="591">
                  <c:v>34.199999999998703</c:v>
                </c:pt>
                <c:pt idx="592">
                  <c:v>34.299999999998697</c:v>
                </c:pt>
                <c:pt idx="593">
                  <c:v>34.399999999998698</c:v>
                </c:pt>
                <c:pt idx="594">
                  <c:v>34.4999999999987</c:v>
                </c:pt>
                <c:pt idx="595">
                  <c:v>34.599999999998701</c:v>
                </c:pt>
                <c:pt idx="596">
                  <c:v>34.699999999998703</c:v>
                </c:pt>
                <c:pt idx="597">
                  <c:v>34.799999999998697</c:v>
                </c:pt>
                <c:pt idx="598">
                  <c:v>34.899999999998698</c:v>
                </c:pt>
                <c:pt idx="599">
                  <c:v>34.9999999999987</c:v>
                </c:pt>
                <c:pt idx="600">
                  <c:v>35.099999999998701</c:v>
                </c:pt>
                <c:pt idx="601">
                  <c:v>35.199999999998703</c:v>
                </c:pt>
                <c:pt idx="602">
                  <c:v>35.299999999998697</c:v>
                </c:pt>
                <c:pt idx="603">
                  <c:v>35.399999999998698</c:v>
                </c:pt>
                <c:pt idx="604">
                  <c:v>35.4999999999987</c:v>
                </c:pt>
                <c:pt idx="605">
                  <c:v>35.599999999998701</c:v>
                </c:pt>
                <c:pt idx="606">
                  <c:v>35.699999999998703</c:v>
                </c:pt>
                <c:pt idx="607">
                  <c:v>35.799999999998697</c:v>
                </c:pt>
                <c:pt idx="608">
                  <c:v>35.899999999998698</c:v>
                </c:pt>
                <c:pt idx="609">
                  <c:v>35.9999999999987</c:v>
                </c:pt>
                <c:pt idx="610">
                  <c:v>36.099999999998701</c:v>
                </c:pt>
                <c:pt idx="611">
                  <c:v>36.199999999998703</c:v>
                </c:pt>
                <c:pt idx="612">
                  <c:v>36.299999999998697</c:v>
                </c:pt>
                <c:pt idx="613">
                  <c:v>36.399999999998698</c:v>
                </c:pt>
                <c:pt idx="614">
                  <c:v>36.4999999999987</c:v>
                </c:pt>
                <c:pt idx="615">
                  <c:v>36.599999999998701</c:v>
                </c:pt>
                <c:pt idx="616">
                  <c:v>36.699999999998703</c:v>
                </c:pt>
                <c:pt idx="617">
                  <c:v>36.799999999998697</c:v>
                </c:pt>
                <c:pt idx="618">
                  <c:v>36.899999999998698</c:v>
                </c:pt>
                <c:pt idx="619">
                  <c:v>36.9999999999987</c:v>
                </c:pt>
                <c:pt idx="620">
                  <c:v>37.099999999998701</c:v>
                </c:pt>
                <c:pt idx="621">
                  <c:v>37.199999999998703</c:v>
                </c:pt>
                <c:pt idx="622">
                  <c:v>37.299999999998697</c:v>
                </c:pt>
                <c:pt idx="623">
                  <c:v>37.399999999998698</c:v>
                </c:pt>
                <c:pt idx="624">
                  <c:v>37.4999999999987</c:v>
                </c:pt>
                <c:pt idx="625">
                  <c:v>37.599999999998701</c:v>
                </c:pt>
                <c:pt idx="626">
                  <c:v>37.699999999998703</c:v>
                </c:pt>
                <c:pt idx="627">
                  <c:v>37.799999999998697</c:v>
                </c:pt>
                <c:pt idx="628">
                  <c:v>37.899999999998698</c:v>
                </c:pt>
                <c:pt idx="629">
                  <c:v>37.9999999999987</c:v>
                </c:pt>
                <c:pt idx="630">
                  <c:v>38.099999999998701</c:v>
                </c:pt>
                <c:pt idx="631">
                  <c:v>38.199999999998703</c:v>
                </c:pt>
                <c:pt idx="632">
                  <c:v>38.299999999998697</c:v>
                </c:pt>
                <c:pt idx="633">
                  <c:v>38.399999999998599</c:v>
                </c:pt>
                <c:pt idx="634">
                  <c:v>38.4999999999986</c:v>
                </c:pt>
                <c:pt idx="635">
                  <c:v>38.599999999998602</c:v>
                </c:pt>
                <c:pt idx="636">
                  <c:v>38.699999999998603</c:v>
                </c:pt>
                <c:pt idx="637">
                  <c:v>38.799999999998597</c:v>
                </c:pt>
                <c:pt idx="638">
                  <c:v>38.899999999998599</c:v>
                </c:pt>
                <c:pt idx="639">
                  <c:v>38.9999999999986</c:v>
                </c:pt>
                <c:pt idx="640">
                  <c:v>39.099999999998602</c:v>
                </c:pt>
                <c:pt idx="641">
                  <c:v>39.199999999998603</c:v>
                </c:pt>
                <c:pt idx="642">
                  <c:v>39.299999999998597</c:v>
                </c:pt>
                <c:pt idx="643">
                  <c:v>39.399999999998599</c:v>
                </c:pt>
                <c:pt idx="644">
                  <c:v>39.4999999999986</c:v>
                </c:pt>
                <c:pt idx="645">
                  <c:v>39.599999999998602</c:v>
                </c:pt>
                <c:pt idx="646">
                  <c:v>39.699999999998603</c:v>
                </c:pt>
                <c:pt idx="647">
                  <c:v>39.799999999998597</c:v>
                </c:pt>
                <c:pt idx="648">
                  <c:v>39.899999999998599</c:v>
                </c:pt>
                <c:pt idx="649">
                  <c:v>39.9999999999986</c:v>
                </c:pt>
                <c:pt idx="650">
                  <c:v>40.099999999998602</c:v>
                </c:pt>
                <c:pt idx="651">
                  <c:v>40.199999999998603</c:v>
                </c:pt>
                <c:pt idx="652">
                  <c:v>40.299999999998597</c:v>
                </c:pt>
                <c:pt idx="653">
                  <c:v>40.399999999998599</c:v>
                </c:pt>
                <c:pt idx="654">
                  <c:v>40.4999999999986</c:v>
                </c:pt>
                <c:pt idx="655">
                  <c:v>40.599999999998602</c:v>
                </c:pt>
                <c:pt idx="656">
                  <c:v>40.699999999998603</c:v>
                </c:pt>
                <c:pt idx="657">
                  <c:v>40.799999999998597</c:v>
                </c:pt>
                <c:pt idx="658">
                  <c:v>40.899999999998599</c:v>
                </c:pt>
                <c:pt idx="659">
                  <c:v>40.9999999999986</c:v>
                </c:pt>
              </c:numCache>
            </c:numRef>
          </c:xVal>
          <c:yVal>
            <c:numRef>
              <c:f>Colour_smooth!$BA$3:$BA$662</c:f>
              <c:numCache>
                <c:formatCode>General</c:formatCode>
                <c:ptCount val="660"/>
                <c:pt idx="0">
                  <c:v>-0.20428986124314299</c:v>
                </c:pt>
                <c:pt idx="1">
                  <c:v>-0.20859792648275099</c:v>
                </c:pt>
                <c:pt idx="2">
                  <c:v>-0.21314256998209699</c:v>
                </c:pt>
                <c:pt idx="3">
                  <c:v>-0.21772189707992401</c:v>
                </c:pt>
                <c:pt idx="4">
                  <c:v>-0.22217028529976399</c:v>
                </c:pt>
                <c:pt idx="5">
                  <c:v>-0.22638062679606499</c:v>
                </c:pt>
                <c:pt idx="6">
                  <c:v>-0.23031933829821399</c:v>
                </c:pt>
                <c:pt idx="7">
                  <c:v>-0.234028751260143</c:v>
                </c:pt>
                <c:pt idx="8">
                  <c:v>-0.23761079580555999</c:v>
                </c:pt>
                <c:pt idx="9">
                  <c:v>-0.241197871412941</c:v>
                </c:pt>
                <c:pt idx="10">
                  <c:v>-0.24491569213907499</c:v>
                </c:pt>
                <c:pt idx="11">
                  <c:v>-0.248846098004877</c:v>
                </c:pt>
                <c:pt idx="12">
                  <c:v>-0.253007375377237</c:v>
                </c:pt>
                <c:pt idx="13">
                  <c:v>-0.25735643972665201</c:v>
                </c:pt>
                <c:pt idx="14">
                  <c:v>-0.26179896937727898</c:v>
                </c:pt>
                <c:pt idx="15">
                  <c:v>-0.26620222861827902</c:v>
                </c:pt>
                <c:pt idx="16">
                  <c:v>-0.27041549064457499</c:v>
                </c:pt>
                <c:pt idx="17">
                  <c:v>-0.27429206032102899</c:v>
                </c:pt>
                <c:pt idx="18">
                  <c:v>-0.27770131997577002</c:v>
                </c:pt>
                <c:pt idx="19">
                  <c:v>-0.28053196443445899</c:v>
                </c:pt>
                <c:pt idx="20">
                  <c:v>-0.282696007494113</c:v>
                </c:pt>
                <c:pt idx="21">
                  <c:v>-0.28413556445659899</c:v>
                </c:pt>
                <c:pt idx="22">
                  <c:v>-0.28482728196387402</c:v>
                </c:pt>
                <c:pt idx="23">
                  <c:v>-0.28478682597300198</c:v>
                </c:pt>
                <c:pt idx="24">
                  <c:v>-0.28408091562579701</c:v>
                </c:pt>
                <c:pt idx="25">
                  <c:v>-0.28283631681300703</c:v>
                </c:pt>
                <c:pt idx="26">
                  <c:v>-0.28122265720746098</c:v>
                </c:pt>
                <c:pt idx="27">
                  <c:v>-0.27940934833893</c:v>
                </c:pt>
                <c:pt idx="28">
                  <c:v>-0.27752278131506902</c:v>
                </c:pt>
                <c:pt idx="29">
                  <c:v>-0.27562922458531502</c:v>
                </c:pt>
                <c:pt idx="30">
                  <c:v>-0.27375165944102597</c:v>
                </c:pt>
                <c:pt idx="31">
                  <c:v>-0.27190190691292698</c:v>
                </c:pt>
                <c:pt idx="32">
                  <c:v>-0.270097603428889</c:v>
                </c:pt>
                <c:pt idx="33">
                  <c:v>-0.26835760398254199</c:v>
                </c:pt>
                <c:pt idx="34">
                  <c:v>-0.26669433850987501</c:v>
                </c:pt>
                <c:pt idx="35">
                  <c:v>-0.26511525209762798</c:v>
                </c:pt>
                <c:pt idx="36">
                  <c:v>-0.26362817193030602</c:v>
                </c:pt>
                <c:pt idx="37">
                  <c:v>-0.26224626369017801</c:v>
                </c:pt>
                <c:pt idx="38">
                  <c:v>-0.26099771039728398</c:v>
                </c:pt>
                <c:pt idx="39">
                  <c:v>-0.25993644356926798</c:v>
                </c:pt>
                <c:pt idx="40">
                  <c:v>-0.25913605783433402</c:v>
                </c:pt>
                <c:pt idx="41">
                  <c:v>-0.258665892738422</c:v>
                </c:pt>
                <c:pt idx="42">
                  <c:v>-0.25857515104426498</c:v>
                </c:pt>
                <c:pt idx="43">
                  <c:v>-0.25889652525342899</c:v>
                </c:pt>
                <c:pt idx="44">
                  <c:v>-0.25965114913467002</c:v>
                </c:pt>
                <c:pt idx="45">
                  <c:v>-0.26084554172041102</c:v>
                </c:pt>
                <c:pt idx="46">
                  <c:v>-0.26246915645038199</c:v>
                </c:pt>
                <c:pt idx="47">
                  <c:v>-0.26449316296581299</c:v>
                </c:pt>
                <c:pt idx="48">
                  <c:v>-0.26686859075142699</c:v>
                </c:pt>
                <c:pt idx="49">
                  <c:v>-0.26952929504770201</c:v>
                </c:pt>
                <c:pt idx="50">
                  <c:v>-0.272399541109906</c:v>
                </c:pt>
                <c:pt idx="51">
                  <c:v>-0.27540581172971501</c:v>
                </c:pt>
                <c:pt idx="52">
                  <c:v>-0.27849583143607098</c:v>
                </c:pt>
                <c:pt idx="53">
                  <c:v>-0.28165505673401903</c:v>
                </c:pt>
                <c:pt idx="54">
                  <c:v>-0.28490686826087003</c:v>
                </c:pt>
                <c:pt idx="55">
                  <c:v>-0.28829723314436101</c:v>
                </c:pt>
                <c:pt idx="56">
                  <c:v>-0.29187369444863898</c:v>
                </c:pt>
                <c:pt idx="57">
                  <c:v>-0.29566642200452098</c:v>
                </c:pt>
                <c:pt idx="58">
                  <c:v>-0.29967632737732303</c:v>
                </c:pt>
                <c:pt idx="59">
                  <c:v>-0.30387592667825802</c:v>
                </c:pt>
                <c:pt idx="60">
                  <c:v>-0.308221644299223</c:v>
                </c:pt>
                <c:pt idx="61">
                  <c:v>-0.31266141304016898</c:v>
                </c:pt>
                <c:pt idx="62">
                  <c:v>-0.31712655605463802</c:v>
                </c:pt>
                <c:pt idx="63">
                  <c:v>-0.32152332417569301</c:v>
                </c:pt>
                <c:pt idx="64">
                  <c:v>-0.32574089864702199</c:v>
                </c:pt>
                <c:pt idx="65">
                  <c:v>-0.32966712471897403</c:v>
                </c:pt>
                <c:pt idx="66">
                  <c:v>-0.33320297979554497</c:v>
                </c:pt>
                <c:pt idx="67">
                  <c:v>-0.336282820177498</c:v>
                </c:pt>
                <c:pt idx="68">
                  <c:v>-0.33889462990698599</c:v>
                </c:pt>
                <c:pt idx="69">
                  <c:v>-0.34107917733969501</c:v>
                </c:pt>
                <c:pt idx="70">
                  <c:v>-0.34290824974378797</c:v>
                </c:pt>
                <c:pt idx="71">
                  <c:v>-0.34446381187740599</c:v>
                </c:pt>
                <c:pt idx="72">
                  <c:v>-0.34582790951513898</c:v>
                </c:pt>
                <c:pt idx="73">
                  <c:v>-0.34707973823709398</c:v>
                </c:pt>
                <c:pt idx="74">
                  <c:v>-0.34829883102161802</c:v>
                </c:pt>
                <c:pt idx="75">
                  <c:v>-0.34956835931693497</c:v>
                </c:pt>
                <c:pt idx="76">
                  <c:v>-0.35096621035106301</c:v>
                </c:pt>
                <c:pt idx="77">
                  <c:v>-0.35254343930743798</c:v>
                </c:pt>
                <c:pt idx="78">
                  <c:v>-0.35430110507802198</c:v>
                </c:pt>
                <c:pt idx="79">
                  <c:v>-0.35617651197890499</c:v>
                </c:pt>
                <c:pt idx="80">
                  <c:v>-0.358053151172468</c:v>
                </c:pt>
                <c:pt idx="81">
                  <c:v>-0.35980156652686601</c:v>
                </c:pt>
                <c:pt idx="82">
                  <c:v>-0.36132950262741997</c:v>
                </c:pt>
                <c:pt idx="83">
                  <c:v>-0.36260572628785198</c:v>
                </c:pt>
                <c:pt idx="84">
                  <c:v>-0.36365192638268501</c:v>
                </c:pt>
                <c:pt idx="85">
                  <c:v>-0.36452970200171197</c:v>
                </c:pt>
                <c:pt idx="86">
                  <c:v>-0.365333055614258</c:v>
                </c:pt>
                <c:pt idx="87">
                  <c:v>-0.36616803099370099</c:v>
                </c:pt>
                <c:pt idx="88">
                  <c:v>-0.36711618479117197</c:v>
                </c:pt>
                <c:pt idx="89">
                  <c:v>-0.368203861990541</c:v>
                </c:pt>
                <c:pt idx="90">
                  <c:v>-0.369390231807319</c:v>
                </c:pt>
                <c:pt idx="91">
                  <c:v>-0.370571491236316</c:v>
                </c:pt>
                <c:pt idx="92">
                  <c:v>-0.37160014099810401</c:v>
                </c:pt>
                <c:pt idx="93">
                  <c:v>-0.37231494746807298</c:v>
                </c:pt>
                <c:pt idx="94">
                  <c:v>-0.37256847828474698</c:v>
                </c:pt>
                <c:pt idx="95">
                  <c:v>-0.37224589942677799</c:v>
                </c:pt>
                <c:pt idx="96">
                  <c:v>-0.37128012318694797</c:v>
                </c:pt>
                <c:pt idx="97">
                  <c:v>-0.36966496200660398</c:v>
                </c:pt>
                <c:pt idx="98">
                  <c:v>-0.36746025988173597</c:v>
                </c:pt>
                <c:pt idx="99">
                  <c:v>-0.36478560699388202</c:v>
                </c:pt>
                <c:pt idx="100">
                  <c:v>-0.36180703924276297</c:v>
                </c:pt>
                <c:pt idx="101">
                  <c:v>-0.358721903918375</c:v>
                </c:pt>
                <c:pt idx="102">
                  <c:v>-0.355741818867649</c:v>
                </c:pt>
                <c:pt idx="103">
                  <c:v>-0.35307340609066301</c:v>
                </c:pt>
                <c:pt idx="104">
                  <c:v>-0.35089641444701702</c:v>
                </c:pt>
                <c:pt idx="105">
                  <c:v>-0.34933446498978699</c:v>
                </c:pt>
                <c:pt idx="106">
                  <c:v>-0.34842051367856802</c:v>
                </c:pt>
                <c:pt idx="107">
                  <c:v>-0.34807319231663802</c:v>
                </c:pt>
                <c:pt idx="108">
                  <c:v>-0.34810022735989898</c:v>
                </c:pt>
                <c:pt idx="109">
                  <c:v>-0.34823628187757499</c:v>
                </c:pt>
                <c:pt idx="110">
                  <c:v>-0.34821018593254199</c:v>
                </c:pt>
                <c:pt idx="111">
                  <c:v>-0.34781649842784401</c:v>
                </c:pt>
                <c:pt idx="112">
                  <c:v>-0.346959937165156</c:v>
                </c:pt>
                <c:pt idx="113">
                  <c:v>-0.345658987201929</c:v>
                </c:pt>
                <c:pt idx="114">
                  <c:v>-0.34401617510489102</c:v>
                </c:pt>
                <c:pt idx="115">
                  <c:v>-0.34217396902220099</c:v>
                </c:pt>
                <c:pt idx="116">
                  <c:v>-0.34027393278725698</c:v>
                </c:pt>
                <c:pt idx="117">
                  <c:v>-0.338426660840912</c:v>
                </c:pt>
                <c:pt idx="118">
                  <c:v>-0.33669496324401199</c:v>
                </c:pt>
                <c:pt idx="119">
                  <c:v>-0.33509328517637998</c:v>
                </c:pt>
                <c:pt idx="120">
                  <c:v>-0.33359836129444198</c:v>
                </c:pt>
                <c:pt idx="121">
                  <c:v>-0.33215544206723102</c:v>
                </c:pt>
                <c:pt idx="122">
                  <c:v>-0.33067175249184499</c:v>
                </c:pt>
                <c:pt idx="123">
                  <c:v>-0.32900629112400298</c:v>
                </c:pt>
                <c:pt idx="124">
                  <c:v>-0.32697290994324701</c:v>
                </c:pt>
                <c:pt idx="125">
                  <c:v>-0.32437092527732903</c:v>
                </c:pt>
                <c:pt idx="126">
                  <c:v>-0.32104358058687699</c:v>
                </c:pt>
                <c:pt idx="127">
                  <c:v>-0.31694439766975702</c:v>
                </c:pt>
                <c:pt idx="128">
                  <c:v>-0.31218049018990701</c:v>
                </c:pt>
                <c:pt idx="129">
                  <c:v>-0.307003886885233</c:v>
                </c:pt>
                <c:pt idx="130">
                  <c:v>-0.30174281303299699</c:v>
                </c:pt>
                <c:pt idx="131">
                  <c:v>-0.296704540185044</c:v>
                </c:pt>
                <c:pt idx="132">
                  <c:v>-0.29210193182343203</c:v>
                </c:pt>
                <c:pt idx="133">
                  <c:v>-0.28803064817306301</c:v>
                </c:pt>
                <c:pt idx="134">
                  <c:v>-0.28448165066911502</c:v>
                </c:pt>
                <c:pt idx="135">
                  <c:v>-0.28136023884832501</c:v>
                </c:pt>
                <c:pt idx="136">
                  <c:v>-0.27850508041146199</c:v>
                </c:pt>
                <c:pt idx="137">
                  <c:v>-0.27571804271505101</c:v>
                </c:pt>
                <c:pt idx="138">
                  <c:v>-0.27280473740774602</c:v>
                </c:pt>
                <c:pt idx="139">
                  <c:v>-0.26960931324883503</c:v>
                </c:pt>
                <c:pt idx="140">
                  <c:v>-0.26603102926885402</c:v>
                </c:pt>
                <c:pt idx="141">
                  <c:v>-0.26202721599945999</c:v>
                </c:pt>
                <c:pt idx="142">
                  <c:v>-0.25761097243759401</c:v>
                </c:pt>
                <c:pt idx="143">
                  <c:v>-0.25284932881577898</c:v>
                </c:pt>
                <c:pt idx="144">
                  <c:v>-0.24786979142750001</c:v>
                </c:pt>
                <c:pt idx="145">
                  <c:v>-0.24286696644404801</c:v>
                </c:pt>
                <c:pt idx="146">
                  <c:v>-0.23808230276937001</c:v>
                </c:pt>
                <c:pt idx="147">
                  <c:v>-0.233748544863527</c:v>
                </c:pt>
                <c:pt idx="148">
                  <c:v>-0.230023586227564</c:v>
                </c:pt>
                <c:pt idx="149">
                  <c:v>-0.22694891683753601</c:v>
                </c:pt>
                <c:pt idx="150">
                  <c:v>-0.22445493418919801</c:v>
                </c:pt>
                <c:pt idx="151">
                  <c:v>-0.222407142442934</c:v>
                </c:pt>
                <c:pt idx="152">
                  <c:v>-0.220662543147673</c:v>
                </c:pt>
                <c:pt idx="153">
                  <c:v>-0.21910823119796399</c:v>
                </c:pt>
                <c:pt idx="154">
                  <c:v>-0.217677246314881</c:v>
                </c:pt>
                <c:pt idx="155">
                  <c:v>-0.216350525737175</c:v>
                </c:pt>
                <c:pt idx="156">
                  <c:v>-0.215147763840774</c:v>
                </c:pt>
                <c:pt idx="157">
                  <c:v>-0.214105129810092</c:v>
                </c:pt>
                <c:pt idx="158">
                  <c:v>-0.213249617274827</c:v>
                </c:pt>
                <c:pt idx="159">
                  <c:v>-0.212588386232826</c:v>
                </c:pt>
                <c:pt idx="160">
                  <c:v>-0.21211578791615901</c:v>
                </c:pt>
                <c:pt idx="161">
                  <c:v>-0.211822238788369</c:v>
                </c:pt>
                <c:pt idx="162">
                  <c:v>-0.21169736948253901</c:v>
                </c:pt>
                <c:pt idx="163">
                  <c:v>-0.211733509637312</c:v>
                </c:pt>
                <c:pt idx="164">
                  <c:v>-0.21192747050105801</c:v>
                </c:pt>
                <c:pt idx="165">
                  <c:v>-0.21227302762938199</c:v>
                </c:pt>
                <c:pt idx="166">
                  <c:v>-0.21275001766611201</c:v>
                </c:pt>
                <c:pt idx="167">
                  <c:v>-0.213322892829926</c:v>
                </c:pt>
                <c:pt idx="168">
                  <c:v>-0.21395007697749099</c:v>
                </c:pt>
                <c:pt idx="169">
                  <c:v>-0.214595767182509</c:v>
                </c:pt>
                <c:pt idx="170">
                  <c:v>-0.21523686988888199</c:v>
                </c:pt>
                <c:pt idx="171">
                  <c:v>-0.21585724863587699</c:v>
                </c:pt>
                <c:pt idx="172">
                  <c:v>-0.216427204160245</c:v>
                </c:pt>
                <c:pt idx="173">
                  <c:v>-0.21688642545265499</c:v>
                </c:pt>
                <c:pt idx="174">
                  <c:v>-0.217149447554358</c:v>
                </c:pt>
                <c:pt idx="175">
                  <c:v>-0.21712602173649501</c:v>
                </c:pt>
                <c:pt idx="176">
                  <c:v>-0.216740999610396</c:v>
                </c:pt>
                <c:pt idx="177">
                  <c:v>-0.215954905788419</c:v>
                </c:pt>
                <c:pt idx="178">
                  <c:v>-0.21478789914631799</c:v>
                </c:pt>
                <c:pt idx="179">
                  <c:v>-0.21333303224227501</c:v>
                </c:pt>
                <c:pt idx="180">
                  <c:v>-0.211740681683524</c:v>
                </c:pt>
                <c:pt idx="181">
                  <c:v>-0.21017705251917099</c:v>
                </c:pt>
                <c:pt idx="182">
                  <c:v>-0.208780779233214</c:v>
                </c:pt>
                <c:pt idx="183">
                  <c:v>-0.20763453055989001</c:v>
                </c:pt>
                <c:pt idx="184">
                  <c:v>-0.206751481643039</c:v>
                </c:pt>
                <c:pt idx="185">
                  <c:v>-0.206081560312803</c:v>
                </c:pt>
                <c:pt idx="186">
                  <c:v>-0.20554837553064301</c:v>
                </c:pt>
                <c:pt idx="187">
                  <c:v>-0.205107433908753</c:v>
                </c:pt>
                <c:pt idx="188">
                  <c:v>-0.20479279799981101</c:v>
                </c:pt>
                <c:pt idx="189">
                  <c:v>-0.20471897976483999</c:v>
                </c:pt>
                <c:pt idx="190">
                  <c:v>-0.205028944468826</c:v>
                </c:pt>
                <c:pt idx="191">
                  <c:v>-0.205819066618288</c:v>
                </c:pt>
                <c:pt idx="192">
                  <c:v>-0.20709342417655099</c:v>
                </c:pt>
                <c:pt idx="193">
                  <c:v>-0.20877110162221599</c:v>
                </c:pt>
                <c:pt idx="194">
                  <c:v>-0.21072810506487599</c:v>
                </c:pt>
                <c:pt idx="195">
                  <c:v>-0.21284944775980799</c:v>
                </c:pt>
                <c:pt idx="196">
                  <c:v>-0.21507566854703</c:v>
                </c:pt>
                <c:pt idx="197">
                  <c:v>-0.21742281001094299</c:v>
                </c:pt>
                <c:pt idx="198">
                  <c:v>-0.21995795442973101</c:v>
                </c:pt>
                <c:pt idx="199">
                  <c:v>-0.22274480907453001</c:v>
                </c:pt>
                <c:pt idx="200">
                  <c:v>-0.22580537660302299</c:v>
                </c:pt>
                <c:pt idx="201">
                  <c:v>-0.22912469244854</c:v>
                </c:pt>
                <c:pt idx="202">
                  <c:v>-0.232675095310171</c:v>
                </c:pt>
                <c:pt idx="203">
                  <c:v>-0.23642855392072201</c:v>
                </c:pt>
                <c:pt idx="204">
                  <c:v>-0.24035745639449599</c:v>
                </c:pt>
                <c:pt idx="205">
                  <c:v>-0.244429041955494</c:v>
                </c:pt>
                <c:pt idx="206">
                  <c:v>-0.24858589945121201</c:v>
                </c:pt>
                <c:pt idx="207">
                  <c:v>-0.252722016548175</c:v>
                </c:pt>
                <c:pt idx="208">
                  <c:v>-0.25668013698602199</c:v>
                </c:pt>
                <c:pt idx="209">
                  <c:v>-0.26027879072514598</c:v>
                </c:pt>
                <c:pt idx="210">
                  <c:v>-0.263358088232368</c:v>
                </c:pt>
                <c:pt idx="211">
                  <c:v>-0.26582832067698198</c:v>
                </c:pt>
                <c:pt idx="212">
                  <c:v>-0.26770127900324098</c:v>
                </c:pt>
                <c:pt idx="213">
                  <c:v>-0.26908960125347298</c:v>
                </c:pt>
                <c:pt idx="214">
                  <c:v>-0.270181812553141</c:v>
                </c:pt>
                <c:pt idx="215">
                  <c:v>-0.27121207456313301</c:v>
                </c:pt>
                <c:pt idx="216">
                  <c:v>-0.27242621832926101</c:v>
                </c:pt>
                <c:pt idx="217">
                  <c:v>-0.27403560008175598</c:v>
                </c:pt>
                <c:pt idx="218">
                  <c:v>-0.27617027010240502</c:v>
                </c:pt>
                <c:pt idx="219">
                  <c:v>-0.27885367474397899</c:v>
                </c:pt>
                <c:pt idx="220">
                  <c:v>-0.28200493205645499</c:v>
                </c:pt>
                <c:pt idx="221">
                  <c:v>-0.28546107144836402</c:v>
                </c:pt>
                <c:pt idx="222">
                  <c:v>-0.289009489071266</c:v>
                </c:pt>
                <c:pt idx="223">
                  <c:v>-0.29242038435880502</c:v>
                </c:pt>
                <c:pt idx="224">
                  <c:v>-0.29547200753914599</c:v>
                </c:pt>
                <c:pt idx="225">
                  <c:v>-0.29797373725231702</c:v>
                </c:pt>
                <c:pt idx="226">
                  <c:v>-0.299797601722324</c:v>
                </c:pt>
                <c:pt idx="227">
                  <c:v>-0.30090974901609402</c:v>
                </c:pt>
                <c:pt idx="228">
                  <c:v>-0.30138289958129</c:v>
                </c:pt>
                <c:pt idx="229">
                  <c:v>-0.30138998604110001</c:v>
                </c:pt>
                <c:pt idx="230">
                  <c:v>-0.30118139283772899</c:v>
                </c:pt>
                <c:pt idx="231">
                  <c:v>-0.30103024785396698</c:v>
                </c:pt>
                <c:pt idx="232">
                  <c:v>-0.30114568860651197</c:v>
                </c:pt>
                <c:pt idx="233">
                  <c:v>-0.30159170432271598</c:v>
                </c:pt>
                <c:pt idx="234">
                  <c:v>-0.30225409787851298</c:v>
                </c:pt>
                <c:pt idx="235">
                  <c:v>-0.30287205050327398</c:v>
                </c:pt>
                <c:pt idx="236">
                  <c:v>-0.30312478541605897</c:v>
                </c:pt>
                <c:pt idx="237">
                  <c:v>-0.30274067644561398</c:v>
                </c:pt>
                <c:pt idx="238">
                  <c:v>-0.30158292415868398</c:v>
                </c:pt>
                <c:pt idx="239">
                  <c:v>-0.29968069811337</c:v>
                </c:pt>
                <c:pt idx="240">
                  <c:v>-0.29720381435770299</c:v>
                </c:pt>
                <c:pt idx="241">
                  <c:v>-0.29440070398829299</c:v>
                </c:pt>
                <c:pt idx="242">
                  <c:v>-0.29153169476950902</c:v>
                </c:pt>
                <c:pt idx="243">
                  <c:v>-0.28882461342261001</c:v>
                </c:pt>
                <c:pt idx="244">
                  <c:v>-0.28645545304400499</c:v>
                </c:pt>
                <c:pt idx="245">
                  <c:v>-0.28453880484573901</c:v>
                </c:pt>
                <c:pt idx="246">
                  <c:v>-0.28311779204217602</c:v>
                </c:pt>
                <c:pt idx="247">
                  <c:v>-0.28215725722478702</c:v>
                </c:pt>
                <c:pt idx="248">
                  <c:v>-0.28154616924872899</c:v>
                </c:pt>
                <c:pt idx="249">
                  <c:v>-0.28110701413377698</c:v>
                </c:pt>
                <c:pt idx="250">
                  <c:v>-0.28061262995487102</c:v>
                </c:pt>
                <c:pt idx="251">
                  <c:v>-0.27982081015612298</c:v>
                </c:pt>
                <c:pt idx="252">
                  <c:v>-0.27852695599919602</c:v>
                </c:pt>
                <c:pt idx="253">
                  <c:v>-0.27661537914760698</c:v>
                </c:pt>
                <c:pt idx="254">
                  <c:v>-0.27408530598643899</c:v>
                </c:pt>
                <c:pt idx="255">
                  <c:v>-0.271036280176012</c:v>
                </c:pt>
                <c:pt idx="256">
                  <c:v>-0.26762234786989197</c:v>
                </c:pt>
                <c:pt idx="257">
                  <c:v>-0.26400936752005899</c:v>
                </c:pt>
                <c:pt idx="258">
                  <c:v>-0.26035403382164701</c:v>
                </c:pt>
                <c:pt idx="259">
                  <c:v>-0.25678747083424502</c:v>
                </c:pt>
                <c:pt idx="260">
                  <c:v>-0.25338994150803401</c:v>
                </c:pt>
                <c:pt idx="261">
                  <c:v>-0.25017594514083102</c:v>
                </c:pt>
                <c:pt idx="262">
                  <c:v>-0.24711013661863701</c:v>
                </c:pt>
                <c:pt idx="263">
                  <c:v>-0.24413711826579701</c:v>
                </c:pt>
                <c:pt idx="264">
                  <c:v>-0.24119246136805</c:v>
                </c:pt>
                <c:pt idx="265">
                  <c:v>-0.23819325481832199</c:v>
                </c:pt>
                <c:pt idx="266">
                  <c:v>-0.235029549961531</c:v>
                </c:pt>
                <c:pt idx="267">
                  <c:v>-0.23156645229760001</c:v>
                </c:pt>
                <c:pt idx="268">
                  <c:v>-0.22766076863527099</c:v>
                </c:pt>
                <c:pt idx="269">
                  <c:v>-0.22319658967241399</c:v>
                </c:pt>
                <c:pt idx="270">
                  <c:v>-0.218123529659147</c:v>
                </c:pt>
                <c:pt idx="271">
                  <c:v>-0.21247617815682801</c:v>
                </c:pt>
                <c:pt idx="272">
                  <c:v>-0.20637942668678599</c:v>
                </c:pt>
                <c:pt idx="273">
                  <c:v>-0.20004541777649301</c:v>
                </c:pt>
                <c:pt idx="274">
                  <c:v>-0.19374727214580501</c:v>
                </c:pt>
                <c:pt idx="275">
                  <c:v>-0.18776389603138399</c:v>
                </c:pt>
                <c:pt idx="276">
                  <c:v>-0.182309850179359</c:v>
                </c:pt>
                <c:pt idx="277">
                  <c:v>-0.177468840693809</c:v>
                </c:pt>
                <c:pt idx="278">
                  <c:v>-0.17315787900149901</c:v>
                </c:pt>
                <c:pt idx="279">
                  <c:v>-0.16914873695716801</c:v>
                </c:pt>
                <c:pt idx="280">
                  <c:v>-0.165140834236813</c:v>
                </c:pt>
                <c:pt idx="281">
                  <c:v>-0.160844765142477</c:v>
                </c:pt>
                <c:pt idx="282">
                  <c:v>-0.15603811410323801</c:v>
                </c:pt>
                <c:pt idx="283">
                  <c:v>-0.150589984612512</c:v>
                </c:pt>
                <c:pt idx="284">
                  <c:v>-0.14447413217449701</c:v>
                </c:pt>
                <c:pt idx="285">
                  <c:v>-0.13777709471617999</c:v>
                </c:pt>
                <c:pt idx="286">
                  <c:v>-0.13068910489130001</c:v>
                </c:pt>
                <c:pt idx="287">
                  <c:v>-0.123471589652467</c:v>
                </c:pt>
                <c:pt idx="288">
                  <c:v>-0.11640561224958799</c:v>
                </c:pt>
                <c:pt idx="289">
                  <c:v>-0.109731681472008</c:v>
                </c:pt>
                <c:pt idx="290">
                  <c:v>-0.10360349076752901</c:v>
                </c:pt>
                <c:pt idx="291">
                  <c:v>-9.8071730226423598E-2</c:v>
                </c:pt>
                <c:pt idx="292">
                  <c:v>-9.3086539684396299E-2</c:v>
                </c:pt>
                <c:pt idx="293">
                  <c:v>-8.8505735733523702E-2</c:v>
                </c:pt>
                <c:pt idx="294">
                  <c:v>-8.4114919713113107E-2</c:v>
                </c:pt>
                <c:pt idx="295">
                  <c:v>-7.96634974315346E-2</c:v>
                </c:pt>
                <c:pt idx="296">
                  <c:v>-7.4910633723830902E-2</c:v>
                </c:pt>
                <c:pt idx="297">
                  <c:v>-6.9675913992748306E-2</c:v>
                </c:pt>
                <c:pt idx="298">
                  <c:v>-6.38858484959339E-2</c:v>
                </c:pt>
                <c:pt idx="299">
                  <c:v>-5.7598747244034298E-2</c:v>
                </c:pt>
                <c:pt idx="300">
                  <c:v>-5.0992898548421803E-2</c:v>
                </c:pt>
                <c:pt idx="301">
                  <c:v>-4.4318423259923398E-2</c:v>
                </c:pt>
                <c:pt idx="302">
                  <c:v>-3.7831498339388599E-2</c:v>
                </c:pt>
                <c:pt idx="303">
                  <c:v>-3.1737112291697497E-2</c:v>
                </c:pt>
                <c:pt idx="304">
                  <c:v>-2.61544926771268E-2</c:v>
                </c:pt>
                <c:pt idx="305">
                  <c:v>-2.1100692852503999E-2</c:v>
                </c:pt>
                <c:pt idx="306">
                  <c:v>-1.64882191904368E-2</c:v>
                </c:pt>
                <c:pt idx="307">
                  <c:v>-1.21468808469067E-2</c:v>
                </c:pt>
                <c:pt idx="308">
                  <c:v>-7.8740526761393297E-3</c:v>
                </c:pt>
                <c:pt idx="309">
                  <c:v>-3.4935364249862699E-3</c:v>
                </c:pt>
                <c:pt idx="310">
                  <c:v>1.1024141192931399E-3</c:v>
                </c:pt>
                <c:pt idx="311">
                  <c:v>5.9386631074901299E-3</c:v>
                </c:pt>
                <c:pt idx="312">
                  <c:v>1.0973833491460101E-2</c:v>
                </c:pt>
                <c:pt idx="313">
                  <c:v>1.61456598865529E-2</c:v>
                </c:pt>
                <c:pt idx="314">
                  <c:v>2.14183381942539E-2</c:v>
                </c:pt>
                <c:pt idx="315">
                  <c:v>2.67967405346001E-2</c:v>
                </c:pt>
                <c:pt idx="316">
                  <c:v>3.2307804882075901E-2</c:v>
                </c:pt>
                <c:pt idx="317">
                  <c:v>3.7980434761795502E-2</c:v>
                </c:pt>
                <c:pt idx="318">
                  <c:v>4.3844225886833899E-2</c:v>
                </c:pt>
                <c:pt idx="319">
                  <c:v>4.9940260683620501E-2</c:v>
                </c:pt>
                <c:pt idx="320">
                  <c:v>5.6325767197272003E-2</c:v>
                </c:pt>
                <c:pt idx="321">
                  <c:v>6.30655127123778E-2</c:v>
                </c:pt>
                <c:pt idx="322">
                  <c:v>7.0220329712584198E-2</c:v>
                </c:pt>
                <c:pt idx="323">
                  <c:v>7.78429677710364E-2</c:v>
                </c:pt>
                <c:pt idx="324">
                  <c:v>8.5976036628763006E-2</c:v>
                </c:pt>
                <c:pt idx="325">
                  <c:v>9.4638327335853506E-2</c:v>
                </c:pt>
                <c:pt idx="326">
                  <c:v>0.10379731358758</c:v>
                </c:pt>
                <c:pt idx="327">
                  <c:v>0.113350230897316</c:v>
                </c:pt>
                <c:pt idx="328">
                  <c:v>0.12314053236675999</c:v>
                </c:pt>
                <c:pt idx="329">
                  <c:v>0.13300727691460101</c:v>
                </c:pt>
                <c:pt idx="330">
                  <c:v>0.14283742099670699</c:v>
                </c:pt>
                <c:pt idx="331">
                  <c:v>0.15258565889210399</c:v>
                </c:pt>
                <c:pt idx="332">
                  <c:v>0.162240491561296</c:v>
                </c:pt>
                <c:pt idx="333">
                  <c:v>0.17175662512772399</c:v>
                </c:pt>
                <c:pt idx="334">
                  <c:v>0.18101183539594001</c:v>
                </c:pt>
                <c:pt idx="335">
                  <c:v>0.18982451934720801</c:v>
                </c:pt>
                <c:pt idx="336">
                  <c:v>0.198012080099356</c:v>
                </c:pt>
                <c:pt idx="337">
                  <c:v>0.205449506698065</c:v>
                </c:pt>
                <c:pt idx="338">
                  <c:v>0.21210147715899599</c:v>
                </c:pt>
                <c:pt idx="339">
                  <c:v>0.21802262256858199</c:v>
                </c:pt>
                <c:pt idx="340">
                  <c:v>0.223341896785056</c:v>
                </c:pt>
                <c:pt idx="341">
                  <c:v>0.22824211248223</c:v>
                </c:pt>
                <c:pt idx="342">
                  <c:v>0.232921597152246</c:v>
                </c:pt>
                <c:pt idx="343">
                  <c:v>0.23753686248750799</c:v>
                </c:pt>
                <c:pt idx="344">
                  <c:v>0.242159108369846</c:v>
                </c:pt>
                <c:pt idx="345">
                  <c:v>0.246773364078198</c:v>
                </c:pt>
                <c:pt idx="346">
                  <c:v>0.251316066361151</c:v>
                </c:pt>
                <c:pt idx="347">
                  <c:v>0.25572513532442698</c:v>
                </c:pt>
                <c:pt idx="348">
                  <c:v>0.25997390289990902</c:v>
                </c:pt>
                <c:pt idx="349">
                  <c:v>0.26407274066240899</c:v>
                </c:pt>
                <c:pt idx="350">
                  <c:v>0.268047698042778</c:v>
                </c:pt>
                <c:pt idx="351">
                  <c:v>0.271924802714062</c:v>
                </c:pt>
                <c:pt idx="352">
                  <c:v>0.27573472731020099</c:v>
                </c:pt>
                <c:pt idx="353">
                  <c:v>0.27952208885944202</c:v>
                </c:pt>
                <c:pt idx="354">
                  <c:v>0.28334578182091902</c:v>
                </c:pt>
                <c:pt idx="355">
                  <c:v>0.28727933147672502</c:v>
                </c:pt>
                <c:pt idx="356">
                  <c:v>0.29141083407330098</c:v>
                </c:pt>
                <c:pt idx="357">
                  <c:v>0.29582597040063102</c:v>
                </c:pt>
                <c:pt idx="358">
                  <c:v>0.30058300793347897</c:v>
                </c:pt>
                <c:pt idx="359">
                  <c:v>0.30570343151700502</c:v>
                </c:pt>
                <c:pt idx="360">
                  <c:v>0.31116802305817198</c:v>
                </c:pt>
                <c:pt idx="361">
                  <c:v>0.31690230392278501</c:v>
                </c:pt>
                <c:pt idx="362">
                  <c:v>0.32277632021629798</c:v>
                </c:pt>
                <c:pt idx="363">
                  <c:v>0.32864408251841998</c:v>
                </c:pt>
                <c:pt idx="364">
                  <c:v>0.33439985849220599</c:v>
                </c:pt>
                <c:pt idx="365">
                  <c:v>0.34000990870404901</c:v>
                </c:pt>
                <c:pt idx="366">
                  <c:v>0.34550203393173501</c:v>
                </c:pt>
                <c:pt idx="367">
                  <c:v>0.350919908456573</c:v>
                </c:pt>
                <c:pt idx="368">
                  <c:v>0.35626767885387201</c:v>
                </c:pt>
                <c:pt idx="369">
                  <c:v>0.36148302710590002</c:v>
                </c:pt>
                <c:pt idx="370">
                  <c:v>0.366458798523153</c:v>
                </c:pt>
                <c:pt idx="371">
                  <c:v>0.37109430343454503</c:v>
                </c:pt>
                <c:pt idx="372">
                  <c:v>0.375340431953609</c:v>
                </c:pt>
                <c:pt idx="373">
                  <c:v>0.37921006533725499</c:v>
                </c:pt>
                <c:pt idx="374">
                  <c:v>0.382738358888914</c:v>
                </c:pt>
                <c:pt idx="375">
                  <c:v>0.385910335324186</c:v>
                </c:pt>
                <c:pt idx="376">
                  <c:v>0.38861698408409001</c:v>
                </c:pt>
                <c:pt idx="377">
                  <c:v>0.39068774851170102</c:v>
                </c:pt>
                <c:pt idx="378">
                  <c:v>0.39197368474071898</c:v>
                </c:pt>
                <c:pt idx="379">
                  <c:v>0.39241919224882099</c:v>
                </c:pt>
                <c:pt idx="380">
                  <c:v>0.39209212821487299</c:v>
                </c:pt>
                <c:pt idx="381">
                  <c:v>0.39117459063819798</c:v>
                </c:pt>
                <c:pt idx="382">
                  <c:v>0.389921010198434</c:v>
                </c:pt>
                <c:pt idx="383">
                  <c:v>0.38859327227888202</c:v>
                </c:pt>
                <c:pt idx="384">
                  <c:v>0.38739298318690601</c:v>
                </c:pt>
                <c:pt idx="385">
                  <c:v>0.38641641406456401</c:v>
                </c:pt>
                <c:pt idx="386">
                  <c:v>0.38565050163664799</c:v>
                </c:pt>
                <c:pt idx="387">
                  <c:v>0.38500858864284199</c:v>
                </c:pt>
                <c:pt idx="388">
                  <c:v>0.38438140673489002</c:v>
                </c:pt>
                <c:pt idx="389">
                  <c:v>0.38367105756915398</c:v>
                </c:pt>
                <c:pt idx="390">
                  <c:v>0.38279418689896599</c:v>
                </c:pt>
                <c:pt idx="391">
                  <c:v>0.38166993916754899</c:v>
                </c:pt>
                <c:pt idx="392">
                  <c:v>0.380223737772376</c:v>
                </c:pt>
                <c:pt idx="393">
                  <c:v>0.37842217023595798</c:v>
                </c:pt>
                <c:pt idx="394">
                  <c:v>0.37631456919078698</c:v>
                </c:pt>
                <c:pt idx="395">
                  <c:v>0.374037227018365</c:v>
                </c:pt>
                <c:pt idx="396">
                  <c:v>0.37176520236074401</c:v>
                </c:pt>
                <c:pt idx="397">
                  <c:v>0.36963980032897498</c:v>
                </c:pt>
                <c:pt idx="398">
                  <c:v>0.36770818730933102</c:v>
                </c:pt>
                <c:pt idx="399">
                  <c:v>0.36589375006864999</c:v>
                </c:pt>
                <c:pt idx="400">
                  <c:v>0.36400774281192799</c:v>
                </c:pt>
                <c:pt idx="401">
                  <c:v>0.36180373024722801</c:v>
                </c:pt>
                <c:pt idx="402">
                  <c:v>0.35904708826291998</c:v>
                </c:pt>
                <c:pt idx="403">
                  <c:v>0.35556038039278698</c:v>
                </c:pt>
                <c:pt idx="404">
                  <c:v>0.35123531142361503</c:v>
                </c:pt>
                <c:pt idx="405">
                  <c:v>0.346026339166356</c:v>
                </c:pt>
                <c:pt idx="406">
                  <c:v>0.33993623797081102</c:v>
                </c:pt>
                <c:pt idx="407">
                  <c:v>0.33300181268851597</c:v>
                </c:pt>
                <c:pt idx="408">
                  <c:v>0.32529317391886597</c:v>
                </c:pt>
                <c:pt idx="409">
                  <c:v>0.31692785002936003</c:v>
                </c:pt>
                <c:pt idx="410">
                  <c:v>0.30808096329795298</c:v>
                </c:pt>
                <c:pt idx="411">
                  <c:v>0.29897480681677102</c:v>
                </c:pt>
                <c:pt idx="412">
                  <c:v>0.28984732298624599</c:v>
                </c:pt>
                <c:pt idx="413">
                  <c:v>0.28090842469660399</c:v>
                </c:pt>
                <c:pt idx="414">
                  <c:v>0.27230473712164499</c:v>
                </c:pt>
                <c:pt idx="415">
                  <c:v>0.264115917385634</c:v>
                </c:pt>
                <c:pt idx="416">
                  <c:v>0.25637835851775798</c:v>
                </c:pt>
                <c:pt idx="417">
                  <c:v>0.24911431905551401</c:v>
                </c:pt>
                <c:pt idx="418">
                  <c:v>0.24236284394769</c:v>
                </c:pt>
                <c:pt idx="419">
                  <c:v>0.23621301186997901</c:v>
                </c:pt>
                <c:pt idx="420">
                  <c:v>0.230812761016503</c:v>
                </c:pt>
                <c:pt idx="421">
                  <c:v>0.22632417603802801</c:v>
                </c:pt>
                <c:pt idx="422">
                  <c:v>0.22284006832821501</c:v>
                </c:pt>
                <c:pt idx="423">
                  <c:v>0.220316571981307</c:v>
                </c:pt>
                <c:pt idx="424">
                  <c:v>0.21856653519994501</c:v>
                </c:pt>
                <c:pt idx="425">
                  <c:v>0.21731486736007999</c:v>
                </c:pt>
                <c:pt idx="426">
                  <c:v>0.21628384865935099</c:v>
                </c:pt>
                <c:pt idx="427">
                  <c:v>0.21526639545679299</c:v>
                </c:pt>
                <c:pt idx="428">
                  <c:v>0.21415718369200601</c:v>
                </c:pt>
                <c:pt idx="429">
                  <c:v>0.212946213422636</c:v>
                </c:pt>
                <c:pt idx="430">
                  <c:v>0.21170024692266701</c:v>
                </c:pt>
                <c:pt idx="431">
                  <c:v>0.21053742550064899</c:v>
                </c:pt>
                <c:pt idx="432">
                  <c:v>0.20958618600666601</c:v>
                </c:pt>
                <c:pt idx="433">
                  <c:v>0.20894249001755399</c:v>
                </c:pt>
                <c:pt idx="434">
                  <c:v>0.20865161091742401</c:v>
                </c:pt>
                <c:pt idx="435">
                  <c:v>0.20871625085117701</c:v>
                </c:pt>
                <c:pt idx="436">
                  <c:v>0.20911041039835199</c:v>
                </c:pt>
                <c:pt idx="437">
                  <c:v>0.20978017869548701</c:v>
                </c:pt>
                <c:pt idx="438">
                  <c:v>0.21062594670948201</c:v>
                </c:pt>
                <c:pt idx="439">
                  <c:v>0.21147921669533001</c:v>
                </c:pt>
                <c:pt idx="440">
                  <c:v>0.21210144080229201</c:v>
                </c:pt>
                <c:pt idx="441">
                  <c:v>0.21222518174279201</c:v>
                </c:pt>
                <c:pt idx="442">
                  <c:v>0.21163101149094701</c:v>
                </c:pt>
                <c:pt idx="443">
                  <c:v>0.21022604946467999</c:v>
                </c:pt>
                <c:pt idx="444">
                  <c:v>0.20808277527907099</c:v>
                </c:pt>
                <c:pt idx="445">
                  <c:v>0.205416876821579</c:v>
                </c:pt>
                <c:pt idx="446">
                  <c:v>0.20251416591219701</c:v>
                </c:pt>
                <c:pt idx="447">
                  <c:v>0.199639638236981</c:v>
                </c:pt>
                <c:pt idx="448">
                  <c:v>0.19696655828571899</c:v>
                </c:pt>
                <c:pt idx="449">
                  <c:v>0.19454399796924601</c:v>
                </c:pt>
                <c:pt idx="450">
                  <c:v>0.19229541369913999</c:v>
                </c:pt>
                <c:pt idx="451">
                  <c:v>0.190038966846552</c:v>
                </c:pt>
                <c:pt idx="452">
                  <c:v>0.18753031537626499</c:v>
                </c:pt>
                <c:pt idx="453">
                  <c:v>0.18452012171451801</c:v>
                </c:pt>
                <c:pt idx="454">
                  <c:v>0.18080639700660001</c:v>
                </c:pt>
                <c:pt idx="455">
                  <c:v>0.17626847236592899</c:v>
                </c:pt>
                <c:pt idx="456">
                  <c:v>0.17087983699001799</c:v>
                </c:pt>
                <c:pt idx="457">
                  <c:v>0.164701354694089</c:v>
                </c:pt>
                <c:pt idx="458">
                  <c:v>0.15786286585713899</c:v>
                </c:pt>
                <c:pt idx="459">
                  <c:v>0.150543693602777</c:v>
                </c:pt>
                <c:pt idx="460">
                  <c:v>0.142953122812988</c:v>
                </c:pt>
                <c:pt idx="461">
                  <c:v>0.13530677544096001</c:v>
                </c:pt>
                <c:pt idx="462">
                  <c:v>0.12780301357496099</c:v>
                </c:pt>
                <c:pt idx="463">
                  <c:v>0.120603120646986</c:v>
                </c:pt>
                <c:pt idx="464">
                  <c:v>0.11380868179741201</c:v>
                </c:pt>
                <c:pt idx="465">
                  <c:v>0.107436921586718</c:v>
                </c:pt>
                <c:pt idx="466">
                  <c:v>0.101412863189543</c:v>
                </c:pt>
                <c:pt idx="467">
                  <c:v>9.5595481011314307E-2</c:v>
                </c:pt>
                <c:pt idx="468">
                  <c:v>8.9832848311867497E-2</c:v>
                </c:pt>
                <c:pt idx="469">
                  <c:v>8.4023244118064305E-2</c:v>
                </c:pt>
                <c:pt idx="470">
                  <c:v>7.8160814635352904E-2</c:v>
                </c:pt>
                <c:pt idx="471">
                  <c:v>7.2352844962628102E-2</c:v>
                </c:pt>
                <c:pt idx="472">
                  <c:v>6.6799485123354999E-2</c:v>
                </c:pt>
                <c:pt idx="473">
                  <c:v>6.1738338324867602E-2</c:v>
                </c:pt>
                <c:pt idx="474">
                  <c:v>5.73740222274381E-2</c:v>
                </c:pt>
                <c:pt idx="475">
                  <c:v>5.3818116828027202E-2</c:v>
                </c:pt>
                <c:pt idx="476">
                  <c:v>5.1058071686396402E-2</c:v>
                </c:pt>
                <c:pt idx="477">
                  <c:v>4.8962764471647102E-2</c:v>
                </c:pt>
                <c:pt idx="478">
                  <c:v>4.73178869587857E-2</c:v>
                </c:pt>
                <c:pt idx="479">
                  <c:v>4.5872622122550097E-2</c:v>
                </c:pt>
                <c:pt idx="480">
                  <c:v>4.4378139149478003E-2</c:v>
                </c:pt>
                <c:pt idx="481">
                  <c:v>4.2605772310776398E-2</c:v>
                </c:pt>
                <c:pt idx="482">
                  <c:v>4.0344958702124699E-2</c:v>
                </c:pt>
                <c:pt idx="483">
                  <c:v>3.7396481468449899E-2</c:v>
                </c:pt>
                <c:pt idx="484">
                  <c:v>3.3585312006585197E-2</c:v>
                </c:pt>
                <c:pt idx="485">
                  <c:v>2.8802972326550099E-2</c:v>
                </c:pt>
                <c:pt idx="486">
                  <c:v>2.3056338811654802E-2</c:v>
                </c:pt>
                <c:pt idx="487">
                  <c:v>1.6483111105111501E-2</c:v>
                </c:pt>
                <c:pt idx="488">
                  <c:v>9.3125384744177104E-3</c:v>
                </c:pt>
                <c:pt idx="489">
                  <c:v>1.7838554966865001E-3</c:v>
                </c:pt>
                <c:pt idx="490">
                  <c:v>-5.9414860148506703E-3</c:v>
                </c:pt>
                <c:pt idx="491">
                  <c:v>-1.38369528379971E-2</c:v>
                </c:pt>
                <c:pt idx="492">
                  <c:v>-2.20170436979252E-2</c:v>
                </c:pt>
                <c:pt idx="493">
                  <c:v>-3.0691498449659901E-2</c:v>
                </c:pt>
                <c:pt idx="494">
                  <c:v>-4.0086153571999197E-2</c:v>
                </c:pt>
                <c:pt idx="495">
                  <c:v>-5.0361966083216497E-2</c:v>
                </c:pt>
                <c:pt idx="496">
                  <c:v>-6.1559039984306098E-2</c:v>
                </c:pt>
                <c:pt idx="497">
                  <c:v>-7.3579759664785097E-2</c:v>
                </c:pt>
                <c:pt idx="498">
                  <c:v>-8.6216106893585401E-2</c:v>
                </c:pt>
                <c:pt idx="499">
                  <c:v>-9.9208613909940804E-2</c:v>
                </c:pt>
                <c:pt idx="500">
                  <c:v>-0.11230075470845401</c:v>
                </c:pt>
                <c:pt idx="501">
                  <c:v>-0.12525886944828599</c:v>
                </c:pt>
                <c:pt idx="502">
                  <c:v>-0.13786329683173801</c:v>
                </c:pt>
                <c:pt idx="503">
                  <c:v>-0.149899411801</c:v>
                </c:pt>
                <c:pt idx="504">
                  <c:v>-0.16117686973190101</c:v>
                </c:pt>
                <c:pt idx="505">
                  <c:v>-0.17158172628971699</c:v>
                </c:pt>
                <c:pt idx="506">
                  <c:v>-0.18112526450911401</c:v>
                </c:pt>
                <c:pt idx="507">
                  <c:v>-0.189946035715261</c:v>
                </c:pt>
                <c:pt idx="508">
                  <c:v>-0.19826087995883199</c:v>
                </c:pt>
                <c:pt idx="509">
                  <c:v>-0.206290857504628</c:v>
                </c:pt>
                <c:pt idx="510">
                  <c:v>-0.214189271796487</c:v>
                </c:pt>
                <c:pt idx="511">
                  <c:v>-0.22199416664232299</c:v>
                </c:pt>
                <c:pt idx="512">
                  <c:v>-0.229623364895015</c:v>
                </c:pt>
                <c:pt idx="513">
                  <c:v>-0.23691675505628501</c:v>
                </c:pt>
                <c:pt idx="514">
                  <c:v>-0.243703714832185</c:v>
                </c:pt>
                <c:pt idx="515">
                  <c:v>-0.24985707828116999</c:v>
                </c:pt>
                <c:pt idx="516">
                  <c:v>-0.25531645866833003</c:v>
                </c:pt>
                <c:pt idx="517">
                  <c:v>-0.26009744336191198</c:v>
                </c:pt>
                <c:pt idx="518">
                  <c:v>-0.26430237346379898</c:v>
                </c:pt>
                <c:pt idx="519">
                  <c:v>-0.26812345579493602</c:v>
                </c:pt>
                <c:pt idx="520">
                  <c:v>-0.27182251952056702</c:v>
                </c:pt>
                <c:pt idx="521">
                  <c:v>-0.27568735974227798</c:v>
                </c:pt>
                <c:pt idx="522">
                  <c:v>-0.279980342398434</c:v>
                </c:pt>
                <c:pt idx="523">
                  <c:v>-0.28489642002622401</c:v>
                </c:pt>
                <c:pt idx="524">
                  <c:v>-0.29053501492762301</c:v>
                </c:pt>
                <c:pt idx="525">
                  <c:v>-0.29688587613485201</c:v>
                </c:pt>
                <c:pt idx="526">
                  <c:v>-0.30383902244552702</c:v>
                </c:pt>
                <c:pt idx="527">
                  <c:v>-0.31122275021287199</c:v>
                </c:pt>
                <c:pt idx="528">
                  <c:v>-0.31885250270068</c:v>
                </c:pt>
                <c:pt idx="529">
                  <c:v>-0.326573075694782</c:v>
                </c:pt>
                <c:pt idx="530">
                  <c:v>-0.33429076652213102</c:v>
                </c:pt>
                <c:pt idx="531">
                  <c:v>-0.34199113336569698</c:v>
                </c:pt>
                <c:pt idx="532">
                  <c:v>-0.34973123128607703</c:v>
                </c:pt>
                <c:pt idx="533">
                  <c:v>-0.35760684240336099</c:v>
                </c:pt>
                <c:pt idx="534">
                  <c:v>-0.36571634668519798</c:v>
                </c:pt>
                <c:pt idx="535">
                  <c:v>-0.37414023004434799</c:v>
                </c:pt>
                <c:pt idx="536">
                  <c:v>-0.38292836725456197</c:v>
                </c:pt>
                <c:pt idx="537">
                  <c:v>-0.39207676947430897</c:v>
                </c:pt>
                <c:pt idx="538">
                  <c:v>-0.401497322182579</c:v>
                </c:pt>
                <c:pt idx="539">
                  <c:v>-0.41100615998768097</c:v>
                </c:pt>
                <c:pt idx="540">
                  <c:v>-0.42034984407856402</c:v>
                </c:pt>
                <c:pt idx="541">
                  <c:v>-0.42926444271216502</c:v>
                </c:pt>
                <c:pt idx="542">
                  <c:v>-0.43754628412782698</c:v>
                </c:pt>
                <c:pt idx="543">
                  <c:v>-0.445107092200826</c:v>
                </c:pt>
                <c:pt idx="544">
                  <c:v>-0.45198639324989798</c:v>
                </c:pt>
                <c:pt idx="545">
                  <c:v>-0.458312644909943</c:v>
                </c:pt>
                <c:pt idx="546">
                  <c:v>-0.46423823794848801</c:v>
                </c:pt>
                <c:pt idx="547">
                  <c:v>-0.46988525935330699</c:v>
                </c:pt>
                <c:pt idx="548">
                  <c:v>-0.475316473864005</c:v>
                </c:pt>
                <c:pt idx="549">
                  <c:v>-0.48052931972178298</c:v>
                </c:pt>
                <c:pt idx="550">
                  <c:v>-0.48547259408036803</c:v>
                </c:pt>
                <c:pt idx="551">
                  <c:v>-0.490077084444136</c:v>
                </c:pt>
                <c:pt idx="552">
                  <c:v>-0.49428011839688901</c:v>
                </c:pt>
                <c:pt idx="553">
                  <c:v>-0.49803152614947999</c:v>
                </c:pt>
                <c:pt idx="554">
                  <c:v>-0.50128355878359399</c:v>
                </c:pt>
                <c:pt idx="555">
                  <c:v>-0.50398133551503999</c:v>
                </c:pt>
                <c:pt idx="556">
                  <c:v>-0.50607605106611797</c:v>
                </c:pt>
                <c:pt idx="557">
                  <c:v>-0.50756193762110902</c:v>
                </c:pt>
                <c:pt idx="558">
                  <c:v>-0.50850713052139096</c:v>
                </c:pt>
                <c:pt idx="559">
                  <c:v>-0.50905171749768097</c:v>
                </c:pt>
                <c:pt idx="560">
                  <c:v>-0.50937835939959897</c:v>
                </c:pt>
                <c:pt idx="561">
                  <c:v>-0.50967508014499896</c:v>
                </c:pt>
                <c:pt idx="562">
                  <c:v>-0.51010066909937202</c:v>
                </c:pt>
                <c:pt idx="563">
                  <c:v>-0.51076131526315105</c:v>
                </c:pt>
                <c:pt idx="564">
                  <c:v>-0.51170469192156198</c:v>
                </c:pt>
                <c:pt idx="565">
                  <c:v>-0.51292149291890299</c:v>
                </c:pt>
                <c:pt idx="566">
                  <c:v>-0.51434215278971396</c:v>
                </c:pt>
                <c:pt idx="567">
                  <c:v>-0.51583330449282705</c:v>
                </c:pt>
                <c:pt idx="568">
                  <c:v>-0.517206951406322</c:v>
                </c:pt>
                <c:pt idx="569">
                  <c:v>-0.51824827640048798</c:v>
                </c:pt>
                <c:pt idx="570">
                  <c:v>-0.51875688307892498</c:v>
                </c:pt>
                <c:pt idx="571">
                  <c:v>-0.51858750318631297</c:v>
                </c:pt>
                <c:pt idx="572">
                  <c:v>-0.51767218893553002</c:v>
                </c:pt>
                <c:pt idx="573">
                  <c:v>-0.51602087841894595</c:v>
                </c:pt>
                <c:pt idx="574">
                  <c:v>-0.51372031606053004</c:v>
                </c:pt>
                <c:pt idx="575">
                  <c:v>-0.51093641313631499</c:v>
                </c:pt>
                <c:pt idx="576">
                  <c:v>-0.50789123926779101</c:v>
                </c:pt>
                <c:pt idx="577">
                  <c:v>-0.50480354270463001</c:v>
                </c:pt>
                <c:pt idx="578">
                  <c:v>-0.50183179929375998</c:v>
                </c:pt>
                <c:pt idx="579">
                  <c:v>-0.499060722184271</c:v>
                </c:pt>
                <c:pt idx="580">
                  <c:v>-0.49652446613103701</c:v>
                </c:pt>
                <c:pt idx="581">
                  <c:v>-0.49422956526270601</c:v>
                </c:pt>
                <c:pt idx="582">
                  <c:v>-0.492152133316135</c:v>
                </c:pt>
                <c:pt idx="583">
                  <c:v>-0.49020998787034498</c:v>
                </c:pt>
                <c:pt idx="584">
                  <c:v>-0.48824010565368398</c:v>
                </c:pt>
                <c:pt idx="585">
                  <c:v>-0.48602423570297898</c:v>
                </c:pt>
                <c:pt idx="586">
                  <c:v>-0.48336354010469301</c:v>
                </c:pt>
                <c:pt idx="587">
                  <c:v>-0.48015119174100401</c:v>
                </c:pt>
                <c:pt idx="588">
                  <c:v>-0.47640064320473402</c:v>
                </c:pt>
                <c:pt idx="589">
                  <c:v>-0.472227237991732</c:v>
                </c:pt>
                <c:pt idx="590">
                  <c:v>-0.467796942118334</c:v>
                </c:pt>
                <c:pt idx="591">
                  <c:v>-0.46326399899611997</c:v>
                </c:pt>
                <c:pt idx="592">
                  <c:v>-0.45873633147988002</c:v>
                </c:pt>
                <c:pt idx="593">
                  <c:v>-0.45429062939561798</c:v>
                </c:pt>
                <c:pt idx="594">
                  <c:v>-0.450003672405699</c:v>
                </c:pt>
                <c:pt idx="595">
                  <c:v>-0.44595290893501799</c:v>
                </c:pt>
                <c:pt idx="596">
                  <c:v>-0.44218916640314099</c:v>
                </c:pt>
                <c:pt idx="597">
                  <c:v>-0.43871623631399898</c:v>
                </c:pt>
                <c:pt idx="598">
                  <c:v>-0.435488887662005</c:v>
                </c:pt>
                <c:pt idx="599">
                  <c:v>-0.432416189937879</c:v>
                </c:pt>
                <c:pt idx="600">
                  <c:v>-0.42936632955571702</c:v>
                </c:pt>
                <c:pt idx="601">
                  <c:v>-0.426184167029792</c:v>
                </c:pt>
                <c:pt idx="602">
                  <c:v>-0.42272625993929502</c:v>
                </c:pt>
                <c:pt idx="603">
                  <c:v>-0.41890274669108601</c:v>
                </c:pt>
                <c:pt idx="604">
                  <c:v>-0.41471065615421099</c:v>
                </c:pt>
                <c:pt idx="605">
                  <c:v>-0.41024482602634099</c:v>
                </c:pt>
                <c:pt idx="606">
                  <c:v>-0.40567550066292501</c:v>
                </c:pt>
                <c:pt idx="607">
                  <c:v>-0.40119667847906398</c:v>
                </c:pt>
                <c:pt idx="608">
                  <c:v>-0.39697024448267898</c:v>
                </c:pt>
                <c:pt idx="609">
                  <c:v>-0.39309224769181</c:v>
                </c:pt>
                <c:pt idx="610">
                  <c:v>-0.38959130198075997</c:v>
                </c:pt>
                <c:pt idx="611">
                  <c:v>-0.386451375817007</c:v>
                </c:pt>
                <c:pt idx="612">
                  <c:v>-0.38363457688191199</c:v>
                </c:pt>
                <c:pt idx="613">
                  <c:v>-0.38108217366166902</c:v>
                </c:pt>
                <c:pt idx="614">
                  <c:v>-0.37870459612366397</c:v>
                </c:pt>
                <c:pt idx="615">
                  <c:v>-0.37639039844132899</c:v>
                </c:pt>
                <c:pt idx="616">
                  <c:v>-0.374038146466949</c:v>
                </c:pt>
                <c:pt idx="617">
                  <c:v>-0.37158480921064402</c:v>
                </c:pt>
                <c:pt idx="618">
                  <c:v>-0.36901290547924798</c:v>
                </c:pt>
                <c:pt idx="619">
                  <c:v>-0.36634261061795098</c:v>
                </c:pt>
                <c:pt idx="620">
                  <c:v>-0.36361947282943202</c:v>
                </c:pt>
                <c:pt idx="621">
                  <c:v>-0.360901447424755</c:v>
                </c:pt>
                <c:pt idx="622">
                  <c:v>-0.35824600607624002</c:v>
                </c:pt>
                <c:pt idx="623">
                  <c:v>-0.35569650546637899</c:v>
                </c:pt>
                <c:pt idx="624">
                  <c:v>-0.35326127710196198</c:v>
                </c:pt>
                <c:pt idx="625">
                  <c:v>-0.35088363459344002</c:v>
                </c:pt>
                <c:pt idx="626">
                  <c:v>-0.34842866715570497</c:v>
                </c:pt>
                <c:pt idx="627">
                  <c:v>-0.34572056389274403</c:v>
                </c:pt>
                <c:pt idx="628">
                  <c:v>-0.34262105301992901</c:v>
                </c:pt>
                <c:pt idx="629">
                  <c:v>-0.33910107781628401</c:v>
                </c:pt>
                <c:pt idx="630">
                  <c:v>-0.33527049503477002</c:v>
                </c:pt>
                <c:pt idx="631">
                  <c:v>-0.33136373714252199</c:v>
                </c:pt>
                <c:pt idx="632">
                  <c:v>-0.327694074114454</c:v>
                </c:pt>
                <c:pt idx="633">
                  <c:v>-0.32458505413689298</c:v>
                </c:pt>
                <c:pt idx="634">
                  <c:v>-0.32228929240116699</c:v>
                </c:pt>
                <c:pt idx="635">
                  <c:v>-0.320920898278786</c:v>
                </c:pt>
                <c:pt idx="636">
                  <c:v>-0.32043556398790202</c:v>
                </c:pt>
                <c:pt idx="637">
                  <c:v>-0.32067274628320702</c:v>
                </c:pt>
                <c:pt idx="638">
                  <c:v>-0.32143122875728602</c:v>
                </c:pt>
                <c:pt idx="639">
                  <c:v>-0.32252215387547201</c:v>
                </c:pt>
                <c:pt idx="640">
                  <c:v>-0.32377349392886101</c:v>
                </c:pt>
                <c:pt idx="641">
                  <c:v>-0.32500823423932002</c:v>
                </c:pt>
                <c:pt idx="642">
                  <c:v>-0.32603125585231602</c:v>
                </c:pt>
                <c:pt idx="643">
                  <c:v>-0.32664949917712299</c:v>
                </c:pt>
                <c:pt idx="644">
                  <c:v>-0.32673200162391203</c:v>
                </c:pt>
                <c:pt idx="645">
                  <c:v>-0.32628690746924499</c:v>
                </c:pt>
                <c:pt idx="646">
                  <c:v>-0.32550735656521501</c:v>
                </c:pt>
                <c:pt idx="647">
                  <c:v>-0.32474527039434498</c:v>
                </c:pt>
                <c:pt idx="648">
                  <c:v>-0.32441317965697603</c:v>
                </c:pt>
                <c:pt idx="649">
                  <c:v>-0.32485620481073002</c:v>
                </c:pt>
                <c:pt idx="650">
                  <c:v>-0.32624907270717501</c:v>
                </c:pt>
                <c:pt idx="651">
                  <c:v>-0.32855300482579403</c:v>
                </c:pt>
                <c:pt idx="652">
                  <c:v>-0.33153909591642799</c:v>
                </c:pt>
                <c:pt idx="653">
                  <c:v>-0.33487087502740598</c:v>
                </c:pt>
                <c:pt idx="654">
                  <c:v>-0.33822074962120802</c:v>
                </c:pt>
                <c:pt idx="655">
                  <c:v>-0.34137019635697002</c:v>
                </c:pt>
                <c:pt idx="656">
                  <c:v>-0.34424696560103302</c:v>
                </c:pt>
                <c:pt idx="657">
                  <c:v>-0.346888455003249</c:v>
                </c:pt>
                <c:pt idx="658">
                  <c:v>-0.349367275595039</c:v>
                </c:pt>
                <c:pt idx="659">
                  <c:v>-0.35173622715479902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B26-F74C-9898-493D97053047}"/>
            </c:ext>
          </c:extLst>
        </c:ser>
        <c:ser>
          <c:idx val="2"/>
          <c:order val="2"/>
          <c:tx>
            <c:strRef>
              <c:f>Colour_smooth!$BB$2</c:f>
              <c:strCache>
                <c:ptCount val="1"/>
                <c:pt idx="0">
                  <c:v>Short</c:v>
                </c:pt>
              </c:strCache>
            </c:strRef>
          </c:tx>
          <c:spPr>
            <a:ln w="50800" cap="rnd">
              <a:solidFill>
                <a:srgbClr val="00B050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Colour_smooth!$AY$3:$AY$662</c:f>
              <c:numCache>
                <c:formatCode>General</c:formatCode>
                <c:ptCount val="660"/>
                <c:pt idx="0">
                  <c:v>-24.9</c:v>
                </c:pt>
                <c:pt idx="1">
                  <c:v>-24.8</c:v>
                </c:pt>
                <c:pt idx="2">
                  <c:v>-24.7</c:v>
                </c:pt>
                <c:pt idx="3">
                  <c:v>-24.6</c:v>
                </c:pt>
                <c:pt idx="4">
                  <c:v>-24.5</c:v>
                </c:pt>
                <c:pt idx="5">
                  <c:v>-24.4</c:v>
                </c:pt>
                <c:pt idx="6">
                  <c:v>-24.3</c:v>
                </c:pt>
                <c:pt idx="7">
                  <c:v>-24.2</c:v>
                </c:pt>
                <c:pt idx="8">
                  <c:v>-24.1</c:v>
                </c:pt>
                <c:pt idx="9">
                  <c:v>-24</c:v>
                </c:pt>
                <c:pt idx="10">
                  <c:v>-23.9</c:v>
                </c:pt>
                <c:pt idx="11">
                  <c:v>-23.8</c:v>
                </c:pt>
                <c:pt idx="12">
                  <c:v>-23.7</c:v>
                </c:pt>
                <c:pt idx="13">
                  <c:v>-23.6</c:v>
                </c:pt>
                <c:pt idx="14">
                  <c:v>-23.5</c:v>
                </c:pt>
                <c:pt idx="15">
                  <c:v>-23.4</c:v>
                </c:pt>
                <c:pt idx="16">
                  <c:v>-23.3</c:v>
                </c:pt>
                <c:pt idx="17">
                  <c:v>-23.2</c:v>
                </c:pt>
                <c:pt idx="18">
                  <c:v>-23.1</c:v>
                </c:pt>
                <c:pt idx="19">
                  <c:v>-23</c:v>
                </c:pt>
                <c:pt idx="20">
                  <c:v>-22.9</c:v>
                </c:pt>
                <c:pt idx="21">
                  <c:v>-22.8</c:v>
                </c:pt>
                <c:pt idx="22">
                  <c:v>-22.7</c:v>
                </c:pt>
                <c:pt idx="23">
                  <c:v>-22.6</c:v>
                </c:pt>
                <c:pt idx="24">
                  <c:v>-22.5</c:v>
                </c:pt>
                <c:pt idx="25">
                  <c:v>-22.4</c:v>
                </c:pt>
                <c:pt idx="26">
                  <c:v>-22.3</c:v>
                </c:pt>
                <c:pt idx="27">
                  <c:v>-22.2</c:v>
                </c:pt>
                <c:pt idx="28">
                  <c:v>-22.1</c:v>
                </c:pt>
                <c:pt idx="29">
                  <c:v>-22</c:v>
                </c:pt>
                <c:pt idx="30">
                  <c:v>-21.9</c:v>
                </c:pt>
                <c:pt idx="31">
                  <c:v>-21.8</c:v>
                </c:pt>
                <c:pt idx="32">
                  <c:v>-21.7</c:v>
                </c:pt>
                <c:pt idx="33">
                  <c:v>-21.6</c:v>
                </c:pt>
                <c:pt idx="34">
                  <c:v>-21.5</c:v>
                </c:pt>
                <c:pt idx="35">
                  <c:v>-21.4</c:v>
                </c:pt>
                <c:pt idx="36">
                  <c:v>-21.3</c:v>
                </c:pt>
                <c:pt idx="37">
                  <c:v>-21.2</c:v>
                </c:pt>
                <c:pt idx="38">
                  <c:v>-21.1</c:v>
                </c:pt>
                <c:pt idx="39">
                  <c:v>-21</c:v>
                </c:pt>
                <c:pt idx="40">
                  <c:v>-20.9</c:v>
                </c:pt>
                <c:pt idx="41">
                  <c:v>-20.8</c:v>
                </c:pt>
                <c:pt idx="42">
                  <c:v>-20.7</c:v>
                </c:pt>
                <c:pt idx="43">
                  <c:v>-20.6</c:v>
                </c:pt>
                <c:pt idx="44">
                  <c:v>-20.5</c:v>
                </c:pt>
                <c:pt idx="45">
                  <c:v>-20.399999999999999</c:v>
                </c:pt>
                <c:pt idx="46">
                  <c:v>-20.3</c:v>
                </c:pt>
                <c:pt idx="47">
                  <c:v>-20.2</c:v>
                </c:pt>
                <c:pt idx="48">
                  <c:v>-20.100000000000001</c:v>
                </c:pt>
                <c:pt idx="49">
                  <c:v>-20</c:v>
                </c:pt>
                <c:pt idx="50">
                  <c:v>-19.899999999999999</c:v>
                </c:pt>
                <c:pt idx="51">
                  <c:v>-19.8</c:v>
                </c:pt>
                <c:pt idx="52">
                  <c:v>-19.7</c:v>
                </c:pt>
                <c:pt idx="53">
                  <c:v>-19.600000000000001</c:v>
                </c:pt>
                <c:pt idx="54">
                  <c:v>-19.5</c:v>
                </c:pt>
                <c:pt idx="55">
                  <c:v>-19.399999999999999</c:v>
                </c:pt>
                <c:pt idx="56">
                  <c:v>-19.3</c:v>
                </c:pt>
                <c:pt idx="57">
                  <c:v>-19.2</c:v>
                </c:pt>
                <c:pt idx="58">
                  <c:v>-19.100000000000001</c:v>
                </c:pt>
                <c:pt idx="59">
                  <c:v>-19</c:v>
                </c:pt>
                <c:pt idx="60">
                  <c:v>-18.899999999999999</c:v>
                </c:pt>
                <c:pt idx="61">
                  <c:v>-18.8</c:v>
                </c:pt>
                <c:pt idx="62">
                  <c:v>-18.7</c:v>
                </c:pt>
                <c:pt idx="63">
                  <c:v>-18.600000000000001</c:v>
                </c:pt>
                <c:pt idx="64">
                  <c:v>-18.5</c:v>
                </c:pt>
                <c:pt idx="65">
                  <c:v>-18.399999999999999</c:v>
                </c:pt>
                <c:pt idx="66">
                  <c:v>-18.3</c:v>
                </c:pt>
                <c:pt idx="67">
                  <c:v>-18.2</c:v>
                </c:pt>
                <c:pt idx="68">
                  <c:v>-18.100000000000001</c:v>
                </c:pt>
                <c:pt idx="69">
                  <c:v>-18</c:v>
                </c:pt>
                <c:pt idx="70">
                  <c:v>-17.899999999999999</c:v>
                </c:pt>
                <c:pt idx="71">
                  <c:v>-17.8</c:v>
                </c:pt>
                <c:pt idx="72">
                  <c:v>-17.7</c:v>
                </c:pt>
                <c:pt idx="73">
                  <c:v>-17.600000000000001</c:v>
                </c:pt>
                <c:pt idx="74">
                  <c:v>-17.5</c:v>
                </c:pt>
                <c:pt idx="75">
                  <c:v>-17.399999999999999</c:v>
                </c:pt>
                <c:pt idx="76">
                  <c:v>-17.3</c:v>
                </c:pt>
                <c:pt idx="77">
                  <c:v>-17.2</c:v>
                </c:pt>
                <c:pt idx="78">
                  <c:v>-17.100000000000001</c:v>
                </c:pt>
                <c:pt idx="79">
                  <c:v>-17</c:v>
                </c:pt>
                <c:pt idx="80">
                  <c:v>-16.899999999999999</c:v>
                </c:pt>
                <c:pt idx="81">
                  <c:v>-16.8</c:v>
                </c:pt>
                <c:pt idx="82">
                  <c:v>-16.7</c:v>
                </c:pt>
                <c:pt idx="83">
                  <c:v>-16.600000000000001</c:v>
                </c:pt>
                <c:pt idx="84">
                  <c:v>-16.5</c:v>
                </c:pt>
                <c:pt idx="85">
                  <c:v>-16.399999999999999</c:v>
                </c:pt>
                <c:pt idx="86">
                  <c:v>-16.3</c:v>
                </c:pt>
                <c:pt idx="87">
                  <c:v>-16.2</c:v>
                </c:pt>
                <c:pt idx="88">
                  <c:v>-16.100000000000001</c:v>
                </c:pt>
                <c:pt idx="89">
                  <c:v>-16</c:v>
                </c:pt>
                <c:pt idx="90">
                  <c:v>-15.9</c:v>
                </c:pt>
                <c:pt idx="91">
                  <c:v>-15.8</c:v>
                </c:pt>
                <c:pt idx="92">
                  <c:v>-15.7</c:v>
                </c:pt>
                <c:pt idx="93">
                  <c:v>-15.6</c:v>
                </c:pt>
                <c:pt idx="94">
                  <c:v>-15.5</c:v>
                </c:pt>
                <c:pt idx="95">
                  <c:v>-15.4</c:v>
                </c:pt>
                <c:pt idx="96">
                  <c:v>-15.3</c:v>
                </c:pt>
                <c:pt idx="97">
                  <c:v>-15.2</c:v>
                </c:pt>
                <c:pt idx="98">
                  <c:v>-15.1</c:v>
                </c:pt>
                <c:pt idx="99">
                  <c:v>-15</c:v>
                </c:pt>
                <c:pt idx="100">
                  <c:v>-14.9</c:v>
                </c:pt>
                <c:pt idx="101">
                  <c:v>-14.8</c:v>
                </c:pt>
                <c:pt idx="102">
                  <c:v>-14.7</c:v>
                </c:pt>
                <c:pt idx="103">
                  <c:v>-14.6</c:v>
                </c:pt>
                <c:pt idx="104">
                  <c:v>-14.5</c:v>
                </c:pt>
                <c:pt idx="105">
                  <c:v>-14.4</c:v>
                </c:pt>
                <c:pt idx="106">
                  <c:v>-14.3</c:v>
                </c:pt>
                <c:pt idx="107">
                  <c:v>-14.2</c:v>
                </c:pt>
                <c:pt idx="108">
                  <c:v>-14.1</c:v>
                </c:pt>
                <c:pt idx="109">
                  <c:v>-14</c:v>
                </c:pt>
                <c:pt idx="110">
                  <c:v>-13.9</c:v>
                </c:pt>
                <c:pt idx="111">
                  <c:v>-13.8</c:v>
                </c:pt>
                <c:pt idx="112">
                  <c:v>-13.7</c:v>
                </c:pt>
                <c:pt idx="113">
                  <c:v>-13.6</c:v>
                </c:pt>
                <c:pt idx="114">
                  <c:v>-13.5</c:v>
                </c:pt>
                <c:pt idx="115">
                  <c:v>-13.4</c:v>
                </c:pt>
                <c:pt idx="116">
                  <c:v>-13.3</c:v>
                </c:pt>
                <c:pt idx="117">
                  <c:v>-13.2</c:v>
                </c:pt>
                <c:pt idx="118">
                  <c:v>-13.1</c:v>
                </c:pt>
                <c:pt idx="119">
                  <c:v>-13</c:v>
                </c:pt>
                <c:pt idx="120">
                  <c:v>-12.9</c:v>
                </c:pt>
                <c:pt idx="121">
                  <c:v>-12.8</c:v>
                </c:pt>
                <c:pt idx="122">
                  <c:v>-12.7</c:v>
                </c:pt>
                <c:pt idx="123">
                  <c:v>-12.6</c:v>
                </c:pt>
                <c:pt idx="124">
                  <c:v>-12.5</c:v>
                </c:pt>
                <c:pt idx="125">
                  <c:v>-12.4</c:v>
                </c:pt>
                <c:pt idx="126">
                  <c:v>-12.3</c:v>
                </c:pt>
                <c:pt idx="127">
                  <c:v>-12.2</c:v>
                </c:pt>
                <c:pt idx="128">
                  <c:v>-12.1</c:v>
                </c:pt>
                <c:pt idx="129">
                  <c:v>-12</c:v>
                </c:pt>
                <c:pt idx="130">
                  <c:v>-11.9</c:v>
                </c:pt>
                <c:pt idx="131">
                  <c:v>-11.8</c:v>
                </c:pt>
                <c:pt idx="132">
                  <c:v>-11.7</c:v>
                </c:pt>
                <c:pt idx="133">
                  <c:v>-11.6</c:v>
                </c:pt>
                <c:pt idx="134">
                  <c:v>-11.5</c:v>
                </c:pt>
                <c:pt idx="135">
                  <c:v>-11.4</c:v>
                </c:pt>
                <c:pt idx="136">
                  <c:v>-11.3</c:v>
                </c:pt>
                <c:pt idx="137">
                  <c:v>-11.2</c:v>
                </c:pt>
                <c:pt idx="138">
                  <c:v>-11.1</c:v>
                </c:pt>
                <c:pt idx="139">
                  <c:v>-11</c:v>
                </c:pt>
                <c:pt idx="140">
                  <c:v>-10.9</c:v>
                </c:pt>
                <c:pt idx="141">
                  <c:v>-10.8</c:v>
                </c:pt>
                <c:pt idx="142">
                  <c:v>-10.7</c:v>
                </c:pt>
                <c:pt idx="143">
                  <c:v>-10.6</c:v>
                </c:pt>
                <c:pt idx="144">
                  <c:v>-10.5</c:v>
                </c:pt>
                <c:pt idx="145">
                  <c:v>-10.4</c:v>
                </c:pt>
                <c:pt idx="146">
                  <c:v>-10.3</c:v>
                </c:pt>
                <c:pt idx="147">
                  <c:v>-10.199999999999999</c:v>
                </c:pt>
                <c:pt idx="148">
                  <c:v>-10.1</c:v>
                </c:pt>
                <c:pt idx="149">
                  <c:v>-10</c:v>
                </c:pt>
                <c:pt idx="150">
                  <c:v>-9.9</c:v>
                </c:pt>
                <c:pt idx="151">
                  <c:v>-9.8000000000000007</c:v>
                </c:pt>
                <c:pt idx="152">
                  <c:v>-9.7000000000000011</c:v>
                </c:pt>
                <c:pt idx="153">
                  <c:v>-9.6</c:v>
                </c:pt>
                <c:pt idx="154">
                  <c:v>-9.5</c:v>
                </c:pt>
                <c:pt idx="155">
                  <c:v>-9.4</c:v>
                </c:pt>
                <c:pt idx="156">
                  <c:v>-9.3000000000000007</c:v>
                </c:pt>
                <c:pt idx="157">
                  <c:v>-9.2000000000000011</c:v>
                </c:pt>
                <c:pt idx="158">
                  <c:v>-9.1</c:v>
                </c:pt>
                <c:pt idx="159">
                  <c:v>-9</c:v>
                </c:pt>
                <c:pt idx="160">
                  <c:v>-8.9</c:v>
                </c:pt>
                <c:pt idx="161">
                  <c:v>-8.8000000000000007</c:v>
                </c:pt>
                <c:pt idx="162">
                  <c:v>-8.7000000000000011</c:v>
                </c:pt>
                <c:pt idx="163">
                  <c:v>-8.6</c:v>
                </c:pt>
                <c:pt idx="164">
                  <c:v>-8.5</c:v>
                </c:pt>
                <c:pt idx="165">
                  <c:v>-8.4</c:v>
                </c:pt>
                <c:pt idx="166">
                  <c:v>-8.3000000000000007</c:v>
                </c:pt>
                <c:pt idx="167">
                  <c:v>-8.2000000000000011</c:v>
                </c:pt>
                <c:pt idx="168">
                  <c:v>-8.1</c:v>
                </c:pt>
                <c:pt idx="169">
                  <c:v>-8</c:v>
                </c:pt>
                <c:pt idx="170">
                  <c:v>-7.9</c:v>
                </c:pt>
                <c:pt idx="171">
                  <c:v>-7.8</c:v>
                </c:pt>
                <c:pt idx="172">
                  <c:v>-7.7</c:v>
                </c:pt>
                <c:pt idx="173">
                  <c:v>-7.6</c:v>
                </c:pt>
                <c:pt idx="174">
                  <c:v>-7.5</c:v>
                </c:pt>
                <c:pt idx="175">
                  <c:v>-7.4</c:v>
                </c:pt>
                <c:pt idx="176">
                  <c:v>-7.3</c:v>
                </c:pt>
                <c:pt idx="177">
                  <c:v>-7.2</c:v>
                </c:pt>
                <c:pt idx="178">
                  <c:v>-7.1</c:v>
                </c:pt>
                <c:pt idx="179">
                  <c:v>-7</c:v>
                </c:pt>
                <c:pt idx="180">
                  <c:v>-6.9</c:v>
                </c:pt>
                <c:pt idx="181">
                  <c:v>-6.8</c:v>
                </c:pt>
                <c:pt idx="182">
                  <c:v>-6.7</c:v>
                </c:pt>
                <c:pt idx="183">
                  <c:v>-6.6</c:v>
                </c:pt>
                <c:pt idx="184">
                  <c:v>-6.5</c:v>
                </c:pt>
                <c:pt idx="185">
                  <c:v>-6.4</c:v>
                </c:pt>
                <c:pt idx="186">
                  <c:v>-6.3</c:v>
                </c:pt>
                <c:pt idx="187">
                  <c:v>-6.2</c:v>
                </c:pt>
                <c:pt idx="188">
                  <c:v>-6.1</c:v>
                </c:pt>
                <c:pt idx="189">
                  <c:v>-6</c:v>
                </c:pt>
                <c:pt idx="190">
                  <c:v>-5.9</c:v>
                </c:pt>
                <c:pt idx="191">
                  <c:v>-5.8</c:v>
                </c:pt>
                <c:pt idx="192">
                  <c:v>-5.7</c:v>
                </c:pt>
                <c:pt idx="193">
                  <c:v>-5.6</c:v>
                </c:pt>
                <c:pt idx="194">
                  <c:v>-5.5</c:v>
                </c:pt>
                <c:pt idx="195">
                  <c:v>-5.4</c:v>
                </c:pt>
                <c:pt idx="196">
                  <c:v>-5.3</c:v>
                </c:pt>
                <c:pt idx="197">
                  <c:v>-5.2</c:v>
                </c:pt>
                <c:pt idx="198">
                  <c:v>-5.0999999999999996</c:v>
                </c:pt>
                <c:pt idx="199">
                  <c:v>-5</c:v>
                </c:pt>
                <c:pt idx="200">
                  <c:v>-4.9000000000000004</c:v>
                </c:pt>
                <c:pt idx="201">
                  <c:v>-4.8</c:v>
                </c:pt>
                <c:pt idx="202">
                  <c:v>-4.7</c:v>
                </c:pt>
                <c:pt idx="203">
                  <c:v>-4.5999999999999996</c:v>
                </c:pt>
                <c:pt idx="204">
                  <c:v>-4.5</c:v>
                </c:pt>
                <c:pt idx="205">
                  <c:v>-4.4000000000000004</c:v>
                </c:pt>
                <c:pt idx="206">
                  <c:v>-4.3</c:v>
                </c:pt>
                <c:pt idx="207">
                  <c:v>-4.2</c:v>
                </c:pt>
                <c:pt idx="208">
                  <c:v>-4.0999999999999996</c:v>
                </c:pt>
                <c:pt idx="209">
                  <c:v>-4</c:v>
                </c:pt>
                <c:pt idx="210">
                  <c:v>-3.9</c:v>
                </c:pt>
                <c:pt idx="211">
                  <c:v>-3.8</c:v>
                </c:pt>
                <c:pt idx="212">
                  <c:v>-3.7</c:v>
                </c:pt>
                <c:pt idx="213">
                  <c:v>-3.6</c:v>
                </c:pt>
                <c:pt idx="214">
                  <c:v>-3.5</c:v>
                </c:pt>
                <c:pt idx="215">
                  <c:v>-3.4</c:v>
                </c:pt>
                <c:pt idx="216">
                  <c:v>-3.3</c:v>
                </c:pt>
                <c:pt idx="217">
                  <c:v>-3.2</c:v>
                </c:pt>
                <c:pt idx="218">
                  <c:v>-3.1</c:v>
                </c:pt>
                <c:pt idx="219">
                  <c:v>-3</c:v>
                </c:pt>
                <c:pt idx="220">
                  <c:v>-2.9</c:v>
                </c:pt>
                <c:pt idx="221">
                  <c:v>-2.8</c:v>
                </c:pt>
                <c:pt idx="222">
                  <c:v>-2.7</c:v>
                </c:pt>
                <c:pt idx="223">
                  <c:v>-2.6</c:v>
                </c:pt>
                <c:pt idx="224">
                  <c:v>-2.5</c:v>
                </c:pt>
                <c:pt idx="225">
                  <c:v>-2.4</c:v>
                </c:pt>
                <c:pt idx="226">
                  <c:v>-2.2999999999999998</c:v>
                </c:pt>
                <c:pt idx="227">
                  <c:v>-2.2000000000000002</c:v>
                </c:pt>
                <c:pt idx="228">
                  <c:v>-2.1</c:v>
                </c:pt>
                <c:pt idx="229">
                  <c:v>-2</c:v>
                </c:pt>
                <c:pt idx="230">
                  <c:v>-1.9</c:v>
                </c:pt>
                <c:pt idx="231">
                  <c:v>-1.8</c:v>
                </c:pt>
                <c:pt idx="232">
                  <c:v>-1.7</c:v>
                </c:pt>
                <c:pt idx="233">
                  <c:v>-1.6</c:v>
                </c:pt>
                <c:pt idx="234">
                  <c:v>-1.5</c:v>
                </c:pt>
                <c:pt idx="235">
                  <c:v>-1.4</c:v>
                </c:pt>
                <c:pt idx="236">
                  <c:v>-1.3</c:v>
                </c:pt>
                <c:pt idx="237">
                  <c:v>-1.2</c:v>
                </c:pt>
                <c:pt idx="238">
                  <c:v>-1.1000000000000001</c:v>
                </c:pt>
                <c:pt idx="239">
                  <c:v>-1</c:v>
                </c:pt>
                <c:pt idx="240">
                  <c:v>-0.9</c:v>
                </c:pt>
                <c:pt idx="241">
                  <c:v>-0.8</c:v>
                </c:pt>
                <c:pt idx="242">
                  <c:v>-0.7</c:v>
                </c:pt>
                <c:pt idx="243">
                  <c:v>-0.6</c:v>
                </c:pt>
                <c:pt idx="244">
                  <c:v>-0.5</c:v>
                </c:pt>
                <c:pt idx="245">
                  <c:v>-0.4</c:v>
                </c:pt>
                <c:pt idx="246">
                  <c:v>-0.3</c:v>
                </c:pt>
                <c:pt idx="247">
                  <c:v>-0.2</c:v>
                </c:pt>
                <c:pt idx="248">
                  <c:v>-0.1</c:v>
                </c:pt>
                <c:pt idx="249">
                  <c:v>0</c:v>
                </c:pt>
                <c:pt idx="250">
                  <c:v>9.9999999999500502E-2</c:v>
                </c:pt>
                <c:pt idx="251">
                  <c:v>0.19999999999950199</c:v>
                </c:pt>
                <c:pt idx="252">
                  <c:v>0.2999999999995</c:v>
                </c:pt>
                <c:pt idx="253">
                  <c:v>0.39999999999950098</c:v>
                </c:pt>
                <c:pt idx="254">
                  <c:v>0.49999999999950301</c:v>
                </c:pt>
                <c:pt idx="255">
                  <c:v>0.59999999999950004</c:v>
                </c:pt>
                <c:pt idx="256">
                  <c:v>0.69999999999950202</c:v>
                </c:pt>
                <c:pt idx="257">
                  <c:v>0.7999999999995</c:v>
                </c:pt>
                <c:pt idx="258">
                  <c:v>0.89999999999950098</c:v>
                </c:pt>
                <c:pt idx="259">
                  <c:v>0.99999999999940303</c:v>
                </c:pt>
                <c:pt idx="260">
                  <c:v>1.0999999999993999</c:v>
                </c:pt>
                <c:pt idx="261">
                  <c:v>1.1999999999994</c:v>
                </c:pt>
                <c:pt idx="262">
                  <c:v>1.2999999999994001</c:v>
                </c:pt>
                <c:pt idx="263">
                  <c:v>1.3999999999993999</c:v>
                </c:pt>
                <c:pt idx="264">
                  <c:v>1.4999999999994</c:v>
                </c:pt>
                <c:pt idx="265">
                  <c:v>1.5999999999993999</c:v>
                </c:pt>
                <c:pt idx="266">
                  <c:v>1.6999999999994</c:v>
                </c:pt>
                <c:pt idx="267">
                  <c:v>1.7999999999994001</c:v>
                </c:pt>
                <c:pt idx="268">
                  <c:v>1.8999999999993999</c:v>
                </c:pt>
                <c:pt idx="269">
                  <c:v>1.9999999999994</c:v>
                </c:pt>
                <c:pt idx="270">
                  <c:v>2.0999999999994001</c:v>
                </c:pt>
                <c:pt idx="271">
                  <c:v>2.1999999999994002</c:v>
                </c:pt>
                <c:pt idx="272">
                  <c:v>2.2999999999993999</c:v>
                </c:pt>
                <c:pt idx="273">
                  <c:v>2.3999999999993991</c:v>
                </c:pt>
                <c:pt idx="274">
                  <c:v>2.4999999999994</c:v>
                </c:pt>
                <c:pt idx="275">
                  <c:v>2.5999999999994001</c:v>
                </c:pt>
                <c:pt idx="276">
                  <c:v>2.6999999999994002</c:v>
                </c:pt>
                <c:pt idx="277">
                  <c:v>2.7999999999993999</c:v>
                </c:pt>
                <c:pt idx="278">
                  <c:v>2.8999999999993991</c:v>
                </c:pt>
                <c:pt idx="279">
                  <c:v>2.9999999999994</c:v>
                </c:pt>
                <c:pt idx="280">
                  <c:v>3.0999999999994001</c:v>
                </c:pt>
                <c:pt idx="281">
                  <c:v>3.1999999999994002</c:v>
                </c:pt>
                <c:pt idx="282">
                  <c:v>3.2999999999993999</c:v>
                </c:pt>
                <c:pt idx="283">
                  <c:v>3.3999999999993991</c:v>
                </c:pt>
                <c:pt idx="284">
                  <c:v>3.4999999999994</c:v>
                </c:pt>
                <c:pt idx="285">
                  <c:v>3.5999999999994001</c:v>
                </c:pt>
                <c:pt idx="286">
                  <c:v>3.6999999999994002</c:v>
                </c:pt>
                <c:pt idx="287">
                  <c:v>3.7999999999993999</c:v>
                </c:pt>
                <c:pt idx="288">
                  <c:v>3.8999999999993991</c:v>
                </c:pt>
                <c:pt idx="289">
                  <c:v>3.9999999999994</c:v>
                </c:pt>
                <c:pt idx="290">
                  <c:v>4.0999999999994001</c:v>
                </c:pt>
                <c:pt idx="291">
                  <c:v>4.1999999999993998</c:v>
                </c:pt>
                <c:pt idx="292">
                  <c:v>4.2999999999994003</c:v>
                </c:pt>
                <c:pt idx="293">
                  <c:v>4.3999999999993999</c:v>
                </c:pt>
                <c:pt idx="294">
                  <c:v>4.4999999999993996</c:v>
                </c:pt>
                <c:pt idx="295">
                  <c:v>4.5999999999994001</c:v>
                </c:pt>
                <c:pt idx="296">
                  <c:v>4.6999999999993998</c:v>
                </c:pt>
                <c:pt idx="297">
                  <c:v>4.7999999999994003</c:v>
                </c:pt>
                <c:pt idx="298">
                  <c:v>4.8999999999993999</c:v>
                </c:pt>
                <c:pt idx="299">
                  <c:v>4.9999999999993996</c:v>
                </c:pt>
                <c:pt idx="300">
                  <c:v>5.0999999999994001</c:v>
                </c:pt>
                <c:pt idx="301">
                  <c:v>5.1999999999993998</c:v>
                </c:pt>
                <c:pt idx="302">
                  <c:v>5.2999999999994003</c:v>
                </c:pt>
                <c:pt idx="303">
                  <c:v>5.3999999999993999</c:v>
                </c:pt>
                <c:pt idx="304">
                  <c:v>5.4999999999993996</c:v>
                </c:pt>
                <c:pt idx="305">
                  <c:v>5.5999999999992998</c:v>
                </c:pt>
                <c:pt idx="306">
                  <c:v>5.6999999999993003</c:v>
                </c:pt>
                <c:pt idx="307">
                  <c:v>5.7999999999992999</c:v>
                </c:pt>
                <c:pt idx="308">
                  <c:v>5.8999999999992996</c:v>
                </c:pt>
                <c:pt idx="309">
                  <c:v>5.9999999999993001</c:v>
                </c:pt>
                <c:pt idx="310">
                  <c:v>6.0999999999992998</c:v>
                </c:pt>
                <c:pt idx="311">
                  <c:v>6.1999999999993003</c:v>
                </c:pt>
                <c:pt idx="312">
                  <c:v>6.2999999999992999</c:v>
                </c:pt>
                <c:pt idx="313">
                  <c:v>6.3999999999992996</c:v>
                </c:pt>
                <c:pt idx="314">
                  <c:v>6.4999999999993001</c:v>
                </c:pt>
                <c:pt idx="315">
                  <c:v>6.5999999999992998</c:v>
                </c:pt>
                <c:pt idx="316">
                  <c:v>6.6999999999993003</c:v>
                </c:pt>
                <c:pt idx="317">
                  <c:v>6.7999999999992999</c:v>
                </c:pt>
                <c:pt idx="318">
                  <c:v>6.8999999999992996</c:v>
                </c:pt>
                <c:pt idx="319">
                  <c:v>6.9999999999993001</c:v>
                </c:pt>
                <c:pt idx="320">
                  <c:v>7.0999999999992998</c:v>
                </c:pt>
                <c:pt idx="321">
                  <c:v>7.1999999999993003</c:v>
                </c:pt>
                <c:pt idx="322">
                  <c:v>7.2999999999992999</c:v>
                </c:pt>
                <c:pt idx="323">
                  <c:v>7.3999999999992996</c:v>
                </c:pt>
                <c:pt idx="324">
                  <c:v>7.4999999999993001</c:v>
                </c:pt>
                <c:pt idx="325">
                  <c:v>7.5999999999992998</c:v>
                </c:pt>
                <c:pt idx="326">
                  <c:v>7.6999999999993003</c:v>
                </c:pt>
                <c:pt idx="327">
                  <c:v>7.7999999999992999</c:v>
                </c:pt>
                <c:pt idx="328">
                  <c:v>7.8999999999992996</c:v>
                </c:pt>
                <c:pt idx="329">
                  <c:v>7.9999999999993001</c:v>
                </c:pt>
                <c:pt idx="330">
                  <c:v>8.0999999999992998</c:v>
                </c:pt>
                <c:pt idx="331">
                  <c:v>8.1999999999992994</c:v>
                </c:pt>
                <c:pt idx="332">
                  <c:v>8.2999999999993008</c:v>
                </c:pt>
                <c:pt idx="333">
                  <c:v>8.3999999999993005</c:v>
                </c:pt>
                <c:pt idx="334">
                  <c:v>8.4999999999993001</c:v>
                </c:pt>
                <c:pt idx="335">
                  <c:v>8.5999999999992998</c:v>
                </c:pt>
                <c:pt idx="336">
                  <c:v>8.6999999999992994</c:v>
                </c:pt>
                <c:pt idx="337">
                  <c:v>8.7999999999993008</c:v>
                </c:pt>
                <c:pt idx="338">
                  <c:v>8.8999999999993005</c:v>
                </c:pt>
                <c:pt idx="339">
                  <c:v>8.9999999999993001</c:v>
                </c:pt>
                <c:pt idx="340">
                  <c:v>9.0999999999992998</c:v>
                </c:pt>
                <c:pt idx="341">
                  <c:v>9.1999999999992994</c:v>
                </c:pt>
                <c:pt idx="342">
                  <c:v>9.2999999999993008</c:v>
                </c:pt>
                <c:pt idx="343">
                  <c:v>9.3999999999993005</c:v>
                </c:pt>
                <c:pt idx="344">
                  <c:v>9.4999999999993001</c:v>
                </c:pt>
                <c:pt idx="345">
                  <c:v>9.5999999999992998</c:v>
                </c:pt>
                <c:pt idx="346">
                  <c:v>9.6999999999992994</c:v>
                </c:pt>
                <c:pt idx="347">
                  <c:v>9.7999999999993008</c:v>
                </c:pt>
                <c:pt idx="348">
                  <c:v>9.8999999999993005</c:v>
                </c:pt>
                <c:pt idx="349">
                  <c:v>9.9999999999993001</c:v>
                </c:pt>
                <c:pt idx="350">
                  <c:v>10.0999999999993</c:v>
                </c:pt>
                <c:pt idx="351">
                  <c:v>10.199999999999299</c:v>
                </c:pt>
                <c:pt idx="352">
                  <c:v>10.2999999999992</c:v>
                </c:pt>
                <c:pt idx="353">
                  <c:v>10.399999999999199</c:v>
                </c:pt>
                <c:pt idx="354">
                  <c:v>10.499999999999201</c:v>
                </c:pt>
                <c:pt idx="355">
                  <c:v>10.5999999999992</c:v>
                </c:pt>
                <c:pt idx="356">
                  <c:v>10.6999999999992</c:v>
                </c:pt>
                <c:pt idx="357">
                  <c:v>10.7999999999992</c:v>
                </c:pt>
                <c:pt idx="358">
                  <c:v>10.899999999999199</c:v>
                </c:pt>
                <c:pt idx="359">
                  <c:v>10.999999999999201</c:v>
                </c:pt>
                <c:pt idx="360">
                  <c:v>11.0999999999992</c:v>
                </c:pt>
                <c:pt idx="361">
                  <c:v>11.1999999999992</c:v>
                </c:pt>
                <c:pt idx="362">
                  <c:v>11.2999999999992</c:v>
                </c:pt>
                <c:pt idx="363">
                  <c:v>11.399999999999199</c:v>
                </c:pt>
                <c:pt idx="364">
                  <c:v>11.499999999999201</c:v>
                </c:pt>
                <c:pt idx="365">
                  <c:v>11.5999999999992</c:v>
                </c:pt>
                <c:pt idx="366">
                  <c:v>11.6999999999992</c:v>
                </c:pt>
                <c:pt idx="367">
                  <c:v>11.7999999999992</c:v>
                </c:pt>
                <c:pt idx="368">
                  <c:v>11.899999999999199</c:v>
                </c:pt>
                <c:pt idx="369">
                  <c:v>11.999999999999201</c:v>
                </c:pt>
                <c:pt idx="370">
                  <c:v>12.0999999999992</c:v>
                </c:pt>
                <c:pt idx="371">
                  <c:v>12.1999999999992</c:v>
                </c:pt>
                <c:pt idx="372">
                  <c:v>12.2999999999992</c:v>
                </c:pt>
                <c:pt idx="373">
                  <c:v>12.399999999999199</c:v>
                </c:pt>
                <c:pt idx="374">
                  <c:v>12.499999999999201</c:v>
                </c:pt>
                <c:pt idx="375">
                  <c:v>12.5999999999992</c:v>
                </c:pt>
                <c:pt idx="376">
                  <c:v>12.6999999999992</c:v>
                </c:pt>
                <c:pt idx="377">
                  <c:v>12.7999999999992</c:v>
                </c:pt>
                <c:pt idx="378">
                  <c:v>12.899999999999199</c:v>
                </c:pt>
                <c:pt idx="379">
                  <c:v>12.999999999999201</c:v>
                </c:pt>
                <c:pt idx="380">
                  <c:v>13.0999999999992</c:v>
                </c:pt>
                <c:pt idx="381">
                  <c:v>13.1999999999992</c:v>
                </c:pt>
                <c:pt idx="382">
                  <c:v>13.2999999999992</c:v>
                </c:pt>
                <c:pt idx="383">
                  <c:v>13.399999999999199</c:v>
                </c:pt>
                <c:pt idx="384">
                  <c:v>13.499999999999201</c:v>
                </c:pt>
                <c:pt idx="385">
                  <c:v>13.5999999999992</c:v>
                </c:pt>
                <c:pt idx="386">
                  <c:v>13.6999999999992</c:v>
                </c:pt>
                <c:pt idx="387">
                  <c:v>13.7999999999992</c:v>
                </c:pt>
                <c:pt idx="388">
                  <c:v>13.899999999999199</c:v>
                </c:pt>
                <c:pt idx="389">
                  <c:v>13.999999999999201</c:v>
                </c:pt>
                <c:pt idx="390">
                  <c:v>14.0999999999992</c:v>
                </c:pt>
                <c:pt idx="391">
                  <c:v>14.1999999999992</c:v>
                </c:pt>
                <c:pt idx="392">
                  <c:v>14.2999999999992</c:v>
                </c:pt>
                <c:pt idx="393">
                  <c:v>14.399999999999199</c:v>
                </c:pt>
                <c:pt idx="394">
                  <c:v>14.499999999999201</c:v>
                </c:pt>
                <c:pt idx="395">
                  <c:v>14.5999999999992</c:v>
                </c:pt>
                <c:pt idx="396">
                  <c:v>14.6999999999992</c:v>
                </c:pt>
                <c:pt idx="397">
                  <c:v>14.7999999999992</c:v>
                </c:pt>
                <c:pt idx="398">
                  <c:v>14.899999999999199</c:v>
                </c:pt>
                <c:pt idx="399">
                  <c:v>14.999999999999201</c:v>
                </c:pt>
                <c:pt idx="400">
                  <c:v>15.099999999999101</c:v>
                </c:pt>
                <c:pt idx="401">
                  <c:v>15.1999999999991</c:v>
                </c:pt>
                <c:pt idx="402">
                  <c:v>15.2999999999991</c:v>
                </c:pt>
                <c:pt idx="403">
                  <c:v>15.3999999999991</c:v>
                </c:pt>
                <c:pt idx="404">
                  <c:v>15.499999999999099</c:v>
                </c:pt>
                <c:pt idx="405">
                  <c:v>15.599999999999101</c:v>
                </c:pt>
                <c:pt idx="406">
                  <c:v>15.6999999999991</c:v>
                </c:pt>
                <c:pt idx="407">
                  <c:v>15.7999999999991</c:v>
                </c:pt>
                <c:pt idx="408">
                  <c:v>15.8999999999991</c:v>
                </c:pt>
                <c:pt idx="409">
                  <c:v>15.999999999999099</c:v>
                </c:pt>
                <c:pt idx="410">
                  <c:v>16.099999999999099</c:v>
                </c:pt>
                <c:pt idx="411">
                  <c:v>16.1999999999991</c:v>
                </c:pt>
                <c:pt idx="412">
                  <c:v>16.299999999999091</c:v>
                </c:pt>
                <c:pt idx="413">
                  <c:v>16.3999999999991</c:v>
                </c:pt>
                <c:pt idx="414">
                  <c:v>16.499999999999101</c:v>
                </c:pt>
                <c:pt idx="415">
                  <c:v>16.599999999999099</c:v>
                </c:pt>
                <c:pt idx="416">
                  <c:v>16.6999999999991</c:v>
                </c:pt>
                <c:pt idx="417">
                  <c:v>16.799999999999091</c:v>
                </c:pt>
                <c:pt idx="418">
                  <c:v>16.8999999999991</c:v>
                </c:pt>
                <c:pt idx="419">
                  <c:v>16.999999999999101</c:v>
                </c:pt>
                <c:pt idx="420">
                  <c:v>17.099999999999099</c:v>
                </c:pt>
                <c:pt idx="421">
                  <c:v>17.1999999999991</c:v>
                </c:pt>
                <c:pt idx="422">
                  <c:v>17.299999999999091</c:v>
                </c:pt>
                <c:pt idx="423">
                  <c:v>17.3999999999991</c:v>
                </c:pt>
                <c:pt idx="424">
                  <c:v>17.499999999999101</c:v>
                </c:pt>
                <c:pt idx="425">
                  <c:v>17.599999999999099</c:v>
                </c:pt>
                <c:pt idx="426">
                  <c:v>17.6999999999991</c:v>
                </c:pt>
                <c:pt idx="427">
                  <c:v>17.799999999999091</c:v>
                </c:pt>
                <c:pt idx="428">
                  <c:v>17.8999999999991</c:v>
                </c:pt>
                <c:pt idx="429">
                  <c:v>17.999999999999101</c:v>
                </c:pt>
                <c:pt idx="430">
                  <c:v>18.099999999999099</c:v>
                </c:pt>
                <c:pt idx="431">
                  <c:v>18.1999999999991</c:v>
                </c:pt>
                <c:pt idx="432">
                  <c:v>18.299999999999091</c:v>
                </c:pt>
                <c:pt idx="433">
                  <c:v>18.3999999999991</c:v>
                </c:pt>
                <c:pt idx="434">
                  <c:v>18.499999999999101</c:v>
                </c:pt>
                <c:pt idx="435">
                  <c:v>18.599999999999099</c:v>
                </c:pt>
                <c:pt idx="436">
                  <c:v>18.6999999999991</c:v>
                </c:pt>
                <c:pt idx="437">
                  <c:v>18.799999999999091</c:v>
                </c:pt>
                <c:pt idx="438">
                  <c:v>18.8999999999991</c:v>
                </c:pt>
                <c:pt idx="439">
                  <c:v>18.999999999999101</c:v>
                </c:pt>
                <c:pt idx="440">
                  <c:v>19.099999999999099</c:v>
                </c:pt>
                <c:pt idx="441">
                  <c:v>19.1999999999991</c:v>
                </c:pt>
                <c:pt idx="442">
                  <c:v>19.299999999999091</c:v>
                </c:pt>
                <c:pt idx="443">
                  <c:v>19.3999999999991</c:v>
                </c:pt>
                <c:pt idx="444">
                  <c:v>19.499999999999101</c:v>
                </c:pt>
                <c:pt idx="445">
                  <c:v>19.599999999999</c:v>
                </c:pt>
                <c:pt idx="446">
                  <c:v>19.699999999999001</c:v>
                </c:pt>
                <c:pt idx="447">
                  <c:v>19.799999999999091</c:v>
                </c:pt>
                <c:pt idx="448">
                  <c:v>19.899999999999</c:v>
                </c:pt>
                <c:pt idx="449">
                  <c:v>19.999999999999002</c:v>
                </c:pt>
                <c:pt idx="450">
                  <c:v>20.099999999999</c:v>
                </c:pt>
                <c:pt idx="451">
                  <c:v>20.199999999999001</c:v>
                </c:pt>
                <c:pt idx="452">
                  <c:v>20.299999999998999</c:v>
                </c:pt>
                <c:pt idx="453">
                  <c:v>20.399999999999</c:v>
                </c:pt>
                <c:pt idx="454">
                  <c:v>20.499999999999002</c:v>
                </c:pt>
                <c:pt idx="455">
                  <c:v>20.599999999999</c:v>
                </c:pt>
                <c:pt idx="456">
                  <c:v>20.699999999999001</c:v>
                </c:pt>
                <c:pt idx="457">
                  <c:v>20.799999999998999</c:v>
                </c:pt>
                <c:pt idx="458">
                  <c:v>20.899999999999</c:v>
                </c:pt>
                <c:pt idx="459">
                  <c:v>20.999999999999002</c:v>
                </c:pt>
                <c:pt idx="460">
                  <c:v>21.099999999999</c:v>
                </c:pt>
                <c:pt idx="461">
                  <c:v>21.199999999999001</c:v>
                </c:pt>
                <c:pt idx="462">
                  <c:v>21.299999999998999</c:v>
                </c:pt>
                <c:pt idx="463">
                  <c:v>21.399999999999</c:v>
                </c:pt>
                <c:pt idx="464">
                  <c:v>21.499999999999002</c:v>
                </c:pt>
                <c:pt idx="465">
                  <c:v>21.599999999999</c:v>
                </c:pt>
                <c:pt idx="466">
                  <c:v>21.699999999999001</c:v>
                </c:pt>
                <c:pt idx="467">
                  <c:v>21.799999999998999</c:v>
                </c:pt>
                <c:pt idx="468">
                  <c:v>21.899999999999</c:v>
                </c:pt>
                <c:pt idx="469">
                  <c:v>21.999999999999002</c:v>
                </c:pt>
                <c:pt idx="470">
                  <c:v>22.099999999999</c:v>
                </c:pt>
                <c:pt idx="471">
                  <c:v>22.199999999999001</c:v>
                </c:pt>
                <c:pt idx="472">
                  <c:v>22.299999999998999</c:v>
                </c:pt>
                <c:pt idx="473">
                  <c:v>22.399999999999</c:v>
                </c:pt>
                <c:pt idx="474">
                  <c:v>22.499999999999002</c:v>
                </c:pt>
                <c:pt idx="475">
                  <c:v>22.599999999999</c:v>
                </c:pt>
                <c:pt idx="476">
                  <c:v>22.699999999999001</c:v>
                </c:pt>
                <c:pt idx="477">
                  <c:v>22.799999999998999</c:v>
                </c:pt>
                <c:pt idx="478">
                  <c:v>22.899999999999</c:v>
                </c:pt>
                <c:pt idx="479">
                  <c:v>22.999999999999002</c:v>
                </c:pt>
                <c:pt idx="480">
                  <c:v>23.099999999999</c:v>
                </c:pt>
                <c:pt idx="481">
                  <c:v>23.199999999999001</c:v>
                </c:pt>
                <c:pt idx="482">
                  <c:v>23.299999999998999</c:v>
                </c:pt>
                <c:pt idx="483">
                  <c:v>23.399999999999</c:v>
                </c:pt>
                <c:pt idx="484">
                  <c:v>23.499999999999002</c:v>
                </c:pt>
                <c:pt idx="485">
                  <c:v>23.599999999999</c:v>
                </c:pt>
                <c:pt idx="486">
                  <c:v>23.699999999999001</c:v>
                </c:pt>
                <c:pt idx="487">
                  <c:v>23.799999999998999</c:v>
                </c:pt>
                <c:pt idx="488">
                  <c:v>23.899999999999</c:v>
                </c:pt>
                <c:pt idx="489">
                  <c:v>23.999999999999002</c:v>
                </c:pt>
                <c:pt idx="490">
                  <c:v>24.099999999999</c:v>
                </c:pt>
                <c:pt idx="491">
                  <c:v>24.199999999999001</c:v>
                </c:pt>
                <c:pt idx="492">
                  <c:v>24.299999999998999</c:v>
                </c:pt>
                <c:pt idx="493">
                  <c:v>24.399999999998901</c:v>
                </c:pt>
                <c:pt idx="494">
                  <c:v>24.499999999998899</c:v>
                </c:pt>
                <c:pt idx="495">
                  <c:v>24.5999999999989</c:v>
                </c:pt>
                <c:pt idx="496">
                  <c:v>24.699999999998902</c:v>
                </c:pt>
                <c:pt idx="497">
                  <c:v>24.799999999998899</c:v>
                </c:pt>
                <c:pt idx="498">
                  <c:v>24.899999999998901</c:v>
                </c:pt>
                <c:pt idx="499">
                  <c:v>24.999999999998899</c:v>
                </c:pt>
                <c:pt idx="500">
                  <c:v>25.0999999999989</c:v>
                </c:pt>
                <c:pt idx="501">
                  <c:v>25.199999999998909</c:v>
                </c:pt>
                <c:pt idx="502">
                  <c:v>25.299999999998899</c:v>
                </c:pt>
                <c:pt idx="503">
                  <c:v>25.399999999998901</c:v>
                </c:pt>
                <c:pt idx="504">
                  <c:v>25.499999999998899</c:v>
                </c:pt>
                <c:pt idx="505">
                  <c:v>25.5999999999989</c:v>
                </c:pt>
                <c:pt idx="506">
                  <c:v>25.699999999998902</c:v>
                </c:pt>
                <c:pt idx="507">
                  <c:v>25.799999999998899</c:v>
                </c:pt>
                <c:pt idx="508">
                  <c:v>25.899999999998901</c:v>
                </c:pt>
                <c:pt idx="509">
                  <c:v>25.999999999998899</c:v>
                </c:pt>
                <c:pt idx="510">
                  <c:v>26.0999999999989</c:v>
                </c:pt>
                <c:pt idx="511">
                  <c:v>26.199999999998909</c:v>
                </c:pt>
                <c:pt idx="512">
                  <c:v>26.299999999998899</c:v>
                </c:pt>
                <c:pt idx="513">
                  <c:v>26.399999999998901</c:v>
                </c:pt>
                <c:pt idx="514">
                  <c:v>26.499999999998899</c:v>
                </c:pt>
                <c:pt idx="515">
                  <c:v>26.5999999999989</c:v>
                </c:pt>
                <c:pt idx="516">
                  <c:v>26.699999999998902</c:v>
                </c:pt>
                <c:pt idx="517">
                  <c:v>26.799999999998899</c:v>
                </c:pt>
                <c:pt idx="518">
                  <c:v>26.899999999998901</c:v>
                </c:pt>
                <c:pt idx="519">
                  <c:v>26.999999999998899</c:v>
                </c:pt>
                <c:pt idx="520">
                  <c:v>27.0999999999989</c:v>
                </c:pt>
                <c:pt idx="521">
                  <c:v>27.199999999998909</c:v>
                </c:pt>
                <c:pt idx="522">
                  <c:v>27.299999999998899</c:v>
                </c:pt>
                <c:pt idx="523">
                  <c:v>27.399999999998901</c:v>
                </c:pt>
                <c:pt idx="524">
                  <c:v>27.499999999998899</c:v>
                </c:pt>
                <c:pt idx="525">
                  <c:v>27.5999999999989</c:v>
                </c:pt>
                <c:pt idx="526">
                  <c:v>27.699999999998902</c:v>
                </c:pt>
                <c:pt idx="527">
                  <c:v>27.799999999998899</c:v>
                </c:pt>
                <c:pt idx="528">
                  <c:v>27.899999999998901</c:v>
                </c:pt>
                <c:pt idx="529">
                  <c:v>27.999999999998899</c:v>
                </c:pt>
                <c:pt idx="530">
                  <c:v>28.0999999999989</c:v>
                </c:pt>
                <c:pt idx="531">
                  <c:v>28.199999999998909</c:v>
                </c:pt>
                <c:pt idx="532">
                  <c:v>28.299999999998899</c:v>
                </c:pt>
                <c:pt idx="533">
                  <c:v>28.399999999998901</c:v>
                </c:pt>
                <c:pt idx="534">
                  <c:v>28.499999999998899</c:v>
                </c:pt>
                <c:pt idx="535">
                  <c:v>28.5999999999989</c:v>
                </c:pt>
                <c:pt idx="536">
                  <c:v>28.699999999998902</c:v>
                </c:pt>
                <c:pt idx="537">
                  <c:v>28.799999999998899</c:v>
                </c:pt>
                <c:pt idx="538">
                  <c:v>28.899999999998901</c:v>
                </c:pt>
                <c:pt idx="539">
                  <c:v>28.999999999998899</c:v>
                </c:pt>
                <c:pt idx="540">
                  <c:v>29.099999999998801</c:v>
                </c:pt>
                <c:pt idx="541">
                  <c:v>29.199999999998798</c:v>
                </c:pt>
                <c:pt idx="542">
                  <c:v>29.2999999999988</c:v>
                </c:pt>
                <c:pt idx="543">
                  <c:v>29.399999999998801</c:v>
                </c:pt>
                <c:pt idx="544">
                  <c:v>29.499999999998799</c:v>
                </c:pt>
                <c:pt idx="545">
                  <c:v>29.599999999998801</c:v>
                </c:pt>
                <c:pt idx="546">
                  <c:v>29.699999999998798</c:v>
                </c:pt>
                <c:pt idx="547">
                  <c:v>29.7999999999988</c:v>
                </c:pt>
                <c:pt idx="548">
                  <c:v>29.899999999998801</c:v>
                </c:pt>
                <c:pt idx="549">
                  <c:v>29.999999999998799</c:v>
                </c:pt>
                <c:pt idx="550">
                  <c:v>30.099999999998801</c:v>
                </c:pt>
                <c:pt idx="551">
                  <c:v>30.199999999998798</c:v>
                </c:pt>
                <c:pt idx="552">
                  <c:v>30.2999999999988</c:v>
                </c:pt>
                <c:pt idx="553">
                  <c:v>30.399999999998801</c:v>
                </c:pt>
                <c:pt idx="554">
                  <c:v>30.499999999998799</c:v>
                </c:pt>
                <c:pt idx="555">
                  <c:v>30.599999999998801</c:v>
                </c:pt>
                <c:pt idx="556">
                  <c:v>30.699999999998798</c:v>
                </c:pt>
                <c:pt idx="557">
                  <c:v>30.7999999999988</c:v>
                </c:pt>
                <c:pt idx="558">
                  <c:v>30.899999999998801</c:v>
                </c:pt>
                <c:pt idx="559">
                  <c:v>30.999999999998799</c:v>
                </c:pt>
                <c:pt idx="560">
                  <c:v>31.099999999998801</c:v>
                </c:pt>
                <c:pt idx="561">
                  <c:v>31.199999999998798</c:v>
                </c:pt>
                <c:pt idx="562">
                  <c:v>31.2999999999988</c:v>
                </c:pt>
                <c:pt idx="563">
                  <c:v>31.399999999998801</c:v>
                </c:pt>
                <c:pt idx="564">
                  <c:v>31.499999999998799</c:v>
                </c:pt>
                <c:pt idx="565">
                  <c:v>31.599999999998801</c:v>
                </c:pt>
                <c:pt idx="566">
                  <c:v>31.699999999998798</c:v>
                </c:pt>
                <c:pt idx="567">
                  <c:v>31.7999999999988</c:v>
                </c:pt>
                <c:pt idx="568">
                  <c:v>31.899999999998801</c:v>
                </c:pt>
                <c:pt idx="569">
                  <c:v>31.999999999998799</c:v>
                </c:pt>
                <c:pt idx="570">
                  <c:v>32.099999999998801</c:v>
                </c:pt>
                <c:pt idx="571">
                  <c:v>32.199999999998802</c:v>
                </c:pt>
                <c:pt idx="572">
                  <c:v>32.299999999998803</c:v>
                </c:pt>
                <c:pt idx="573">
                  <c:v>32.399999999998798</c:v>
                </c:pt>
                <c:pt idx="574">
                  <c:v>32.499999999998799</c:v>
                </c:pt>
                <c:pt idx="575">
                  <c:v>32.599999999998801</c:v>
                </c:pt>
                <c:pt idx="576">
                  <c:v>32.699999999998802</c:v>
                </c:pt>
                <c:pt idx="577">
                  <c:v>32.799999999998803</c:v>
                </c:pt>
                <c:pt idx="578">
                  <c:v>32.899999999998798</c:v>
                </c:pt>
                <c:pt idx="579">
                  <c:v>32.999999999998799</c:v>
                </c:pt>
                <c:pt idx="580">
                  <c:v>33.099999999998801</c:v>
                </c:pt>
                <c:pt idx="581">
                  <c:v>33.199999999998802</c:v>
                </c:pt>
                <c:pt idx="582">
                  <c:v>33.299999999998803</c:v>
                </c:pt>
                <c:pt idx="583">
                  <c:v>33.399999999998798</c:v>
                </c:pt>
                <c:pt idx="584">
                  <c:v>33.499999999998799</c:v>
                </c:pt>
                <c:pt idx="585">
                  <c:v>33.599999999998701</c:v>
                </c:pt>
                <c:pt idx="586">
                  <c:v>33.699999999998802</c:v>
                </c:pt>
                <c:pt idx="587">
                  <c:v>33.799999999998803</c:v>
                </c:pt>
                <c:pt idx="588">
                  <c:v>33.899999999998698</c:v>
                </c:pt>
                <c:pt idx="589">
                  <c:v>33.9999999999987</c:v>
                </c:pt>
                <c:pt idx="590">
                  <c:v>34.099999999998701</c:v>
                </c:pt>
                <c:pt idx="591">
                  <c:v>34.199999999998703</c:v>
                </c:pt>
                <c:pt idx="592">
                  <c:v>34.299999999998697</c:v>
                </c:pt>
                <c:pt idx="593">
                  <c:v>34.399999999998698</c:v>
                </c:pt>
                <c:pt idx="594">
                  <c:v>34.4999999999987</c:v>
                </c:pt>
                <c:pt idx="595">
                  <c:v>34.599999999998701</c:v>
                </c:pt>
                <c:pt idx="596">
                  <c:v>34.699999999998703</c:v>
                </c:pt>
                <c:pt idx="597">
                  <c:v>34.799999999998697</c:v>
                </c:pt>
                <c:pt idx="598">
                  <c:v>34.899999999998698</c:v>
                </c:pt>
                <c:pt idx="599">
                  <c:v>34.9999999999987</c:v>
                </c:pt>
                <c:pt idx="600">
                  <c:v>35.099999999998701</c:v>
                </c:pt>
                <c:pt idx="601">
                  <c:v>35.199999999998703</c:v>
                </c:pt>
                <c:pt idx="602">
                  <c:v>35.299999999998697</c:v>
                </c:pt>
                <c:pt idx="603">
                  <c:v>35.399999999998698</c:v>
                </c:pt>
                <c:pt idx="604">
                  <c:v>35.4999999999987</c:v>
                </c:pt>
                <c:pt idx="605">
                  <c:v>35.599999999998701</c:v>
                </c:pt>
                <c:pt idx="606">
                  <c:v>35.699999999998703</c:v>
                </c:pt>
                <c:pt idx="607">
                  <c:v>35.799999999998697</c:v>
                </c:pt>
                <c:pt idx="608">
                  <c:v>35.899999999998698</c:v>
                </c:pt>
                <c:pt idx="609">
                  <c:v>35.9999999999987</c:v>
                </c:pt>
                <c:pt idx="610">
                  <c:v>36.099999999998701</c:v>
                </c:pt>
                <c:pt idx="611">
                  <c:v>36.199999999998703</c:v>
                </c:pt>
                <c:pt idx="612">
                  <c:v>36.299999999998697</c:v>
                </c:pt>
                <c:pt idx="613">
                  <c:v>36.399999999998698</c:v>
                </c:pt>
                <c:pt idx="614">
                  <c:v>36.4999999999987</c:v>
                </c:pt>
                <c:pt idx="615">
                  <c:v>36.599999999998701</c:v>
                </c:pt>
                <c:pt idx="616">
                  <c:v>36.699999999998703</c:v>
                </c:pt>
                <c:pt idx="617">
                  <c:v>36.799999999998697</c:v>
                </c:pt>
                <c:pt idx="618">
                  <c:v>36.899999999998698</c:v>
                </c:pt>
                <c:pt idx="619">
                  <c:v>36.9999999999987</c:v>
                </c:pt>
                <c:pt idx="620">
                  <c:v>37.099999999998701</c:v>
                </c:pt>
                <c:pt idx="621">
                  <c:v>37.199999999998703</c:v>
                </c:pt>
                <c:pt idx="622">
                  <c:v>37.299999999998697</c:v>
                </c:pt>
                <c:pt idx="623">
                  <c:v>37.399999999998698</c:v>
                </c:pt>
                <c:pt idx="624">
                  <c:v>37.4999999999987</c:v>
                </c:pt>
                <c:pt idx="625">
                  <c:v>37.599999999998701</c:v>
                </c:pt>
                <c:pt idx="626">
                  <c:v>37.699999999998703</c:v>
                </c:pt>
                <c:pt idx="627">
                  <c:v>37.799999999998697</c:v>
                </c:pt>
                <c:pt idx="628">
                  <c:v>37.899999999998698</c:v>
                </c:pt>
                <c:pt idx="629">
                  <c:v>37.9999999999987</c:v>
                </c:pt>
                <c:pt idx="630">
                  <c:v>38.099999999998701</c:v>
                </c:pt>
                <c:pt idx="631">
                  <c:v>38.199999999998703</c:v>
                </c:pt>
                <c:pt idx="632">
                  <c:v>38.299999999998697</c:v>
                </c:pt>
                <c:pt idx="633">
                  <c:v>38.399999999998599</c:v>
                </c:pt>
                <c:pt idx="634">
                  <c:v>38.4999999999986</c:v>
                </c:pt>
                <c:pt idx="635">
                  <c:v>38.599999999998602</c:v>
                </c:pt>
                <c:pt idx="636">
                  <c:v>38.699999999998603</c:v>
                </c:pt>
                <c:pt idx="637">
                  <c:v>38.799999999998597</c:v>
                </c:pt>
                <c:pt idx="638">
                  <c:v>38.899999999998599</c:v>
                </c:pt>
                <c:pt idx="639">
                  <c:v>38.9999999999986</c:v>
                </c:pt>
                <c:pt idx="640">
                  <c:v>39.099999999998602</c:v>
                </c:pt>
                <c:pt idx="641">
                  <c:v>39.199999999998603</c:v>
                </c:pt>
                <c:pt idx="642">
                  <c:v>39.299999999998597</c:v>
                </c:pt>
                <c:pt idx="643">
                  <c:v>39.399999999998599</c:v>
                </c:pt>
                <c:pt idx="644">
                  <c:v>39.4999999999986</c:v>
                </c:pt>
                <c:pt idx="645">
                  <c:v>39.599999999998602</c:v>
                </c:pt>
                <c:pt idx="646">
                  <c:v>39.699999999998603</c:v>
                </c:pt>
                <c:pt idx="647">
                  <c:v>39.799999999998597</c:v>
                </c:pt>
                <c:pt idx="648">
                  <c:v>39.899999999998599</c:v>
                </c:pt>
                <c:pt idx="649">
                  <c:v>39.9999999999986</c:v>
                </c:pt>
                <c:pt idx="650">
                  <c:v>40.099999999998602</c:v>
                </c:pt>
                <c:pt idx="651">
                  <c:v>40.199999999998603</c:v>
                </c:pt>
                <c:pt idx="652">
                  <c:v>40.299999999998597</c:v>
                </c:pt>
                <c:pt idx="653">
                  <c:v>40.399999999998599</c:v>
                </c:pt>
                <c:pt idx="654">
                  <c:v>40.4999999999986</c:v>
                </c:pt>
                <c:pt idx="655">
                  <c:v>40.599999999998602</c:v>
                </c:pt>
                <c:pt idx="656">
                  <c:v>40.699999999998603</c:v>
                </c:pt>
                <c:pt idx="657">
                  <c:v>40.799999999998597</c:v>
                </c:pt>
                <c:pt idx="658">
                  <c:v>40.899999999998599</c:v>
                </c:pt>
                <c:pt idx="659">
                  <c:v>40.9999999999986</c:v>
                </c:pt>
              </c:numCache>
            </c:numRef>
          </c:xVal>
          <c:yVal>
            <c:numRef>
              <c:f>Colour_smooth!$BB$3:$BB$662</c:f>
              <c:numCache>
                <c:formatCode>General</c:formatCode>
                <c:ptCount val="660"/>
                <c:pt idx="0">
                  <c:v>-0.310519393623436</c:v>
                </c:pt>
                <c:pt idx="1">
                  <c:v>-0.31415751785298501</c:v>
                </c:pt>
                <c:pt idx="2">
                  <c:v>-0.31749981314583298</c:v>
                </c:pt>
                <c:pt idx="3">
                  <c:v>-0.32051059883042199</c:v>
                </c:pt>
                <c:pt idx="4">
                  <c:v>-0.32314809023350499</c:v>
                </c:pt>
                <c:pt idx="5">
                  <c:v>-0.32542013832314298</c:v>
                </c:pt>
                <c:pt idx="6">
                  <c:v>-0.32740472486316702</c:v>
                </c:pt>
                <c:pt idx="7">
                  <c:v>-0.32921567961013098</c:v>
                </c:pt>
                <c:pt idx="8">
                  <c:v>-0.33093844740356299</c:v>
                </c:pt>
                <c:pt idx="9">
                  <c:v>-0.33258651747310702</c:v>
                </c:pt>
                <c:pt idx="10">
                  <c:v>-0.334106949167707</c:v>
                </c:pt>
                <c:pt idx="11">
                  <c:v>-0.33541458434369398</c:v>
                </c:pt>
                <c:pt idx="12">
                  <c:v>-0.33642277679305099</c:v>
                </c:pt>
                <c:pt idx="13">
                  <c:v>-0.33706669442467802</c:v>
                </c:pt>
                <c:pt idx="14">
                  <c:v>-0.33732445053629601</c:v>
                </c:pt>
                <c:pt idx="15">
                  <c:v>-0.33722609718422403</c:v>
                </c:pt>
                <c:pt idx="16">
                  <c:v>-0.33684182835870502</c:v>
                </c:pt>
                <c:pt idx="17">
                  <c:v>-0.33625871218820602</c:v>
                </c:pt>
                <c:pt idx="18">
                  <c:v>-0.33556000183453</c:v>
                </c:pt>
                <c:pt idx="19">
                  <c:v>-0.334812353590835</c:v>
                </c:pt>
                <c:pt idx="20">
                  <c:v>-0.33406480894878499</c:v>
                </c:pt>
                <c:pt idx="21">
                  <c:v>-0.33335981891657401</c:v>
                </c:pt>
                <c:pt idx="22">
                  <c:v>-0.33273899333243401</c:v>
                </c:pt>
                <c:pt idx="23">
                  <c:v>-0.33222518517129501</c:v>
                </c:pt>
                <c:pt idx="24">
                  <c:v>-0.33179353336285</c:v>
                </c:pt>
                <c:pt idx="25">
                  <c:v>-0.33136459371389798</c:v>
                </c:pt>
                <c:pt idx="26">
                  <c:v>-0.33083182077909501</c:v>
                </c:pt>
                <c:pt idx="27">
                  <c:v>-0.33010670687342297</c:v>
                </c:pt>
                <c:pt idx="28">
                  <c:v>-0.32916016037475399</c:v>
                </c:pt>
                <c:pt idx="29">
                  <c:v>-0.32804425195334103</c:v>
                </c:pt>
                <c:pt idx="30">
                  <c:v>-0.32688929593426103</c:v>
                </c:pt>
                <c:pt idx="31">
                  <c:v>-0.325889559154044</c:v>
                </c:pt>
                <c:pt idx="32">
                  <c:v>-0.32528648576468699</c:v>
                </c:pt>
                <c:pt idx="33">
                  <c:v>-0.32533352177159303</c:v>
                </c:pt>
                <c:pt idx="34">
                  <c:v>-0.32623126762762</c:v>
                </c:pt>
                <c:pt idx="35">
                  <c:v>-0.32805810720445</c:v>
                </c:pt>
                <c:pt idx="36">
                  <c:v>-0.33073888930696999</c:v>
                </c:pt>
                <c:pt idx="37">
                  <c:v>-0.33406612722900098</c:v>
                </c:pt>
                <c:pt idx="38">
                  <c:v>-0.33774829038028897</c:v>
                </c:pt>
                <c:pt idx="39">
                  <c:v>-0.341455514355822</c:v>
                </c:pt>
                <c:pt idx="40">
                  <c:v>-0.344855733629712</c:v>
                </c:pt>
                <c:pt idx="41">
                  <c:v>-0.34764898307340197</c:v>
                </c:pt>
                <c:pt idx="42">
                  <c:v>-0.349609577485959</c:v>
                </c:pt>
                <c:pt idx="43">
                  <c:v>-0.35063497895603002</c:v>
                </c:pt>
                <c:pt idx="44">
                  <c:v>-0.35077797092461699</c:v>
                </c:pt>
                <c:pt idx="45">
                  <c:v>-0.350238418327602</c:v>
                </c:pt>
                <c:pt idx="46">
                  <c:v>-0.34931942730033899</c:v>
                </c:pt>
                <c:pt idx="47">
                  <c:v>-0.34836422428088099</c:v>
                </c:pt>
                <c:pt idx="48">
                  <c:v>-0.34768092776579201</c:v>
                </c:pt>
                <c:pt idx="49">
                  <c:v>-0.34746679897900901</c:v>
                </c:pt>
                <c:pt idx="50">
                  <c:v>-0.34775341858917103</c:v>
                </c:pt>
                <c:pt idx="51">
                  <c:v>-0.34839415192206502</c:v>
                </c:pt>
                <c:pt idx="52">
                  <c:v>-0.34910981898416499</c:v>
                </c:pt>
                <c:pt idx="53">
                  <c:v>-0.34958958301799098</c:v>
                </c:pt>
                <c:pt idx="54">
                  <c:v>-0.34961227872980899</c:v>
                </c:pt>
                <c:pt idx="55">
                  <c:v>-0.34913511434941402</c:v>
                </c:pt>
                <c:pt idx="56">
                  <c:v>-0.348306967411394</c:v>
                </c:pt>
                <c:pt idx="57">
                  <c:v>-0.34739917474356002</c:v>
                </c:pt>
                <c:pt idx="58">
                  <c:v>-0.34669235192741199</c:v>
                </c:pt>
                <c:pt idx="59">
                  <c:v>-0.34637774001286897</c:v>
                </c:pt>
                <c:pt idx="60">
                  <c:v>-0.34651053164187001</c:v>
                </c:pt>
                <c:pt idx="61">
                  <c:v>-0.34701745084804803</c:v>
                </c:pt>
                <c:pt idx="62">
                  <c:v>-0.34773770042278401</c:v>
                </c:pt>
                <c:pt idx="63">
                  <c:v>-0.34847460083131199</c:v>
                </c:pt>
                <c:pt idx="64">
                  <c:v>-0.34904532342425898</c:v>
                </c:pt>
                <c:pt idx="65">
                  <c:v>-0.34931682403980902</c:v>
                </c:pt>
                <c:pt idx="66">
                  <c:v>-0.34921951298724202</c:v>
                </c:pt>
                <c:pt idx="67">
                  <c:v>-0.34874930958796002</c:v>
                </c:pt>
                <c:pt idx="68">
                  <c:v>-0.34797115033370701</c:v>
                </c:pt>
                <c:pt idx="69">
                  <c:v>-0.34701855164045498</c:v>
                </c:pt>
                <c:pt idx="70">
                  <c:v>-0.34607896142580702</c:v>
                </c:pt>
                <c:pt idx="71">
                  <c:v>-0.345362414705156</c:v>
                </c:pt>
                <c:pt idx="72">
                  <c:v>-0.34505481912313701</c:v>
                </c:pt>
                <c:pt idx="73">
                  <c:v>-0.34526400858518003</c:v>
                </c:pt>
                <c:pt idx="74">
                  <c:v>-0.34597809819678299</c:v>
                </c:pt>
                <c:pt idx="75">
                  <c:v>-0.34705409002426502</c:v>
                </c:pt>
                <c:pt idx="76">
                  <c:v>-0.34824485449007703</c:v>
                </c:pt>
                <c:pt idx="77">
                  <c:v>-0.34926987499936302</c:v>
                </c:pt>
                <c:pt idx="78">
                  <c:v>-0.34991618497090698</c:v>
                </c:pt>
                <c:pt idx="79">
                  <c:v>-0.35012082665268401</c:v>
                </c:pt>
                <c:pt idx="80">
                  <c:v>-0.34998730215321</c:v>
                </c:pt>
                <c:pt idx="81">
                  <c:v>-0.34973280295471698</c:v>
                </c:pt>
                <c:pt idx="82">
                  <c:v>-0.34960215600049799</c:v>
                </c:pt>
                <c:pt idx="83">
                  <c:v>-0.349791090702602</c:v>
                </c:pt>
                <c:pt idx="84">
                  <c:v>-0.35040560511274899</c:v>
                </c:pt>
                <c:pt idx="85">
                  <c:v>-0.35146163855813101</c:v>
                </c:pt>
                <c:pt idx="86">
                  <c:v>-0.35290897038957503</c:v>
                </c:pt>
                <c:pt idx="87">
                  <c:v>-0.35466017713432102</c:v>
                </c:pt>
                <c:pt idx="88">
                  <c:v>-0.35661874554005701</c:v>
                </c:pt>
                <c:pt idx="89">
                  <c:v>-0.35870503734395098</c:v>
                </c:pt>
                <c:pt idx="90">
                  <c:v>-0.36087050000662702</c:v>
                </c:pt>
                <c:pt idx="91">
                  <c:v>-0.36308744242365498</c:v>
                </c:pt>
                <c:pt idx="92">
                  <c:v>-0.36531476466121299</c:v>
                </c:pt>
                <c:pt idx="93">
                  <c:v>-0.367463437867387</c:v>
                </c:pt>
                <c:pt idx="94">
                  <c:v>-0.369395089407279</c:v>
                </c:pt>
                <c:pt idx="95">
                  <c:v>-0.37096428475953802</c:v>
                </c:pt>
                <c:pt idx="96">
                  <c:v>-0.37207561851028997</c:v>
                </c:pt>
                <c:pt idx="97">
                  <c:v>-0.372711137346246</c:v>
                </c:pt>
                <c:pt idx="98">
                  <c:v>-0.37291065360325099</c:v>
                </c:pt>
                <c:pt idx="99">
                  <c:v>-0.37272626979942702</c:v>
                </c:pt>
                <c:pt idx="100">
                  <c:v>-0.37218573922424703</c:v>
                </c:pt>
                <c:pt idx="101">
                  <c:v>-0.37128586042286899</c:v>
                </c:pt>
                <c:pt idx="102">
                  <c:v>-0.37001484297182202</c:v>
                </c:pt>
                <c:pt idx="103">
                  <c:v>-0.36838447704765798</c:v>
                </c:pt>
                <c:pt idx="104">
                  <c:v>-0.366447937744109</c:v>
                </c:pt>
                <c:pt idx="105">
                  <c:v>-0.36429384480246002</c:v>
                </c:pt>
                <c:pt idx="106">
                  <c:v>-0.362026739822086</c:v>
                </c:pt>
                <c:pt idx="107">
                  <c:v>-0.35974357351480601</c:v>
                </c:pt>
                <c:pt idx="108">
                  <c:v>-0.35750810425391599</c:v>
                </c:pt>
                <c:pt idx="109">
                  <c:v>-0.355333132278706</c:v>
                </c:pt>
                <c:pt idx="110">
                  <c:v>-0.35318747629541503</c:v>
                </c:pt>
                <c:pt idx="111">
                  <c:v>-0.35103261297925697</c:v>
                </c:pt>
                <c:pt idx="112">
                  <c:v>-0.34887341690539603</c:v>
                </c:pt>
                <c:pt idx="113">
                  <c:v>-0.34679295261216903</c:v>
                </c:pt>
                <c:pt idx="114">
                  <c:v>-0.34494376905475699</c:v>
                </c:pt>
                <c:pt idx="115">
                  <c:v>-0.34349414529237599</c:v>
                </c:pt>
                <c:pt idx="116">
                  <c:v>-0.34255858056808403</c:v>
                </c:pt>
                <c:pt idx="117">
                  <c:v>-0.34214965290467098</c:v>
                </c:pt>
                <c:pt idx="118">
                  <c:v>-0.34217615062780399</c:v>
                </c:pt>
                <c:pt idx="119">
                  <c:v>-0.34249142124542198</c:v>
                </c:pt>
                <c:pt idx="120">
                  <c:v>-0.34296557391716698</c:v>
                </c:pt>
                <c:pt idx="121">
                  <c:v>-0.343537166786408</c:v>
                </c:pt>
                <c:pt idx="122">
                  <c:v>-0.34421785077974298</c:v>
                </c:pt>
                <c:pt idx="123">
                  <c:v>-0.34505468858359301</c:v>
                </c:pt>
                <c:pt idx="124">
                  <c:v>-0.346071971143248</c:v>
                </c:pt>
                <c:pt idx="125">
                  <c:v>-0.34721926441609202</c:v>
                </c:pt>
                <c:pt idx="126">
                  <c:v>-0.34834744175674998</c:v>
                </c:pt>
                <c:pt idx="127">
                  <c:v>-0.34922306715555201</c:v>
                </c:pt>
                <c:pt idx="128">
                  <c:v>-0.34957859774351602</c:v>
                </c:pt>
                <c:pt idx="129">
                  <c:v>-0.34917712030322701</c:v>
                </c:pt>
                <c:pt idx="130">
                  <c:v>-0.34786065306784503</c:v>
                </c:pt>
                <c:pt idx="131">
                  <c:v>-0.34557068819005998</c:v>
                </c:pt>
                <c:pt idx="132">
                  <c:v>-0.34235239369996101</c:v>
                </c:pt>
                <c:pt idx="133">
                  <c:v>-0.338348182367812</c:v>
                </c:pt>
                <c:pt idx="134">
                  <c:v>-0.33377333240891299</c:v>
                </c:pt>
                <c:pt idx="135">
                  <c:v>-0.32887379675234002</c:v>
                </c:pt>
                <c:pt idx="136">
                  <c:v>-0.32388358917857601</c:v>
                </c:pt>
                <c:pt idx="137">
                  <c:v>-0.31900092051351803</c:v>
                </c:pt>
                <c:pt idx="138">
                  <c:v>-0.31438358472747902</c:v>
                </c:pt>
                <c:pt idx="139">
                  <c:v>-0.31014778960752598</c:v>
                </c:pt>
                <c:pt idx="140">
                  <c:v>-0.30636119778552401</c:v>
                </c:pt>
                <c:pt idx="141">
                  <c:v>-0.30303443901541399</c:v>
                </c:pt>
                <c:pt idx="142">
                  <c:v>-0.30011361051969898</c:v>
                </c:pt>
                <c:pt idx="143">
                  <c:v>-0.29747829842648399</c:v>
                </c:pt>
                <c:pt idx="144">
                  <c:v>-0.29496429274445701</c:v>
                </c:pt>
                <c:pt idx="145">
                  <c:v>-0.29242377527615199</c:v>
                </c:pt>
                <c:pt idx="146">
                  <c:v>-0.28980456420209899</c:v>
                </c:pt>
                <c:pt idx="147">
                  <c:v>-0.28720719810852002</c:v>
                </c:pt>
                <c:pt idx="148">
                  <c:v>-0.284883875496099</c:v>
                </c:pt>
                <c:pt idx="149">
                  <c:v>-0.28317685465404302</c:v>
                </c:pt>
                <c:pt idx="150">
                  <c:v>-0.28242501204044401</c:v>
                </c:pt>
                <c:pt idx="151">
                  <c:v>-0.282864763305892</c:v>
                </c:pt>
                <c:pt idx="152">
                  <c:v>-0.28454662385385199</c:v>
                </c:pt>
                <c:pt idx="153">
                  <c:v>-0.287301921926788</c:v>
                </c:pt>
                <c:pt idx="154">
                  <c:v>-0.29078233871674303</c:v>
                </c:pt>
                <c:pt idx="155">
                  <c:v>-0.29455507593143099</c:v>
                </c:pt>
                <c:pt idx="156">
                  <c:v>-0.298210952645663</c:v>
                </c:pt>
                <c:pt idx="157">
                  <c:v>-0.30144041144696498</c:v>
                </c:pt>
                <c:pt idx="158">
                  <c:v>-0.30405368851688702</c:v>
                </c:pt>
                <c:pt idx="159">
                  <c:v>-0.305961523049327</c:v>
                </c:pt>
                <c:pt idx="160">
                  <c:v>-0.30715080010317802</c:v>
                </c:pt>
                <c:pt idx="161">
                  <c:v>-0.30767103172467902</c:v>
                </c:pt>
                <c:pt idx="162">
                  <c:v>-0.30763064328448197</c:v>
                </c:pt>
                <c:pt idx="163">
                  <c:v>-0.30719721068974798</c:v>
                </c:pt>
                <c:pt idx="164">
                  <c:v>-0.30658628613935002</c:v>
                </c:pt>
                <c:pt idx="165">
                  <c:v>-0.30602468328758198</c:v>
                </c:pt>
                <c:pt idx="166">
                  <c:v>-0.30569572083095597</c:v>
                </c:pt>
                <c:pt idx="167">
                  <c:v>-0.30569057840158798</c:v>
                </c:pt>
                <c:pt idx="168">
                  <c:v>-0.30598941405278501</c:v>
                </c:pt>
                <c:pt idx="169">
                  <c:v>-0.30648181757064002</c:v>
                </c:pt>
                <c:pt idx="170">
                  <c:v>-0.307017111614242</c:v>
                </c:pt>
                <c:pt idx="171">
                  <c:v>-0.30746771101680298</c:v>
                </c:pt>
                <c:pt idx="172">
                  <c:v>-0.307782932460679</c:v>
                </c:pt>
                <c:pt idx="173">
                  <c:v>-0.30800176619002001</c:v>
                </c:pt>
                <c:pt idx="174">
                  <c:v>-0.30821436675784403</c:v>
                </c:pt>
                <c:pt idx="175">
                  <c:v>-0.30850206469826003</c:v>
                </c:pt>
                <c:pt idx="176">
                  <c:v>-0.30889837013933502</c:v>
                </c:pt>
                <c:pt idx="177">
                  <c:v>-0.30939557570455201</c:v>
                </c:pt>
                <c:pt idx="178">
                  <c:v>-0.30998610449318797</c:v>
                </c:pt>
                <c:pt idx="179">
                  <c:v>-0.31069481890703998</c:v>
                </c:pt>
                <c:pt idx="180">
                  <c:v>-0.31156687035463898</c:v>
                </c:pt>
                <c:pt idx="181">
                  <c:v>-0.31262115467345802</c:v>
                </c:pt>
                <c:pt idx="182">
                  <c:v>-0.31380715568696699</c:v>
                </c:pt>
                <c:pt idx="183">
                  <c:v>-0.31499124548209001</c:v>
                </c:pt>
                <c:pt idx="184">
                  <c:v>-0.31597494339948401</c:v>
                </c:pt>
                <c:pt idx="185">
                  <c:v>-0.31653211682673699</c:v>
                </c:pt>
                <c:pt idx="186">
                  <c:v>-0.31644845128926902</c:v>
                </c:pt>
                <c:pt idx="187">
                  <c:v>-0.31555264354720802</c:v>
                </c:pt>
                <c:pt idx="188">
                  <c:v>-0.31373345460167601</c:v>
                </c:pt>
                <c:pt idx="189">
                  <c:v>-0.31093860334680401</c:v>
                </c:pt>
                <c:pt idx="190">
                  <c:v>-0.30716134853049898</c:v>
                </c:pt>
                <c:pt idx="191">
                  <c:v>-0.30243500972354498</c:v>
                </c:pt>
                <c:pt idx="192">
                  <c:v>-0.29685314469336999</c:v>
                </c:pt>
                <c:pt idx="193">
                  <c:v>-0.29060606569328601</c:v>
                </c:pt>
                <c:pt idx="194">
                  <c:v>-0.28400022353736898</c:v>
                </c:pt>
                <c:pt idx="195">
                  <c:v>-0.27743492211325299</c:v>
                </c:pt>
                <c:pt idx="196">
                  <c:v>-0.27134044026306903</c:v>
                </c:pt>
                <c:pt idx="197">
                  <c:v>-0.26610111396282199</c:v>
                </c:pt>
                <c:pt idx="198">
                  <c:v>-0.26198675133767602</c:v>
                </c:pt>
                <c:pt idx="199">
                  <c:v>-0.25911133047416102</c:v>
                </c:pt>
                <c:pt idx="200">
                  <c:v>-0.25743338071774302</c:v>
                </c:pt>
                <c:pt idx="201">
                  <c:v>-0.25679750018743902</c:v>
                </c:pt>
                <c:pt idx="202">
                  <c:v>-0.25699938548816598</c:v>
                </c:pt>
                <c:pt idx="203">
                  <c:v>-0.25784808602522502</c:v>
                </c:pt>
                <c:pt idx="204">
                  <c:v>-0.25920093775609299</c:v>
                </c:pt>
                <c:pt idx="205">
                  <c:v>-0.26096663697497702</c:v>
                </c:pt>
                <c:pt idx="206">
                  <c:v>-0.263091358789457</c:v>
                </c:pt>
                <c:pt idx="207">
                  <c:v>-0.26553812726197101</c:v>
                </c:pt>
                <c:pt idx="208">
                  <c:v>-0.26826267864831299</c:v>
                </c:pt>
                <c:pt idx="209">
                  <c:v>-0.27119749302142498</c:v>
                </c:pt>
                <c:pt idx="210">
                  <c:v>-0.27425439795703299</c:v>
                </c:pt>
                <c:pt idx="211">
                  <c:v>-0.27733216522405701</c:v>
                </c:pt>
                <c:pt idx="212">
                  <c:v>-0.28030707232900498</c:v>
                </c:pt>
                <c:pt idx="213">
                  <c:v>-0.28301501548523</c:v>
                </c:pt>
                <c:pt idx="214">
                  <c:v>-0.285257236994023</c:v>
                </c:pt>
                <c:pt idx="215">
                  <c:v>-0.28683573967768999</c:v>
                </c:pt>
                <c:pt idx="216">
                  <c:v>-0.287583796204822</c:v>
                </c:pt>
                <c:pt idx="217">
                  <c:v>-0.28736641497420501</c:v>
                </c:pt>
                <c:pt idx="218">
                  <c:v>-0.28607486322152698</c:v>
                </c:pt>
                <c:pt idx="219">
                  <c:v>-0.28364664790162097</c:v>
                </c:pt>
                <c:pt idx="220">
                  <c:v>-0.280097831927343</c:v>
                </c:pt>
                <c:pt idx="221">
                  <c:v>-0.27553459152353499</c:v>
                </c:pt>
                <c:pt idx="222">
                  <c:v>-0.27013493872116201</c:v>
                </c:pt>
                <c:pt idx="223">
                  <c:v>-0.26411714711276901</c:v>
                </c:pt>
                <c:pt idx="224">
                  <c:v>-0.25771695993375698</c:v>
                </c:pt>
                <c:pt idx="225">
                  <c:v>-0.251178635170554</c:v>
                </c:pt>
                <c:pt idx="226">
                  <c:v>-0.244744021300701</c:v>
                </c:pt>
                <c:pt idx="227">
                  <c:v>-0.238630894505511</c:v>
                </c:pt>
                <c:pt idx="228">
                  <c:v>-0.23301378694261901</c:v>
                </c:pt>
                <c:pt idx="229">
                  <c:v>-0.22801964239129699</c:v>
                </c:pt>
                <c:pt idx="230">
                  <c:v>-0.223734326286951</c:v>
                </c:pt>
                <c:pt idx="231">
                  <c:v>-0.22021183311867501</c:v>
                </c:pt>
                <c:pt idx="232">
                  <c:v>-0.217477287159237</c:v>
                </c:pt>
                <c:pt idx="233">
                  <c:v>-0.21550999079338201</c:v>
                </c:pt>
                <c:pt idx="234">
                  <c:v>-0.214206839222781</c:v>
                </c:pt>
                <c:pt idx="235">
                  <c:v>-0.213355720635967</c:v>
                </c:pt>
                <c:pt idx="236">
                  <c:v>-0.212652898740531</c:v>
                </c:pt>
                <c:pt idx="237">
                  <c:v>-0.211764968069557</c:v>
                </c:pt>
                <c:pt idx="238">
                  <c:v>-0.21040396973571299</c:v>
                </c:pt>
                <c:pt idx="239">
                  <c:v>-0.208392357801573</c:v>
                </c:pt>
                <c:pt idx="240">
                  <c:v>-0.205716534236769</c:v>
                </c:pt>
                <c:pt idx="241">
                  <c:v>-0.202558987584184</c:v>
                </c:pt>
                <c:pt idx="242">
                  <c:v>-0.19928217721514299</c:v>
                </c:pt>
                <c:pt idx="243">
                  <c:v>-0.196352055189604</c:v>
                </c:pt>
                <c:pt idx="244">
                  <c:v>-0.19421904757194899</c:v>
                </c:pt>
                <c:pt idx="245">
                  <c:v>-0.19319229024682999</c:v>
                </c:pt>
                <c:pt idx="246">
                  <c:v>-0.193354541678459</c:v>
                </c:pt>
                <c:pt idx="247">
                  <c:v>-0.19455781428601701</c:v>
                </c:pt>
                <c:pt idx="248">
                  <c:v>-0.196490457887287</c:v>
                </c:pt>
                <c:pt idx="249">
                  <c:v>-0.198765612643237</c:v>
                </c:pt>
                <c:pt idx="250">
                  <c:v>-0.20099894103407101</c:v>
                </c:pt>
                <c:pt idx="251">
                  <c:v>-0.20287120120735799</c:v>
                </c:pt>
                <c:pt idx="252">
                  <c:v>-0.20417005926825399</c:v>
                </c:pt>
                <c:pt idx="253">
                  <c:v>-0.20480906821305001</c:v>
                </c:pt>
                <c:pt idx="254">
                  <c:v>-0.20483475363582099</c:v>
                </c:pt>
                <c:pt idx="255">
                  <c:v>-0.20442901840688599</c:v>
                </c:pt>
                <c:pt idx="256">
                  <c:v>-0.20390264852494799</c:v>
                </c:pt>
                <c:pt idx="257">
                  <c:v>-0.20367108888757199</c:v>
                </c:pt>
                <c:pt idx="258">
                  <c:v>-0.204200501649375</c:v>
                </c:pt>
                <c:pt idx="259">
                  <c:v>-0.205915541845161</c:v>
                </c:pt>
                <c:pt idx="260">
                  <c:v>-0.209084972340292</c:v>
                </c:pt>
                <c:pt idx="261">
                  <c:v>-0.21373297883019901</c:v>
                </c:pt>
                <c:pt idx="262">
                  <c:v>-0.219619691412442</c:v>
                </c:pt>
                <c:pt idx="263">
                  <c:v>-0.22629352316916401</c:v>
                </c:pt>
                <c:pt idx="264">
                  <c:v>-0.23319122653215699</c:v>
                </c:pt>
                <c:pt idx="265">
                  <c:v>-0.23976049468493801</c:v>
                </c:pt>
                <c:pt idx="266">
                  <c:v>-0.24557294784554301</c:v>
                </c:pt>
                <c:pt idx="267">
                  <c:v>-0.250390560825481</c:v>
                </c:pt>
                <c:pt idx="268">
                  <c:v>-0.25417634869350603</c:v>
                </c:pt>
                <c:pt idx="269">
                  <c:v>-0.25706935526276697</c:v>
                </c:pt>
                <c:pt idx="270">
                  <c:v>-0.25933527713402199</c:v>
                </c:pt>
                <c:pt idx="271">
                  <c:v>-0.26129480972301</c:v>
                </c:pt>
                <c:pt idx="272">
                  <c:v>-0.26325074967143502</c:v>
                </c:pt>
                <c:pt idx="273">
                  <c:v>-0.26544241899311899</c:v>
                </c:pt>
                <c:pt idx="274">
                  <c:v>-0.26802999790635201</c:v>
                </c:pt>
                <c:pt idx="275">
                  <c:v>-0.27108508746760002</c:v>
                </c:pt>
                <c:pt idx="276">
                  <c:v>-0.27457231861472098</c:v>
                </c:pt>
                <c:pt idx="277">
                  <c:v>-0.27833571527355599</c:v>
                </c:pt>
                <c:pt idx="278">
                  <c:v>-0.28210993325159001</c:v>
                </c:pt>
                <c:pt idx="279">
                  <c:v>-0.285558692790369</c:v>
                </c:pt>
                <c:pt idx="280">
                  <c:v>-0.28832863526828501</c:v>
                </c:pt>
                <c:pt idx="281">
                  <c:v>-0.29010153932063798</c:v>
                </c:pt>
                <c:pt idx="282">
                  <c:v>-0.290630865718843</c:v>
                </c:pt>
                <c:pt idx="283">
                  <c:v>-0.28976373665863397</c:v>
                </c:pt>
                <c:pt idx="284">
                  <c:v>-0.287460096927669</c:v>
                </c:pt>
                <c:pt idx="285">
                  <c:v>-0.28380840295366799</c:v>
                </c:pt>
                <c:pt idx="286">
                  <c:v>-0.27901789940232202</c:v>
                </c:pt>
                <c:pt idx="287">
                  <c:v>-0.27337407576787598</c:v>
                </c:pt>
                <c:pt idx="288">
                  <c:v>-0.26716933931285503</c:v>
                </c:pt>
                <c:pt idx="289">
                  <c:v>-0.260633300951436</c:v>
                </c:pt>
                <c:pt idx="290">
                  <c:v>-0.25388502145873998</c:v>
                </c:pt>
                <c:pt idx="291">
                  <c:v>-0.246923352520142</c:v>
                </c:pt>
                <c:pt idx="292">
                  <c:v>-0.23966081417784499</c:v>
                </c:pt>
                <c:pt idx="293">
                  <c:v>-0.23198808724388001</c:v>
                </c:pt>
                <c:pt idx="294">
                  <c:v>-0.22383332967556299</c:v>
                </c:pt>
                <c:pt idx="295">
                  <c:v>-0.21518392987920301</c:v>
                </c:pt>
                <c:pt idx="296">
                  <c:v>-0.20607556937013</c:v>
                </c:pt>
                <c:pt idx="297">
                  <c:v>-0.196573887390318</c:v>
                </c:pt>
                <c:pt idx="298">
                  <c:v>-0.186760307722907</c:v>
                </c:pt>
                <c:pt idx="299">
                  <c:v>-0.17672335861365701</c:v>
                </c:pt>
                <c:pt idx="300">
                  <c:v>-0.16655936444192501</c:v>
                </c:pt>
                <c:pt idx="301">
                  <c:v>-0.15638374710825001</c:v>
                </c:pt>
                <c:pt idx="302">
                  <c:v>-0.14634324348701699</c:v>
                </c:pt>
                <c:pt idx="303">
                  <c:v>-0.136607198075956</c:v>
                </c:pt>
                <c:pt idx="304">
                  <c:v>-0.12732422974851901</c:v>
                </c:pt>
                <c:pt idx="305">
                  <c:v>-0.118568450392135</c:v>
                </c:pt>
                <c:pt idx="306">
                  <c:v>-0.11032135652613299</c:v>
                </c:pt>
                <c:pt idx="307">
                  <c:v>-0.10250576503900199</c:v>
                </c:pt>
                <c:pt idx="308">
                  <c:v>-9.5045510196133207E-2</c:v>
                </c:pt>
                <c:pt idx="309">
                  <c:v>-8.7914774787648101E-2</c:v>
                </c:pt>
                <c:pt idx="310">
                  <c:v>-8.1155797535564303E-2</c:v>
                </c:pt>
                <c:pt idx="311">
                  <c:v>-7.48589169347713E-2</c:v>
                </c:pt>
                <c:pt idx="312">
                  <c:v>-6.9110046453417506E-2</c:v>
                </c:pt>
                <c:pt idx="313">
                  <c:v>-6.39258793480489E-2</c:v>
                </c:pt>
                <c:pt idx="314">
                  <c:v>-5.9215929476817003E-2</c:v>
                </c:pt>
                <c:pt idx="315">
                  <c:v>-5.4803031884353703E-2</c:v>
                </c:pt>
                <c:pt idx="316">
                  <c:v>-5.0485836456016502E-2</c:v>
                </c:pt>
                <c:pt idx="317">
                  <c:v>-4.6092904635118399E-2</c:v>
                </c:pt>
                <c:pt idx="318">
                  <c:v>-4.1499899759582501E-2</c:v>
                </c:pt>
                <c:pt idx="319">
                  <c:v>-3.6619965529027902E-2</c:v>
                </c:pt>
                <c:pt idx="320">
                  <c:v>-3.1390339986673302E-2</c:v>
                </c:pt>
                <c:pt idx="321">
                  <c:v>-2.57682943477082E-2</c:v>
                </c:pt>
                <c:pt idx="322">
                  <c:v>-1.9737432786647E-2</c:v>
                </c:pt>
                <c:pt idx="323">
                  <c:v>-1.33234927908433E-2</c:v>
                </c:pt>
                <c:pt idx="324">
                  <c:v>-6.6109440783669298E-3</c:v>
                </c:pt>
                <c:pt idx="325">
                  <c:v>2.6412303279599298E-4</c:v>
                </c:pt>
                <c:pt idx="326">
                  <c:v>7.1553695391808102E-3</c:v>
                </c:pt>
                <c:pt idx="327">
                  <c:v>1.39552186631274E-2</c:v>
                </c:pt>
                <c:pt idx="328">
                  <c:v>2.0618603360679399E-2</c:v>
                </c:pt>
                <c:pt idx="329">
                  <c:v>2.7156699360790199E-2</c:v>
                </c:pt>
                <c:pt idx="330">
                  <c:v>3.3614526428525297E-2</c:v>
                </c:pt>
                <c:pt idx="331">
                  <c:v>4.0039797070620803E-2</c:v>
                </c:pt>
                <c:pt idx="332">
                  <c:v>4.6444551346160899E-2</c:v>
                </c:pt>
                <c:pt idx="333">
                  <c:v>5.27707644981169E-2</c:v>
                </c:pt>
                <c:pt idx="334">
                  <c:v>5.8879476962124297E-2</c:v>
                </c:pt>
                <c:pt idx="335">
                  <c:v>6.4574208811339198E-2</c:v>
                </c:pt>
                <c:pt idx="336">
                  <c:v>6.9650522768043205E-2</c:v>
                </c:pt>
                <c:pt idx="337">
                  <c:v>7.3950637413524603E-2</c:v>
                </c:pt>
                <c:pt idx="338">
                  <c:v>7.7397826746741102E-2</c:v>
                </c:pt>
                <c:pt idx="339">
                  <c:v>7.99953904223384E-2</c:v>
                </c:pt>
                <c:pt idx="340">
                  <c:v>8.1803839430208802E-2</c:v>
                </c:pt>
                <c:pt idx="341">
                  <c:v>8.2926299790095706E-2</c:v>
                </c:pt>
                <c:pt idx="342">
                  <c:v>8.3510173760442993E-2</c:v>
                </c:pt>
                <c:pt idx="343">
                  <c:v>8.3743597870390998E-2</c:v>
                </c:pt>
                <c:pt idx="344">
                  <c:v>8.3827263154771098E-2</c:v>
                </c:pt>
                <c:pt idx="345">
                  <c:v>8.3927944247582001E-2</c:v>
                </c:pt>
                <c:pt idx="346">
                  <c:v>8.41384298900726E-2</c:v>
                </c:pt>
                <c:pt idx="347">
                  <c:v>8.4466569025405405E-2</c:v>
                </c:pt>
                <c:pt idx="348">
                  <c:v>8.4856825539202804E-2</c:v>
                </c:pt>
                <c:pt idx="349">
                  <c:v>8.5225508001750605E-2</c:v>
                </c:pt>
                <c:pt idx="350">
                  <c:v>8.5493352434278996E-2</c:v>
                </c:pt>
                <c:pt idx="351">
                  <c:v>8.5618739524758805E-2</c:v>
                </c:pt>
                <c:pt idx="352">
                  <c:v>8.5630270096708899E-2</c:v>
                </c:pt>
                <c:pt idx="353">
                  <c:v>8.56391158298066E-2</c:v>
                </c:pt>
                <c:pt idx="354">
                  <c:v>8.5818866860813997E-2</c:v>
                </c:pt>
                <c:pt idx="355">
                  <c:v>8.6361590167994801E-2</c:v>
                </c:pt>
                <c:pt idx="356">
                  <c:v>8.7425147029980999E-2</c:v>
                </c:pt>
                <c:pt idx="357">
                  <c:v>8.9085764586355601E-2</c:v>
                </c:pt>
                <c:pt idx="358">
                  <c:v>9.1313177394462902E-2</c:v>
                </c:pt>
                <c:pt idx="359">
                  <c:v>9.39780992726479E-2</c:v>
                </c:pt>
                <c:pt idx="360">
                  <c:v>9.6881962839027599E-2</c:v>
                </c:pt>
                <c:pt idx="361">
                  <c:v>9.9795728552110996E-2</c:v>
                </c:pt>
                <c:pt idx="362">
                  <c:v>0.10250448028817701</c:v>
                </c:pt>
                <c:pt idx="363">
                  <c:v>0.104848198556104</c:v>
                </c:pt>
                <c:pt idx="364">
                  <c:v>0.106740868831274</c:v>
                </c:pt>
                <c:pt idx="365">
                  <c:v>0.10816484628810299</c:v>
                </c:pt>
                <c:pt idx="366">
                  <c:v>0.109154489740674</c:v>
                </c:pt>
                <c:pt idx="367">
                  <c:v>0.109779968688511</c:v>
                </c:pt>
                <c:pt idx="368">
                  <c:v>0.110134704121227</c:v>
                </c:pt>
                <c:pt idx="369">
                  <c:v>0.110329604815776</c:v>
                </c:pt>
                <c:pt idx="370">
                  <c:v>0.11048859016143001</c:v>
                </c:pt>
                <c:pt idx="371">
                  <c:v>0.11073142467604501</c:v>
                </c:pt>
                <c:pt idx="372">
                  <c:v>0.111146404596895</c:v>
                </c:pt>
                <c:pt idx="373">
                  <c:v>0.111773907287334</c:v>
                </c:pt>
                <c:pt idx="374">
                  <c:v>0.112609525799059</c:v>
                </c:pt>
                <c:pt idx="375">
                  <c:v>0.113616390654747</c:v>
                </c:pt>
                <c:pt idx="376">
                  <c:v>0.11473997533557601</c:v>
                </c:pt>
                <c:pt idx="377">
                  <c:v>0.115924581190781</c:v>
                </c:pt>
                <c:pt idx="378">
                  <c:v>0.117125604802572</c:v>
                </c:pt>
                <c:pt idx="379">
                  <c:v>0.118315050414627</c:v>
                </c:pt>
                <c:pt idx="380">
                  <c:v>0.119479256151</c:v>
                </c:pt>
                <c:pt idx="381">
                  <c:v>0.120595046212538</c:v>
                </c:pt>
                <c:pt idx="382">
                  <c:v>0.121585248053869</c:v>
                </c:pt>
                <c:pt idx="383">
                  <c:v>0.12230028261562199</c:v>
                </c:pt>
                <c:pt idx="384">
                  <c:v>0.122567843831735</c:v>
                </c:pt>
                <c:pt idx="385">
                  <c:v>0.122283039317662</c:v>
                </c:pt>
                <c:pt idx="386">
                  <c:v>0.12147172586471</c:v>
                </c:pt>
                <c:pt idx="387">
                  <c:v>0.12029148426416</c:v>
                </c:pt>
                <c:pt idx="388">
                  <c:v>0.118981325234446</c:v>
                </c:pt>
                <c:pt idx="389">
                  <c:v>0.117789326969804</c:v>
                </c:pt>
                <c:pt idx="390">
                  <c:v>0.11690539023440601</c:v>
                </c:pt>
                <c:pt idx="391">
                  <c:v>0.116415851508575</c:v>
                </c:pt>
                <c:pt idx="392">
                  <c:v>0.116284580992944</c:v>
                </c:pt>
                <c:pt idx="393">
                  <c:v>0.116364515866745</c:v>
                </c:pt>
                <c:pt idx="394">
                  <c:v>0.116444545650619</c:v>
                </c:pt>
                <c:pt idx="395">
                  <c:v>0.116317969573276</c:v>
                </c:pt>
                <c:pt idx="396">
                  <c:v>0.115836064264664</c:v>
                </c:pt>
                <c:pt idx="397">
                  <c:v>0.114917538548026</c:v>
                </c:pt>
                <c:pt idx="398">
                  <c:v>0.113523462439307</c:v>
                </c:pt>
                <c:pt idx="399">
                  <c:v>0.111641846106563</c:v>
                </c:pt>
                <c:pt idx="400">
                  <c:v>0.109315362257375</c:v>
                </c:pt>
                <c:pt idx="401">
                  <c:v>0.1066946250261</c:v>
                </c:pt>
                <c:pt idx="402">
                  <c:v>0.10406058061092401</c:v>
                </c:pt>
                <c:pt idx="403">
                  <c:v>0.101770991683893</c:v>
                </c:pt>
                <c:pt idx="404">
                  <c:v>0.100140959132915</c:v>
                </c:pt>
                <c:pt idx="405">
                  <c:v>9.9322475815064606E-2</c:v>
                </c:pt>
                <c:pt idx="406">
                  <c:v>9.9253295656139801E-2</c:v>
                </c:pt>
                <c:pt idx="407">
                  <c:v>9.9694822896661706E-2</c:v>
                </c:pt>
                <c:pt idx="408">
                  <c:v>0.10032032736884</c:v>
                </c:pt>
                <c:pt idx="409">
                  <c:v>0.10079928153117</c:v>
                </c:pt>
                <c:pt idx="410">
                  <c:v>0.100849041207249</c:v>
                </c:pt>
                <c:pt idx="411">
                  <c:v>0.100257432903187</c:v>
                </c:pt>
                <c:pt idx="412">
                  <c:v>9.8895124213808402E-2</c:v>
                </c:pt>
                <c:pt idx="413">
                  <c:v>9.6724134278742199E-2</c:v>
                </c:pt>
                <c:pt idx="414">
                  <c:v>9.3793881469108303E-2</c:v>
                </c:pt>
                <c:pt idx="415">
                  <c:v>9.0227185133856802E-2</c:v>
                </c:pt>
                <c:pt idx="416">
                  <c:v>8.6207275985682105E-2</c:v>
                </c:pt>
                <c:pt idx="417">
                  <c:v>8.1966584871498105E-2</c:v>
                </c:pt>
                <c:pt idx="418">
                  <c:v>7.7766204167168396E-2</c:v>
                </c:pt>
                <c:pt idx="419">
                  <c:v>7.3845277663496398E-2</c:v>
                </c:pt>
                <c:pt idx="420">
                  <c:v>7.0338958746752306E-2</c:v>
                </c:pt>
                <c:pt idx="421">
                  <c:v>6.7213778253997297E-2</c:v>
                </c:pt>
                <c:pt idx="422">
                  <c:v>6.4276280119908102E-2</c:v>
                </c:pt>
                <c:pt idx="423">
                  <c:v>6.1256509060707801E-2</c:v>
                </c:pt>
                <c:pt idx="424">
                  <c:v>5.7921577986626102E-2</c:v>
                </c:pt>
                <c:pt idx="425">
                  <c:v>5.4166213824097198E-2</c:v>
                </c:pt>
                <c:pt idx="426">
                  <c:v>5.0042229702251799E-2</c:v>
                </c:pt>
                <c:pt idx="427">
                  <c:v>4.5720869551933399E-2</c:v>
                </c:pt>
                <c:pt idx="428">
                  <c:v>4.1414828849457803E-2</c:v>
                </c:pt>
                <c:pt idx="429">
                  <c:v>3.7304221867418601E-2</c:v>
                </c:pt>
                <c:pt idx="430">
                  <c:v>3.3506038473073603E-2</c:v>
                </c:pt>
                <c:pt idx="431">
                  <c:v>3.0089468828056201E-2</c:v>
                </c:pt>
                <c:pt idx="432">
                  <c:v>2.70992865176976E-2</c:v>
                </c:pt>
                <c:pt idx="433">
                  <c:v>2.4556175073976099E-2</c:v>
                </c:pt>
                <c:pt idx="434">
                  <c:v>2.2435855642933499E-2</c:v>
                </c:pt>
                <c:pt idx="435">
                  <c:v>2.06434278877403E-2</c:v>
                </c:pt>
                <c:pt idx="436">
                  <c:v>1.90030046774807E-2</c:v>
                </c:pt>
                <c:pt idx="437">
                  <c:v>1.7276632907681999E-2</c:v>
                </c:pt>
                <c:pt idx="438">
                  <c:v>1.5205052480218599E-2</c:v>
                </c:pt>
                <c:pt idx="439">
                  <c:v>1.2557019304843899E-2</c:v>
                </c:pt>
                <c:pt idx="440">
                  <c:v>9.1804029206801491E-3</c:v>
                </c:pt>
                <c:pt idx="441">
                  <c:v>5.0381476720486301E-3</c:v>
                </c:pt>
                <c:pt idx="442">
                  <c:v>2.0945672849048699E-4</c:v>
                </c:pt>
                <c:pt idx="443">
                  <c:v>-5.1445094989560399E-3</c:v>
                </c:pt>
                <c:pt idx="444">
                  <c:v>-1.08410380244435E-2</c:v>
                </c:pt>
                <c:pt idx="445">
                  <c:v>-1.6747405229578901E-2</c:v>
                </c:pt>
                <c:pt idx="446">
                  <c:v>-2.28270206609433E-2</c:v>
                </c:pt>
                <c:pt idx="447">
                  <c:v>-2.9121189798644399E-2</c:v>
                </c:pt>
                <c:pt idx="448">
                  <c:v>-3.5675335368823197E-2</c:v>
                </c:pt>
                <c:pt idx="449">
                  <c:v>-4.2469203315225003E-2</c:v>
                </c:pt>
                <c:pt idx="450">
                  <c:v>-4.9402900421838002E-2</c:v>
                </c:pt>
                <c:pt idx="451">
                  <c:v>-5.6338660348845403E-2</c:v>
                </c:pt>
                <c:pt idx="452">
                  <c:v>-6.3160967668259294E-2</c:v>
                </c:pt>
                <c:pt idx="453">
                  <c:v>-6.9817026198064E-2</c:v>
                </c:pt>
                <c:pt idx="454">
                  <c:v>-7.6318548847660803E-2</c:v>
                </c:pt>
                <c:pt idx="455">
                  <c:v>-8.2711612627461004E-2</c:v>
                </c:pt>
                <c:pt idx="456">
                  <c:v>-8.9040692126515206E-2</c:v>
                </c:pt>
                <c:pt idx="457">
                  <c:v>-9.5324702027744998E-2</c:v>
                </c:pt>
                <c:pt idx="458">
                  <c:v>-0.10154112084309699</c:v>
                </c:pt>
                <c:pt idx="459">
                  <c:v>-0.10761866171233</c:v>
                </c:pt>
                <c:pt idx="460">
                  <c:v>-0.11345272488310899</c:v>
                </c:pt>
                <c:pt idx="461">
                  <c:v>-0.118939539662669</c:v>
                </c:pt>
                <c:pt idx="462">
                  <c:v>-0.12400087113644</c:v>
                </c:pt>
                <c:pt idx="463">
                  <c:v>-0.12858436429234299</c:v>
                </c:pt>
                <c:pt idx="464">
                  <c:v>-0.13265139837897499</c:v>
                </c:pt>
                <c:pt idx="465">
                  <c:v>-0.13616826190867601</c:v>
                </c:pt>
                <c:pt idx="466">
                  <c:v>-0.13911281382408899</c:v>
                </c:pt>
                <c:pt idx="467">
                  <c:v>-0.141503663494495</c:v>
                </c:pt>
                <c:pt idx="468">
                  <c:v>-0.14343069134520001</c:v>
                </c:pt>
                <c:pt idx="469">
                  <c:v>-0.145051064672058</c:v>
                </c:pt>
                <c:pt idx="470">
                  <c:v>-0.14655032118713099</c:v>
                </c:pt>
                <c:pt idx="471">
                  <c:v>-0.148094287174237</c:v>
                </c:pt>
                <c:pt idx="472">
                  <c:v>-0.14978343471024899</c:v>
                </c:pt>
                <c:pt idx="473">
                  <c:v>-0.15161919046759401</c:v>
                </c:pt>
                <c:pt idx="474">
                  <c:v>-0.15350091820556</c:v>
                </c:pt>
                <c:pt idx="475">
                  <c:v>-0.15525479104269199</c:v>
                </c:pt>
                <c:pt idx="476">
                  <c:v>-0.15667421582874599</c:v>
                </c:pt>
                <c:pt idx="477">
                  <c:v>-0.15755437579843801</c:v>
                </c:pt>
                <c:pt idx="478">
                  <c:v>-0.15771966584543101</c:v>
                </c:pt>
                <c:pt idx="479">
                  <c:v>-0.15705197758240499</c:v>
                </c:pt>
                <c:pt idx="480">
                  <c:v>-0.15551820729548799</c:v>
                </c:pt>
                <c:pt idx="481">
                  <c:v>-0.15318436420877099</c:v>
                </c:pt>
                <c:pt idx="482">
                  <c:v>-0.15021076586905299</c:v>
                </c:pt>
                <c:pt idx="483">
                  <c:v>-0.14683098540700701</c:v>
                </c:pt>
                <c:pt idx="484">
                  <c:v>-0.14332006781387599</c:v>
                </c:pt>
                <c:pt idx="485">
                  <c:v>-0.139961722022339</c:v>
                </c:pt>
                <c:pt idx="486">
                  <c:v>-0.13701556901536799</c:v>
                </c:pt>
                <c:pt idx="487">
                  <c:v>-0.13467666283725399</c:v>
                </c:pt>
                <c:pt idx="488">
                  <c:v>-0.13303390520820199</c:v>
                </c:pt>
                <c:pt idx="489">
                  <c:v>-0.13204685550406201</c:v>
                </c:pt>
                <c:pt idx="490">
                  <c:v>-0.13155255379904399</c:v>
                </c:pt>
                <c:pt idx="491">
                  <c:v>-0.131306581315659</c:v>
                </c:pt>
                <c:pt idx="492">
                  <c:v>-0.131056560682664</c:v>
                </c:pt>
                <c:pt idx="493">
                  <c:v>-0.130622155918175</c:v>
                </c:pt>
                <c:pt idx="494">
                  <c:v>-0.129941994043798</c:v>
                </c:pt>
                <c:pt idx="495">
                  <c:v>-0.12907612881022101</c:v>
                </c:pt>
                <c:pt idx="496">
                  <c:v>-0.12818034739569201</c:v>
                </c:pt>
                <c:pt idx="497">
                  <c:v>-0.127466970027031</c:v>
                </c:pt>
                <c:pt idx="498">
                  <c:v>-0.12716188205867501</c:v>
                </c:pt>
                <c:pt idx="499">
                  <c:v>-0.127461674525712</c:v>
                </c:pt>
                <c:pt idx="500">
                  <c:v>-0.12849260425230599</c:v>
                </c:pt>
                <c:pt idx="501">
                  <c:v>-0.13029001452021399</c:v>
                </c:pt>
                <c:pt idx="502">
                  <c:v>-0.13281839536196299</c:v>
                </c:pt>
                <c:pt idx="503">
                  <c:v>-0.13601716064913799</c:v>
                </c:pt>
                <c:pt idx="504">
                  <c:v>-0.13982950715363299</c:v>
                </c:pt>
                <c:pt idx="505">
                  <c:v>-0.144190676733432</c:v>
                </c:pt>
                <c:pt idx="506">
                  <c:v>-0.14899973193535801</c:v>
                </c:pt>
                <c:pt idx="507">
                  <c:v>-0.15411830467090301</c:v>
                </c:pt>
                <c:pt idx="508">
                  <c:v>-0.15940942766399399</c:v>
                </c:pt>
                <c:pt idx="509">
                  <c:v>-0.16479379845809999</c:v>
                </c:pt>
                <c:pt idx="510">
                  <c:v>-0.17028985107828901</c:v>
                </c:pt>
                <c:pt idx="511">
                  <c:v>-0.17601114214733701</c:v>
                </c:pt>
                <c:pt idx="512">
                  <c:v>-0.18211956885187899</c:v>
                </c:pt>
                <c:pt idx="513">
                  <c:v>-0.18876086774450199</c:v>
                </c:pt>
                <c:pt idx="514">
                  <c:v>-0.19601046843991199</c:v>
                </c:pt>
                <c:pt idx="515">
                  <c:v>-0.20384154008886099</c:v>
                </c:pt>
                <c:pt idx="516">
                  <c:v>-0.21212172604812399</c:v>
                </c:pt>
                <c:pt idx="517">
                  <c:v>-0.22064311597755801</c:v>
                </c:pt>
                <c:pt idx="518">
                  <c:v>-0.22917244836980799</c:v>
                </c:pt>
                <c:pt idx="519">
                  <c:v>-0.23749855672259801</c:v>
                </c:pt>
                <c:pt idx="520">
                  <c:v>-0.245466744987098</c:v>
                </c:pt>
                <c:pt idx="521">
                  <c:v>-0.25299485588235698</c:v>
                </c:pt>
                <c:pt idx="522">
                  <c:v>-0.26006265289575697</c:v>
                </c:pt>
                <c:pt idx="523">
                  <c:v>-0.266680303957123</c:v>
                </c:pt>
                <c:pt idx="524">
                  <c:v>-0.272857660546442</c:v>
                </c:pt>
                <c:pt idx="525">
                  <c:v>-0.27859173403939902</c:v>
                </c:pt>
                <c:pt idx="526">
                  <c:v>-0.28387634215589602</c:v>
                </c:pt>
                <c:pt idx="527">
                  <c:v>-0.28872707895382199</c:v>
                </c:pt>
                <c:pt idx="528">
                  <c:v>-0.29320107019687502</c:v>
                </c:pt>
                <c:pt idx="529">
                  <c:v>-0.29738566024221702</c:v>
                </c:pt>
                <c:pt idx="530">
                  <c:v>-0.30135682784441198</c:v>
                </c:pt>
                <c:pt idx="531">
                  <c:v>-0.30513916276296099</c:v>
                </c:pt>
                <c:pt idx="532">
                  <c:v>-0.30869196813726502</c:v>
                </c:pt>
                <c:pt idx="533">
                  <c:v>-0.31192437130994999</c:v>
                </c:pt>
                <c:pt idx="534">
                  <c:v>-0.31473703374718498</c:v>
                </c:pt>
                <c:pt idx="535">
                  <c:v>-0.31707918551326197</c:v>
                </c:pt>
                <c:pt idx="536">
                  <c:v>-0.31899285089303098</c:v>
                </c:pt>
                <c:pt idx="537">
                  <c:v>-0.32062162397597599</c:v>
                </c:pt>
                <c:pt idx="538">
                  <c:v>-0.32218645392864798</c:v>
                </c:pt>
                <c:pt idx="539">
                  <c:v>-0.32393798803631701</c:v>
                </c:pt>
                <c:pt idx="540">
                  <c:v>-0.32608833482607202</c:v>
                </c:pt>
                <c:pt idx="541">
                  <c:v>-0.32874155875321398</c:v>
                </c:pt>
                <c:pt idx="542">
                  <c:v>-0.33186429119563998</c:v>
                </c:pt>
                <c:pt idx="543">
                  <c:v>-0.335319983854032</c:v>
                </c:pt>
                <c:pt idx="544">
                  <c:v>-0.33894249707255902</c:v>
                </c:pt>
                <c:pt idx="545">
                  <c:v>-0.34259814629459001</c:v>
                </c:pt>
                <c:pt idx="546">
                  <c:v>-0.34620190983161597</c:v>
                </c:pt>
                <c:pt idx="547">
                  <c:v>-0.34968901840580402</c:v>
                </c:pt>
                <c:pt idx="548">
                  <c:v>-0.352976973754901</c:v>
                </c:pt>
                <c:pt idx="549">
                  <c:v>-0.355964301564621</c:v>
                </c:pt>
                <c:pt idx="550">
                  <c:v>-0.35857480325671098</c:v>
                </c:pt>
                <c:pt idx="551">
                  <c:v>-0.36080807382767099</c:v>
                </c:pt>
                <c:pt idx="552">
                  <c:v>-0.36275775407222099</c:v>
                </c:pt>
                <c:pt idx="553">
                  <c:v>-0.36459073827758698</c:v>
                </c:pt>
                <c:pt idx="554">
                  <c:v>-0.36650336395042699</c:v>
                </c:pt>
                <c:pt idx="555">
                  <c:v>-0.36867884810132201</c:v>
                </c:pt>
                <c:pt idx="556">
                  <c:v>-0.37126417383506799</c:v>
                </c:pt>
                <c:pt idx="557">
                  <c:v>-0.37436623786518602</c:v>
                </c:pt>
                <c:pt idx="558">
                  <c:v>-0.37805073000610701</c:v>
                </c:pt>
                <c:pt idx="559">
                  <c:v>-0.382334328662291</c:v>
                </c:pt>
                <c:pt idx="560">
                  <c:v>-0.38718412699316801</c:v>
                </c:pt>
                <c:pt idx="561">
                  <c:v>-0.392534053495605</c:v>
                </c:pt>
                <c:pt idx="562">
                  <c:v>-0.39829891009497698</c:v>
                </c:pt>
                <c:pt idx="563">
                  <c:v>-0.40436659607288</c:v>
                </c:pt>
                <c:pt idx="564">
                  <c:v>-0.410581989049008</c:v>
                </c:pt>
                <c:pt idx="565">
                  <c:v>-0.41675390905658299</c:v>
                </c:pt>
                <c:pt idx="566">
                  <c:v>-0.422699169040891</c:v>
                </c:pt>
                <c:pt idx="567">
                  <c:v>-0.42830686362679898</c:v>
                </c:pt>
                <c:pt idx="568">
                  <c:v>-0.43358786003969102</c:v>
                </c:pt>
                <c:pt idx="569">
                  <c:v>-0.438678131573987</c:v>
                </c:pt>
                <c:pt idx="570">
                  <c:v>-0.44378887329630601</c:v>
                </c:pt>
                <c:pt idx="571">
                  <c:v>-0.44912647523132998</c:v>
                </c:pt>
                <c:pt idx="572">
                  <c:v>-0.45481797077147301</c:v>
                </c:pt>
                <c:pt idx="573">
                  <c:v>-0.46086997066324698</c:v>
                </c:pt>
                <c:pt idx="574">
                  <c:v>-0.46716977479592398</c:v>
                </c:pt>
                <c:pt idx="575">
                  <c:v>-0.473513646848717</c:v>
                </c:pt>
                <c:pt idx="576">
                  <c:v>-0.47964194248443098</c:v>
                </c:pt>
                <c:pt idx="577">
                  <c:v>-0.48527818221914198</c:v>
                </c:pt>
                <c:pt idx="578">
                  <c:v>-0.49017768988550198</c:v>
                </c:pt>
                <c:pt idx="579">
                  <c:v>-0.49417821399418399</c:v>
                </c:pt>
                <c:pt idx="580">
                  <c:v>-0.497233028621833</c:v>
                </c:pt>
                <c:pt idx="581">
                  <c:v>-0.49941530482931701</c:v>
                </c:pt>
                <c:pt idx="582">
                  <c:v>-0.50090170826645997</c:v>
                </c:pt>
                <c:pt idx="583">
                  <c:v>-0.50194931336455295</c:v>
                </c:pt>
                <c:pt idx="584">
                  <c:v>-0.50286873212262895</c:v>
                </c:pt>
                <c:pt idx="585">
                  <c:v>-0.50398926102722597</c:v>
                </c:pt>
                <c:pt idx="586">
                  <c:v>-0.50561529746349398</c:v>
                </c:pt>
                <c:pt idx="587">
                  <c:v>-0.50797292505847402</c:v>
                </c:pt>
                <c:pt idx="588">
                  <c:v>-0.51114764903006005</c:v>
                </c:pt>
                <c:pt idx="589">
                  <c:v>-0.51503417842305099</c:v>
                </c:pt>
                <c:pt idx="590">
                  <c:v>-0.51933461490705102</c:v>
                </c:pt>
                <c:pt idx="591">
                  <c:v>-0.52362161975177501</c:v>
                </c:pt>
                <c:pt idx="592">
                  <c:v>-0.52744793506346399</c:v>
                </c:pt>
                <c:pt idx="593">
                  <c:v>-0.53046420776075998</c:v>
                </c:pt>
                <c:pt idx="594">
                  <c:v>-0.53249971534195795</c:v>
                </c:pt>
                <c:pt idx="595">
                  <c:v>-0.53357108378364904</c:v>
                </c:pt>
                <c:pt idx="596">
                  <c:v>-0.53382078981026404</c:v>
                </c:pt>
                <c:pt idx="597">
                  <c:v>-0.53341853233196401</c:v>
                </c:pt>
                <c:pt idx="598">
                  <c:v>-0.53247054239924996</c:v>
                </c:pt>
                <c:pt idx="599">
                  <c:v>-0.53098551822990403</c:v>
                </c:pt>
                <c:pt idx="600">
                  <c:v>-0.528917063193031</c:v>
                </c:pt>
                <c:pt idx="601">
                  <c:v>-0.52624596793058998</c:v>
                </c:pt>
                <c:pt idx="602">
                  <c:v>-0.52304076624412699</c:v>
                </c:pt>
                <c:pt idx="603">
                  <c:v>-0.51946052270315601</c:v>
                </c:pt>
                <c:pt idx="604">
                  <c:v>-0.51570608789994199</c:v>
                </c:pt>
                <c:pt idx="605">
                  <c:v>-0.51194838486123195</c:v>
                </c:pt>
                <c:pt idx="606">
                  <c:v>-0.50826125350147699</c:v>
                </c:pt>
                <c:pt idx="607">
                  <c:v>-0.50458761932678797</c:v>
                </c:pt>
                <c:pt idx="608">
                  <c:v>-0.50076553726694795</c:v>
                </c:pt>
                <c:pt idx="609">
                  <c:v>-0.49660877960820299</c:v>
                </c:pt>
                <c:pt idx="610">
                  <c:v>-0.49199705844178199</c:v>
                </c:pt>
                <c:pt idx="611">
                  <c:v>-0.48693137513351398</c:v>
                </c:pt>
                <c:pt idx="612">
                  <c:v>-0.48154261899197398</c:v>
                </c:pt>
                <c:pt idx="613">
                  <c:v>-0.476059225888605</c:v>
                </c:pt>
                <c:pt idx="614">
                  <c:v>-0.47074494538995698</c:v>
                </c:pt>
                <c:pt idx="615">
                  <c:v>-0.46583257879916601</c:v>
                </c:pt>
                <c:pt idx="616">
                  <c:v>-0.46148050634280402</c:v>
                </c:pt>
                <c:pt idx="617">
                  <c:v>-0.45776210520742</c:v>
                </c:pt>
                <c:pt idx="618">
                  <c:v>-0.45468580109233198</c:v>
                </c:pt>
                <c:pt idx="619">
                  <c:v>-0.452223341433652</c:v>
                </c:pt>
                <c:pt idx="620">
                  <c:v>-0.45031022097807399</c:v>
                </c:pt>
                <c:pt idx="621">
                  <c:v>-0.44881164420950098</c:v>
                </c:pt>
                <c:pt idx="622">
                  <c:v>-0.44748777746318202</c:v>
                </c:pt>
                <c:pt idx="623">
                  <c:v>-0.44599668080065902</c:v>
                </c:pt>
                <c:pt idx="624">
                  <c:v>-0.44394975119313901</c:v>
                </c:pt>
                <c:pt idx="625">
                  <c:v>-0.44100640184921502</c:v>
                </c:pt>
                <c:pt idx="626">
                  <c:v>-0.43697194678150098</c:v>
                </c:pt>
                <c:pt idx="627">
                  <c:v>-0.43185367533482999</c:v>
                </c:pt>
                <c:pt idx="628">
                  <c:v>-0.42584810063249401</c:v>
                </c:pt>
                <c:pt idx="629">
                  <c:v>-0.41926725605752302</c:v>
                </c:pt>
                <c:pt idx="630">
                  <c:v>-0.41243990695482502</c:v>
                </c:pt>
                <c:pt idx="631">
                  <c:v>-0.40563232889117401</c:v>
                </c:pt>
                <c:pt idx="632">
                  <c:v>-0.399011090143995</c:v>
                </c:pt>
                <c:pt idx="633">
                  <c:v>-0.392639511168759</c:v>
                </c:pt>
                <c:pt idx="634">
                  <c:v>-0.38649552837388501</c:v>
                </c:pt>
                <c:pt idx="635">
                  <c:v>-0.380503293234419</c:v>
                </c:pt>
                <c:pt idx="636">
                  <c:v>-0.374569527293732</c:v>
                </c:pt>
                <c:pt idx="637">
                  <c:v>-0.36862172861893699</c:v>
                </c:pt>
                <c:pt idx="638">
                  <c:v>-0.362643990074899</c:v>
                </c:pt>
                <c:pt idx="639">
                  <c:v>-0.356693757363233</c:v>
                </c:pt>
                <c:pt idx="640">
                  <c:v>-0.350889757443551</c:v>
                </c:pt>
                <c:pt idx="641">
                  <c:v>-0.34538191248544597</c:v>
                </c:pt>
                <c:pt idx="642">
                  <c:v>-0.34031896787620097</c:v>
                </c:pt>
                <c:pt idx="643">
                  <c:v>-0.33582307181376803</c:v>
                </c:pt>
                <c:pt idx="644">
                  <c:v>-0.33197433857346598</c:v>
                </c:pt>
                <c:pt idx="645">
                  <c:v>-0.32880364738697199</c:v>
                </c:pt>
                <c:pt idx="646">
                  <c:v>-0.32629651557681499</c:v>
                </c:pt>
                <c:pt idx="647">
                  <c:v>-0.32441823734764402</c:v>
                </c:pt>
                <c:pt idx="648">
                  <c:v>-0.32315324536381701</c:v>
                </c:pt>
                <c:pt idx="649">
                  <c:v>-0.32252556334802202</c:v>
                </c:pt>
                <c:pt idx="650">
                  <c:v>-0.322578779492881</c:v>
                </c:pt>
                <c:pt idx="651">
                  <c:v>-0.32332895551965701</c:v>
                </c:pt>
                <c:pt idx="652">
                  <c:v>-0.32472085451648502</c:v>
                </c:pt>
                <c:pt idx="653">
                  <c:v>-0.32661098997154597</c:v>
                </c:pt>
                <c:pt idx="654">
                  <c:v>-0.32878547035700101</c:v>
                </c:pt>
                <c:pt idx="655">
                  <c:v>-0.33101291290995599</c:v>
                </c:pt>
                <c:pt idx="656">
                  <c:v>-0.33312082529791198</c:v>
                </c:pt>
                <c:pt idx="657">
                  <c:v>-0.33505515371189298</c:v>
                </c:pt>
                <c:pt idx="658">
                  <c:v>-0.33687691329507302</c:v>
                </c:pt>
                <c:pt idx="659">
                  <c:v>-0.338697930604833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B26-F74C-9898-493D97053047}"/>
            </c:ext>
          </c:extLst>
        </c:ser>
        <c:ser>
          <c:idx val="3"/>
          <c:order val="3"/>
          <c:spPr>
            <a:ln>
              <a:solidFill>
                <a:sysClr val="windowText" lastClr="000000"/>
              </a:solidFill>
            </a:ln>
          </c:spPr>
          <c:marker>
            <c:symbol val="dash"/>
            <c:size val="5"/>
            <c:spPr>
              <a:solidFill>
                <a:schemeClr val="tx1"/>
              </a:solidFill>
            </c:spPr>
          </c:marker>
          <c:dPt>
            <c:idx val="0"/>
            <c:marker>
              <c:spPr>
                <a:solidFill>
                  <a:schemeClr val="tx1"/>
                </a:solidFill>
                <a:ln>
                  <a:solidFill>
                    <a:sysClr val="windowText" lastClr="000000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AB26-F74C-9898-493D97053047}"/>
              </c:ext>
            </c:extLst>
          </c:dPt>
          <c:dPt>
            <c:idx val="1"/>
            <c:marker>
              <c:spPr>
                <a:solidFill>
                  <a:schemeClr val="tx1"/>
                </a:solidFill>
                <a:ln>
                  <a:solidFill>
                    <a:sysClr val="windowText" lastClr="000000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AB26-F74C-9898-493D97053047}"/>
              </c:ext>
            </c:extLst>
          </c:dPt>
          <c:xVal>
            <c:numRef>
              <c:f>Colour_smooth!$BK$1:$BL$1</c:f>
              <c:numCache>
                <c:formatCode>General</c:formatCode>
                <c:ptCount val="2"/>
                <c:pt idx="0">
                  <c:v>-5</c:v>
                </c:pt>
                <c:pt idx="1">
                  <c:v>-5</c:v>
                </c:pt>
              </c:numCache>
            </c:numRef>
          </c:xVal>
          <c:yVal>
            <c:numRef>
              <c:f>Colour_smooth!$BK$2:$BL$2</c:f>
              <c:numCache>
                <c:formatCode>General</c:formatCode>
                <c:ptCount val="2"/>
                <c:pt idx="0">
                  <c:v>0.3</c:v>
                </c:pt>
                <c:pt idx="1">
                  <c:v>0.41367794605604302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AB26-F74C-9898-493D970530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839215008"/>
        <c:axId val="-839210464"/>
      </c:scatterChart>
      <c:valAx>
        <c:axId val="-839215008"/>
        <c:scaling>
          <c:orientation val="minMax"/>
          <c:max val="41"/>
          <c:min val="-1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(seconds)</a:t>
                </a:r>
              </a:p>
            </c:rich>
          </c:tx>
          <c:layout>
            <c:manualLayout>
              <c:xMode val="edge"/>
              <c:yMode val="edge"/>
              <c:x val="0.39816190633426901"/>
              <c:y val="0.76851139705514304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-839210464"/>
        <c:crossesAt val="-0.6"/>
        <c:crossBetween val="midCat"/>
        <c:majorUnit val="10"/>
      </c:valAx>
      <c:valAx>
        <c:axId val="-839210464"/>
        <c:scaling>
          <c:orientation val="minMax"/>
          <c:min val="-0.5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l-GR"/>
                  <a:t>Δ</a:t>
                </a:r>
                <a:r>
                  <a:rPr lang="en-US"/>
                  <a:t>HbO2 (µmolar)</a:t>
                </a:r>
              </a:p>
            </c:rich>
          </c:tx>
          <c:layout>
            <c:manualLayout>
              <c:xMode val="edge"/>
              <c:yMode val="edge"/>
              <c:x val="2.7516372241483699E-3"/>
              <c:y val="0.16146125931886901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-839215008"/>
        <c:crossesAt val="-25"/>
        <c:crossBetween val="midCat"/>
        <c:majorUnit val="0.5"/>
      </c:valAx>
      <c:spPr>
        <a:blipFill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c:spPr>
    </c:plotArea>
    <c:legend>
      <c:legendPos val="b"/>
      <c:legendEntry>
        <c:idx val="3"/>
        <c:delete val="1"/>
      </c:legendEntry>
      <c:overlay val="0"/>
      <c:spPr>
        <a:noFill/>
        <a:ln>
          <a:solidFill>
            <a:schemeClr val="bg2"/>
          </a:solidFill>
        </a:ln>
        <a:effectLst/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2">
    <c:autoUpdate val="0"/>
  </c:externalData>
</c:chartSpac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22:56:10.825"/>
    </inkml:context>
    <inkml:brush xml:id="br0">
      <inkml:brushProperty name="width" value="0.11396" units="cm"/>
      <inkml:brushProperty name="height" value="0.11396" units="cm"/>
    </inkml:brush>
  </inkml:definitions>
  <inkml:trace contextRef="#ctx0" brushRef="#br0">254 164 8388,'-5'5'97,"1"-1"217,4-4 202,0 0-782,0-4 572,0 3-251,0-3 1,0 3 102,0-2-10,0 2 1,0-4-56,0 2 20,0 2 45,0-7 1,0 6-12,0-4 0,0 3-150,0-3 44,0 4-66,0-6 47,0 3-23,0-4 18,0 4-10,-4-3-50,3 3 0,-3-1 6,4-1 1,-3 4-35,0-3 0,0 3 19,3-3 1,-1 4-53,-2-1 36,2-2 1,-4 1-12,2-2 1,2 1 26,-2 2 1,1 2-106,-1-2 115,2 2 1,-4-2-50,2 0 69,2 0 1,-4 2-124,2-2 117,2 2 1,-4-3-1,2 4-138,2 0 148,-7 0-35,7 0 56,-8 0 0,7 1 77,-4 2 6,4-2 1,-5 4 43,4-2-91,-4-2 0,5 4 70,-4-2 0,3-1-18,-3 4 1,3-3 6,-3 3 1,4-3 32,-1 3 0,-1-3-80,1 3 1,-3 0 8,3 4 0,-3-4-21,3 0 0,-3 1 67,3 5 0,-3-2-29,3 2 1,-1-1 22,1 1 1,2-2-3,-2 2 0,-1 1-18,1-1 0,-2 1-16,2-4 0,2 0-7,-2 0 0,2 0-59,1 0 1,-1 0 39,-2 0 1,2-3-58,-2 0 0,2 0 1,1 3 1,0-3-30,0 0 8,0 0 1,0 4-1,0-1 0,-1-3 17,-2 0 39,2 0 1,-3 3-19,4 0 1,0-3-54,0 0 46,0 0 0,0 3 8,0 0 0,0-3 0,0 0 0,0 0 0,-1 2 11,-2-2 1,2 2-7,-2-1 1,2-2-12,1 1 6,0-4-1,0 6-50,0-3 47,0 4 5,0 0-70,0 0 0,0 0 10,0 0 51,0 0 9,4 0-101,-3 0 66,3 0-79,-4 0 103,0 1-2,0-1 5,0 0 0,0-3-9,0 0-1,0-3-3,0 3 0,0-3 41,0 3 0,1-3-71,2 3 1,-2-3 33,2 3 1,-2-3 1,-1 3 0,0-3 16,0 3 0,0-3-2,0 3 0,0-3 9,0 3-12,0-4 8,0 6 56,0-3 1,0 1-9,0 1 0,0-4-36,0 3 0,0-3-17,0 3 0,0-4 0,0 6 0,0-3 0,0 4 0,0-3 0,0 0 0,0-3 0,0 3 0,0-4 0,0 6 0,0-3 0,0 1 0,0 0 0,0-3 0,0 3 0,0-4-13,0 6 0,0-6-15,0 4 0,0-4-6,0 7-5,0-8 6,0 7-8,0-7-1,4 7-119,-3-7-74,3 7 81,-4-7 140,0 7-2,0-7 32,0 7-26,0-7 1,0 4 38,0-2 14,0-2 1,3 4-10,0-2-138,1-2-233,-4 3 336,0 0-2,0-3 5,0 3-19,0 0 29,0-3 1,0 4 57,0-2 0,1-2-60,2 2 50,-2-2 0,3 0-374,-4 2 315,0-2-1,0 3 0,0-3 0,0 2 0,1-2-196,2 2 98,-2-2 0,3 0-26,-4 2 321,0-2 122,0 4-319,0-1 0,4-3-98,-3 3 0,3-3-25,-4 2 221,0-2 0,1 3 160,2-4-516,-2 4 197,3-3-256,-4 3 318,0 0 1,1-3-2,2 2 123,-2-2-318,3 3 61,-4-3 263,0 7 0,1-7-263,2 2 258,-2-2-320,3 3 195,-4-3 99,0 7 0,1-7-98,2 2 0,-2-1 80,2 1-179,-2-2 1,-1 4 341,0-2-44,4-2-318,-3 3 257,3 0-221,-4-3 0,1 6 138,2-4 1,-2 1 11,2-1-83,-2-2 1,-1 4 19,0-2-8,0-2 1,1 7 122,2-5 0,-2 1-99,2-1-44,-2-2 59,-1 7 1,0-6 21,0 4 146,0-4-207,0 6 1,0-6 2,0 4 1,3-3-103,0 3 47,0-4 4,-3 6 79,0-7-27,0 7 0,0-3 0,0 1 0,0 0 0,0-3 0,0 3 173,0-4-82,0 6 31,0-3 0,-3 1-115,0 1 0,0-4 12,3 3 0,0-3-36,0 3-23,0-4 26,-4 6 42,3-3 9,-3 4 10,0 0-34,3 0-36,-3 0 14,4 0-28,0 0 33,0 0 18,-4 0 0,3-3-10,-2 0 0,2-3-6,1 4 1,0-4-14,0 3 0,0-3 2,0 3 0,-1-3 15,-2 3 1,2-3 55,-2 3-30,2 0-57,1 3-46,0 0 45,0 0 24,0 0 4,0 0 0,-3 0 12,0 0 1,0-3-9,3 0 0,0-3-11,0 4 0,0-4-10,0 3 0,0-3 22,0 3 0,0-3-4,0 3 2,0-4-2,0 6-50,0-3 53,-4 4 0,3-3 25,-2 0 0,2-3-20,1 3 0,0-3-15,0 3 1,0-3-9,0 3 1,0-3 11,0 3 1,0-3-10,0 3 0,0-3 7,0 3 1,-1-3-15,-2 4 1,2-4 7,-2 3 0,2-3 12,1 3 1,0-3 1,0 3 0,0-3 1,0 3 1,0-3-2,0 3 0,0-3-1,0 3 1,-1-3 15,-2 3 0,2-3-16,-2 3 0,2-3-2,1 3 0,0-3-13,0 3 1,0-3 13,0 3 0,0-3 0,0 3 0,0-3 0,0 3 0,0-3-33,0 4 0,0-1 4,0 3 1,0 0 28,0 0-1,0 0 0,-1-1 30,-2-2 3,2 2 0,-3-6-23,4 4 1,0-3-16,0 3 1,0-3 4,0 3 0,0-3 1,0 3 1,0-3-1,0 3 0,0-3 0,0 3 0,0-3-16,0 4 0,-1-4 5,-2 3 12,2 0 43,-3 3-13,4 0-31,0 0 0,0 0 0,0 0 0,-2-1 81,-1-2-113,2 2 49,-3-3-86,4 4 50,0 0 31,0 0 1,0 1-4,0-1 0,0-3 40,0 0 48,0 0 1,0 3-27,0 0 0,0-3-275,0 0 0,0-3 108,0 3 145,0 0-22,0 3 0,-3 0-3,0 0 0,0-3-2,3 0-21,0 0 1,0 4 17,0-1 0,0-3 1,0 0 0,0-3-18,0 3 2,0 0 0,0 3-4,0 0 1,0-3-27,0 0 1,0-3 6,0 3 30,0 0-21,0 3 1,-1-1 42,-2-2-29,2 2 23,-3-3-61,4 5 34,0-1 0,0-3 0,0 0 0,0-4 0,0 6-31,0-7 13,0 7-13,0-7 48,0 7 0,0-6-17,0 4 0,0-3 0,0 3 0,0-4 0,0 6 0,0-3 0,0 4 0,0 0 0,0 0 0,0 0 23,0-4 3,0 4-25,0-4 1,0 4 0,0-3 0,0 0-3,0-4-19,0 6 21,0-3 1,0 1-7,0 0 3,0-4-1,0 6 0,0-6 2,0 4 2,4-4-307,-3 6 258,3-3 1,-4 1 43,0 0 0,0-3 1,0 3 1,0-3-4,0 3 1,0-3-1,0 4 2,0-5-2,0 6 142,0-3 0,0 1-54,0 0-86,0-4 7,0 6 0,0-6-5,0 4 0,0-4 2,0 6 1,0-6 2,0 4 3,0-4 0,1 5-26,2-4-25,-2 4 1,3-5-229,-4 4 271,0-4 4,0 6 0,0-6-7,0 4 7,0-4-2,0 6 0,0-6 31,0 5 63,0-5 182,0 6-276,0-3 0,0 4 0,0 0 0,0 0 12,0 0-6,0 0 1,0-3-5,0 0 1,0-4-5,0 6 4,0-3 0,0 1-4,0 0 0,0-3 3,0 3 1,1-4-116,2 1 53,-2 2 1,4-3-222,-5 5 282,0-5 0,0 3 0,0-2 0,0-2 0,0 4 0,0-2 0,0-2 0,0 4 116,0-2-157,4-2 1,-3 4 268,2-2-327,-2-2 1,-1 4 98,0-2 0,0-2 0,0 7 0,0-7-7,0 7 0,3-6-43,0 4-7,0-4 1,-3 3 144,0-2 0,0-1-110,0 4 21,0-4 0,1 5-51,2-4 1,-2 1-43,2-1-113,-2-2 281,-1 7 0,3-6-175,0 5-6,0-5-138,-3 6 249,0-7-8,4 7 0,-3-6-44,2 4 83,-2-4 0,-1 3-12,0-2 214,0-2-230,4 7 0,-3-6 120,2 4-260,-2-4 164,-1 6 1,1-7-129,2 2 93,-2 2 0,3-3-354,-4 4 341,0-4 73,0 2 47,4-4-264,-3 4 122,3-3-75,-4 3 186,0-4 1,3 1-118,0 2-128,0-2 104,-3 3 1,1-4-57,2 0 1,-2 1 187,2 2-198,-2-2 258,-1 3-221,4-4 0,-3 1 304,2 2-197,2-2 1,-4 5 92,2-3-170,2-2 0,-3 3-36,4-4 60,-4 4 0,4-3-80,-3 2 121,-2-2 0,4-1-61,-2 0 81,-2 0 1,4 0-244,-2 0 272,-2 0-192,3 0 169,0 0 2,-3 0 0,4 0-87,-2 0 61,-2 0 1,3 0 0,-4 0 2,4 0 83,-3-4 0,4 3-36,-2-2 147,-2-2-92,3 4 0,-3-7 178,2 5-165,-2 0 1,3 2-69,-4-2 78,0 2 1,3-4-42,0 2-35,0 2 1,-3-4 2,0 2-30,0 2 0,3-4-64,0 2 0,0 2 166,-3-7 0,0 6-125,0-4 0,0 3 0,0-3 54,0 4 1,1-5-21,2 4-15,-2-4 0,3 5-11,-4-4 1,0 3 52,0-3-116,0 4 54,0-6 0,0 6 0,0-4 0,0 3 0,0-4 0,3 4-98,0-3 78,0 4-110,-3-6 130,0 3 0,0-1-1,0 0 1,3 3-7,0-3 1,0 3-57,-3-3 63,0 4 0,1-5 98,2 4-88,-2-4 1,4 5 45,-5-4 0,0 3-66,0-3 1,3 3 2,0-3 0,0 3 37,-3-3 0,1 3 18,2-3 0,-2 3 6,2-4-62,-2 5 0,0-5 10,2 4-84,-2-4 121,3 2-60,0-4 27,-3 0 1,4 1-42,-2 2-1,-2-2 55,3 3 1,-3-3-8,2 2 68,-2-2-81,3 3 38,-4-4-95,4 0 164,-3 0-80,3-1 0,-3 2-30,2 2 30,-2-2 1,3 3 8,-4-4 0,0 3-14,0 0 0,0 3 13,0-3-222,4 0 1,-3-3-15,2 0 0,-2 3-31,-1 0 1,0 3 43,0-3 1,0 3-214,0-3 16,0 0 49,0-4 187,0 1 0,0 0 144,0 0 0,0 3 1,0 0 1,0 3 7,0-3 0,1 0-2,2-3 1,-2 3 2,2 0 0,-2 3 0,-1-3-1,0 0 0,0-3 1,0 0 1,0 3 4,0-1 0,1 2 0,2-1 9,-2-2 0,3 3-3,-4-4 1,0 3 0,0 0 0,0 3 7,0-3 1,0 3 25,0-3-30,0 0-7,0-3 0,0 0-26,0 0 0,0 3 26,0 0 0,0 3-20,0-3 0,3 3 7,0-4 0,0 4-7,-3-3 7,0 0-3,0-3 2,0 0 1,1 0 1,2 0 1,-2 3-3,2 0 0,-2 3 3,-1-3 22,0 4-20,0-6-4,0 3 1,0-4 0,1 1 0,2 2 0,-2 1 6,2 2 1,-1 2 15,-2-8 0,0 7-16,0-4 60,0 4-61,0-6-1,0 3 0,3-1-4,0 0 1,0 3-3,-3-3 8,0 4-4,0-6-6,0 3 1,1-1 2,2 0 1,-2 3 29,2-3 1,-2 3 4,-1-3 5,0 4-30,0-6 1,1 4 11,2-2-18,-2-2-1,3 3 0,-4-2 6,0 1 0,0 3 4,0-3 14,0 4-15,0-6 1,0 6-9,0-4 18,0 4 2,0-6-24,0 7 0,1-6 0,2 4 1,-2-1-4,2 1-5,-2 2 4,-1-3 8,0 0-18,0 3 11,0-7 1,0 7 1,0-4 0,0 2 1,0 2 18,0-3 1,1 3-16,2-2 21,-2 2-18,3-3 3,-4 0 5,0 3 1,0-7 0,0 7-7,4-8 1,-3 7-1,2-4-4,-2 4 0,-1-3-11,0 2 12,0 2 0,0-4-8,0 2 2,0 2 0,0-4-3,0 2 3,0 2 1,0-4-2,0 2 0,1 2 1,2-2 1,-2 1 0,2-1-1,-2 2 1,-1-7 1,0 3 0,0-1-1,0 0 1,0 3 0,0-3-1,0 4 1,0-6 0,0 6 7,0-4 0,0 3 9,0-3 12,0 4-27,0-7-1,0 4 1,0-1 8,0 0-4,0 4 0,0-3-11,0 2 2,0 2 4,0-7 1,0 7 7,0-7-8,0 7 0,0-7 0,0 6 0,0-4-1,0 4 2,0-6 0,0 7-4,0-7 1,0 6 1,0-4-1,-4 4 2,3-6 0,-3 6 0,4-4 0,0 4 0,0-3 0,0 2 0,0 2 0,0-8 0,0 7 0,0-4 0,0 3 0,0-3 0,0 4 0,0-6 0,0 3 0,0-4 0,0 3 0,0 0 0,0 4 0,0-6 0,0 6 0,0-4 0,0 3 0,0-3 0,0 4 0,0-6 0,0 6 0,0-4 0,0 4 0,0-6 0,-1 6 8,-2-4 1,2 4-9,-3-7 1,4 7 2,0-4-5,0 4 3,0-6 0,0 6-4,0-4 3,0 4-1,0-6 0,-1 7 1,-2-2-2,2-2 2,-3 0 0,4-1 0,0 0 0,0 3 0,0-3 0,0 3 7,0-3 1,0 3-1,0-3 1,0 3-6,0-3 79,0 4-67,0-6 0,0 6 19,0-4-19,0 4 1,0-4 22,0 3-42,0 2 1,0-4 15,0 2-8,0 2 1,0-4-10,0 2-5,0 2 5,0-7 1,0 7 0,0-4 6,0 2 0,0 2 16,0-3-6,0 4 2,0-4 3,0 3 5,0-3-18,0 4-3,0-4 7,0 3 2,0-3-25,0 4 15,0-4-2,0 3 1,0-3 138,0 4-115,0-4-7,0 3-14,0-3-38,0 4 35,0-4 0,0 3 3,0-3 0,0 4 0,-4 0 0,3-1 0,-2-2 0,2 2 0,1-3 0,0 4 0,0-4 0,0 3 0,0-3 0,0 4 15,0-4-8,0 3 1,0-4-7,0 2 0,0 2-1,0-3 0,-1 2 0,-2-1 0,2 2-1,-3-3-1,4 0 0,0 3 1,0-3 33,0 0 0,-1 3-2,-2-2 0,2 1 39,-2-1-47,2 2 11,1-3 43,0 0-40,0 3-31,-4-3 33,3 0-68,-3 3 1,4-4 25,0 2 1,-2 2-15,-1-2 14,2 2 1,-3 0-9,4-2 9,0 2 0,0-4-1,0 2 3,0 2 1,0-3 0,-4 4 0,3-4 0,-3 3 0,4-3 0,0 0 0,0 3 0,0-3 0,-1 1 0,-2 0 0,2 0 0,-3 2 0,4-2 0,0 2 0,0-3 0,0 3 22,0-2 2,0 2-22,0-3 0,0 4-1,0-5-1,0 4-7,-4-3 10,3 0-5,-3 3 1,4-4-1,0 2 0,0 2 0,0-4 28,0 2 0,-1 2 32,-2-2-22,2 2-16,-3-3 1,4 2-36,0-4 27,0 4 1,0-3-14,0 2 0,-1 2-1,-2-2 1,2 1-12,-2-1 6,2 2 0,1-4-6,0 2 6,0 2 7,0-7 0,0 7 0,-4-7 0,3 6 0,-2-4 0,2 4 0,1-6 0,0 7 0,0-7 0,0 7 0,0-8 0,0 8 0,0-4-15,0 2 6,0 2 1,-3-4 5,0 2 1,0 2 1,3-4 4,0 2-6,0 2 1,0-4 7,0 2-7,0 2 0,0-4-5,0 2 7,0 2 1,0-4 1,0 2-7,0 2 2,0-7 0,0 6-8,0-4 5,0 4 0,0-3-19,0 2 20,0 2 6,0-7 0,0 6-5,0-4 0,-3 3 13,0-3-8,0 4 2,3-6-4,0 3 1,0-2 2,0 1 1,0 3 0,0-3-4,0 4-3,0-6 1,0 6-20,0-4-5,-4 4 20,3-6-1,-3 3-2,4 0 4,0-3 0,0 6-9,0-4 5,0 4 17,0-6 1,0 6-4,0-4 1,0 4-4,0-6 0,0 6 4,0-4-3,0 4 0,0-3 2,0 2-1,0 2-2,0-8 1,0 7-1,0-4 0,0 4 0,0-3 0,0 2 0,0 2 0,0-7 0,0 7 0,0-7 0,0 6 0,0-4 0,0 4 0,0-3 0,0 2 0,0 2 0,0-4 0,0 2 0,0 2 0,0-7 0,0 7 0,0-4 0,0 2 0,0 2 0,0-7 10,0 7-10,0-7 0,0 6 1,0-4 1,0 4-2,0-6 1,0 6 16,0-5-15,0 5 0,0-3 15,0 2-15,0 2 1,0-4 18,0 2-1,0 2 3,0-7-15,0 7-4,0-7 0,0 6-17,0-4 25,0 4-13,0-6 0,0 6 8,0-4 31,0 4 0,0-3-32,0 2 5,0 2-2,0-3 1,0 0-27,0 3 33,0-3-37,0 0 23,0 3 1,0-4-19,0 2 12,0 2 3,0-3 0,0 0 1,0 3 0,0-4 19,0 2-9,0 2 1,0-5 25,0 3 7,0 2-45,0-3 0,0 3 4,0-2-3,0 2 1,0-4 0,0 2-3,0 2 1,0-4-1,0 2-5,0 2 2,0-7 1,-3 6 1,0-4 5,0 4-2,3-6 2,0 7-1,-4-7 0,3 6 1,-2-4 0,2 4-1,1-6-25,0 7 23,-4-7 1,3 6 2,-2-4-5,2 4 8,1-6-4,0 3 0,-3-1 2,0-1-8,0 5 1,3-6 5,0 3-2,0 0-14,0-3 15,0 3 1,-2-1-1,-1 0-16,2 4 8,-3-6 0,4 6-22,0-4 22,0 4 8,0-6 0,0 6-11,0-4 24,0 4-12,0-6 1,0 6 0,0-4 0,0 3 2,0-3 5,0 4-5,0-6 0,0 7-3,0-8 0,0 7 0,0-4 0,0 4 0,0-6 0,0 7-110,0-7-10,0 7-99,0-7 0,0 6 21,0-4-194,0 4 1,1-5-218,2 4 609,-2-4 0,4 2 0,-5-4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23:19:26.549"/>
    </inkml:context>
    <inkml:brush xml:id="br0">
      <inkml:brushProperty name="width" value="0.08547" units="cm"/>
      <inkml:brushProperty name="height" value="0.08547" units="cm"/>
    </inkml:brush>
  </inkml:definitions>
  <inkml:trace contextRef="#ctx0" brushRef="#br0">273 164 8264,'-5'-5'-1357,"0"1"727,2 4 594,2 0 0,-4 0 141,2 0-46,2 0 1,-3-1 66,4-2-65,0 2 8,0-3 1,0 4-33,0-4 46,0 3-60,0-7 14,0 7 0,0-4 44,0 2-19,0 2-99,-4-3 69,3 4-3,-3 0 15,4 0-25,0 4 0,0 1 10,0 4 0,-3 0-12,0 0 1,0 1-1,3 2 0,0-2 3,0 2 1,0-2-38,0 0 0,0-1 27,0 0 1,0 0-5,0 0 1,0-3-42,0 0-7,0-4 23,4 2 7,-3-4 1,6-4 5,-4-2 1,0-2 4,-3-1 1,3-1 0,0-2 0,0 1-2,-3-1 1,1-1 1,2 1 0,-2 0 2,2 3 0,-2 0 0,-1 0 1,0 3 115,0 0-105,0 4 12,0-6 143,0 7-78,0 5 0,0 2 14,0 6 1,0 2 8,0 1 0,-1-1-69,-2 1 0,2 1 29,-2 6 1,2-3-30,1 2 0,0-2 27,0-1 0,0 0-125,0 1 0,0-2 8,0-2 1,0-2-208,0-4 214,0 0 0,1-1-81,2-2 103,-2-2 0,4-8-14,-2-2 1,-2-5 50,2-1 0,1-4-39,-1 1 0,2 1 41,-2-2 0,-2-2-52,2-3 0,-2 0 1,-1 3 1,0-3 28,0-1 0,3 1-3,0 3 0,0 4 7,-3 2 0,0 2-18,0 1 17,4 4-23,-3 1 108,3 4 1,-4 4-84,0 2 1,-3 5 124,0 1 0,-1 4-105,1-1 1,2 2 114,-2 2 1,1-1-125,-1 0 1,2 3 8,-2 0 1,2-1-4,1-5 0,0 2-4,0-5 1,0 0-108,0-3 1,0-3 30,0 0-29,0-4 1,3 1 94,0-6 1,1-3-2,-1-6 1,-1 1-1,4-4 0,-3-2-12,3-4 0,-4 2 14,1-2 0,-2 1-7,-1-1 1,3 0-7,0-3 0,0 4 11,-3-1 0,0 2-39,0 1 0,0 3 24,0-1 0,0 8 6,0-1 2,0 6 0,0 0 0,0 6 0,0 6 115,0 6 0,-3 3-110,0 0 1,-1 4 73,1 2 0,2-1-37,-2 1 1,2-2 2,1 2 0,0-4-27,0 1 1,0-3-12,0-3 0,0-1-12,0-5 0,0 0-212,0 0 149,4-4 0,0-2 53,2-6 1,-1 0 7,-2-6 1,-1 1-6,4-8 0,-1 1 3,1-3 1,1-1-2,-4-2 1,3-1 9,-3-2 0,0 0-48,-3 3 1,1 1 39,2-4 0,-2 4 15,2-1 1,-2 5-22,-1 4 0,0 2 96,0 1-86,0 4 1,-1 2 2,-2 6 1,1 5 21,-4 4 0,3 4 7,-3 0 0,1 4 49,-1 1 1,-2 3 5,2-3 1,1 4-44,-1 0 1,4-3-9,-1-1 1,-1 1-85,1-1 0,0-1 80,3-4 1,0-3-151,0-4 1,3-3 43,0 0 0,1-4 28,-1 1 0,-2-3 22,2-3 1,1-2 0,-1-4 0,1-1 53,-1-2 0,-2 0-56,2-3 0,-2 0 20,-1-3 0,0 3-20,0 0 0,-3 0-3,0-3 0,-3 0 28,3 3 1,-3-1-3,3 4 0,-3 0 3,3 3 1,-4 1 5,1 2 1,1-1 19,-1 4 1,3 0-48,-4 3 80,1 0 1,-3 1-53,0 2 0,3-1 44,0 4 0,3-3-43,-3 3 0,4-3-3,-1 3 1,1-1 4,-1 1 1,2 2-3,-2-2 0,2-1-29,1 1 31,0 0 1,0 3-32,0 0 1,0-3 2,0 1 1,0-4-28,0 3 7,0-4 18,0 2 0,1-4 18,2 0 1,-1-2-10,4-4 1,-1 0 28,1-7 1,2-1-28,-2-1 0,1-1 31,-1 1 1,2-1-22,-1 4 0,-3-3 15,-1 3 1,1-4 37,-1 4 1,1 3 58,-1 3-65,-2 4-17,3-6 1,-4 11 6,0 0 0,-3 7-8,0 2 1,-3 5 4,3 2 0,-3-1 46,3 3 1,-2 1 8,2-1 0,2 1-81,-2 0 0,2-4-5,1 0 0,0-1-122,0-5 0,0 0 89,0-3 0,3-3-49,0 0 1,5-4 65,-2 1 0,-1-6-16,1-3 0,0-2 20,3-1 1,-3-4-5,0-2 1,-1-2 7,1-1 1,1 0 7,-4-1 1,3 1-36,-3 0 0,3 0 28,-3 0 0,0 1-5,-3 2 1,1-2-16,2 5 124,-2 0-89,3 3 0,-5 5 5,-2 4 1,1 5 43,-4 7 0,3 2 12,-3 5 0,3 2 112,-3 0 0,3 3-146,-3-3 1,3 1 0,-3 0 0,4-3 14,-1 2 0,2-2 2,1-1 1,0-1-71,0-2 1,0-1-320,0-5 292,0-4-103,4-1 1,1-5 107,4-2 0,-3-3 25,0-6 0,0-3-45,3-3 1,0-1 21,0-2 0,0 1-10,1-4 0,-4 3 8,0 0 1,-3-1 9,3 1 0,-3-2 24,3 5 0,-4-2-29,1 8 233,-2 0-175,-1 7 1,-1 3 101,-2 8 1,-1 4-116,-2 9 1,-2-1 161,2 0 0,1 3-72,-2 0 0,2 3 0,-1-3 1,-1 1-65,4-4 1,-3 0-7,3 0 0,-1 0-121,1 0 1,2-4 77,-2-1-348,2-3 227,5-1 0,-2-4 64,4-2 0,-3-6 18,3-3 1,0-5 62,3-1 1,-3-5-48,1 2 0,-1-3 5,3-3 1,-3 1 19,0-4 0,-1 3-7,1 0 1,1-1-8,-4 1 1,1-3 6,-1 3 1,-2 0 167,2 6-66,-2 2-27,-1 4 1,0 5-46,0 4 0,-1 5 10,-2 7 0,-1-1 143,-2 4 1,-1 2-129,4 4 1,-3-2 106,3 2 0,-3 1-90,3-1 1,-3 1-68,3-4 1,0 3 22,3 0 1,-3 0-97,0-3 0,0-4 46,3-1 1,1-3-182,2-1 0,-1-4 168,4-2 0,-3-2-28,3-1 0,-3-1 80,3-2 1,-1-5-60,1-4 1,2-5 119,-2 2 1,-1-2-104,1-1 1,-1-3 82,1 0 1,1-1-64,-4 0 0,1 3 2,-1-2 1,-2-1 14,2 1 0,-2 1-24,-1 4 119,0-1-122,0 7 90,0 1 1,-3 12-61,0 6 1,-4 7 68,1 3 0,-1-1 17,1 3 0,-2 2 15,2 1 0,-1-1-42,1 2 1,-2-4 6,2 3 0,1-4-54,-1 1 0,4 1 36,-1 0 1,2-5-172,1-5 0,0-2 79,0-1 70,0-4-100,4-1 1,-2-5-189,4-2 1,-3-3 253,3-6 1,-4-2 4,1-4 0,1 3 12,-1-1 0,0 1-29,-3-3 1,0 0 87,0 0 1,0 0-58,0 0 0,-1-4-8,-2 1 1,1 1 1,-4 5 0,3-1-4,-3 4 0,1 0 60,-1 3-25,-2 4 0,3 1-28,-5 4 0,4 0 7,0 0 63,4 4-51,-6 1-10,7 4 1,-4-1-30,2-2 1,2 2-7,-2-2 0,2-1 16,1 1 0,0 0-4,0 3 1,3-3-18,0 0 1,1 0 20,-1 3 0,-1-3-3,4 0 1,-1-3-8,1 3 0,2-4 5,-1 1 25,1-1 1,1-4 2,0-1 0,0-2 3,0-4 1,-3-1-20,0-2 0,-1 1 25,1-4 0,1 3-25,-4-3 1,0 3-1,-3-3 0,3 0-19,0 0 1,0-1-5,-3 4 1,0 0 11,0 3 1,0 3-22,0 0-43,0 4 51,0-2 108,0 12 1,0 2-93,0 8 1,0-3 153,0 0 1,0 3-53,0 4 1,0-1-34,0-3 1,1 0-39,2 0 1,-2 0-2,2 1 1,-1-5-110,1-2 0,-2 1 162,2-1-189,2 0 1,-3-4 18,4-2-77,-4-2 139,3-4 0,-5-1 53,0-2 0,0-2-36,0-4 1,0-1 4,0-2 0,0 1 3,0-4 0,0 0-2,0-4 1,0 1 8,0 0 1,0 0-40,0 0 0,0 0-116,0 0 1,0 2 143,0 1 8,0 4-36,0-2 17,0 4 155,0 4 0,0 6-124,0 8 1,0 1 162,0 5 1,0 3-56,0 4 1,0 2-56,0-3 1,0 3-59,0-3 0,1 3-5,2-2 1,-2 0-97,2-1 1,1-2 126,-1 2 1,1-6-110,-1-3 0,-1-1 72,4-2 1,-3-1-253,3-2 247,-4-2 1,5-8-5,-4-2 0,3-5 26,-3-1 1,3-5 5,-3 2 0,0-2-36,-3-1 0,0 0 13,0 0 1,0 0 18,0-1 0,0 0 18,0-2 0,-3 2 5,0-2 1,-1 3 16,1 3-19,2-3 1,-4 9-59,2 0-15,2 0 1,-3 9 37,4 0 0,0 5 2,0 7 0,-3-1 62,0 5 1,0-1-51,3 3 0,0 0 81,0 0 0,0-3-72,0 0 1,0 0-39,0 4 1,3-2 0,0-2 0,1 1-2,-1-4 0,-1 0-24,4-3 0,-3-1-14,3-2 0,-3 1 8,3-4 31,-4 0 1,5-7 7,-4-2 0,1-2 8,-1-1 1,-2-4 3,2-2 0,1 1 5,-1-1 1,0 0 6,-3-3 1,0-1-19,0 1 0,0-3 4,0 0 0,0 0-61,0 3 1,-3 0 52,0 3 1,-1 2 118,1 4-115,2 4 1,-6 2 0,4 6 0,-3 6 68,3 6 1,-3 2 9,3 2 0,-1 2-25,1 0 0,2 0 14,-2-3 0,2 0-70,1 1 1,3-1 40,0 0 0,1-4-146,-1-2 136,2 2 0,4-4-123,0 2-2,0-2 30,0-5 1,0-1 28,1-4 16,-5 0 0,2-4 19,-4-2 1,1-5 1,-1-1 0,-2-3 25,2 3 1,-2-4-35,-1 1 1,0 1 30,0-2 1,0 1-26,0-3 0,-1 1-1,-2 2 0,1-1 28,-4 4 1,4 0 23,-1 3-23,-2 4-8,4 1 1,-7 5-19,5 2 0,0 5 11,3 4 0,0 4 57,0-1 1,0 2-43,0 1 0,0 0 4,0 1 1,0-4-24,0 0 1,3-1-3,0 1 0,4 1-73,-4-4 1,4 0 83,-1-3 1,-1 0-168,1 1 0,-3-5 142,3-2 0,-3-2-45,3-1-7,-4 0 1,5-1 4,-4-2 1,0-2 52,-3-5 0,3 0 16,0-2 0,0 1 36,-3-4 1,0 3-60,0-3 1,0 0 8,0-3 0,-1-1 10,-2 1 0,2 3-3,-2 0 1,2 4 56,1-1 5,-4 6-64,3 2 1,-6 9 1,4 4 1,-1 7 110,1 5 0,2 3-98,-2-2 0,1 0 46,-1-1 0,2-3-40,-2 0 0,2 0-36,1-3 1,0-1-6,0-2 1,3-2-213,0-1 48,4 0 174,-2-4 1,1-1-92,0-4 1,-3 0 64,3 0 1,-4-5 56,1-4 1,1-1-70,-1-5 1,0 3 98,-3-4 0,3 2-59,0-1 1,0-2 12,-3 2 1,0-2-10,0-1 0,0 1 2,0 1 0,0 3 46,0 4 0,0 3-54,0 0 27,0 4-19,0 10 0,-1 3 123,-2 10 0,2-1-33,-2-2 0,2 0 19,1 0 0,0-1-101,0-2 1,0 1 1,0-4 1,0 1-4,0-4-10,0 4 1,1-4-129,2 0 0,-2-3-47,2-3 115,2-2 0,-3 2 50,4-6 0,-4-2-6,1-4 0,1-3 8,-1 0 0,1-3 8,-1 2 0,-2-3-58,2 1 0,0-2 5,0-1 1,-2 3 37,2 0 0,-2 4-24,-1-1 154,0 1-91,0 6 1,0 2 4,0 6 1,0 3 6,0 7 0,-3 1 100,0 4 1,-4 0-4,4 0 1,0-1-91,3-2 1,-3 1-26,0-3 1,0 0-50,3-1 0,0-2-13,0 2 1,0-5 26,0-1 1,3-3-119,0 3 0,1-4 116,-1 1 1,-2-3-18,2-3 0,2-2 32,-2-4 1,3 0-23,-3 0 0,0-1 43,-3-2 0,3 1-21,0-5 1,0 5 9,-3-1 1,0 2 23,0 1 0,0 0 36,0 0-13,0 4 10,0-3-30,0 7-18,0 5 1,0 3 36,0 8 1,0-4-32,0 1 1,0-1-3,0 1 0,0-1-10,0 1 1,0-2-4,0-1 0,3-3-41,0 0 1,0-3-3,-3 3 1,0-3-37,0 3-28,4-4 100,-3 2-17,3-8 1,-4-1 39,0-4 0,0 0-26,0 0 0,0-3 5,0 0 0,0 0 25,0 2 0,0 1-18,0 0 0,0 0 114,0 0 0,-1 4-95,-2 2-19,2 2 0,-6 5 14,4 2 0,-3 6 103,3 3 1,-3 3-87,3 0 1,-3 1 3,3 2 0,-5-2-37,2 2 1,1 0-6,-1-2 0,4 1-120,-1-5 0,-1-2 141,1-1 0,0-5-586,3-1-32,0-4 12,0 2 313,0-4 1,0-4-318,0-2 592,0-2 0,-4-1 0,-1 0 0</inkml:trace>
  <inkml:trace contextRef="#ctx0" brushRef="#br0" timeOffset="538">627 200 7577,'0'-5'-1618,"0"1"1704,0 0-50,0 3-4,0-7 15,0 7 205,0-7-198,0 7 0,0-3 159,0 0-134,0 3 77,0-3-68,0 4 39,0-4-67,0 3 1,0-4 58,0 2-42,0 2 1,0-4-60,0 2 0,-1 2 25,-2-2 0,1-1 6,-4 1 0,3-3-59,-3 3 0,0-4 1,-4 2 4,-2-4 0,2 2-12,-2 1 0,-1 0 3,0-3 0,-2 3 22,3 0 1,-4 3-128,1-3 1,1 4-3,-1-1 0,1 2-375,-1 1 496,-3 4 0,4 5 0,-4 5 0</inkml:trace>
  <inkml:trace contextRef="#ctx0" brushRef="#br0" timeOffset="6114">300 309 8333,'-9'5'-2112,"4"3"2067,-4-7 1,7 6 6,-4-4 210,4 0-30,-6 1 0,6 0 0,-3 4 36,1-2 0,1 3-83,3 3 0,-3 5 4,0 1 0,0 5 12,3 7 0,-3 3 4,0 3 0,0 4-95,3 3 1,-1 4 76,-2 1 1,1 4-178,-4-4 1,3 0 89,-3-6 0,1-6-120,-1-6 1,-1-2 79,4-4 1,-3-6-65,3-6 28,-4-6 20,6-2 1,-3-5-63,4-2 0,0-3 87,0-6 0,3-2-130,0-4 1,4-4 97,-1-3 0,-1-1-14,1-1 0,-1 0 32,1 0 0,1-1 0,-4 1 1,3-3 9,-3 0 0,3-8-19,-3 2 0,3-6 99,-3-1 1,4 2-89,-1-1 1,-1 1 115,1 2 0,-3 9-96,3 12 0,-3 5 4,4 7 0,-5 3 93,1 6 0,-2 2 154,-1 4 1,0 4-7,0 2 0,0 6-125,0 3 1,0 2 103,0 2 1,-1 3-117,-2 2 0,1 5 52,-5 2 1,4-1-94,-3-3 0,3 6 4,-3 3 0,0 0-11,-3 4 0,-1 1-125,-2 2 1,1-1 64,-4 3 0,4-8-167,-1 2 1,2-9-48,1-2 1,2-9 21,1-7-265,4-10 315,-2-3 0,7-13 37,0-4 0,4-1 58,0-5 1,-2-4 106,1-5 0,0-4 17,3-2 0,-1-2-71,-2-4 1,2-1 109,-2 1 1,2-5-125,1-5 0,0 0 80,0-5 1,0-6-45,0-6 1,3-6-6,1-6 0,2 5 33,-3 0 0,3 14 3,-3 8 1,0 10 87,-3 11-117,0 12 0,-1 8-16,-2 10 0,-2 2 24,-4 4 1,0 4 142,0 2 0,-1 4 1,-2 6 0,-2 4-35,-4 10 0,0 3-50,0 3 1,0 4 11,0 3 0,-3 3-102,0 6 0,-3 1 92,3 11 0,-5 1-474,2 8 1,-2 2 266,-1 3 1,4-8-182,2-1 0,6-12-6,3-12 0,2-8 164,1-10 1,1-13 32,2-11 1,2-7-19,4-8 0,0 0 128,0-6 1,0-2-112,0-7 0,-1-5 250,-2-4 0,2-6 127,-2-6 0,2-2-44,2-5 1,2-2 27,0 0 1,0-6-136,-3 0 1,0-2-56,0-4 0,0-2 6,0-4 1,-1-10-60,-2-5 0,2 1-37,-2 4 0,-1 9-62,1 6 0,-1 14 123,2 17 0,-3 13-10,-4 17 1,1 5-12,2 7 1,-2-1 4,2 4 0,-2 4 56,-1 5 1,-4 8 16,-2 4 0,-2 10 111,-2 6 1,1 4-159,0-2 0,0 2 26,0 4 1,0 4-13,0 2 0,0 5-165,0-1 1,3 0-17,0 0 0,1-1-164,-1-5 1,-1-8 120,4-11 1,1-12-129,5-12 0,-1-7 129,4-8 0,0-8 43,3-10 0,-3-6 133,0-9 1,0-5-143,3-1 0,0-6 378,0-4 1,0-4 23,0-1 0,1-8 42,2 2 0,-1-5-160,1-1 0,-2-3-19,-1-9 0,0-6-402,0-6 0,0 0 354,0 5 0,-3 5-97,0 7 0,-1 9 108,1 15-134,-2 17 1,-4 23 58,0 12 1,0 8-11,0 8 0,-1 10 64,-2 7 1,-2 12 17,-4 9 1,0 8 55,0 4 0,-3-2-19,0-4 1,0 1-110,3 2 0,0 7 48,0 0 0,0-5-222,3-7 0,-1-8 35,4-4 1,0-8-104,3-11 1,1-7-85,2-17 17,2-4 0,4-9 230,1-2 0,-4-3-45,0-6 0,-1-8 271,1-7 1,2-7 64,-2-5 0,2-9-119,1 0 0,3-6-115,0-3 0,0 1 201,-3-5 1,0-3-164,0-6 0,1-8-188,-1-6 0,-3 5 82,0-3 0,-3 14 103,3 10 0,-4 15 46,1 19 1,-2 15-62,-1 15 1,0 8 95,0 10 1,-3 5-91,0 11 1,-4 2 91,1 6 0,-2 4-48,-1 5 0,-1 0-1,1 3 1,0 0 5,0 0 1,3 2-6,0-5 1,1 5 81,-1-2 1,-1-5-105,4-4 1,0-6-224,3-5 0,0-5 64,0-8 0,1-9 109,2-6 1,-1-6-150,4-6 1,-3-1-204,3-2 0,-1-6 317,1-6 0,2-3-63,-2-3 0,2-7 190,1-9 1,1 0-100,-1-5 0,0-2 84,0-4 1,0-3-26,0-7 1,0-2-25,0-7 1,-3-1-7,0-5 0,-4-4-17,1-1 1,-1 7-98,1 8 1,-2 17 69,2 19 83,-2 12 1,2 20-71,0 10 1,0 11 196,-3 11 0,-3 5-42,0 9 1,-4 2 91,1 7 0,1-2-148,-1 2 0,1-1 24,-1 4 1,-2-5-138,2 2 1,1-2 121,-1-1 0,0-1-303,-3 5 1,1-6 86,2 0 1,2-10-160,4-9 0,0-7-331,0-8 325,0-10 1,4-8 180,2-12 1,2-5-12,1-7 0,0-3 206,0-3 0,-3-4-148,0-2 0,0-9 298,3 0 0,-1-7-69,-2 3 0,2-5 0,-2-1 1,-1-8-43,1-3 1,-3-8-93,3-2 0,-3-3-104,4-6 0,-4 3-13,3 3 0,-1 9 66,1 13 1,2 14 16,-2 12 1,-1 10-59,1 12 0,-4 6 119,1 6 0,-2 3 7,-1 3 0,0 10 39,0 5 1,0 11 186,0 4 0,-3 8-23,0 7 1,-3 2-26,3 1 0,-3 2-189,3-5 1,-4 5 91,1-2 1,1 9-256,-1 0 0,0 1 12,-4-7 1,4-3-135,0-3 0,1-6 94,-1-6 1,2-12-135,4-9 1,1-11 106,2-7 1,-1-4-90,4-2 0,-4-1 323,1-2 1,1-4-118,-1-5 1,3-6 62,-3-6 0,5-3-37,-2-3 1,1-6 122,-1-3 1,2-7-81,-2 0 0,1-2 128,-1 0 1,2-4-141,-2-5 0,-1-10 0,1-5 1,-4-4-315,1 0 0,-1 4 246,1-1 0,-2 8 16,2 10 1,-2 13-4,-1 18 81,0 10 0,-1 12 2,-2 8 0,1 0 11,-4 6 1,3 3-1,-3 3 0,3 5 302,-3 8 1,3 2-103,-3 6 1,4 2-107,-1 5 1,2 2-5,1 1 0,0 0-94,0-1 1,0 3 15,0 3 1,0 7-55,0-1 1,-1 4-139,-2-7 0,2 2 68,-2-2 1,-1-7-140,1-1 1,0-5-123,3-8 1,0-1 83,0-8 1,0-8 40,0-4 54,0-8 1,3-4-31,0-6 0,3-3 51,-3-6 0,1-6-8,-1-6 0,-1-4 297,4-2 1,-3-2 65,3-4 1,-4-4-40,1 1 1,1-5-124,-1-2 0,0 1-44,-3-3 0,0-3-24,0 0 0,0-5-2,0-4 1,0 7 3,0-5 0,0 12-8,0 0 0,0 10-13,0 0 1,3 7-6,0 1 1,0 8 35,-3 5 1,1 3-19,2-3 0,-2 3 80,2-3 1,-2 3-70,-1-4 1,0 0-5,0-5 1,0 6 15,0 0 1,3 4 27,0 2 22,0 4 1,-3 3 3,0 8 0,0 5 95,0 10 0,0 8-127,0 11 0,0 1 50,0 7 0,0 2 5,0-2 1,-3 4 5,0 0 0,-1-3-55,1 0 1,2 0-2,-2-1 1,-1 5-16,1-2 0,-3-5-14,3-4 1,-1-1-204,1-2 1,2-2 131,-2-4 1,2-5-165,1-1 1,0-7-41,0-8 0,0-2-29,0-1 194,0-4 1,0-2-35,0-6 0,0-2 82,0-4 0,3-7-4,0-2 1,0-7 135,-3 1 0,3-6-90,0-3 1,3-4 107,-3-2 1,1-2-122,-1-5 1,-1 0-7,4-2 1,-3 0 30,3-3 0,-3 3-3,3 0 0,-1 3-14,2 2 0,0 10-3,-4 6 1,3 6-22,-3 0 1,3 1 17,-3 2 0,3 3 25,-3 0 1,0 1-13,-3-1 0,0-1 2,0 4 1,0-4-4,0 4 1,0 0 0,0 3 1,0 0 35,0 0 0,-1 4 51,-2 2-73,2 2 9,-3 1-153,4 0 121,0-4 39,0 3 1,0-4 34,0 2-24,0 2 7,0-7 88,0 7-98,0-3-17,0 4-27,0 4 1,0 1-2,0 4 0,-1 1-4,-2 2 0,2 1-10,-2 2 0,2 2 24,1-1 0,-3 4 49,0 1 0,0 4-51,3-1 0,-3 7 36,0 2 1,-1 3-3,1 3 0,2 7 6,-2 5 0,-3 0-37,0 0 0,1-1 4,-1 2 1,3-1-13,-3-5 1,4-7-5,-1-9 0,2-6-137,1-3 0,0-2 141,0-4 0,0 1-150,0-4 0,0 0-3,0-3-20,0 0 88,0-4 31,0-1 0,0-5 43,0-2 1,0-6 15,0-6 0,0-3 64,0-3 0,0-2-89,0-5 1,0 0 69,0-2 0,0-3-62,0-7 0,-3 2 2,0-4 1,-1-2-71,1-4 0,1-8-18,-4-7 0,-1-5 19,-5-4 0,2-1-126,-2 1 0,-1 2 135,1 1 1,-4 12-4,4 6 0,0 12 159,3 12 0,0 12-93,0 9 0,3 6 140,0 6 1,0 4-125,-3 8 0,-1 9 20,-2 3 0,1 8 72,-5 4 0,5 8 139,-1 4 0,1 6-125,-1 6 1,5 0 93,-2 3 1,3-2 31,0 2 0,-1 2-133,4 5 0,-1-9-160,1-3 1,2-7 110,-2-12 0,1-1-13,-1-8 0,2-8-48,-2-4 1,2-7-277,1-5 121,0-2-160,0-5 78,0-1 199,0-16 0,0 0-14,0-13 1,0 1-16,0-3 0,0-7-2,0-3 1,0-5 18,0 0 1,0-4-5,0-2 0,0-3 9,0-7 0,-4-1-4,-3-5 0,2-2-5,-1-1 1,3 6-50,-3 6 204,4 13 0,-2 20 18,4 16-96,-4 28 1,2 8 32,-4 18 1,0 0 22,-3 0 1,0 7 153,0 5 1,3-1-112,0-2 0,0 0 50,-3 0 0,1 1-152,2 3 0,-2-4-5,1-5 0,-1-6-4,-1-4 0,0-6-25,0-6 1,3-6-44,0-15 8,4-2 1,-2-8-95,4-2 1,0-3 78,0-6 1,3-6 8,0-6 0,3-6 20,-3-4 1,1-1 30,-1-1 0,-2-2-77,2-1 0,-1-5 0,1-5 0,-2 0-39,2 1 1,-5-3 73,-1-3 1,-4-4-105,1 1 1,1 4 86,-1 8 1,4 12 166,-1 9-107,2 8 0,1 7 132,0 9 1,-3 1-201,0 6 69,0-5 335,-1 2 102,3-4-288,-7-4-53,7 3 97,-3-8-189,0 8 1,3 5-6,-2 9 1,2 5 23,1 6 1,-3 4-15,0 8 1,0 1 9,3-1 1,-1-3-2,-2 1 1,2-3-30,-2-1 1,-1-1 31,1-8 1,0 0-30,3-6-120,0-2 61,0-8 1,0-6 58,0-8 1,4-2-14,2-7 0,-1 0-27,1-6 1,-3 1-9,3-1 0,-1-2-8,1 1 0,-2-1 35,-4-1 0,1 1-31,2 2 1,-2-5 50,2 5 0,-2-3 2,-1 6 0,0 4 30,0 5 8,0 6 1,0 3 114,0 6 1,-3 3-141,0 6 0,-1 3 157,1 6 0,1 2-128,-4 4 0,3 2 127,-3 1 1,3-2-85,-3 2 1,0 0 8,-3 0 1,1 3-4,1 6 0,-4 2-3,2 1 1,-2 3-72,2 1 0,0-1-12,0 3 0,-3-6-80,0-6 1,0-4 122,3-4 0,0-4-154,0 0 0,2-8 23,1-1 0,3-4-29,-3-2-71,4-4 93,-2-1 0,4-5-130,0-2 1,0-5 95,0-4 1,3-7 92,0 1 1,4-6-50,-1-1 1,3-2 137,0-3 0,0 5-42,0-2 0,0 2 13,0 1 0,0 2-31,0 4 0,-1 1 27,-2 2 115,2 2-128,-3 8 1,3 3 80,-2 8 0,-2 1-77,-4 8 1,0 0 137,0 3 0,-3 4-25,0 2 1,-4 3 64,1 0 1,1 1-113,-1 2 0,0 1 10,-3 3 1,0 1-46,0-2 0,0 0 49,0 0 1,3-4-174,0 1 1,1-6 146,-1-2 0,2-7-289,4-3 135,0-6 0,0-7-70,0-8 0,4-5 140,2-7 1,2-3 1,1-3 1,-3-3-21,0 0 0,0-5 4,3 2 0,0-1-25,0 1 0,0-3 25,0 3 1,-1-4 63,-2 0 1,2 4-32,-2 9 0,1 5 54,0 4-41,1 4 4,-7 2 0,3 9 19,-4 6 1,0 6 104,0 3 1,-3 5 63,0 1 0,-3 4-91,3 0 1,-5 3 3,2-1 1,1 2-38,-1-5 0,1 3-28,-1 0 1,-1-1-49,4-2 0,-4-1-13,1-1 1,2-6-223,1 2 170,2-2-298,1-6 200,0-2 40,4-24 1,1 3 60,4-14 0,0 2 29,0-3 0,0-2-18,0 0 0,2-4 5,1 0 0,-2 2-15,2-1 0,-2-4 20,-1-2 0,-1 5 64,-2 7 0,1 5-97,-4 6 135,0 7 1,-3 7-92,0 8 0,0 8 246,0 11 0,-3 2-75,0 3 1,-4 1 70,1 3 1,1 0-113,-1-4 0,1 3 15,-1-2 0,-2-1-92,2-3 0,1 0 64,-1 1 1,3-5-83,-3-2 0,4-9-70,-1-3-133,2-6 1,2-1 123,2-8 0,-1-4-75,4-8 0,0-4 108,3-3 0,1-4-1,2-1 0,-2-4-20,2 0 1,-1-2 3,1-3 0,-2-2 23,2-5 0,2-4 34,-2-5 1,1-3 22,-1-6 1,-2-5-45,2-1 1,1-2-10,-1 5 1,0 1-11,-3 2 0,0 13 9,1 5 1,-2 15-98,-2 7 102,2 12 1,-6 4 135,4 8 0,-4 8-31,1 4 1,-2 10 72,-1 8 0,-4 8-36,-2 10 1,1 6 175,-1 7 1,0 2-5,-3 4 0,0-6-174,3 3 1,-2-4-168,2 1 0,2-2 178,1-1 1,-1-8 0,1-1 1,0-11-186,3-8 0,3-10-257,0-5 1,4-8 67,-1-4 0,2-3-33,1-3 0,-2-6 184,3-6 1,-6-6 9,5-3 0,-2-6 185,2-4 1,3-2-110,0-3 1,-1 1 120,-5-5 0,2 1-35,-2-3 0,1-6-39,-1-3 0,1-6-50,-4-6 0,1-3-3,-1-3 0,-2-1-32,2 0 0,0 15-374,0 10 437,-2 13 1,3 22-59,-4 10 1,0 8 155,0 10 1,-4 7-97,-3 11 1,-1 5 217,-1 10 0,0 1-84,0 5 1,1-1 41,2 4 0,-2 3 32,2 0 1,-2 0-58,-1 0 0,1 1-223,2 2 1,-1-3 170,4 1 1,-3-9-255,3 0 1,-1-10 135,1-6 0,2-4-407,-2-8-76,2-6 224,5-9 1,1-9 202,4-6 1,-3-7-5,0-5 1,-1-5 132,1-8 1,2-2-150,-2-6 0,2-3 180,1-3 1,2-1-86,-2-3 0,5-4 79,-5-5 0,1-3-85,-3 0 0,1-6 14,-2-6 1,1-1-37,-1-2 1,2 11-33,-2 13 114,-2 15 1,0 20-80,-4 14 131,0 22 1,0 6-42,0 14 0,-3 4 146,0 2 0,-4 5-134,1 4 0,-2 0 118,-1 1 0,1 2-82,2 1 0,-2-1-18,5-2 1,-4 2-122,1 1 0,2 1 66,1-5 1,-1-3-310,1-12 0,0-8-244,3-9 259,4-7 1,1-6 84,4-6 0,-3-6 3,0-3 0,1-6 231,2-4 1,-2-8-105,2-3 0,-2-9 66,5 0 0,-2-7-81,-1 1 1,0-2 186,0-2 1,-3 1-139,0-1 0,-1-6 47,1-2 1,-2 2-48,-4 7 1,0 10-7,0 10 0,0 13 29,0 15 0,-1 18-4,-2 16 0,1 13-120,-4 8 0,1 2 96,-1 1 1,-1-4-177,4-6 1,-3-2-101,3-7 1,0-1 273,3-7 0,0-5 0,0-11 0</inkml:trace>
  <inkml:trace contextRef="#ctx0" brushRef="#br0" timeOffset="6972">700 1363 6769,'1'9'217,"2"0"0,-2 0-97,2 0 1,1 0-120,-1 0 0,3 0-7,-3 0 1,1 0-17,-1 0 0,-2 0-349,2 0-20,2-4 0,-3-1 391,4-4 0,-4 0 0,2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23:19:38.239"/>
    </inkml:context>
    <inkml:brush xml:id="br0">
      <inkml:brushProperty name="width" value="0.08547" units="cm"/>
      <inkml:brushProperty name="height" value="0.08547" units="cm"/>
    </inkml:brush>
  </inkml:definitions>
  <inkml:trace contextRef="#ctx0" brushRef="#br0">599 428 6414,'-5'0'295,"1"4"-198,4-3 2,0 3 42,0-4-56,0 4 7,0-3-53,0 7 1,0-6-5,0 4 1,0-3 42,0 3-54,0 1 1,3 2-2,0 0 0,0 0-36,-3 0 1,0-3 74,0 0-114,0 0 0,3 3 49,0 0-21,0-4 6,-3 3-20,0-7 36,0 3 1,0-5-11,0-2 0,0 1 12,0-4-4,0 0 1,0-3 1,0 0 0,0 0 0,0 0 1,0 0-2,0 0 31,-4 0 1,3 0-24,-7-1 2,7 5 93,-7 1-93,7 4 0,-3 4 160,4 2 1,-3 4-57,0 2 0,0 2 11,3 4 1,0 3-67,0 0 1,0 5 8,0 2 0,0-1-35,0 3 0,3-2-7,0 0 1,1-1-101,-1 0 1,-2-4 119,2-2 0,1-3-119,-1-2 0,0-2-5,-3-2-21,4-6 57,-3 2 21,3-8 0,-3-4 12,2-2 0,-2-3 2,2-3 0,1-1-76,-1-3 0,1-1-8,-1 2 1,-2-2-82,2-1 0,-2-1 126,-1-2 1,0 1 16,0-1 0,0 5 47,0 1 1,0 0 8,0-3 1,-3 4-4,0 2 1,-1 4 15,1 2 1,2 3 44,-2-3 219,-2 4-191,4-2-66,-3 8 1,1 1 20,0 4 0,0 4-25,3-1 1,0 4 166,0-1 1,0 3-139,0 3 0,0-1 8,0 5 1,0-1-37,0 3 1,1-3 0,2 0 1,-2 1-95,2 2 1,-1-3 56,1 0 1,-2-1-19,2 1 0,1-1-5,-1-5 0,0-1-28,-3-2-35,4-2 30,1-4 1,1-4-13,0-2 0,-3-2-129,3-1 1,-4-1 55,1-2 1,-2-2 76,-1-4 0,3-1 59,0-2 1,0 2-11,-3-2 0,0-1 14,0 1 0,-3-5-14,0 2 0,-3-2 11,3-1 1,-3-3-21,3 0 0,-1 3 8,1 2 0,2 2 23,-2-1 0,2 2-40,1 4 47,-4 0 1,3 5 32,-2 4 0,2 5 8,1 7 1,0 5-1,0 4 0,0 8 140,0-2 1,0 2-104,0-2 1,0 2-45,0 1 0,0-2-26,0 2 0,0 1 44,0 0 0,1-1-149,2-3 1,-2 0 132,2 1 1,-2-2-28,-1-2 0,0-2-34,0-4 1,0-4-58,0-2-42,0 3-4,0-5 33,0-1 50,0-5-191,0-12 1,-1 1 116,-2-8 0,2-1 67,-2-2 1,2-1-53,1-2 1,0 1-10,0-4 1,0-1 38,0-2 0,3 3 8,0 0 0,0 3 91,-3-4 0,3 5-64,0-1 1,0 3-7,-3 3 84,4 2-12,-3 8 1,3 3 139,-4 8 0,0 4-94,0 8 1,0 4 89,0 2 0,-1 3-134,-2 0 1,2 0 24,-2 0 0,-1-1-25,1-1 1,-1 1 14,1-2 1,1 2-23,-4 1 0,1 0-29,-1-3 0,-1-2-10,4-4 1,-4 0-25,1 0 0,2-3-97,1-3 158,2-6-379,1-2 271,0-4 1,0-4 47,0-2 0,0-5-9,0-2 0,0-3 19,0 1 0,0-5-21,0-1 1,1-1 9,2 1 1,-1-3-109,4-3 1,-3 3 97,3 0 1,-3 4-10,3-2 1,-1 7 6,1 3-19,-2 2 5,0 5 0,-3 3 52,2 8 0,-2 2 9,-1 10 0,-1-2 128,-2 6 1,1-2-55,-4 1 0,3-2 11,-3 2 1,3-2 28,-3 0 1,1-1-82,-1 0 1,-1-1-49,4-2 0,-4 2 10,1-2 0,-1-1-13,1 2 0,-2-5 15,5 1 0,-4-5-7,1-1 0,1-4-37,-1 1 1,3-2 24,-3-1 0,4-1-78,-1-2 1,-1-2 66,1-4 0,0 0-2,3 0 1,0 3-2,0 0 0,0 3 0,0-4 1,0 4-45,0-3-5,0 4 35,0-2 153,0 4-109,4 0 11,-3 0 15,7 0-26,-3 0 1,1 0 25,0 0-25,0-4 0,3-2-17,1-6 0,-1 1 7,0-4 0,0 0 0,0-3 0,0-4 5,0-3 1,0-1-54,0-1 1,-1-1 20,-2-3 1,1-1-8,-4-4 1,3 3-14,-3-1 0,0 2-12,-3-1 0,0-2 60,0 1 0,0 7-57,0 3 116,0 8-49,0 7 17,0 5 65,0 16 1,-3-4-90,0 10 1,-1-1 155,1 4 1,1 3-85,-4 3 0,4 4 51,-1 2 1,-1-1-49,1 2 0,0-2 22,3 1 0,0 3-95,0-3 1,0 1-3,0-1 1,0-1-162,0-5 1,0-1 117,0-2 0,1-3-157,2-6 0,-1-1 47,4-5 1,-3-4 32,3-2 0,-3-2 41,3-1 1,-4-1-22,1-2 0,1-3 74,-1-6 0,3-3 127,-3-3 1,2-3 23,-2 0 0,-1-4-88,4 1 1,-4-4 25,1-2 1,-1 1-49,1-4 0,-2-1-126,2-2 0,-2-4 79,-1-3 1,0-1-10,0-1 1,0-2 3,0 5 0,-1 1-19,-2 10 1,2 9 0,-2 7 51,2 4 1,0 11 66,-2 6 0,2 6-86,-2 6 0,-1 5 232,1 1 1,-4 3-58,4 3 1,-1 0 38,1 7 1,2-6-121,-2 5 0,2-1 25,1 1 1,0 0 24,0 0 0,0 1-179,0-1 0,0-4 152,0-2 1,3-1-116,0-2 0,3-7-354,-3-2 0,2-7 134,-2-2 1,-1-1 84,4-5 56,-4 0 0,3-6 2,-2 0 0,-2-5 243,2-1 0,-1-1-126,1-5 0,-2 0 61,2-3 1,1-1-90,-1-3 1,0-1 41,-3-4 1,1 0-65,2 0 0,-2-5-99,2-1 0,-2-3 61,-1-3 0,-1 0-23,-2-3 0,2 5 35,-2 0 0,2 10-68,1 9 208,-4 8 1,2 14-90,-4 8 0,4 8 215,-1 4 1,-1 7-55,1 2 0,-1 2 94,1 1 0,2-2-158,-2-1 0,2-4 23,1 1 0,0 0-67,0 0 0,0-3-25,0 0 1,1 0 18,2-6 0,-2 0-129,2-3 0,1-1-72,-1-2 1,3-5 94,-3-4 1,1-4-241,-1 1 233,-2-2 1,4-2 49,-2-2 0,-2-2 21,2-4 1,1-4 1,-1-2 1,3-2 41,-3-1 1,3-1-66,-3-3 0,1 3 28,-1-2 1,-2 2-27,2 1 1,1-1-8,-1-2 0,0 0-15,-3-3 0,0 4-15,0-1 1,0-1 37,0 1 1,-3-1-5,0 4 1,-3-3 8,3 0 1,-3 0-13,3 3 0,-4-4-20,1 1 0,1 0 18,-1 3 0,0-3 2,-3 0 1,0-4 0,0 4 0,0 0-1,0 3 1,2-3 10,1 0 0,4-1-2,-1 4 1,-1 1-11,1 2 0,0-4 6,3 4 1,0-3-15,0 6 1,0-1 74,0 4 14,0 0-13,0 4 1,0 2 12,0 6 0,0 6-9,0 6 1,0 7 98,0 2 1,0 6 33,0 3 0,1 3-123,2 0 1,-2 0 178,2 0 0,-1-2-152,1-1 1,-2-1-3,2 1 1,1-2-40,-1-7 0,2-2-87,-2-4 0,-1-2 58,4-4 1,-3-3-293,3-9 174,-4 0 0,5-2 60,-4-1 1,0-3 20,-3-6 0,3 1-13,0-4 1,0 0-31,-3-3 0,0-1 5,0-2 1,-1 1-7,-2-1 1,1-1 14,-4 1 0,1-3-2,-1 3 1,-2-5 28,2 2 1,-2-1-17,-2 1 1,4-2 6,0 1 1,1 3-18,-1 1 1,-1 3 114,4 3 1,-1-1-39,1 4 0,2-1 47,-2 4 57,-2 0-126,4 0 163,-3 4-150,4 1 1,0 5-26,0 2 0,0 2 28,0 4 0,0 4 19,0 3 0,3 2 34,0 3 0,1-1 3,-1 4 1,-1-4-49,4 1 1,-3-1 2,3-2 0,-3 0 46,3 0 1,-3-3-32,3 0 1,-3-4-72,3 1 0,-3-4 106,4-2-100,-5-4 0,3 2 27,-2-4 1,-2-4-1,2-2 0,-2-6-32,-1 0 0,0-4 3,0 1 1,0-2-70,0-1 0,0 0 89,0 0 1,-1-1-156,-2 1 1,-1-3 87,-2 0 1,-3-3-8,3 3 1,-2-4 43,-1 4 0,3 0-5,0 3 1,1 4 32,-1 2 1,-2 2 12,2 1 0,1 4 161,-1 2-204,4 2 127,-2 1-160,4 0 76,0 4-10,0 1 1,0 5 145,0 2 0,3-1-141,0 4 1,3 0 116,-3 3 1,3 0-98,-3 1 0,4-2-10,-1-2 0,-1 2-4,1-2 0,-3-2-7,3-1 0,-3-2 15,3-1-28,-4 0 15,6-4-7,-7 0 0,4-7 70,-5-1 0,0-2-56,0-4 0,0-3-12,0 0 0,-5-3-1,-1 3 0,1-4-2,-1 1 0,0-1-24,-3 0 1,1-4-95,2 2 0,-1-2 42,4 2 0,-3 0 51,3 0 0,-3 2-45,3 1 1,-1 4 31,1-1 1,2 2 93,-2 1-132,-2 4 1,4-3 270,-3 7-150,4-3-205,0 4 157,4 0 151,-3 0-128,3 0 28,-4 0-41,0-4-2,0 3-4,0-7-4,0 7-65,0-7 70,-4 7-164,3-7 148,-3 7 1,4-4-29,0 2 36,0 2 2,0-3 19,0 4 5,0-5 81,0 4-60,0-3 248,0 4-246,0 4 1,1-2-24,2 5 1,-2-4 5,2 3 0,-1-4 12,1 1-17,-2 2 0,6 0 7,-4 4 0,1-3-4,-1 0 0,-1 0 14,4 3 1,-3 0-14,3 0 0,-3 3 47,3 0 0,-3 4-43,3 0 1,-3 1-14,3 1 1,-3-1 3,3-2 1,-4 2 0,1-2 1,1 3-5,-1 0 1,1-3-7,-4 0 0,3-3 13,0 3 1,0-4-2,-3 1 1,0-2-14,0-1 0,3 1 10,0-1 0,0-3-62,-3 0 60,0 0 0,0 0-32,0 0 24,0-4-11,0 2-12,0 0 4,0-3-224,0 3 138,0-4-18,4 0 104,-3 0-2,3 0-4,-4 0 0,0-4 3,0-2 0,0 1 37,0-1 0,0 0-41,0-3 0,-3 0-31,0 0 0,-1-1 44,1 1 1,-1-3 16,-2 0 1,-2-3-27,5 3 1,-3-1 23,3 1 0,-4 1-10,1-4 0,1 2 4,-1-2 0,1 3-5,-1-3 1,-2 3 0,2-3 1,1 3 13,-1-3 0,4 4-9,-1-1 0,-1 0-5,1 0 0,-3 2 0,3-2 0,-1 2-35,1 1 1,2 0 17,-2 0 0,1 0-4,-1 0 1,2 3 7,-2 0-3,2 0 37,1-3-43,0 3 30,0 2-466,0 4 0,4 0 1,1 0-1</inkml:trace>
  <inkml:trace contextRef="#ctx0" brushRef="#br0" timeOffset="2810">0 1 6227,'0'5'-166,"0"-1"568,0-4-331,0 4 22,0-3-29,0 3 24,0-4 1,0 4-70,0-3-21,0 3 124,0-4-61,4 0-4,-3 0-90,7 0 89,-7 0-64,7 0 0,-6 0 58,4 0-28,-4 0 1,3 0 44,-2 0 11,-2 0-74,8 0 1,-7 0 36,4 0-80,-4 0 85,6 0-18,-7 0 4,7 0-2,-7 0-11,7 0-8,-7 0 0,4 0 0,-2 0 4,-2 0 1,4 0 2,-2 0 10,-2 0 19,3 0-29,0 0-22,-3 0 2,3 0-2,0 0 22,-3 0 0,4 0 17,-2 0-1,-2 0-26,3 0 0,-3 0-13,2 0 6,-2 0-2,3 0 1,-1 1 7,0 2-5,0-2 1,-2 3 22,2-4-2,-2 0 20,3 0 1,-3 1-26,2 2 54,-2-2-34,4 3-40,-5-4 21,4 0 0,-3 0-22,3 0 0,-4 1-11,0 2 3,4-2 15,-3 3-24,3-4 25,-4 0 33,4 0-12,-3 0 4,3 4 38,-4-3-47,0 3-35,4-4 38,-3 0-14,3 0-6,-4 0-11,4 4 0,-3-3-2,3 3 35,-4-4-21,0 0 26,4 0-26,-3 0 1,3 1 46,-4 2-42,0-2-4,4 3-7,-3-4-1,3 0-30,-4 0-3,4 0-227,-3 4 238,3-3-457,0 4 359,-3-5 1,4 1-334,-2 2-58,-2-2 513,3 3 0,0 0 0,1 1 0</inkml:trace>
  <inkml:trace contextRef="#ctx0" brushRef="#br0" timeOffset="3239">227 111 7918,'5'-1'-1054,"-2"-2"1272,-2 2-2,-1-3 334,0 4-475,0 4 0,0-2-142,0 4 1,0-3 77,0 3 1,0-3-9,0 3-115,0 0-111,0 3 0,3-3 106,0 0 1,3-3-441,-3 3 557,0-4 0,1 6 0,1-3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23:20:58.778"/>
    </inkml:context>
    <inkml:brush xml:id="br0">
      <inkml:brushProperty name="width" value="0.08547" units="cm"/>
      <inkml:brushProperty name="height" value="0.08547" units="cm"/>
    </inkml:brush>
  </inkml:definitions>
  <inkml:trace contextRef="#ctx0" brushRef="#br0">825 417 6479,'5'-6'-78,"-1"2"104,-4 4 563,0 0-535,0-4 98,0 3 2,0-3 373,0 4-574,4 4 1,-3 1 92,2 5 0,-1-1-113,1 0 0,-2 4 60,2 2 1,1-1-18,-1 1 1,1 0 19,-1 3 0,-1 1-9,4-1 1,-4-1-140,1-2 1,-1 1 22,1-4-485,-2 0 155,7-3 313,-7-4 0,4-5 146,-5-6 0,0-2 0,0-1 0</inkml:trace>
  <inkml:trace contextRef="#ctx0" brushRef="#br0" timeOffset="844">790 335 7434,'0'-9'-490,"0"4"1,-3 0 794,0 2-283,0 2 164,3-7-148,0 7 88,0-3 1,0 3 147,0-2-19,0 2-128,0-3 0,0 5-73,0 2 1,0-1 48,0 4 0,1-3-99,2 3 1,-2 1 91,2 5 1,1-1-118,-1 4 0,1 0 63,-1 3 0,-1 3-2,4 1 1,-3 3-60,3-1 1,-4-1-11,1 1 0,1 1-34,-1 2 1,1-3 81,-1 0 1,-2-4-62,2 1 1,-2-5 49,-1-4 0,0-2-254,0-1 138,0-4-264,0-1 209,0-12 1,0 2-86,0-6 1,0-2 98,0-2 1,0 2-12,0-1 0,0 1 106,0-1 0,0-1-74,0 4 1,-1-4 143,-2 1 0,2-2-5,-2 2 1,-1-1 68,1 4 0,0-3-93,3 3 0,-3-3 16,0 3 0,-3 0 46,3 3 0,0-1 56,3 1 132,-4 0-118,3 0 88,-3 4-139,4 1 99,0 4 1,0 4-84,0 2 1,3 2 8,0 1 0,3 4-34,-3 3 1,3 1 6,-3 1 0,3 0-98,-3 0 1,3 1 100,-3 2 0,3-1-113,-3 1 0,1-2 87,-1-1 0,-1 0-124,4 0 0,-4-3 63,1 1 0,-2-5-183,-1 1 83,4-2 104,-3-1-170,3-4 109,-4-1-8,0-4-103,0-4-22,-4-1 1,3-4 139,-2 0 0,2 3-5,1 0 1,0 0-43,0-3 42,0 0 1,0-1 52,0 1 1,0 0-37,0 0 0,0 0 56,0 0 0,0 0 0,0 0 0,0 0 0,0 0 0,0 0 0,0 0 0,0 0 0,0 0 0,0-1 0,0 1 0</inkml:trace>
  <inkml:trace contextRef="#ctx0" brushRef="#br0" timeOffset="1395">889 544 7984,'0'5'-284,"0"0"150,0-2 75,0-2 1,0 4 83,0-2 1,0-1-189,0 4 10,0-4 185,0 6 1,0-6-49,0 4 1,0-3 134,0 3-127,0 0 0,0 3 5,0 0 1,0-3 10,0 0 1,0 0-14,0 3 1,0 0-3,0 1 1,0-1 28,0 0 1,3 1-39,0 2 1,1-2-55,-4 2 1,3 1 58,0-1 1,0 4-3,-3-1 1,1 2-8,2-2 1,-2 2 11,2-2 1,-2 0-1,-1 3 1,0-5-3,0 5 1,0-1-4,0 1 1,0 0-2,0 0 1,0 0 3,0 0 1,0-3 1,0 1 0,0-1 19,0 3 1,0-1 14,0-2 0,0 1 9,0-4 0,0 1-182,0-1 0,0-4-212,0 1 0,0-2 359,0 2 0,0-3 0,0 0 0,0-4 0,0 2 0</inkml:trace>
  <inkml:trace contextRef="#ctx0" brushRef="#br0" timeOffset="1854">879 943 7959,'0'23'0,"0"0"-490,0-2 1,0-1 296,0 5 1,0-1 73,0 3 1,0 0 98,0 0 1,0-2-16,0-1 1,0-1-74,0 1 1,-3 1 120,0-4 1,0-2-132,3-4 1,-1-4 32,-2 1 85,2-2 0,-7-1 0,3 0 0</inkml:trace>
  <inkml:trace contextRef="#ctx0" brushRef="#br0" timeOffset="2463">172 1169 7946,'5'0'-437,"0"1"253,-2 2 1,-2-1 176,2 5 1,1-1-131,-1 3 1,1-1 101,-1-2 1,-2 2 155,2-2-187,2 6 1,-4-2-82,2 2-270,2-2 417,-4-1 0,7 0 0,-3 0 0</inkml:trace>
  <inkml:trace contextRef="#ctx0" brushRef="#br0" timeOffset="3457">0 0 7836,'0'9'-88,"0"0"121,0-4 1,0 3 183,0-1 0,1 1-437,2 1 0,-2 0 13,2 0 0,-1 3-106,-2 0 0,3 1 313,0-1 0,4-2 0,-2 3 0</inkml:trace>
  <inkml:trace contextRef="#ctx0" brushRef="#br0" timeOffset="4135">199 90 7962,'0'-5'-1203,"0"1"1319,0 4 0,0 4-68,0 2 1,0 2-17,0 1 1,0 0-6,0 0 1,0 0-30,0 0 1,0 0-8,0 1 1,0-1-50,0 0 0,0-3 2,0 0-23,0-4-18,0 2 40,0-4 1,1-4-29,2-2 0,-1-3-7,4-3 0,-3-3 11,3-3 1,-4 1 32,1 2 0,1-1 115,-1 4 1,0 0 91,-3 3 201,0 4-165,0 1-113,0 12 1,0 2-6,0 8 1,-3 0 4,0 0 1,-1 0-167,1 0 0,2-3 101,-2-3 0,2-1-357,1 1 1,0-5 28,0 2 311,0-6 0,0-3 0,0-5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23:21:44.452"/>
    </inkml:context>
    <inkml:brush xml:id="br0">
      <inkml:brushProperty name="width" value="0.08547" units="cm"/>
      <inkml:brushProperty name="height" value="0.08547" units="cm"/>
      <inkml:brushProperty name="color" value="#682F23"/>
    </inkml:brush>
  </inkml:definitions>
  <inkml:trace contextRef="#ctx0" brushRef="#br0">754 227 7740,'6'-3'0,"-1"-1"0,-1-1-864,3 3 556,-6-6 378,3 3 1,-4-1 5,0 0 1,-1 4 3,-2-1 0,1 2-13,-4 1 0,3 0-10,-3 0 0,3 0-25,-3 0 1,0 0 51,-3 0 1,3 1-130,-1 2 0,1 2 65,-3 4 0,-1 1-86,-2 2 0,1 1 7,-4 3 0,3 2 24,-3 0 0,0 1 21,-3 5 1,-1-1-9,1 2 1,1 1 11,2-2 1,-1-2 5,4-1 1,1-6-70,5-2 9,2-3 1,6-6-9,4-4 1,1-5 18,8-7 0,1-4-82,5-5 0,-1 0 73,4-6 0,0 5-9,0-6 0,1 3 30,-4-2 1,1 0-1,0 0 0,0 2 40,2 1 0,-5 4 8,-4-1 1,-1 2 13,1 1 0,-2 4 14,-3 1 1,-4 7 55,0 3-7,-4 2 68,-2 1 0,-6 4-89,-6 2 0,1 3 103,-1 0 1,-2 1-40,-1 2 0,1-1-58,-1 4 0,-2 3 45,-1 3 0,-6 0-47,6-2 1,-2 0 8,2 2 0,-3-1-58,0 4 0,0-3-10,2 4 0,2-6-56,2-1 0,2-2 61,4-7-178,4 2 0,5-11 57,6 0 1,5-5-12,1-7 0,7-3 14,-1-6 0,4 1-90,-1-5 1,1-2 139,2-3 1,1 0-19,-4 3 1,4-1 8,-4 1 0,4-1 112,-1-2 1,-2 4 27,0-1 0,-7 6 43,-3 0 145,-2 6-208,-5 6 0,-5 6 16,-6 6 1,-5 2 6,-1 4 1,-4 3 85,0 0 1,-2 4-81,-3-1 0,1 2-6,-4 2 1,3 0-25,-4 2 1,1-1 23,-3 4 0,0 3-56,0 4 0,-1 0-24,1-1 1,0-2-6,0 3 1,2-4 4,3-3 0,2-3-150,8-6-146,4-6 236,4-5 0,8-5-110,2-2 0,6-5 70,3-4 1,2-7-38,2 1 0,2-6 67,0-1 1,4-1-5,-1-1 0,1-3-11,0 0 1,1-4-2,-2 4 1,-1 0 3,1 3 1,-3 0 39,0 3 1,-6 6 364,-3 6-54,-6 2-84,-2 5 1,-8 1-6,-2 4 0,-2 1-90,-1 2 0,-3 2-43,0 4 0,-4 0 9,0 0 0,-1 4-17,-1 2 0,0 0 17,0 4 0,-4-3-13,-3 5 1,1 2 39,-3 1-184,2 7 130,-6-3 0,4 3-38,3-4 0,1 0-2,2 1 1,7-8-15,2-2 1,6-9-43,6 0-138,0-6 1,5 0 55,4-6 0,1-2-18,5-4 0,-3-4 66,3-2 1,0 0 41,3-3 0,4 1 3,-1-4 1,1-1 13,-1 1 1,-2-3 32,2 3 1,0-5 16,0 2 0,-2 1-16,2-1 0,-6 5 13,-3 0 1,-2 2 152,-1 5-114,-4 0 113,0 3 0,-7 4-43,-1 2 0,-2 2 65,-4 1 0,-3 4-104,0 2 1,-1 3 14,1 3 0,-2-1-14,-4 4 1,3 0 3,-1 0 0,1 2-65,-3-2 0,0 3 20,0 3 0,0-2-83,0 3 1,0 0 35,-1-1 0,4 0-12,0-3 0,4-1 1,-1-2-162,2-1 119,5-9 1,2-1-124,6-4 0,2-1 76,4-2 0,1-3 57,2-7 1,1-1-68,2-4 0,3 0 75,1 0 1,-1-4-2,3-2 1,-2 0 37,-1 0 0,0 3 9,1-3 0,1 1 77,-2-2 1,1 4-103,-7 6 1,-3-1 67,-3 4 1,-4 3-58,1 3 174,-2 4 0,-5-2-3,-2 4 0,-2 1 15,-1 2 1,-3 2-53,0 4 1,-3 0-47,3 0 1,-5 1 8,2 2 1,-2 1-7,-1 2 1,2 3-92,-2-3 0,2 3 69,-5 3 0,1-2-9,2 2 0,0 0-57,0 0 1,-2-2-9,2 2 0,-2-2-16,8-1 1,3-4-7,3-2 0,4-1-303,-1-2 271,2-4 1,2-1-67,2-4 1,2-1 54,4-2 1,3-5-13,1-4 0,3-6 1,-1 0 0,5-1 9,1-5 0,0 3 46,-3-3 1,4 0 7,-1 0 1,3-4 12,-3 4 1,0-3 85,-3 5 0,-3 1 6,-3 3 1,-2 1-95,-1 2 1,-4 5 160,-2 4 0,-3 4-25,-3-1 0,1 2-36,-4 1 0,0 0 14,-3 0 0,0 1 13,0 2 0,-1 2-35,1 4 0,-1 0-2,-2 0 1,-1 3-13,-2 0 0,-2 4 8,2-1 1,-2 3-57,-2 0 0,4 0 21,0 0 1,0 3-13,-3 0 0,4 0-30,2-2 1,2-4-8,1 0 1,0-1-72,-1 1 0,5-2 101,2-4 1,-1 0-233,1 0 198,0-4-126,3 3 74,0-7 0,0 2-5,0-6 0,4-2 37,2-4 1,2 0-5,2 0 0,-1-3 6,0 0 0,1-4 2,2 1 1,-2-1 64,2 1 1,-1-3-27,1 3 0,-2 2 8,2 1 0,-2-1 2,0 1 0,-4 0 12,0 3 1,-3 0 44,3 0 0,-4 3-63,1-1 75,-2 5 53,-5-2 0,-1 4-31,-4 0 1,0 4-59,-1 3 1,-2 1 38,0 1 0,-1 3-33,1 0 1,1 1-3,-4-1 0,3-1 4,-3 4 0,3 0-5,-4 4 0,2-1-89,-1 0 0,-1 0 80,4 0 0,-3 0-87,3 0 1,-3 1 44,3-1 0,-1-1-8,4-2 0,0 2-17,0-2 0,0-2-10,0-1 1,3-2-20,0 0 1,4-4-78,-1 0 17,2-4 0,2 1 52,2-6 1,-1-2-25,4-4 0,0-1 42,3 1 0,0-1-8,0-2 0,1-1 20,2-2 1,-1-2 8,1 2 0,-2-1 18,-1 0 0,3-1 12,0 2 0,0 1 36,-3-1 1,0 3-64,0-3 1,0 4 37,0-1 0,-3 3 33,1 2 178,-5-1-167,2 7 1,-5-2 13,-2 6 1,-2 2-3,-5 5 1,4 0 9,0 2 1,-3-1-20,-3 4 1,0 0 11,3 3 0,0 0-21,0 0 1,-1 1-44,-2-1 0,2 0-5,-2 0 1,1 3-12,2 0 1,0 4-8,0-4 1,1 1-28,2-1 1,-1-2-10,4 2 1,-3-6-71,3-2 0,0-6-8,3-1-18,0-4 1,1 2 111,2-4 1,-1-1-36,4-2 0,0-3 15,3-6 0,0-1 4,0-5 1,3 2 12,0-5 1,4-2 19,-4-1 0,3 0 32,-3 0 1,1 3-37,-1-3 0,-2 4 106,2-1 1,-5 4-103,-1 2 0,-4 7 185,1-1-32,-2 2 48,-1 2 0,-4 2-54,-2 6 0,1 2-26,-1 4 1,-1 1-5,-5 2 1,2 3-17,-2 3 1,-1 0-51,1 0 0,-3 4 37,3 2 1,-5 3-42,2 0 0,-2 3 6,-1 0 0,3 4-6,0 0 1,1 1-34,-1 1 1,-2 0-17,5-3 0,1-6-107,5-6 1,2-5 43,4-1-298,0-7 239,0 0 1,4-8 45,2 0 1,2-7 30,1-3 1,1-6-6,3-2 0,-2-1 2,4-5 1,-3 1 19,3-2 0,-4 0 92,1 4 1,-2 0-100,-1 3 1,-1-3 110,-2-1 1,1 2 12,-4 5 0,1 1-27,-4 2 0,0 5 50,0-2 73,0 6 1,-2-1-105,-1 4 1,1 0 9,-4 0 1,3 1 6,-3 2 1,3-1-26,-3 4 0,3 0-27,-3 3 1,0 0 22,-3 0 1,3 3-10,0 0 0,-1 4-22,-5 0 1,2-2-9,-2 1 0,2 0-15,1 3 0,-1 0 36,1 0 0,1-3-57,2 1 1,-2-5 37,2 1-217,2-2 123,0-1-61,4-4 0,1-2 52,2-6 0,2-2 28,4-4 1,1-4-3,2-2 0,-1-2 17,5-2 1,-5-2 19,1 0 1,1-1-24,-1 1 0,0 2 117,-3-3 0,0 3-93,0 1 0,-3 1 89,0 2 0,-4 2-6,1 4 201,-2 4-200,-5-3 1,-1 8 13,-4 0 0,3 3 2,0 3 1,0 3-31,-3 0 1,0 0 45,0 3 1,0 2-34,0 1 0,2 2-45,-2 1 0,2 1-13,-5-1 1,4 0-10,2 0 1,0 1 4,-3 2 1,1-5-10,2 3 1,-1-4-29,4 0 1,-1 1-14,1-4 1,2 0-58,-2-3-5,2 0-18,1 0 60,0-4 0,1-1-104,2-4 132,-2 0 1,7-2-7,-2-4 0,2-1 39,1-8 1,1-1-30,2-5 1,0 1 35,3-4 1,-3-1-1,3-2 0,-1 0 13,1 0 0,-1 0 18,-2-1 1,-2 2 10,2 2 0,-2 0 123,-4 6 0,1 1-37,-4 8 230,0 4-253,-3 1 0,0 5 37,0 2 0,-4 3-49,-2 6 0,1 3-1,-1 3 1,0 4-24,-4 2 0,-2 2-7,0 2 1,0 3-110,3 2 0,0-2 109,0-1 0,-3 3-131,0 0 0,0 1 62,3 0 0,0-1-138,-1-6 1,5 0-40,2-9 68,2 3 0,5-16 36,2-2 1,7-11-95,2-11 0,2-6 107,1-5 0,3-8 8,0-2 0,4 0 116,0-2 0,-2-3-112,1 0 0,-4-2 126,1 4 1,-5 2 4,0-1 1,-2 1-22,1 2 0,-2 4 31,-4 8 10,0 7-11,-4 3 0,-1 13 117,-4 4 0,-1 4-51,-2 5 1,-1 1-82,-2 2 1,-2 4 10,2 5 0,-5 2 9,-1 4 0,-1 4-32,1 3 0,0 0-15,-3-1 0,3 2-3,-3-1 0,1 4-83,-1 1 1,-1 0 50,4-6 1,0 0-113,3-6 1,3-2 40,3-10-127,2-6 0,5-6 44,3-6 1,4-7 38,1-8 1,3-5 56,-3-4 1,4-2 12,-1-4 0,2-1-5,1-5 0,4 1 2,-1-2 0,1 1 50,-1-6 0,-2 5 25,2-2 0,-1 5 46,-2 4 1,-4 5-33,-2 7 189,-6 10-127,-2 3 0,-8 12 74,-2 2 0,-2 6-78,-1 3 0,-3 4-36,0 2 1,-5 2 99,2 4 1,-2 3-84,-1 1 1,-1 3 26,-2-1 0,2 3-61,-3 4 0,3-3-92,1 2 1,3-1 51,0-2 0,4-4-137,-1-2 0,6-9-317,3-6 293,2-8 1,8-4 25,2-6 1,3-6 59,0-7 0,2-6-110,4-5 0,0-4 124,1-5 0,2-1 6,0 1 0,0-1 1,-3-3 0,1 2 99,2-4 1,-1 3-69,1 0 1,-5 7 103,-1 5 1,-7 5 56,1 6-146,-6 7 1,-2 6 189,-4 6 0,-5 5-47,-1 4 0,0 8 35,-3-2 0,-2 6-20,-1 0 1,-2 6-25,-2 4 0,1 1-55,0 1 1,0 1 8,0-1 0,0 1-133,0 2 0,2-1 71,1 1 1,3-2-82,-3 0 1,4-1-9,-1 0 0,5-5-106,1-3 1,4-6 48,-1-7 1,2-5-351,1-4 331,4-4 1,1-2-95,4-6 1,0-6 232,0-3 1,1-6-99,2-4 1,-2-1 97,2-1 0,-1-4-22,2-3 1,-3 3 139,2 1 0,-2-2-106,-1-2 1,-1 0 94,-2 1 0,1-1 31,-4 3 1,0 1-123,-3 3 0,-1 5 197,-2 4 0,1 5-110,-4 7 1,0 2 44,-3 4 0,-3 4-71,0 2 0,0 6 5,3 3 1,-2 3-10,-1 3 1,1-1-21,-4 4 0,4 0-7,-1 0 0,-1 2-10,1-2 1,-3 1-98,3 0 1,-1-3 97,4-4 0,1 0-141,2 0 1,-1-1 33,4-2-25,0-5-50,3-6-83,4-4 1,1-2 172,4-4 0,-2-2-26,2-7 1,-2-1 131,6-5 0,-2-2-104,1-4 1,-1-1 52,4 1 0,-4 0 16,1 0 0,-2 0 9,-1-1 0,-1 2 1,-2 2 1,1 0 9,-4 6 0,1-2 81,-4 8 1,-5 1-19,-1 5 98,-2 2 1,-1 5-83,0 2 0,0 2-47,0 4 1,0 7 17,0 3 0,0 3-3,0 2 1,-3 1 15,0 8 0,-5 4-10,2 2 0,2 1-107,1 0 0,-1 0 87,1 2 1,0 1-165,3-7 1,4-2 14,2-7 1,-1-6-306,1-3 237,0-6-84,7-3 0,0-6 164,2-6 0,2-3-3,-2-6 1,2-3-18,1-7 0,0-2 15,0-6 0,1 2 117,2-2 0,-2-2-102,2 2 0,-3-1 15,0 1 0,-5 1 65,5-1 0,-5 2 131,2 1 0,-4 1-81,1 1 220,-2 3-213,-5 12 0,-1 2 18,-4 8 1,3 5-34,0 4 1,0 4-8,-3 5 0,-1 6 40,1 3 0,-1 0-12,-2 3 0,2 2 7,-2 2 0,1 2-62,-1 3 1,2 0-12,-2 3 0,2-3-7,1 4 1,-1-1-86,1 3 1,1-3 14,2-3 1,-1-5 83,4-1 0,0-3-211,3 0 0,0-6 9,0-3 1,0-6-174,0-3 167,0-1-13,0-6 172,0-1 0,3-11-56,0-2 1,3-8 44,-3-1 1,4-2-31,-1-7 1,2 1 105,2-8 0,-4 5-22,0-1 1,-4-1 8,1 0 0,1 0-5,-1 1 0,0-2 14,-3-5 1,0 1 49,0 0 0,0 3-86,0-1 1,0 9 315,0 1-243,-4 4 0,3 9 97,-2 2-135,2 6 0,1 3 10,0 6 0,0-1 2,0 1 1,-3 0-4,0 3 0,-1 4 31,1 2 0,1 3-23,-5 3 1,5 3-32,-1 3 0,-1 4 23,1 2 1,-3 3-50,3 0 0,0 4 45,3 3 1,0 1-88,0 1 0,0 7 3,0-1 1,0-1-16,0-7 0,0-1-1,0-6 0,0 2-5,0-8 0,0-5-39,0-7 0,0-4 36,0-5-187,0 1 141,4-5-22,-3-1 137,3-8 1,-4-3 12,0-5 0,0-2-34,0-4 0,0-4 16,0-2 1,0-3 15,0-4 1,0 2-35,0-4 1,0-3 42,0-4 0,0 1-25,0 3 1,0-5-8,0-1 0,0-6-3,0-4 1,3 4 1,0 2 0,4 6 30,0 7 0,-3 7 26,-1 8 32,2 7 1,-4 11-73,2 7 0,-2 1 123,-1 1 1,0 4-21,0 2 0,-1 3 57,-2 3 0,1 5-80,-4 5 1,1 4 8,-2 1 1,0 5-1,4 4 0,-3 1-9,3 3 0,-3 1-124,3 4 0,-3 1 121,3-1 1,0 3-166,3-3 1,-3-1 24,0-8 0,0-8-58,3-4 1,0-5 75,0-7 0,1-4-15,2-8 1,-1-4-53,4-2 0,-3-2-6,3-1 0,-3-4 55,3-2 0,-3-6-1,3-3 1,0-6 121,4-4 0,-4-5-63,0-3 1,1-7 7,5-6 1,-5 0-13,2-5 1,-2 1 18,2-4 0,0-4-20,0-8 0,0 0 27,0-3 0,0-1-16,0-2 0,-3 0 20,1 2 0,-4 16 26,3 12-4,-4 15 1,5 15 7,-4 12 1,0 7-22,-3 6 0,0 4 8,0 1 0,-1 5 46,-2 7 0,1 7-52,-4 5 0,1 7 130,-1 6 0,-3 3-93,3 6 0,-1-1 3,1 1 0,-2 0-72,2 3 0,1-2-1,-1 5 1,1-12-11,-1 0 1,2-10-138,4-3 0,0-6 7,0-6 0,0-5 124,0-1 1,0-7-207,0-8 1,1-3-115,2-3 211,-2-2 0,6-8 113,-4-2 1,3-7 5,-3-6 0,4-3-24,-1-5 0,-1-5 100,1-4 1,0-9 2,4-6 1,-4 0-91,0 0 1,-3 0 48,3-4 0,-3-1-26,3-5 1,-4 1 30,1-7 0,-2 1-24,-1 2 1,1 0-3,2 6 1,-2 14 136,2 11-65,-2 15 1,-1 11-69,0 10 1,0 4 3,0 5 1,0 3 21,0 6 1,-1 4 27,-2 8 1,1 2 2,-4 7 1,1 4 22,-1 6 0,-2 2 6,2 4 1,1-2-82,-2 5 0,4-1 4,-3 4 1,4 0-48,-1 3 1,-1-12-161,1-4 0,0-9 36,3-12 0,0-5 3,0-10 56,0-6 0,0-6-23,0-6 1,3 0 22,0-6 1,1 0 84,-1-9 0,-1 0-7,4-9 1,-1-6 24,2-6 1,1-5 14,-2-2 1,1 0-1,-1-5 1,1-4-45,-4-2 1,3-5 28,-3 2 1,1-7-16,-1-2 1,-2-1 18,2 4 1,1 5 39,-1 13 1,3 8 78,-3 13-87,4 8 1,-6 14-32,2 8 1,-2 8 91,-1 4 1,0 3-22,0 4 1,0 3 7,0 8 0,-3 5-25,0 11 1,-4 1-1,1 5 1,1-1 1,-1 0 0,3 4 12,-3-1 1,3 7-51,-3-4 0,4-2-91,-1-7 0,-1-4-92,1-2 0,0-6 41,3-9 0,0-7-215,0-11 244,0-6 1,0-3-20,0-6 1,3-2 17,0-4 1,4-7-3,-1-3 1,-1-8 56,1 0 1,0-7 17,3-3 0,-3 0 71,0-5 1,-1-5-97,1-4 0,1 1 89,-4-2 1,0-3-52,-3-6 1,3-1 4,0-2 0,1 5 11,-1 1 0,-2 12 21,2 7 27,-1 9 0,-2 18 10,0 12 0,0 5-54,0 11 1,0 3-1,0 5 0,-2 4 62,-1 5 1,1 3-24,-4 9 0,1-4 3,-1 8 0,-1-5-16,4 4 1,-3 3-3,3 0 0,-1 2-57,1-2 0,2-2 3,-2-3 0,1-7-85,-1 0 0,2-11-46,-2-1-157,2-10 247,1-4-111,4-8 0,-3-5 140,2-6 0,-1-3-2,1-3 1,-1-6-13,4-6 0,-3-4 2,3-2 1,-3-5-19,3-4 0,-1-4 19,1 4 1,1-4-7,-4 0 1,2 1 31,-2-3 1,-2 4 3,2-4 0,-2 10 21,-1 1 0,0 9 38,0 4-52,0 6 5,0 6 1,0 6 11,0 6 0,0-1-16,0 4 1,0-3 18,0 3 1,0-3-31,0 3 0,0-2-4,0 5 1,-3-1 9,0 7 0,-2 1-2,2 6 0,2 1-1,-2 4 1,-1 0 1,1 0 1,-1 1-30,1-1 0,2-1-4,-2-2 0,1 1-6,-1-3 1,2 2 11,-2-3 0,2-4-3,1-5 1,0-5-125,0-1-19,0-4 123,0 2 10,0-12 0,3 1 28,0-8 1,3 0 4,-3-3 1,4-4 4,-1-3 0,1-1-3,0-1 1,0-3 10,-4 0 0,3-2-6,-3 2 1,3-3 12,-3-7 0,0 6-19,-3-2 0,0 7-2,0 1 184,0 1-181,0 16 1,0 4 6,0 16 0,-3 8 9,0 8 0,-3 9 1,3 5 1,-4 8 43,1 5 1,-1 4 2,0 2 1,0-4-31,4-2 1,-4-2-1,1 1 1,2-3-98,1-9 0,-1-8 106,1-10-177,0-5 100,3-7 0,0-6-106,0-6 0,0-3 62,0-6 0,0-3-3,0-3 0,0-4 10,0-2 1,0-5 14,0-2 0,0-6-5,0 1 1,0-2 11,0 1 0,-3-3-45,0-2 0,-3-6 44,3 0 0,-1-2-3,1 2 0,1 2 34,-4-3 1,4 8 18,-1 5 0,2 6 41,1 8 13,0 5 64,0 12 0,0 5-38,0 6 0,0-1-39,0 1 1,0-3 13,0 3 1,0 0 6,0 4 1,0 3 24,0 2 1,-1 6 87,-2 3 1,2 6-73,-2 4 0,1 4-29,-1 1 0,2 5-27,-2-2 1,-1 1 23,1 0 0,-3 0-153,3-4 1,-3 3 67,3-6 0,-4-6-18,4-9 0,-3-3 14,3-3-10,0-5 0,3-7-181,0-6 1,0-2 110,0-5 0,0-3-4,0-2 1,0-3 53,0-3 0,0-2-8,0-4 1,0-4 19,0 1 1,0-4-1,0 0 0,0-2 1,0-3 1,-1 2 16,-2-3 1,1 4 102,-4 3 0,4 3-123,-1 5 449,-2 7-265,4 9 1,-6 12-107,4 6 0,-1 10 28,1 3 0,1 4 39,-4 4 0,3 2 52,-3 5 0,4 2 29,-1 0 1,-1 3 139,1-2 0,0 3 64,3-1 0,0-1-617,0-2 0,0-6-527,0-2 0,0-7 748,0-3 0,0-6 0,0-6 0,0-9-400,0-6 176,4-6 99,-3-2 0,3-7 99,-4 0 0,3-6-1,0 0 0,0 0 72,-3-3 1,0-2-68,0 2 0,0-5 50,0-1 1,-3-1-37,0-2 1,-3-2 1,3-2 0,-4-1 8,1-1 1,1 4-6,-1 5 0,4 9 40,-1 9 1,-1 4 4,1 5 0,-2 3-3,2 3 1,2 6-31,-2 4 0,1 1 32,-1 1 1,1 1-14,-4 2-64,4 2 51,-2 8 1,1 2 28,0 7 1,-3-2-2,3 4 0,-1 3-65,1 4 1,2 0 35,-2-1 1,2 2-44,1 1 1,0-3 39,0-6 1,0 1-139,0-7 1,3-3 4,0-9 1,1-5-77,-1-4 162,-2-4 0,3-2-10,-4-6 0,0-3 42,0-3 1,3-3-45,0-6 0,0-2 35,-3-4 1,0-4-21,0 1 1,0-4 37,0 0 1,0 0 6,0 1 1,-1-2-4,-2 1 1,1-3 28,-4 1 1,1-1-50,-1 6 0,-2 2 4,2 5 1,1 4 152,-1 8 24,4 0-51,-6 11-5,7 1-98,-3 5 0,4 1 12,0 0-29,0-4 0,0 3-22,0-2 44,0-2-60,0 7 7,0-3 0,0 1 39,0 0-3,0 0 0,0 3 11,0 0 1,0 0 2,0 0 0,0 4 107,0 3 1,0 2-110,0 3 1,0 3 93,0 6 1,0 8-77,0 7 1,0 9-21,0 10 1,0 3-25,0 6 1,0 5-15,0-3 1,0-1-1,0-11 0,0-7-12,0-5 1,0-6-10,0-5 0,0-10-95,0-12 1,3-1 8,0-5 1,0 3 83,-3-2 1,0-4-111,0-3 38,0-4 6,0 2 1,3-8 114,0-2 0,0-6 0,-3-4 1,0-4-22,0-1 0,0-7 8,0 1 0,0-10 20,0 1 0,0-6 19,0-1 0,0-1 7,0-1 1,0-5-32,0-1 0,1-2 14,2-2 0,-1 6 36,4 3 0,-3 10 53,3 9-101,-4 8 0,5 11 7,-4 8 1,0 7 55,-3 5 0,0 7-47,0-1 1,0 7 105,0 2 0,0 3-90,0 6 0,0-5 105,0 6 0,-1-2-91,-2 4 0,2-1 6,-2 5 0,2-1-55,1 3 0,0 1-1,0-1 1,0 3-17,0 3 0,0-4 48,0 5 1,0-8-163,0-2 1,0-3 12,0 0 1,0-6 26,0-3 1,0-6 14,0-6 0,0-1-11,0-5 0,0-3-135,0-3 166,0-4 1,0 1-44,0-6 1,0-2 37,0-4 0,0-1 127,0-2 0,0-6-53,0-6 0,3-6 16,0 0 0,0-5-21,-3-1 1,0-2 12,0-4 0,0 3 3,0-4 0,0 1-25,0-3 1,0-5 6,0-1 1,0 2-7,0 4 0,-3 6 50,0 8 1,0 9-5,3 10 0,0 7 9,0 5 0,0 5-51,0 7 0,0 2 4,0 5 0,0 2 37,0 0 1,-1 5 4,-2 1 0,2 3 80,-2 6 0,2-2-97,1 5 1,0 0 24,0 0 0,0 0-55,0 7 0,0-3 0,0 5 1,3-1-21,0-2 1,0 1-10,-3-1 0,3-5-3,0-4 1,0-3-133,-3-6 1,1 0 14,2 0 1,-2-4 116,2-5 0,-2-1-33,-1-5-79,4 4-4,-3-6 38,3-1 65,-4-5 0,0-8 93,0-2 0,0-3-90,0-3 1,0-5 38,0-4 1,0-5 3,0 2 0,0-5 29,0-1 0,0-4-49,0 0 0,0-1 31,0-1 1,0-4-12,0 1 1,0-3 5,0 2 0,0 6 96,0 7-106,0 4 1,1 13 109,2 4 1,-2 10-96,2 8 0,-2 7-12,-1 11 0,0 2 45,0 5 1,0 3-1,0 2 1,0-1-2,0-2 1,0-2-1,0 0 0,3-4-32,0 0 0,1-4 0,-4 2 0,0 0-62,0-1 1,0-3 70,0-3 0,0-3-102,0 0 1,0-3 87,0-3 1,0-1-262,0-2 188,0-2-13,0 7-82,0-10 89,0 1-8,0-8 6,4-8 0,-3-3 40,2-7 1,-2-4 27,-1-2 0,0-1 9,0 1 0,1-3-5,2 3 1,-2-1 9,2 1 0,-2 3 60,-1 5-62,4-1 0,-3 7 115,2-2 0,-2 7-122,-1 5 0,0 6 7,0 9 1,0 1 11,0 9 1,0-1-1,0 3 0,0 1 1,0 2 0,0-1-7,0 1 1,0 1-23,0-1 1,0 1 17,0-4 1,0-1-69,0-2 1,0-2 62,0-3 1,3-1-52,0 0 0,0-7-39,-3-2-17,4-6 43,-3 1 1,3-5-10,-4-2 0,0-2 59,0-4 1,0-3-2,0 0 1,0-4 8,0 0 0,0-1-31,0-1 0,0-1 67,0-2 1,0 2-28,0-2 1,0 2 9,0 4 0,0-1-14,0 4 1,0 0 6,0 3 73,0 4 11,0 1-95,0 16 1,0-1 13,0 10 0,0-2 1,0 0 1,0-1-2,0 0 0,0 0-2,0 0 0,0-1-7,0-2 0,0 1-3,0-3 0,0-1-10,0-3 0,0 0-8,0 0-24,0 0 1,0 0 40,0 0 0,0 0-38,0 0 0,0 0-9,0 0 15,0 0 0,1 1 23,2-1 0,-2-3-5,2 0 8,-2-4 4,-1 2-34,0-4 1,0-4 32,0-2 1,0 1-7,0-1 1,0 0 9,0-4 1,0-2-26,0 0 0,0 0 0,0 3 0,0 0 0,0 0 1,0 0 8,0 0 0,0 0 20,0 0 1,0 0-15,0 0 0,0-1 0,0 1 0,0 0 5,0 0 0,0 0 3,0 0 0,0 0 6,0 0 1,0 0 1,0 0 0,0 0 12,0 0 1,3 0-21,0 0 1,0-1-10,-3 1 16,0 0-11,0 0 46,0 4 1,0 2 6,0 6 1,0 3-52,0 6 1,0 2-2,0 5 1,0-1-14,0 0 0,0 0 25,0 0 0,0-1-14,0-2 0,0 2 9,0-5 1,0 3 20,0-3 1,-1-1-30,-2-5 1,2 2 8,-2-2-4,2 2-5,1 1 1,0-3 0,0 0-6,0-4 1,0 3-18,0-2 23,0-2-14,0 3 11,0-4-34,0-4-5,0 3-12,0-3 45,0 0 0,0 2 11,0-4-4,0 4 0,0-3 1,0 2 0,0 2 1,0-4 4,0 2 12,0 2 0,3-7 0,0 2 0,0 1-5,-3-1 1,0 0-6,0-3 1,3-3-12,0 0 1,0-5 5,-3 2 1,3-3-1,0-3 0,3-2-3,-3-4 0,4-1-1,-1 1 0,-1-1 1,1-2 0,-1 5 1,1-3 1,3 3-14,-3-2 1,1 3 12,-1 0 0,2 3-86,-2 0 1,-2 6 52,-1 3 1,1 5-46,-1 1 81,0 4 1,0-1-3,0 6 0,0-1 47,-3 4 1,-1 1-66,-2 5 1,2-2 3,-2 2 0,-1 2 52,1 2 1,-3 1 112,3 1 1,-4 0-98,1 0 0,1 0 7,-1 0 0,3 1-48,-3-1 0,3 0-2,-4 0 1,2 0-45,-1 0 1,-1-1 54,4-2 0,-3 3-31,3-3 1,-3-1 1,3 1 1,-1-3-23,1 3 21,2-4 1,-3 2-17,4-4-1,0-4 1,0 0-67,0-5 90,0 4 0,0-2-1,0 4 67,-4 0-29,3 3 0,-3-3 70,4 0-97,0-4 1,0 3 2,0-2 4,0-2 3,0 3-66,0-4-12,0 4-6,0-3-1,0 3 27,0-4 49,0-4 1,1-1-28,2-4 0,-2 0 5,2 0 0,1-3 26,-1 0 0,3-4 3,-3 4 1,4-4-36,-1 1 0,-1-2 14,1-1 1,-3-3-7,3-1 1,-1-2 2,2 3 0,1-1-15,-2 1 0,-1 2 4,1-3 1,-1 3-1,1 1 1,1 0 6,-4 0 1,3 3-2,-3 0 1,1 4 3,-1-2 0,-2 6-1,2 1 0,-1 4 28,1-1-37,-2 2 44,3 1-28,-4 0 5,4 0 2,-3 0 0,3 0 220,-4 0-198,0 4 1,0-2-13,0 4 1,0-3-1,0 3 0,-1 1 14,-2 2 1,2 0-3,-2 0 0,-1 0-6,1 0 1,-3 0 0,3 0 0,-4 3-13,1 0 0,1 1 4,-1-1 1,1-1 38,-1 5 0,-2-2-29,2 1 1,-2 2-17,-1-2 0,2-1-4,1 1 0,1-4-5,-1 1 1,-1-1 15,4-2-2,0-4-87,-1 3-20,3-7-28,-3-1 95,4-5-17,0-4-23,4 0 36,-3 0 0,4 2 23,-2 1 1,-1 3-9,4-3 22,-4 0 1,5-3-20,-4 0 1,3 0 13,-3 0 1,5 0-13,-2 0 1,-1-3 6,1 0 0,-3 0 6,3 3 1,-1-1 1,1 1 1,1 0-22,-4 0 1,3 0-2,-3 0 0,3 0 16,-3 0-6,4 0 0,-2 0-14,4 0 1,-3 0 0,0 0 1,-3 3-5,3-1 1,-3 2 5,3-1 1,-3-1-22,4 4 19,-5-4 0,5 5-22,-4-4 119,0 4 8,-3-2-58,0 4 11,0 4-24,0-3 1,-1 4 17,-2-2-14,2-2 0,-3 4 17,4-2-62,0-2 38,-4 3-48,3-4 51,-3 0-175,4 0 153,0-4 1,0 2 4,0-4 1,0 0 1,0-3 0,0 3-9,0 0 1,3-1 1,0-5 1,1 2 9,-1-2 0,-1-1 21,4 1 0,-3-2-5,3 2 1,-3 1-19,3-4 1,-4 4-1,1-1 0,1 2 1,-1 1 0,1 1 0,-1 2 0,-2-2 0,3 6 0,-4-4 48,0 4 13,4-2 1,-3 5 7,2 2 0,-2-1-43,-1 4 1,0 3 6,0 3 1,-1 3-25,-2-3 1,2 4-7,-2-1 0,1-1-47,-1 1 0,2 0 66,-2 0 0,-1 1-151,1-4-33,0 0-28,3-3 174,0 0 1,0-5-6,0-4 1,0-7 10,0-5 1,1-4 9,2 1 0,-1-5-15,4-2 0,-3-2 7,3 3 0,-3-4 26,3 1 1,-3 1-27,3-2 1,-4 6 140,1 1-93,2 0 4,-4 8 42,3 1 0,-4 6 18,0 6 0,0 2-80,0 4 0,-3 3 1,0 0 1,-1 4 1,1-1 0,2-1 10,-2 2 0,-1-1-56,1 3 0,-3 0 12,3 0 1,0-3-5,3 0 0,-3-3 10,0 4 0,0-5 5,3 1-87,0-2-19,0-5-33,0-1 0,0-5 111,0-2 1,0-2 28,0-4 1,0-4-9,0-3 1,0 2 5,0-1 0,1 0-15,2-3 0,-2 0 9,2 0 0,-1 0 15,1-1 1,-2 1 18,2 0 1,-2-2-25,-1 2 1,1-1-9,2 7 132,-2 0-79,3 2-22,-4 5 1,0 5-17,0 6 0,-3 7-1,0 2 0,-1-1 30,1 1 0,1 1-21,-4 5 1,4-2 17,-1 2 0,-1-1-41,1-2 1,-3 3-5,3 0 1,0-1-1,3-5 1,-3 0-1,0-3 1,0-5-275,3 2 224,0-6 1,0 0 35,0-6 0,1-3-11,2-6 0,-1-2 40,4-5 0,-4 1-12,1 0 0,1-3 4,-1 0 1,3-3 2,-3 2 1,1-2 8,-1 3 1,-2-5-2,2-1 0,-1-1 7,1-2 1,-2 2 23,2 1 1,-2 1 1,-1 1 1,3 7-13,0 6-4,0 2-37,-3 5 1,0 5 42,0 6 0,0 3 3,0 3 1,0 2-18,0 4 0,0 1-2,0-1 0,-1 3 10,-2 0 1,2 4-12,-2-1 1,-1 0-8,1 0 1,0-4 12,3 1 1,-3-1-52,0 1 0,-1-1 21,1 1 0,2-3-5,-2-3 1,2 1-23,1-4 1,0-3-52,0-3-295,0-4 294,0 2 1,0-5 45,0-2 1,0-2-10,0-4 0,1-1 38,2-2 0,-2 1 9,2-4 0,-2 3 5,-1-3 0,3 0 6,0-4 0,0 2 20,-3 2 0,3-2 6,0 2 0,0-5-26,-3-1 1,1-4-7,2 4 1,-2 0-6,2 3 0,-2 1 0,-1 2 0,0 2 38,0 4 6,0-1 16,0 5 0,0 2 8,0 6 1,0 2-46,0 5 0,0 3 1,0 2 0,0 2-14,0 1 1,0 0 19,0 0 0,0 0-31,0 1 0,-3-2 12,0-2 1,0 2-2,3-2 0,0-1-27,0 1 1,0-4 16,0 1 1,0-4 21,0-2-18,0-4-142,0 2 0,0-5 87,0-2 1,0-5 44,0-5 1,1-3-7,2 1 1,-2-3-2,2-3 0,1 2 30,-1-2 0,1-2 12,-1 2 1,-2 0 23,2 3 0,-2 0-40,-1 0 1,1 4 44,2 1 0,-2 3-50,2 1 0,-2 3 6,-1 0-12,0 4-4,0-2-5,0 0 24,0 3 83,0-3 1,0 11-99,0 2 0,0 2-1,0-2 0,-3 0 0,0 1 0,0 0-3,3 2 0,0-2-2,0 2 0,0-2 11,0-1 0,-1 0-127,-2 0 114,2 0-104,-3 0 81,4 0 36,0-4 0,0-2-7,0-6 0,0-2 0,0-4 1,0 0-3,0 0 0,0-4-5,0-2 1,0-2-12,0-1 1,0 0 17,0-1 0,0 1-24,0 0 0,-1-3 14,-2 0 0,2 0 16,-2 2 1,1 4 2,-1 0 1,2 4 2,-2-1 0,-1 2-10,1 1 1,-1 3 3,1 0 1,2 0-3,-2-3 1,-1 3 0,1 0 1,0 0-27,3-4 1,-3 0 20,0-2 1,0 2-55,3-2 1,-3-1 31,0 1 0,0-3-5,3 3 1,-1-2 24,-2 4 0,2-1-5,-2 5 84,2 2-94,1 0 29,0 4-10,0 4 0,-3-2 9,0 4 0,0 1-8,3 6 1,0-3-1,0 2 0,0 3 1,0 3 0,1 1-2,2 5 1,-2 1-2,2 2 0,1 0 0,-1 0 1,0 0 0,-3 1 0,1-1-3,2 0 1,-2-4-2,2-2 1,-2-3 1,-1-2 0,3-3-2,0-4-89,0-4 88,-3-1 0,0-5-2,0-2 0,0-3 6,0-6 1,0 1 10,0-5 0,0 4-18,0-3 0,0 0 7,0-3 1,-1 0-1,-2 0 0,1 0 2,-4-1 1,3-2-1,-3 0 1,3-4-1,-3 1 1,1-2-2,-1-2 1,-2 1-3,1 0 1,2 4-2,-1 2 1,3 1 0,-3 2 1,3 4-1,-3 2 1,4 2-1,-1 1 0,-1 3 0,1 0 0,0 0 0,3 0-1,0 0 19,0 4-18,0-6 5,0 7-2,0-3 31,0 12 1,1-1-14,2 8 1,-1 1 3,4 5 0,-3-1-22,3 4 0,-4 1-1,1 2 1,-1-1 26,1-2 0,-2 1-17,2-3 0,1-1-25,-1-3 0,1-1-2,-4-2 0,1-2-22,2-4-35,-2-4 32,3-1 0,-4-5 43,0-2 1,0-2-6,0-4 1,0-4 7,0-2 1,0-2-19,0-1 0,0-3 26,0-1 0,0-3-20,0 1 0,-1 1-12,-2-1 1,1-1 18,-5-2 1,4-3-34,-3 0 1,3 0 15,-3 2 1,4 5-6,-1 2 0,1 0 39,-1 3-43,2-3-13,-3 11-11,4 1-21,0 5 58,0 12 1,0-5 46,0 6 1,3 2 1,0 1 0,0 7-47,-3-1 1,3 6 62,0 0 0,1 6 36,-1 0 1,-2 0-61,2-3 0,-1-1 5,1-1 1,-2-3-32,2-4 1,-1-1-16,-2-2 33,4-2-9,-3-8-24,3-1 0,-4-8 19,0-2 1,1-2-76,2-1 1,-2-4 64,2-2 0,-2-2-2,-1-1 1,0 0-2,0-1 1,-1 0 1,-2-2 0,2 1-16,-2-4 0,1 3 16,-1-4 1,2 5 2,-2-1 1,2 2-6,1 1 0,-4 1 10,1 1 1,0 3-4,3 4 1,0 4 19,0 1 47,0 4-58,0 4-49,0-3 39,0 3-4,0 0 35,0-3 1,3 7 2,0-2 0,2 4-4,-2 2 1,-2-1 4,2 4 0,-2 0-18,-1 3 1,3 1 1,0 2 0,0-4-17,-3 1 1,0-3 7,0 0 1,0 1 6,0-4-78,0 0-17,0-3 58,0-4 1,0-2 3,0-6 0,0-3 13,0-6 1,0 1-10,0-4 1,0 0 20,0-3 0,0-1-18,0-3 1,0 3 6,0-2 0,0-1 7,0 1 0,0 3 2,0 2 1,0 2 24,0-1-15,0 2 0,0 7 5,0 0-18,0 4 0,0 5-1,0 6 1,0 2-1,0-2 1,0-3 2,0 0 1,0 0-19,0 4 1,0 2 16,0 0 0,0 1-1,0-1 0,3-2-6,0 2 0,0 2 4,-3 1 1,1-2-5,2-1 1,-2 2 4,2-2 0,-2 3-6,-1-3 0,0 0 7,0-3 1,0-3-1,0 0 1,0-3-53,0 3 0,0-4 42,0 2 1,0-12 0,0 2-88,0-6 1,0-1 75,0 1 1,0-3-82,0 3 1,-3-4 78,0 0 1,-3 2-6,3-1 1,-1 3-1,1-3 7,2 4 72,-7-2-6,3 8 1,-4 3 19,3 8 1,-1 8-45,4 10 0,-4 6 78,1 4 1,-2 2-78,-1 3 0,3 4 125,0 5 1,0 2-68,-3 5 0,3-1-35,0 1 1,1-2-27,-1-2 1,-1 4-8,4-7 1,-3 1-119,3-13 1,0-3 134,3-9 0,0 1-322,0-7 193,0-6 1,1-8-231,2-4 277,-2 0 0,3-4-4,-4-2 1,3-6 11,0-4 0,0-5 11,-3-3 0,0-2 102,0-1 0,0-2-107,0-1 0,0-1 101,0-2 1,0-3-72,0 3 1,-3-3 30,0-3 1,-3-3-28,3-3 0,-2-3-4,2-1 1,2 2 2,-2 4 1,2 2-3,1 8 0,0 8 104,0 13-100,0 6 0,0 7 91,0 8 0,0 5-44,0 7 1,0 6 9,0 6 0,-3 4-14,0 2 1,-1-1 6,1 5 1,2 0 32,-2 5 0,1-3 5,-1 3 0,2-3-75,-2 7 0,-1 0-14,1 6 0,-1-8-10,1-2 1,2-3 47,-2-9 1,1-1-119,-1-4 0,2-10 32,-2 0 0,2-8-17,1-1 1,0-2-56,0-1-24,0-4 85,0-1 25,0-12 0,0 1-141,0-8 1,3-1 139,0-5 0,0-2 1,-3-5 1,3-2 35,0 0 0,0-3 8,-3 2 1,0-4 45,0-1 1,0-3-72,0-4 1,-1-4 0,-2 2 1,-2-8-3,-4-1 1,3 3-4,0 0 1,0 7 19,-3 7 0,1 8-1,2 14 0,-1 7 63,4 8 1,0 8 7,3 7 1,-3 3-61,0 3 1,0 3 1,3 3 0,-4 3 37,1 0 0,-1 4 3,1 0 1,2 1 2,-2 1 0,-1 5 18,1 1 1,0 3 5,3 4 1,0-2-67,0 4 1,0 1 16,0 2 1,0-3-101,0-3 1,0-7 105,0-4 0,0-6-112,0-7 0,0-3 51,0-6 6,0-1 0,1-9-47,2-2 0,-2-3-7,2-3 0,1 1 62,-1-5 0,1-3 1,-1-5 1,-1-6 16,5-3 1,-4-3 8,3-4 1,-3 2 5,3-4 0,-3 1-31,3-2 0,-4-1 25,1 2 0,-1-2-15,1-2 1,-2-3-22,2-2 0,-3-3-34,-3 0 1,-2-3-11,-4-1 1,3-4 19,0 4 0,4 4-5,-1 12 115,2 6-91,1 8 1,0 17 155,0 8 0,0 12-98,0 0 0,3 10 12,0 2 1,1 6-26,-1 3 1,-2 1 7,2 2 1,-2 6 123,-1-3 1,1 0-115,2-3 0,-2 0-12,2 4 0,-2 1-20,-1-2 0,0 2-5,0-8 0,0 0-8,0-2 0,0-2-10,0-2 1,0-6 10,0-6 0,0-2-46,0-4-119,0-2 142,4-8-124,-3-1 1,3-5 113,-4-2 1,0-2 24,0-4 1,3-4 5,0-2 0,0-7 11,-3-2 0,0-2-1,0-1 1,3-4 5,0-3 0,0-4-12,-3-1 1,0-2-1,0 2 1,0-3 8,0-7 1,0-1-7,0-4 0,-3 0 16,0 3 0,0 2 18,3 7 0,1 4 6,2 7 0,-1 10-45,4 12 7,-4 4 0,6 5 0,-7 4 1,2 2 0,-2 3 112,-1 3 1,0 7-102,0 5 1,0 6 52,0 3 1,0 8-16,0 4 0,0 0 7,0 4 0,0-3-50,0-1 1,-1 2 1,-2 1 0,2-2-13,-2 3 1,-1-3-10,1 0 0,-1-5-40,1-2 0,2-7 57,-2-4 0,2-9-125,1-7 0,0-5 40,0-1 1,0-5-155,0-1 1,0-5 217,0-7 0,3-2-8,0-4 0,3-5 21,-3-1 0,3-6 3,-3-3 0,1-2 12,-1-2 0,-1 1-45,4 0 1,-4-1 118,1 1 1,1-4-63,-1-3 0,0-1 17,-3-1 0,1-4-32,2 1 1,-2-4-9,2 0 1,-1 8 0,1 4 1,-2 9-1,2 10 1,0 5 58,0 10-55,-2 2 0,3 8 20,-4 2 1,0 4-19,0 5 0,0 1 155,0 8 1,0 5-80,0 4 0,0 6-34,0 4 0,-1-2 36,-2 1 0,2 0-1,-2 0 1,0 2-93,0-1 1,1-2 59,-4 1 1,4-3-67,-1 0 1,1-2-10,-1-1 0,2-8-235,-2-7 190,2-10 0,2-8-173,2-6 1,-1-6 202,4-6 1,-1-7-1,1-6 0,3-4-33,-3-7 0,-1 3 42,1-3 1,-4 4 119,1-4 0,-2 0-70,-1 0 0,3 1 15,0-5 0,0 2 23,-3-1 1,0 1 5,0 5 0,0 6 164,0 6-206,0 10 0,0 11 95,0 6 1,0 3-107,0 6 1,0 6 2,0 6 1,0 3 10,0 3 1,0 3-4,0 3 1,-1 0 28,-2 1 1,2 2-15,-2 0 0,1 1-45,-1-4 0,2-1 36,-2-2 1,-1 2-80,1-5 1,0-4 11,3-5 1,0-6-270,0-3 231,0-6 1,3-6-20,0-6 0,3-7 60,-3-5 0,3-4-8,-3-5 0,4-1 82,-1-3 0,-1 0-91,1-2 0,-3-2 112,3 1 1,-4-1-85,1-1 0,1-5 75,-1-1 1,0-2-14,-3-2 0,0 5-4,0 2 0,0 11 34,0 6-30,0 7 0,0 11 100,0 4 0,0 5-98,0 7 1,0 3-82,0 7 0,-3 1 42,0 4 0,-3 3-4,3 0 0,-1 8 31,1-2 1,2 2-9,-2-1 1,1 2-28,-1 0 1,2 7-9,-2-4 1,2 0-6,1-5 0,0-6-9,0-4-352,0-4 299,4-13 1,0-4-101,2-12 0,1-4 125,-4-8 1,3-4 37,-3-2 0,3-6-65,-3 0 1,1-6-1,-1 3 1,-2-5 237,2 5 1,-2-5-107,-1-1 1,0-5 24,0 2 1,0-2-56,0-2 0,0 2-5,0 1 1,0 4 51,0 6 1,0 10 79,0 8-138,0 8-3,0 3 1,0 11 14,0 2 0,0 2 29,0-2 0,-3 5-14,0 4 1,0 5-2,3 7 1,0 0 14,0 3 1,-3 3 7,0 4 0,0 0-53,3-1 0,0 1 1,0 3 0,0-3-72,0-4 0,0 0 90,0-3 0,0-7-127,0-8 49,0-4 1,1-9-137,2-2 1,-2-6 173,2-3 0,1-7-12,-1-5 0,3-2 12,-3-7 0,3 2 5,-3-6 1,3 0-1,-3 1 1,4-4 10,-4 0 1,1 0 40,-1 1 0,-2-2-50,2 1 0,-2-2 31,-1-3 0,-3 5-9,0 1 1,-1 9 1,1 6 0,2 7 121,-2 5 1,-2 5-121,2 1 1,0 5-21,3 7 1,0 3 9,0 6 0,0-1-26,0 4 0,0 1 40,0 2 0,0 4-17,0 2 0,0-1 6,0-2 1,0-2-5,0-1 1,0 4-8,0-1 1,0 0 11,0-3 0,0 0-18,0 1 0,0-4 18,0 0 0,0-5-136,0-1 0,0-7 122,0-5 0,1-4-194,2 1 0,-1-3 111,5-3 0,-5-2 48,1-4 0,1-5 23,-1-4 0,0 0 16,-3-3 0,3-2 0,0-2 1,0-2 22,-3-3 0,3 2 42,0-2 1,0-2-71,-3 2 1,0-4 42,0 0 0,-3 4-19,0 3 1,0 5-7,3 7 0,-1 3 50,-2 6 0,2 4 11,-2 8 1,2 5-94,1 10 1,0 5 40,0 4 0,0 5-43,0-2 0,0 2 41,0 1 0,0 1 43,0-1 1,-1-4-60,-2-2 0,2-1 0,-2-2 1,2-1-5,1-2 1,0-3 18,0-5-208,0-7 207,0-5-13,0-16 0,1 0-59,2-13 0,-1 1-10,4-3 0,-4-1 53,1-3 0,1 2 4,-1-4 0,1 0-2,-1-4 1,-2 4 3,2 0 1,-2 1 48,-1-2 1,3 4-40,0 6 0,0 6 132,-3 6-82,0 6 1,0 6 8,0 6 1,0 7-60,0 5 0,-3 7 5,0 5 1,-1 4 30,1-4 1,2 3-17,-2-3 0,2 4-2,1-4 0,-3 0-2,0-3 0,0 0-53,3-3 0,0 0 18,0-6 0,0 1-23,0-7-65,0 0-83,0-7 1,3-5 180,0-6 0,0-6-27,-3-3 0,3-6 21,0-3 0,3-2-31,-3-2 0,1-2 89,-1 0 1,-2-4-79,2 0 1,1-1 63,-1-1 1,0 1-11,-3 1 1,0 0 42,0 4 42,0 4-53,0 7 1,0 11-56,0 8 0,0 8 14,0 8 1,0 2-4,0 3 1,-3-1 3,0 4 1,0-4-38,3 2 0,-3 0 26,0-1 1,0 1-7,3-1 1,0-2-5,0 3 1,0-6-5,0-1 0,0-4 4,0 1 5,0-2 1,0-4-32,0 0-76,4-4 47,-3 2 0,3-8 55,-4-2 0,1-2-5,2-1 1,-2-1-10,2-2 1,-2 1-2,-1-4 0,3 0 26,0-4 0,0-2-22,-3 0 1,3-1 10,0 1 1,0 1 2,-3-5 0,0 6 23,0 1 0,0 4 14,0 5 6,0 0-90,0 4 0,0 6 48,0 8 1,-1 5-46,-2 7 0,2 2 39,-2 5 0,-1-4-4,1 0 1,0-4-63,3 1 0,0-3-89,0-3-184,0-1-58,0-5 1,0-5 404,0-4 0,0-8 0,0-6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23:21:50.552"/>
    </inkml:context>
    <inkml:brush xml:id="br0">
      <inkml:brushProperty name="width" value="0.11396" units="cm"/>
      <inkml:brushProperty name="height" value="0.11396" units="cm"/>
      <inkml:brushProperty name="color" value="#682F23"/>
    </inkml:brush>
    <inkml:brush xml:id="br1">
      <inkml:brushProperty name="width" value="0.08547" units="cm"/>
      <inkml:brushProperty name="height" value="0.08547" units="cm"/>
      <inkml:brushProperty name="color" value="#682F23"/>
    </inkml:brush>
  </inkml:definitions>
  <inkml:trace contextRef="#ctx0" brushRef="#br0">590 571 6005,'0'5'33,"0"-1"429,0-4-443,-4 0 0,3 1 91,-2 2-72,2-2 0,0 3 203,-2-4-156,2 0-8,-7 4 1,6-2 35,-4 4-107,4-4 1,-5 3 112,4-2-17,0-2-136,-1 3 4,3 0 0,-4-3-9,2 2 57,2-2 0,-3 0-98,4 2 68,0-2-8,0 3 12,0-4 2,0-4 1,1-1 5,2-4 1,2-1-1,4-2 0,0 1 4,0-4 1,0 3-2,0-3 0,3-2-2,0-4 0,3 2-21,-3-2 0,3-1-2,-2 1 0,0-1 13,-1 4 1,-2-2-5,2 2 1,-2-1 16,-1 7 0,-1-3-13,-2 3 1,2-4 19,-2 4 0,2 0 2,1 3 0,-3 0 86,1 0 0,-2 0-51,1 0 0,1 3 69,-4 0 11,0 4 10,1-6-52,-3 7 15,3-3-255,-4 4 217,0 0-54,0 4 1,-3-2-12,0 4 0,-1 0-7,1 3 1,-1 0 6,-2 0 0,-2 0-8,1 0 1,2 3 60,-1 0 1,0 1-41,-3 0 0,0-3 42,0 2 1,0 1-36,0-1 0,-3 4 2,0-1 0,-3 2-8,3 1 1,-5 4 2,2-1 1,1 1-10,-1-1 1,1-2-5,-1 2 0,2-4 20,4-2 0,3-4-8,0 1 0,4-5-45,-1-1 0,2-3 49,1 3-291,0-4 268,0 2 0,1-5-7,2-2 0,2-2-1,4-4 0,0 0 3,0 0 0,0-1 17,0-2 0,3 1-28,0-5 1,1 1 21,-1-3 0,-2 3-10,3 0 1,0 3 26,-1-3 1,1 3-19,-1-4 0,-2 4-2,2-3 0,-2 3-17,-1-3 1,0 4-1,0-1 0,-1 2 19,-1 1 2,1 4 12,-7 1-21,3 4 1,-4 1 139,0 2 0,-4 0-126,-2 6 1,-2-2 100,-2 5 1,1 2-55,0 1 1,-1 2 7,-2 1 0,2 1-3,-2-1 1,-1-3 1,1 0 0,0 0-67,3 3 1,0-4 56,-1-2 0,1-1-173,0-2 178,4-4-314,1-1 241,4-4 0,4-5-10,2-4 0,2-1-39,1-2 0,4-2-5,-1-1 0,3-1-31,-3 1 0,3-2 63,-3 2 0,3-1-36,-3 0 0,1 0 46,-1 4 1,-1 0-2,1 3 1,-3-3 25,-3 0 10,2 0 1,-6 4 56,4 2-107,-4 2 200,2 4 1,-8 1-88,-2 2 1,-1 5 85,1 4 1,-4 3-95,4-3 1,-7 4 14,3-1 1,-1 2-74,2 2 1,0-2-2,0-2 0,0 2 15,0-2 0,-1 2 15,-2 1 0,2-1-88,-2-1 0,3-3 72,3-4 0,-2 0-181,5 0 169,0-4 0,3-2-166,0-6 1,4-3 90,3-6 0,1 1 43,1-4 0,0 2 16,0-2 0,0 4 4,0-1 0,0 1-28,0-1 0,0 2-3,0-2 1,0-1 109,0 1 0,0-2-87,1 2 1,-4 1-2,0-4 0,0 3 9,3-3 1,-3 4-15,0-1 19,-4 2 3,6-3 35,-7 3-56,3-4 75,0 5 1,-3 3-29,2 0 0,-1 4 41,1-1-63,-2-2 0,4 3 1,-2-4 36,-2 4-30,7-6 1,-7 6 15,2-4-17,-2 4 1,0-2 36,2 4-29,-2-4-44,3 3 22,-4-7-2,0 3-21,4 0 34,-3-3 26,3 7-30,-4-3-1,0 4 1,-3 1 26,0 2 0,-3-1 6,3 4 1,-4 0 48,1 3 1,-2 1 11,-1 2 1,-1-1-27,-2 4 0,1 0 12,-4 4 0,0 2-43,-4 0 0,1 3 20,0-3 1,0 3-33,0-2 0,3-1-28,0-3 0,3-4-31,0-2-93,6-6-112,2-2 0,5-5 207,2-2 1,2-2-12,4-4 0,2-3-108,1 0 1,-2-4 64,2 1 0,1-3 40,-1 0 1,1 0-25,-1 0 1,-1-4 4,4-2 1,-1 0 14,2 0 1,1 1-5,-2-1 1,-2-2 73,-1 1 0,-2 7-115,-1 3 387,-4 4-219,-1 6 1,-8 2 4,-2 6 0,-2 2-23,-1 4 1,-1 3 18,-2 0 1,1 5 41,-4-2 0,0 2 6,-4 1 0,3 1 32,-2 2 1,2 2-85,-5 5 0,-1-1-4,1 0 1,-4 3 12,4 1 0,0-1-150,3-3 1,1-4 120,2-2-238,2-1 122,7-6 15,2-5 0,4-6-21,0-6 1,4-2-118,3-4 0,1-5-2,1-1 0,4-5 128,2-1 1,2-4-68,1 1 0,-1-2 58,-2 2 1,3-4 39,-3 4 0,1-4-11,-1 3 0,1 0 2,-4 1 1,3-4 57,-3 4 1,-3 0 11,-3 9 1,-4 2 237,1 4-281,-1 4 0,-4 1 184,-1 4 1,-2 4-60,-4 2 0,0 3-65,0 3 1,-1-1 28,-2 5 0,2-2 10,-2 1 1,-2 5-36,-1-2 0,1 2 4,-2-2 1,4 2 10,-3 1 0,0 1-20,-3 2 0,1 2-90,2-2 1,-1 2 42,3-2 1,-1 1-17,5-4 1,-1-4-64,7-5-302,0-6 343,3-1 0,4-10-21,2-1 0,2-3 13,1-3 1,3-2 0,1-4 0,3-3-42,-1 0 0,-1-5 43,1 2 0,0-2 6,3-1 1,-3 3 17,1-1 0,-4 1-19,3-3 0,-1 0 78,1 0 0,-2 2-73,-4 1 0,-3 5 39,0 1 0,-4 1-50,1 5 240,-2 4 0,-5 4-59,-2 4 1,-2 1-45,-1 2 0,0 2-14,0 4 1,-1 1 19,-2 2 0,1-1 45,-4 4 1,2 0-53,-2 3 1,0 2 24,-3 1 1,1 1-41,2 2 1,-2 2-39,2-1 1,-3 1-27,0 1 0,1-1-11,2-2 1,2-1 8,4-5 1,1-4-252,2-2 39,2-6 0,5-2 54,2-4 0,2-7 88,4-2 1,1-7 11,2-2 0,1-2-60,2-4 0,2 0 20,-1-3 0,1 0-1,1-1 1,-3 4 47,0 0 0,-3 0 11,3-3 1,-4 2 11,1 1 0,-2 1-15,0-1 0,-1 2 289,0 4-289,-4 3 1,-2 6 160,-6 6 0,-2 3-4,-4 3 1,0 2-44,0 4 1,-4 5 58,1 1 1,-4 2-84,1 1 0,-2 3 84,-1 0 0,0 4 3,0 0 1,-1 2 21,1 3 1,-3-1-85,0 5 0,0-2-121,3 1 0,-1 2 83,1-1 1,1-4-13,2-3 0,3-5-69,6-7-331,2-1 72,4-9 0,3-2 167,0-6 0,4-4 27,-1-5 0,5-2 19,1-4 0,1-1 2,-1-2 1,-1 1 11,5-5 0,-4 2 7,3-1 0,-3-2 16,3 2 0,-3 0 8,3-4 0,-4 6 93,1-5 1,-1 3-102,-2 0 0,0 1 143,0 5 0,-4 4 96,-2 2 221,-2 6-374,-5 2 1,-1 5 9,-4 2 1,0 2 0,0 4 0,-2 1 1,-1 2 1,1-1 17,-4 4 0,3 1 11,-3 2 1,0 3 53,-3 0 1,0 1-84,-1-1 1,1 3-46,0 3 0,0 3-12,0 0 0,0 2-3,0-2 1,0-2-30,3 2 0,2-6 72,4-2 0,4-7-487,2-3 337,2-6 0,5-2-119,2-4 0,2-4 87,1-2 1,0-6 42,0-3 1,4-3 21,3 0 0,1-4-1,1-2 0,0-2 34,0-1 0,-1 0-26,-2 3 0,2-2 136,-5 2 1,0 1-113,-3-2 1,0 5 144,0-1 1,-4 6-2,-2 3 135,-2 2 1,-2 5-151,-2 2 1,-1 3 26,-2 3 0,-2 0-37,2 6 1,-2-1 7,-1 7 0,-3-3 15,-1 3 0,0 1-11,1 5 0,1-1 16,-4 1 1,3 2-39,-3 1 1,0 0 0,-3 4 1,-1-2-54,1 7 0,1-4 2,2 1 1,-1-1 4,4-2 1,1-4-125,5-2 1,-1-6 3,4-3-382,0-5 326,7-3 0,1-8 100,4-3 1,0-5-24,0-3 1,1-2-7,2-1 0,-1-3-4,4 0 0,-3-2 35,3 2 0,-2 1 16,2-4 1,-4 4 115,1-1 0,-2 2-126,-1 0 1,0 5 100,0 2-128,-4 2 304,-1 5 1,-5 1-83,-2 4 1,-2 5-54,-4 4 0,0 4 10,0 5 1,-3 2 12,0 1 0,-3-2 47,3 2 0,-2 2-78,2 1 0,1 0-32,-4 0 0,4-3 27,-1 3 0,2-3-83,1 3 0,0-3-12,0 0 0,1-2-10,2-1 1,-2-3-306,5 0 207,0-4-349,3-2 344,0-4 0,1-7 73,2-1 1,3-5-19,3-4 0,0-5-4,0-1 1,3 0 6,0-3 0,0-1 8,-3 0 0,1 0 25,2 1 0,-2 2 11,2-2 1,-3 2 115,-2 0 1,1 4-126,-2 0 0,-2 4 173,-1-1 0,-1 6-183,1 3 175,-2 2-115,3 1 0,-5 1 7,-2 2 0,2 2 45,-2 4 0,-1 0-3,1 0 0,-3 1 14,3 2 0,-4 3-44,0 3 0,-1-3 121,-1 0 0,0 1-111,0 5 1,0-1 65,0 5 1,0-4-65,0 3 0,0-3 4,0 3 1,0 0-46,0 4 0,0-5-17,0-2 0,0-5-44,3-1 1,1-7 37,2 1-346,2-6 198,-3 1 66,4-4 1,1-1 94,2-2 1,-2 1-7,2-4-25,-2 4 8,-1-6 138,0 7-121,0-3 1,0 3 60,0-2-33,0 2-86,0-3 1,1 3 26,2-2 0,-2 1-10,2-4 1,1 0 4,-1-3 1,4 0 22,-4 0 1,4-3-65,-1 0 1,1-5 49,-1 2 1,2 1-5,-2-1 0,3 0-3,3-3 0,-2-3 32,2 0 0,-2-1-1,-1 4 0,1 0 0,3 0 1,-3 1 21,2 2 0,-2-1 7,-1 3 0,-1 1 0,-2 3 0,2 0-23,-2 0 0,-1 3 87,1 0-84,-4 4 51,2-2-34,0 4-1,-3 0-9,3 0 1,-4 0 89,0 4 0,0-2-80,0 4 1,0-3 140,0 3-132,0 0 1,0 3 19,0 0-32,0-4 0,-1 2 5,-2-4-91,2 5 106,-3-7-112,4 3-24,0-4 76,4-4 1,1-1-6,4-5 1,-3 1 31,0 0 1,-3 3-6,4 0 1,-5 3-33,1-3-3,2 4 348,-4-2-242,3 4 1,-4 4 52,0 2-72,0 2 0,-3 1 6,0 0 0,-1-3-33,1 0-2,2 1-302,-3 2 309,-1-4-221,4-1 190,-3-4 1,5 0-31,2 0 9,-2 0 0,5-3 33,-3 0 1,-2-1 64,2 1 24,-2 2 60,3-3-70,-3 4 0,3 1 25,-4 2-33,0-2-122,0 7 0,0-6-29,0 4-27,0-4-59,0 2-389,0-4 346,4-4 1,-2 2-495,4-4 707,0-4 1,7-5 0,1-3-1</inkml:trace>
  <inkml:trace contextRef="#ctx0" brushRef="#br1" timeOffset="1138">191 253 7749,'0'-5'-1752,"0"1"1938,0 4-146,-4 0 1,2 1 102,-4 2 0,1-1-60,-1 4 0,-2-3 10,2 3 1,-1-3-31,0 3 1,-1-3-3,2 4 0,1-2-58,-1 1 0,3 2 67,-3-2 1,0 2-92,-3 1 1,1 1 76,2 2 0,-2-1-120,2 4 0,-1-3 62,1 3 0,-2-3-3,2 0 0,2 1 6,1-1 1,-1-3-6,1-3-49,0-4 58,3 2 1,4-8 28,2-2 0,2-6-27,1-3 0,0-2-15,0-2 0,0 1 15,0 0 1,0 0-2,0 0 1,-3 0 35,0 0 1,-3 3 2,3 3 1,-4 2 78,1 1 0,-2 0-85,-1 0 125,0 4 1,-4 1-100,-2 4 1,-2 4 13,-1 2 0,0 3-8,0 3 0,-1-1 9,-2 4 1,2-2-94,-2 2 1,3-3-15,3 3 0,-3-4-129,3 1 1,2-5 102,1-1 1,2-3-410,1 3 0,1-4 462,2 1 0,6-6 0,6-2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23:21:55.194"/>
    </inkml:context>
    <inkml:brush xml:id="br0">
      <inkml:brushProperty name="width" value="0.08547" units="cm"/>
      <inkml:brushProperty name="height" value="0.08547" units="cm"/>
      <inkml:brushProperty name="color" value="#682F23"/>
    </inkml:brush>
    <inkml:brush xml:id="br1">
      <inkml:brushProperty name="width" value="0.11396" units="cm"/>
      <inkml:brushProperty name="height" value="0.11396" units="cm"/>
      <inkml:brushProperty name="color" value="#682F23"/>
    </inkml:brush>
  </inkml:definitions>
  <inkml:trace contextRef="#ctx0" brushRef="#br0">591 182 7583,'0'5'-1365,"0"0"1446,4-5 33,-3 0-75,3 0 504,-4 0-451,0-5 18,0 4 17,-4-3-6,3 0-64,-7 3 1,6-3-3,-5 4 0,4-1 63,-3-2-61,4 2 1,-6-4-1,2 2 1,1 2 43,-1-2-59,0 2 1,-3-2 5,0 0 1,-3 0-49,0 3 1,-1 0 45,1 0 1,-1 0-34,-3 0 0,-1 0-22,2 0 1,-2 0-8,-1 0 0,0 3 6,0 0 0,0 4-9,3-1 0,-1-1-104,4 1 0,0-1 116,3 1 1,1 3-333,2-3 257,2 2 1,4 1-318,0 0 264,0-4 0,4 2-11,2-4 0,5 0 65,1-3 1,3 0 25,-3 0 0,4-1 17,0-2 1,1 1 23,1-4 0,-1 3 81,-2-3 1,2 3-86,-2-3 1,2 3 5,2-3 1,-4 3 5,0-3 0,-1 3 0,1-4 0,1 4 9,-4-3 1,0 3 3,-3-3 1,1 4 95,-1-1-113,0-2 0,-3 3 383,0-4-244,-4 4 1,-2-2 39,-6 4 0,-2 0-78,-1 0 0,0 0 17,-1 0 1,0 1 87,-2 2 1,1-2-98,-4 2 1,3 1-19,-3-1 0,1 3 27,-1-3 1,-3 1-85,3-1 0,1-1 67,-1 4 0,1-4-92,-1 1 1,-2 0 0,2 0 0,1-2-7,-2 2 1,4-2 27,-3-1 1,4 0-18,-1 0 1,-1 1-78,1 2 0,0-2 93,3 2 0,0 1-165,0-1 1,2 3-137,1-3-216,4 4 224,-2-2 115,4 4 1,4-3 70,2 0 1,4-4-8,2 1 1,-1-2 103,4-1 1,0-1-117,3-2 1,3 1 163,0-4 1,1 1-63,-4-1 1,3-2 24,0 2 1,0-2 3,-3-1 0,4 0 1,-1 0 0,-1-1-17,-5 1 0,0 0 14,-6 0 36,2 0 1,-7 3 9,2 0 0,-3 4 172,-6-1 0,-3 2-106,-6 1 1,1 0 43,-4 0 0,3 0-71,-3 0 0,3 3 24,-3 0 1,0 0-88,0-3 0,-1 0 49,4 0 1,-1 3-61,1 0 0,-1 0 36,-2-3 0,-1 0-164,3 0 0,-3 0 153,1 0 1,-1 1-156,1 2 1,-1-2 75,4 2 0,-3 1-11,3-1 0,-4 3-27,4-3 0,-1 4-11,1-1 1,5 3-79,-2 0 1,2 0 123,-2 0 0,3-1-120,0-2 0,4 2 92,-1-2 0,2 2-166,1 1 1,4-4 110,2-2 1,2-2 29,1-1 1,0 0 40,0 0 0,3 0 7,0 0 0,1-4-60,-1-2 1,2-2 21,1-1 1,1 0 26,-4 0 1,3 0 65,-3 0 1,1 0 17,-1 0 0,-2-1-60,2 1 1,-1 1-27,-2 2 1,-1-2 71,-2 2 1,-2 1 9,-4-1 288,0 4 0,-1-3-100,-2 2 0,1 2-110,-4-2 0,0 2-38,-3 1 0,-4 0 8,1 0 1,0 0-29,3 0 0,-3 1 4,0 2 0,-1-1-57,1 4 1,2-1 53,-2 1 1,-1 2-128,0-2 1,-2 2 110,3 1 1,-1 0-112,1 1 1,1-1 70,-4 0 1,4 0-10,-1 0 0,3-3-57,3 0 0,-2 0-73,5 3-13,-4-4-249,6 3 216,-3-7 0,5 6 53,2-4 90,2 0 1,5-3 22,-1 0 1,1 0 16,2 0 1,-2-4-33,2-2 1,2-2 18,1-1 1,-2 0 23,-1 0 1,1 0 7,0 0 1,0 0 18,-1 0 1,-3 0-47,0-1 1,0 4 182,-3 0-175,-2 0 282,0-3-242,-4 4 1,-4 1 11,-2 4 0,-3 0 12,-3 0 1,2 3 2,-2 0 1,-1 4-17,0-1 0,0 2-1,1 1 1,2-3-17,-2 1 1,-1-1 7,1 3 1,-3 0-62,3 0 1,-1 0 11,0 0 1,3 0-7,-2 0 0,2-3 16,1 0 1,3-3-5,0 3 1,3-4-93,-3 1 102,4-2-159,-2-1 26,4 0 0,3-1 101,0-2 0,0 1-48,-3-4 0,1 3 45,2-3 0,-2 3-34,2-3 51,2 0 0,-3-2 0,4 2 0,-4-2 1,1 2 1,-1 1 11,1-1 0,-1 3-2,4-3 0,-3 1-10,3-1 1,-1-3 1,1 3 1,3 1 0,-3-1 0,2 1 7,1-1 1,0-1-10,0 4 0,0-3 7,0 3 0,1-1-4,2 1 0,-2-1 1,2-2 0,-1 1 3,2 2 0,-2-1-5,4-2 0,-1-2 3,1 2 0,1 1-2,-4-1 1,3 1-1,-3-1 0,5-3 0,-2 3 0,-1 1 0,1-1 0,-4 3 0,1-3 0,1 4 0,-1-1 0,0 2 0,-3 1 0,1 0 0,-4 3 0,0 0 0,-3 4 0,3-1 0,-3-1 0,3 1 0,0 1 0,2 2 0,-2 0 0,2-4 0,-2-2 0,1-1-526,-1 1 215,2-2-246,-3 3 275,4-4 1,0 0 281,0 0 0,-4-4 0,0-1 0</inkml:trace>
  <inkml:trace contextRef="#ctx0" brushRef="#br0" timeOffset="1085">664 120 7834,'5'-9'-1512,"3"4"1590,-7 1 0,3 3 231,-4-2-101,0 2-95,0-3 1,-1 4-17,-2 0 1,1 0-6,-4 0 0,3 0 0,-3 0 1,0 0 5,-3 0 1,0 1-4,0 2 0,0-2 6,0 2 1,-3-1 7,0 1 1,-5-2-7,2 2 1,-2 1 6,-1-1 0,0 0-47,0-3 0,-1 3-9,-3 0 1,3 0-62,-2-3 1,-1 0 96,1 0 0,0 3-12,2 0 0,1 0-70,0-3 0,0 4-276,0 2 0,4-1 117,2 1 1,2-3 3,1 3 1,3-3-34,3 3 1,2-3-91,1 3 0,1-4 108,2 1 0,3 2 35,3-2 0,3 0 134,0-3 0,3 0-126,-3 0 0,4 0 176,-1 0 0,2 0-88,2 0 1,0 0 36,2 0 1,-2 0-22,2 0 0,-2-3 13,-1 0 0,1-4-11,-1 4 0,0-4 0,0 1 1,-1-1 7,-2 1 0,1-2-31,-4 2 1,1 1 123,-4-1-117,0 0 207,-4 1-118,-1-3 0,-5 7 138,-2-2 0,-3 2-116,-6 1 0,2 0 129,-3 0 1,0 3-80,1 0 0,-3 0-33,3-3 0,-3 0 75,3 0 1,-3 3-62,3 0 0,-2 0-113,2-3 0,1 0 7,-4 0 0,4 0-17,-1 0 0,-1 3-100,1 0 0,-3 1 91,3-1 1,-4-1-196,4 4 214,0-4 0,4 6-224,2-2 1,2-1-25,4 1 1,0-3 88,0 3 1,5-3 103,4 4 0,3-5-4,3 1 1,6 1 142,-3-1 0,3 0-151,0-3 1,-1 0 10,4 0 0,0-3 50,0 0 0,2-3 184,-2 3 0,-2-4-171,0 4 0,-3-3 8,-1 3 0,0-3 2,0 3 1,-4-3-24,-2 3 0,-2 0 5,0 3 1,-4-3-5,0 0 75,-4 0-73,2 3 0,-4-1 102,0-2 0,-1 2-38,-2-2 0,1 2 14,-4 1 1,3 0-37,-4 0 1,4 0 38,-3 0-102,0 0 0,-3 0 98,0 0-168,0 0 131,0 0-118,0 0 61,0 0-9,0 0-40,0 0 34,0 0 1,3 0-3,0 0 0,3 0-45,-3 0-87,4 0 1,-4 0-3,3 0-576,2 0 218,-3 0 529,4 0 0,4 0 0,2 0 0</inkml:trace>
  <inkml:trace contextRef="#ctx0" brushRef="#br0" timeOffset="1548">690 119 8297,'0'-5'-1776,"0"1"2239,0 4-328,0-4 0,-4 3-3,3-3-60,-7 4 0,6 0 12,-4 0 1,3 0-19,-3 0 0,0 0 20,-3 0 1,0 1-16,0 2 1,-1-2 81,-2 2 0,-2 1-48,-5-1 0,1 3-4,0-3 0,0 3-63,0-3 0,0 3 9,0-3 0,2 1-61,1-1 0,4-2 86,-1 2 1,5-1-229,1 1 0,3-2-67,-3 2-274,4-2 264,-2 3 0,5-2-201,2 4 343,2-4 1,5 2-21,2-4 1,-2 0 97,2 0 1,2 0-78,2 0 0,-2 0 24,1 0 1,0 0-1,3 0 0,0-3 80,0 0 0,1-1-77,-1 1 1,0-1 11,0-2 1,0-1 12,0 4 1,0-4 37,1 1 0,-1-2 0,0-1 0</inkml:trace>
  <inkml:trace contextRef="#ctx0" brushRef="#br0" timeOffset="3486">773 100 8447,'-6'0'-1657,"0"0"1356,4-4 322,-2 3 0,4-4-4,0 2-169,0 2 197,0-3-52,-4 0-20,3 3 216,-3-3 5,4 4 215,0 0 1,-1 4-275,-2 2 0,1 2 86,-4 1 0,1 1-133,-1 2 0,-2 2-9,1 4 0,-4 0-25,-1 1 0,-1 0-123,1 2 1,2-2-76,-2 2 0,3-5 118,3-1 0,2-4-248,4 2 141,0-3-129,0-5 1,4-2 16,2-6 1,2 1 118,1-4 1,-1-1 116,-2-6 0,2 3-4,-2-2 1,2-1 116,1 1 0,-1-3-96,-2 3 0,3-3 71,-3 3 0,-1-1-28,1 0 0,-4 3 147,1-2 1,-1 5-110,1 1-32,-2 0 1,2 1 41,-6 2 1,1 2 112,-4 1 1,0 4-90,-3 2 1,0 2-53,-1 1 0,0 0 53,-2 0 0,2 1-49,-2-1 1,-1 0-39,1 0 1,-4 3-34,1 0 1,1 3-14,-2-3 1,4 0-74,-3-3 1,4 0 128,-1 0 1,2-4-184,1-2 1,3-1 32,0-2-81,4 0 1,-3-2 86,2-1 0,2-3 7,-2-6 0,2 2 66,1-2 0,-3 2 8,0 1 0,-1 0 12,1 0 1,1 0 19,-5 0 0,4 0 52,-3 0 0,3 4-80,-3 2 1,3 0 63,-3 0 1,0 3-28,-3 0 0,0 1 2,0 6 1,-3 2-22,0 3 0,-3 4 1,3-1 1,0 2 105,2 1 1,0 0-89,-2 1 0,5-4-92,-2 0 0,6-4 87,0 1 0,2-2-232,1-1 0,0-3 69,0 0 0,4-4-48,2 1 0,3-2 99,3-1 1,-1-4-10,5-2 1,-2-2-19,1-1 1,2 0-2,-2 0 0,2-1 67,1-2 1,-3 2-44,1-2 0,-1 0 156,3 0 1,-4 3-79,-2 0 0,-2 0 96,-1 3 0,-3-1-13,0 1 135,-4 2 0,1 5-42,-6 2 1,-5 2-127,-4 4 1,-4 4 213,1 2 1,-1 2-75,1 2 0,-3 2-82,3 0 0,-2 1 24,-1-1 1,0-1-25,0 5 1,0-1-48,0 3 1,0-4-160,3-2 0,3-6 125,6-2-141,2-3 0,6-6-100,4-4 0,4-5-16,8-7 1,4-4 12,-1-5 0,3 1 174,-3-4 0,0 0-10,-3-3 1,4 2 17,-1 1 0,0 0 108,-3-3 0,-3 3-89,0-1 0,-4 2 124,1-1 0,-3 3-50,-2 6 0,-3 5-49,-4 4 1,-1 4 222,-2-1 1,-2 6-61,-5 3 0,-2 3 29,0 3 1,-4 2-87,1 4 0,-2-3 13,-1 0 1,3 0-16,-1 4 0,1-1-3,-3 0 0,0 0-90,0 0 0,-3 3 78,0 0 1,-4 4-159,4-4 1,0 0 79,3-3 1,4-1-347,2-2 181,2-6 1,6-5-126,4-4 1,4-4 133,5-2 0,1-6 29,2-3 1,1-2 149,2-1 0,2-3-122,-2 0 1,3-4 78,0 4 0,0-3 4,0 3 1,-1 0 16,-2 3 1,1-3 24,-4 3 0,1-1 20,-4 7 0,-1 3 364,-2 3-336,-2 4 0,-5-1 66,-2 6 1,-5 2-104,-4 4 0,-4 1 58,4 2 0,-4-1-7,1 4 0,-5-3 18,-1 4 0,0-4-45,2 3 0,-2-3-3,0 3 0,0-4-7,3 1 0,1-2 30,2-1-239,-3 0 261,8-4-304,1-1 0,6-8 74,6-2 1,2-2 33,4-1 0,1-1 41,3-2 1,-2 2-4,4-2 0,-1-1 14,1 1 0,5-3 24,-2 2 0,2-2-7,-1 3 1,-1-3 16,0 3 0,0 0-19,0 3 1,0 1 7,0 2 0,-2-2-35,-1 2 0,-4 2 44,1 1 0,-2 2 1,-1 1 0,0 0 2,0 0 23,0 0-103,0 0 0,-3 0 49,0 0 28,-4 0 8,2 0-36,-4 0 0,4-4 0,-3 2 6,2-5 0,0 5-80,0-1 76,-2-2 30,7 0 1,-7-1 49,2 0 9,-2 4 3,-1-6-20,0 7 1,0-4 117,0 2 38,0 2-52,0-3-53,0 0 77,0 3-119,-4-7 1,2 7 42,-4-2-53,4-2 1,-6 3 42,5-4-45,-4 4 0,3-3 6,-2 2 0,-2 2-4,2-2 1,-2 2 5,-1 1 0,0 0 27,0 0 1,-1 0-30,-2 0 0,1-3 1,-4 0 1,3 0 0,0 3 0,-2 0 6,-1 0 0,1 0-163,-1 0 1,0 1 143,-3 2 0,0-2-87,-1 2 0,1 1 65,0-1 1,1 4-15,2-1 0,-1-1-107,4 1 1,0-1-452,2 1 117,5 2-397,1-3 501,4 4 1,4-3 341,2 0 0,6-4 0,0 1 0,4-2 0,-1-1 0,2-4 0,1-1 0</inkml:trace>
  <inkml:trace contextRef="#ctx0" brushRef="#br0" timeOffset="3903">682 119 8313,'0'-5'-1366,"0"1"1242,0 0 0,-1 3 299,-2-2-28,2 2-72,-7 1 1,6 0-7,-4 0 0,3 0 0,-3 0 1,3 0-4,-3 0 0,3 0 10,-3 0 1,3 0 76,-3 0-86,0 4 0,-3-2 73,0 4-115,0-4 1,0 2 39,-1-4 0,4 0-25,0 0 1,0 0 16,-3 0 1,0 0-40,0 0 0,0 0 6,0 0 1,-3 0-8,0 0 1,-3-1-11,3-2 0,-5 2 0,2-2 1,-1 2-120,1 1 0,-2 0 130,2 0 1,1 4-279,-1 2 0,3-1 74,0 1 0,6-3-249,3 3 0,3-4 120,3 1 1,3 1 314,6-1 0,3 0 0,3-3 0,4-3 0,2 0 0,2-8 0,2 1 0</inkml:trace>
  <inkml:trace contextRef="#ctx0" brushRef="#br0" timeOffset="4872">799 91 5940,'-5'-4'274,"1"3"-139,4-3 7,0 4 20,0-4-22,0 3 21,-4-3-26,3 4-20,-3-4 46,4 3 2,-4-3-139,3 4 38,-7 0 0,6 0-89,-4 0 0,1 1 76,-1 2 0,-2 2-41,2 4 1,-2 0 27,-1 0 1,0 1-8,-1 2 0,1-2-24,0 2 1,0-2 6,0-1 1,4 0-253,2 0 205,2-4 1,2 0 42,2-5 0,2-2-91,4-1 0,0-2-160,0-4 1,1 0 191,3 0 0,-3-1-5,2-2 1,-2 2 98,-1-2 1,-3 1-91,0-1 1,-1 4 140,1-4 1,1 6-59,-4-3 1,0 2 118,-3-2 0,0 3 14,0 0 33,0 4-89,-4-2-56,-1 4 0,-1 0-20,0 0 74,4 0-181,-2 0 0,1 1 103,0 2 1,0-1 8,3 4 5,-4 0 0,2 3 2,-4 0 1,3 2-23,-3 1 1,3-2 6,-3 2 0,3-2-30,-3-1 1,3 0 36,-4 0 0,5-3-168,-1 0 1,2-3 166,1 3-306,0-4 218,0 2 0,0-5-14,0-2 0,4-2 38,3-4 0,-2 0 2,1 0 0,-1-1 21,1-2 0,1 2 10,-4-2 1,1 2-11,-1 1 0,-2-1 7,2 1 1,-2 0 90,-1 0 14,0 0 22,0 0-112,0 4-6,-4 1 0,2 4 17,-4 0 0,3 4-1,-3 2 1,4 2 19,-1 1 1,-1 3-23,1 0 0,0 2-47,3-2 1,-3-2 36,0 2 0,0-1-203,3 1 1,0-2 29,0 2 0,0-2-417,0-1-56,0 0 128,0 0 499,0 1 0,4-5 0,-3-1 0,3-4 0,-4 0 0</inkml:trace>
  <inkml:trace contextRef="#ctx0" brushRef="#br0" timeOffset="5190">746 147 8412,'3'-6'-857,"0"0"736,0 4 312,-3-6-196,0 7 0,-1-3 158,-2 4 1,1-3-164,-4 0 0,3 0 108,-3 3 1,3 0 118,-3 0-135,0 0 0,-3 0-25,-1 0 1,4 0-10,0 0 1,0 0 31,-3 0 0,0 0-111,0 0 1,0 0 112,0 0 0,0 0-66,0 0 0,0 0 49,0 0 1,-3 0-87,-1 0 1,1 0-13,3 0 1,0-1-10,0-2 0,-1 2-72,-2-2-103,2 2 0,-3 1-112,4 0 0,3 0-179,0 0 36,4 0 1,-2 1 471,4 2 0,4-2 0,1 3 0,4-4 0</inkml:trace>
  <inkml:trace contextRef="#ctx0" brushRef="#br0" timeOffset="5702">754 110 7749,'-9'5'-1668,"3"-1"1741,0-4 89,4 0 5,-6 0 81,7 0-127,-3 0 16,0 0-68,3-4 0,-3 2 116,4-4-39,-5 4 33,4-2-85,-7 0 1,6 3-10,-4-2 0,3 2-11,-3 1 0,3 0 71,-3 0-30,4 0 8,-6 0 62,3 0-113,-4 0 0,3 0-28,0 0 0,3 0 14,-3 0 0,3 0-7,-3 0 0,3 0 5,-3 0 0,3-3-1,-3 0 1,1-1-49,-1 1 0,-3 2-9,3-2 1,-5 2-48,-1 1 1,-1-3 79,1 0 0,1 0-129,-4 3 1,3 0-3,-3 0 1,4 0-185,-2 0 0,3 0-324,1 0-474,0 0 552,0 0 530,4 0 0,5 0 0,5 0 0</inkml:trace>
  <inkml:trace contextRef="#ctx0" brushRef="#br0" timeOffset="7380">791 219 8359,'-5'0'-2447,"-2"-1"2284,4-2 163,-4 2 0,5-4 113,-4 2 54,4 2-70,-6-7 1,6 6 5,-4-5 1,4 4 9,-1-3 0,-1 3 76,1-3 0,-3 3 86,3-3-88,-4 4 0,5-5-85,-5 4 1,4 0-27,-3 3 0,3 0 11,-3 0 0,3 3 0,-3 0 0,0 7-8,-3-1 0,-1 6-24,-2 1 0,2 1-54,-2 1 0,1 4 73,-1 2 0,2 1-153,-3 0 0,3 0 136,1-4 0,3 0-229,0-3 0,4-4-22,-1-2 56,6-1 0,2-6 40,4-2 0,-3-2-400,0-1 383,0 0 0,4-1-10,-1-2 1,-3-2 160,0-4 0,-3 2-126,3 1 1,-3-3 147,3-3 0,0-1-20,3 1 1,-3 1-34,0-4 0,0 1 50,3-1 0,-3-3 3,0 3 1,-4 1 9,1-1 1,-2 4 306,-1-1 87,0 2-331,0 5 0,-4 1-118,-2 4 0,-2 8 69,-1 4 0,-3 4 12,0 2 0,-4 4-9,1 3 0,1-2-12,-2 1 0,4-1-53,-3 1 0,3 3-10,-3-3 0,4 1-74,-1-1 0,3-3 112,3-6 0,-1 2-438,4-5 324,0-4 1,4-4-193,2-4 0,2 0 49,4 0 1,0-4 117,0-2 0,0-5-68,0-2 1,3-3 70,0 1 0,0-2 140,-3-1 1,1 0-146,3 0 0,-3 0 153,2-1 1,-2-2 5,-1 0 1,0-3-31,0 3 0,0-5-49,0 2 1,-1 2-1,-2 1 1,-1 3 295,-2 3-267,-2 6 259,3 5 0,-8 5-53,-2 2 0,-2 5-132,-1 4 1,0 4 8,0-1 1,0 5 11,0 1 0,-3 2-43,0-2 1,-1-1-15,0 4 1,3-1-121,-2 1 0,2 2 126,1-5 1,1 0-119,2-3 1,2-4 106,4-2 1,0-5-240,0-1 0,4-4 5,2 1 1,2-9 105,1-3 0,3-6 39,0 0 0,4-2-7,-4-1 1,4-3 5,-1-1 0,-1-3 8,1 1 0,0 1 29,3-1 1,-1 0-23,-1-4 0,0 1 50,-4 0 0,2 3-17,-5-1 0,2 5 7,-5-1 49,-2 2 203,0 9-256,-4 2 0,-4 13 12,-2 4 0,-2 4 74,-1 5 1,-3 0-66,0 1 0,-3 3 45,3 2 1,-4-1-59,4 1 1,-1-1 4,1 2 0,1 3-49,-4-4 1,5 3-11,1-6 1,1 0-430,5-6 379,0 2 1,7-11-94,2 0 0,2-4 122,1-2 0,0-4-4,0-2 0,3-5-27,0-1 0,0-4 156,-3 0 0,4-1-59,-1-1 1,1 0 21,-1 0 1,-2 0 3,2 0 0,-2-4-6,-1 1 1,0-3 3,0 3 1,-4-1-29,-2 1 0,1 1-2,-1-1 1,0 3-4,-3 3 0,-3 2 0,0 4 0,-4 4 11,1 2 1,-2 3 1,-1 3 1,0 6-15,0 6 1,-1 3 3,-2 3 1,1-2 86,-4 3 1,4 0-79,-2-1 0,3 0 25,1-3 1,3-4-25,0-2 5,4 3-73,-2-5-213,4-1 254,0-5 1,3-8-13,0-2 1,3-2 17,-3-1 0,1-2-20,-1-1 0,-1 2 51,4-2 0,-4-1-28,1 1 0,1-3 8,-1 3 1,1-1 51,-4 1 1,0 1 90,0-1 0,0 1 204,0-1-257,0 2 1,-4-3 43,1 4 1,-1 3 12,1 0-111,2 4 44,-7-2 0,6 4-217,-4 0 166,4 0-29,-2 0-36,0-4 12,3 3 1,-4-4 18,2 2 1,1 2 8,-4-2 0,4 1-25,-1-1 0,-2 2 17,-1-2 1,1 1 1,-1-1 3,0 2 0,-3-3-1,0 4 0,0-4-63,0 1 0,2 0-81,1 3-634,0-4 234,-3-1 541,4 0 0,-3-3 0,3 3 0</inkml:trace>
  <inkml:trace contextRef="#ctx0" brushRef="#br1" timeOffset="7904">664 102 8395,'5'0'-345,"-1"0"349,-4 0 143,4 0 63,-3 0 26,3 0 1442,-4 0-1425,0-4 199,0 3-49,-4-3-454,-1 4 1,-4 0-27,0 0 0,1 1-124,2 2 1,-2-2 94,2 2 0,1 1-493,-1-1 444,0 4 1,1-5 210,2 4 1,-2 0 0,0 3-1</inkml:trace>
  <inkml:trace contextRef="#ctx0" brushRef="#br1" timeOffset="9260">791 38 8923,'0'-5'1479,"0"0"-849,0 2-380,0 2 1,0-4 66,0 2 27,0 2-357,0-3 523,0 4-325,0 4 1,0 5-240,0 6 0,-1 3 109,-2 4 0,2-1-133,-2 6 1,2-2-46,1 5 0,0-1 159,0-2 1,0 0-247,0 0 0,0-1 102,0-1 0,0-7-308,0-6 258,0 2-58,0-4 188,0-1 1,3-6-90,0-6 0,0-2 154,-3-4 0,3-3 21,0 0 1,1-4 15,-1 1 1,-2-2-24,2-2 1,-2 4-13,-1 0 0,0 0 23,0-3 1,0 0 9,0 0 1,0-2 66,0-1 1,0 2-164,0-2 1,0 5 70,0 1 0,0 4 93,0-1 33,0 1-125,0 6 0,0 2-135,0 6 1,0 2 192,0 5 1,0 4 106,0 4 1,-3 1-72,0 5 1,-4-1 32,1 1 1,1 3-111,-1-3 1,1 3-6,-1 3 0,-2 0-94,2 3 1,-2-4 226,-1 1 1,1-3-261,2-2 0,-1-1 45,4-6 1,0-2-254,3-7 0,1-4-47,2-2 1,2-2 37,4-1 0,-3-4 31,0-2 1,-1-2 95,1-1 0,2-4 24,-2-2 0,-1-2 113,1-1 1,-3-1 341,3 1 1,-4-1-200,1-2 1,-2 2 150,-1-2 1,0 0-109,0 0 0,0-1-207,0-2 0,-1 2-118,-2 4 1,1 0-13,-4-1 0,3 5 116,-3 2 1,3 6-199,-3 3 0,3 3 199,-3 3 1,0 3 185,-3 6 1,3 5-21,0 5 1,0 3 43,-3-1 1,-1 5 29,1 1 0,4-2-58,2-4 0,-1-1 40,1 1 1,0 1-87,3-3 1,0-5-76,0-5 1,0-2-506,0-1 257,4 0-256,1-4 96,4-1 0,-4-5 50,-2-2 318,2-2 1,-4-4 11,2 0 0,-1-3 18,-2 0 0,0 0 9,0 3 0,0-2 5,0-1 1,-2 1 66,-1-4 1,1 3 113,-4-3 0,3 3-213,-3-3 1,3 4-158,-3-1 0,1 1 51,-1 2 0,-2 1-9,2 2 1,1 2-44,-1 4 0,0 0 80,-3 0 0,3 1 93,0 2 0,0 2 187,-3 4 1,0 0 18,0 1 1,2 2 42,1 0 1,0 3 49,-3-3 0,0 3 49,0-3 1,0 4 8,0-1 0,0 1-122,0 0 1,3 1-82,0-2 1,4-2-198,-1-1 0,2-2-78,1-1 0,0-3-64,0 0 0,1-4-137,2 1 0,-1-2 10,4-1 0,-3 0-210,3 0 376,-4-4 1,5-1 211,-4-4 1,1 0-40,-1 0 1,-1-1 25,4-2 0,-4 2-6,1-2 1,1-1 183,-1 1 1,1-2-18,-1 2 0,-2 1-65,2-4 1,-2 3-147,-1-3 0,0 4-141,0-1 1,0 2 95,0 1-51,0 4 92,0 1 0,-3 5 70,0 2 0,-3 3 100,3 6 0,0 2-117,3 4 0,0 0 16,0 0 1,0 0-69,0 1 1,4-2-195,2-2 0,2 1-124,1-4 0,1 0-132,3-3 1,0 0-895,2 0 1199,2-4 0,-3-1 0,4-4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23:22:09.873"/>
    </inkml:context>
    <inkml:brush xml:id="br0">
      <inkml:brushProperty name="width" value="0.11396" units="cm"/>
      <inkml:brushProperty name="height" value="0.11396" units="cm"/>
      <inkml:brushProperty name="color" value="#682F23"/>
    </inkml:brush>
    <inkml:brush xml:id="br1">
      <inkml:brushProperty name="width" value="0.08547" units="cm"/>
      <inkml:brushProperty name="height" value="0.08547" units="cm"/>
      <inkml:brushProperty name="color" value="#682F23"/>
    </inkml:brush>
  </inkml:definitions>
  <inkml:trace contextRef="#ctx0" brushRef="#br0">482 1986 6797,'-5'0'-342,"1"0"499,4 0-88,-4 0 6,3 0-47,-3 0 201,4 0-230,-4 0 0,3-2 25,-2-1 9,2 2 37,1-3 1,-2 4-50,-1 0 1,2-1 76,-2-2-80,2 2 100,1-3 0,-1 3-65,-2-2 78,2 2-118,-3-3-110,4 4 68,0 0 124,-4 0 203,3 0-311,-3 0 410,4 0-247,0 4 0,1 1-20,2 4 1,-1 4-125,4-1 1,-3 3 98,3-3 0,0 4-177,4-1 0,-2-1 136,-2 1 1,2-1-139,-2 2 0,1-2 96,-1-2 1,1-2-174,-4 2 1,3-5 86,-3-1 1,0-3-91,-3 3 116,0-4 11,0 2 18,0-4 1,0-4 15,0-2 0,0 0-37,0-3 0,-1 4 9,-2-7 1,1 6 40,-4-6 0,3 4 5,-3-4 0,3 1-64,-3 2 0,3-3 3,-3 0 0,3 0-1,-3 3 1,4-3 37,-1 0 1,-1 0-34,1 3 1,-3-3 37,3-1 1,-2 1 17,2 3 0,2 0 11,-2 0 0,1 3 41,-1 0 0,2 3 1,-2-3 0,1 3-30,-1-3 6,2 4 181,-3-2-206,4 0 148,0 3-19,0-3-339,0 4 173,4 4 0,-3-2 45,2 4 0,1 0-13,-1 3 0,4-2-20,0 2 1,-2-1 38,1 7 0,0-3-76,3 4 0,0-1-32,0 3 0,0 0 39,0 0 1,0 3 51,0 0 1,-1 1-21,-2-4 1,2-1-11,-2-2 0,-1 2-15,1-2 1,-4-2-17,1-1 1,0-5-65,0 0-54,-2-1 51,3-1 54,-4-1 1,0-5 24,0-2 1,-1 1-31,-2-4 1,2 0 5,-2-4 1,-2 1 9,2 0 0,-1 0 17,1 0 0,2-3 75,-2 0 0,-1-3-89,1 3 0,-1-1 83,1 1 0,2 1-87,-2-1 0,-1 2 145,1 1-118,0 0 1,2 0 195,-2 0-34,2 4 4,-3-3-147,4 7 89,0-3-112,4 12 1,-2-2 48,4 6 1,-3-1-55,3 1 1,-3-2 20,3 2 1,-3 0-18,3 0 0,-3-2 10,3 2 0,-3 1 28,4-1 1,-5 0-39,1-3 0,1 0 51,-1 0 1,0-3-89,-3 0 137,0-4-241,0 2 159,0-4-7,0-4 1,-1-1-22,-2-4 1,2 0-11,-2 0 1,-1 0 37,1 0 1,-2 0-54,2 0 13,2 0 0,-4 0-102,2 0 142,2 0-52,-3 0 319,4-1-184,0 5 48,0 1 1,0 11-17,0 2 1,1 6-58,2-3 0,-1 1 6,4-1 1,-4-1-43,1 4 1,2-4 2,-2 1 1,1 1-43,-1-1 0,-2 4 7,2-4 0,-2 0 11,-1-3 0,3 1-21,0 2 0,0-5-24,-3 2 33,0-2 62,0 2-226,0-4 148,0-1 0,-3-8-64,0-2 0,-1-2 21,1-1 1,2 0 26,-2 0 0,-1-3 11,1 0 0,-2 0-39,2 3 1,2 0 81,-2 0 1,1-1-114,-1 1 330,2 0-112,-3 4-236,4-3 3,0 7 79,0 5 0,0 2-12,0 6 0,0 1 0,0 0 0,0 3 27,0-1 1,1-1-54,2 1 1,-2 0-28,2 3 0,-1-3 111,1 1 0,-2-4 6,2 3-90,3-4-98,-5 2 1,4-7 20,-2 0 54,-2-4 1,3-2 33,-4-6 1,0-3 3,0-3 1,0 1-11,0-4 0,-3 0 2,0-4 1,-3 0 65,3-2 1,-4 3 2,4 0 0,-3 0 10,3 2 0,-3 2 24,3-1 0,-1 7 297,1-1-95,2 2-197,-3 2 27,4 1 0,0 11-9,0 2 1,0 5-64,0-2 1,0 1 38,0 0 1,0-2 24,0 4 0,3-4-34,0 1 0,0 1 56,-3-1 0,3 3-46,0-3 1,0 3 12,-3-2 1,1 2-43,2-3 1,-2 0-11,2-3 1,-1 0-9,1 0-193,-2 0-147,4 0 199,-5-4 175,0-1-105,0-4 266,0-4-214,0 3 29,0-3 39,0 0 23,0 3-48,0-3 1,-2 4 15,-1 0-76,2 0 48,-3 0-23,4 0 22,-4 0 1,3 0 10,-3 0 0,4 1 2,0 2 1,-1-2 43,-2 2 0,2-1-40,-2 1-13,2-2 18,1 3-5,-4 0-5,3-3 1,-3 7-42,4-7 39,0 3-233,0 0 206,0-3 14,0 4-31,0-5 54,0-5 0,3 0-23,0-4 1,0 0-11,-3 0 1,3 0 13,0 0 1,0-1-26,-3-2 0,0 1 18,0-4 1,0 4-13,0-1 0,0-2 9,0 2 0,0-3 0,0 3 1,0-3 9,0 3 0,0 0-11,0 3 1,0 3-9,0 0 13,0 0 0,1-2-102,2 1 70,-2-1-4,3 7 36,-4-3-25,0 4 55,0-4 1,1 3-31,2-2 19,-2 2 0,4 0-37,-5-2 0,0 2-10,0-3-9,0 4 46,4 0-15,-3 0 16,3 0 107,-4 0-109,4 4 176,-3 1-157,3 4 1,-4 0 3,0 1 0,0-4-23,0 0-1,0 0 0,1 3-7,2 0 32,-2-4-187,3 3 1,-4-6-36,0 4 77,0-4-10,0 2-100,0-4 130,0-4 198,0 3-170,0-7 43,0 7 28,0-3 0,-4 0 0,-1-1 0</inkml:trace>
  <inkml:trace contextRef="#ctx0" brushRef="#br1" timeOffset="994">610 2203 7541,'-9'0'-1613,"4"0"2167,1 0-657,4 0 123,-4 0 102,3 0 34,-3 0-63,4 0-50,0 4 0,1-2-20,2 4 1,-2-3 34,2 3 1,-2-3 44,-1 3-42,4 1 0,-2 2 0,4 0 0,-4 0-32,1 0 1,-2 1-2,-1 2 1,3-2-7,0 2 1,0-2-6,-3-1 0,3 0-375,0 0 250,0 1 108,-3-1 0,4-4 0,1-1 0</inkml:trace>
  <inkml:trace contextRef="#ctx0" brushRef="#br1" timeOffset="21236">764 536 8172,'4'5'-1179,"-3"0"979,2-2 357,-2-2-103,-1 7 1,0-6-6,0 4 0,0-3-14,0 3 1,1-3 113,2 3-73,-2 1 1,6 5 39,-4 0 0,4 3-2,-1-3 0,2 7-72,1-1 0,1 5 2,3-1 1,-3 2-51,2-3 1,1 1 81,-1-1 0,0-2-91,-3 3 0,0-7 16,0-3 1,-3-2-22,0-1-14,-4-4-239,6-1 242,-7-4 0,3-5-9,-4-4 1,-1 0 19,-2-3 1,1-2-15,-4-2 0,3 0 24,-3 1 0,3-2-20,-3 2 1,1-2 59,-1-1 1,-2-3-72,2-1 0,-3 0 6,-3 1 0,2 2 37,-2-2 1,2 1-5,1-2 1,-1 7 42,1 0 1,3 4 268,0 2-219,4 4 1,-2 2-71,4 6 1,0 3 108,0 6 0,1 2-30,2 4 1,2 4 125,4-1 0,0 3-96,1-3 0,-1 4 10,0-1 1,3 0-203,0 0 1,1-1 150,-1 1 0,-2 3-84,2 1 1,1-4 71,-1 3 0,1-3-159,-4 0 0,0 2 1,0-5 0,0-1 19,0-5 1,-3 1-126,0-4 31,-4 0-5,6-3 63,-7-4 0,3-2 72,-4-6 0,-1-2-18,-2-4 0,1-4-14,-4-2 0,1-2 28,-1-1 0,-2 0 21,2 0 0,-2-1-11,-1 1 0,0-1 9,0-2 1,-1 2-77,1-2 1,-1-2 52,-2 2 1,2-3 52,-2 3 0,2 0-36,1 3 1,0 4-16,0 1 75,4 3 85,1 5 1,4 2-133,0 6 1,0-1 28,0 4 0,0 3 215,0 4 1,1 3-118,2-1 0,-1 2 7,4 1 1,0 0-99,3 0 1,0 4 4,0-1 0,1 0-8,2-3 1,-2 0-5,2 0 0,-2 0-147,0 1 0,-1-5 85,0-2-359,0-2 200,0-5 91,0-1 1,-4-8 49,-2-2 1,-2-3 14,-1-3 1,0 1-1,0-5 1,-4 4 4,-2-3 1,1 3 42,-1-3 1,0 3 17,-3-3 0,-1 3 24,-3-3 0,2 0-60,-4-4 1,0 0-108,-3-2 0,-1-2 45,-2-4 0,1-1-119,-5 1 1,5-2 182,-1 2 1,3 0-6,3 8 0,5 4-12,4 9 137,4 2 0,-2 8 26,4 2 0,1 6-112,2 4 0,2 1 208,4 1 1,3 1-68,0 2 0,4-1 57,-1 4 0,-1 0-93,1 0 1,1 2-46,2-2 0,1 3-27,2 4 0,-2-3-12,2 2 0,-2-2-109,0 0 1,-1-1 130,0 0 1,-4-1-194,-2-2 1,-2-2 90,-1-7 0,0-2-153,0-4 1,-3-4 43,0-2-307,-4-2 413,3-5 1,-5-2-4,0-6 0,0 1-1,0-4 0,-4-1-34,1-2 0,-4 0 88,1 0 0,-1 0-30,1 0 1,-5-3 16,2-1 0,-2-2-67,2 3 1,-3-4-5,0 1 1,-4-7-104,0-2 1,-1 1 121,-1-1 0,0 0 38,0 0 0,4 6-55,2 6 0,5 7 362,1 5-196,4 4 0,-1 6 98,6 2 0,2 6-95,4 6 0,0 3 190,0 3 0,3 2-114,0 4 0,3 1 88,-3-1 0,3-3-258,-3 0 1,5 0 52,-2 4 0,-1-2-13,1-2 0,-4 1-18,1-4 1,1 1-183,-1-4 0,-1-4 110,-5-2-364,3-6 329,-4-2 0,0-5-23,-2-2 0,-2-5 52,-1-4 0,0-4 6,0 1 1,-3-6-9,0 0 0,-4-1 1,0 1 1,-1-2 3,-1-4 0,0-1 12,0 1 0,-4-1-4,-2-2 1,-2-3-52,-1-3 1,-1-3-114,-3-1 0,3 1 143,-2 3 1,3 2-39,3 3 262,2 9-162,8 13 1,2 6 181,6 6 0,-1 7-34,4 8 0,1 5 249,5 4 0,-2 4-84,2 2 0,2-1-12,1 2 1,-1-2-104,2 1 0,-1 5-170,3-5 1,0 3-140,0-6 1,-1 3 101,-2-6 0,1 1-91,-3-7 1,-1-4-113,-3-5-91,0-6 1,-3-1-202,0-5 426,-4-5 1,2-4 106,-4-6 0,-3-2-102,0-1 0,-4-1 60,1-2 1,1-2-27,-1-5 1,0 1 23,-3 0 0,-4 0 23,1-1 0,-4-3-8,1-2 1,-5-5-76,-1-2 1,-1 0-14,0 1 0,3 1 109,-2-1 0,3 7-97,3 5 193,2 7 0,8 12-141,2 8 0,3 5 2,3 8 0,2 5 139,4 6 0,0 6 229,0 3 0,4 3-10,2 0 1,-1 0-162,1 1 1,1-2-227,2-2 0,0 4 165,0-3 1,-1-1-267,-2-6 0,1-4 30,-4-2 1,3-5-144,-6-4 1,2-6 137,-5-3 1,-2-3-71,-1-3 1,-2-2 127,-1-4 1,0-5-29,0-1 0,0-2 118,0-1 0,-1-4-67,-2-2 0,-1-2 91,-2-2 1,-2 0-43,2-2 0,-3-1 23,-4-3 0,1-4-85,-6 2 0,2-7-122,-5 1 1,2-1 165,1 0 1,1 8-34,1 8 0,4 8 229,6 7 0,2 7-18,4 5 1,0 11-8,0 7 0,5 7-7,4 2 1,0 5 240,3 4 0,2 0-143,-2 0 0,4 2-23,-1 1 1,2-2-210,1 3 1,0-5 150,1 1 1,-1-4-327,0 8 1,-1-12 78,-2 2 1,-1-12-269,-2-3 1,-5-3-195,2-3 230,-2-4 0,-2-2 150,-2-6 1,-1-2 90,-2-4 0,0-5 137,0-1 0,-2-2-99,-1-1 0,-2-4 69,-4-2 0,0 0 1,0 0 0,0 0 27,0-3 1,-3-4-64,0-3 1,-4-1 1,1-1 1,-6-4-56,0 1 0,-1-4-118,1 0 0,5 5 252,-2 5 1,7 7-144,2 11 116,4 6 1,5 6-11,0 6 0,1 3 153,2 6 0,2 3-89,4 6 1,1 2 190,2 4 1,-1 4-173,4-1 1,0 4-29,3-1 0,0-1-153,1-2 0,-3 2 96,2 1 0,-2 1-192,5 2 0,-3-7 4,-3 1 1,2-5-25,-5-7 0,0-4 57,-3-2 1,-3-6-180,0-3 1,-4-3 201,1-3 0,-2-2 38,-1-4 0,0-1 3,0-2 1,-3-2 95,0-5 0,-4-2 20,1 0 0,-2-1-10,-1 1 0,-3-1-3,-1-3 1,-3-4-4,1 2 0,0-6-19,-3-1 0,2-5-89,-5-3 0,-2-3-20,2 0 1,-2 4 10,5 1 0,-1 8 49,7 5 0,1 8 189,5 7 0,2 7-113,4 5 0,1 5-54,2 7 0,2 6 76,4 6 0,0 3 174,0 4 1,3 0-124,0 2 0,4 5 115,-1-1 1,2-2-312,2-2 1,-1 1 170,0 2 1,3 2-212,0-2 1,0 2 30,-2-8 1,-2-4-86,-2-5 0,0-3 114,-6-2 0,2-6-105,-5-4 15,-2-4 80,0 2 1,-4-5 32,0-2 1,0-3-27,0-6 1,-1-3 91,-2-3 0,-2-1-3,-4-2 0,0 1 8,0-4 0,-4-1-14,-2-2 1,1 0 4,-2 0 1,1-1-34,-3-3 0,-3-4 1,0-4 1,-3-1-219,2 4 0,1 0 133,3 0 0,2 5 57,4 7-7,0 10 0,11 11 137,-2 6 1,6 7-37,3 8 1,5 4 97,1 6 1,4 3-117,-1 2 0,2 1 25,2 0 1,-1 0 1,0-4 0,0 1-6,0 0 0,3 0-152,0 2 1,4-2 123,-4-3 0,0-1-241,-3 0 1,-1-5 11,-2-4 1,-1 0 11,-5-6 1,-3-1 0,0-5 3,0 2 68,-1-7 1,-1 2 2,-4-6 1,0-2 173,0-4 0,-3-3-133,0 0 0,-4-5 155,1 2 1,-2-3-78,-1-3 1,-2 2-36,-1-2 1,-2-3 49,-4 0 1,0-3 112,0-3 1,-1 1-149,-3-5 0,2 1 19,-4-3 1,1 1-63,-1 1 0,5 7 54,3 6 1,8 6 6,-1 3-6,6 2 0,-1 6 6,4 4 0,1 4 59,2 5 1,2 4 9,4 2 1,2 2 78,1 1 0,2 4-124,4 3 1,0 1-40,0 1 0,0 0-5,0 0 1,5 1-114,1-1 1,-2 0 54,-1 0 1,1-1-159,-1-1 0,-2-3 97,-4-4 1,-4-4-128,1-2 1,-3-5 268,-3-1-192,-2-4 251,-4 2-96,0-4 1,-1-4 146,-2-2 1,-2-3-119,-4-3 1,0-2 110,0-4 1,-1-1-41,-2-3 1,-1-1 13,-3-4 0,-2 0-174,0 0 0,-1-6 107,-5-3 0,0-3-138,-4-4 1,4 0 4,0 4 1,4 4 18,-1 4 1,10 14 109,5 5 1,4 10 90,2 5 1,1 4-132,2 11 0,3 2 12,6 8 0,-1 0 11,4 2 0,3 1 9,3 3 1,0-2 175,-2-2 1,3-1-128,2 5 1,1-1-72,-1 3 0,1-4-40,-3-1 0,-1-3-159,-3-1 1,-1-3 149,-2 0 1,-3-7-112,-6-2 0,2-1 11,-2-2 0,-2-3-126,-1-3 145,-1-4 0,-2 1 37,0-6 0,0-2 91,0-4 0,-2-3-21,-1 0 0,-2-7 105,-4 0 1,0-1-38,0 2 0,-1-1 155,-2-2 1,1-1-45,-4-3 1,1-4-121,-1 2 0,-3-2-137,3 2 0,-2-4 120,-1 1 1,1 1-20,2 5 0,5 7 5,4 7-16,4 1 0,-1 12 9,6 0 0,3 10 16,6 5 0,-1 4 153,4 5 0,0 3-147,3 1 1,-3-1-34,1-3 0,-1 0-34,3 0 0,0 1-189,0-1 0,-1-3 154,-2 0 1,1-5-22,-3 0 0,2-2-27,-3-5 0,-1 0-142,-5-3 0,2-4 18,-2-2 128,-2-2 0,0-2 205,-4-2 0,0-2-22,0-4 1,-1-1 134,-2-2 1,1-1-97,-4-3 0,3-2 85,-3 0 0,0 0-110,-3-3 1,-1-2 11,-2-2 1,1 2-55,-5-1 1,4 0-29,-3-3 1,4 4 86,-1 1 0,2 7 7,1 3-19,0 6-108,4 2 0,1 8-5,4 2 1,0 5 67,0 1 1,4 4-1,2 0 0,2 1 41,1 1 0,0 0-2,0 0 0,1 1-178,2 2 0,-1-1 121,4 1 1,-3-2-213,0-1 0,-1 0 73,1 0 0,-2-1-59,2-1 0,-5-1 62,-1-6-50,0 2 45,-1-10 66,-1 3 1,-4-5 150,0-2 0,-1-2-136,-2-4 0,-1-3 127,-2 0 0,-2-5-45,2 2 0,-1-2 11,1-1 0,-2 0-12,2 0 1,-2 0 6,-1 0 1,0-1-17,0 1 0,-1 0 5,1 0 1,3 1 118,0 2 0,3 3-72,-3 6 115,4 2-199,-2 4 1,4 5-6,0 4 0,0 1 31,0 5 0,3 0-5,0 3 0,3-3-5,-3 0 1,4-1-11,-1 2 0,-1-3-74,1-4 0,-3 0 14,4 0 1,-5-3-325,1 0 350,2-4-28,-4 2-49,3-4 88,-4-4 1,0-2 105,0-6 1,-4 2-117,-2-2 0,1-1 145,-2 0 0,-2-3-69,-3 1 1,-1-2 117,1-1 0,1-1-155,-4-2 0,-1-4 2,-5-5 1,0 1-35,-3-4 1,4 3-8,-1 0 0,2 3 14,1 3 1,1 3 23,1 6 1,4 1 145,6 5-72,-2 4 3,7 1-43,-3 4 0,4 1 6,0 2 0,0 2-51,0 4 1,1 2 11,2 1 0,5 5 26,4 4 1,1 1-8,0-1 0,1 2-132,4 5 1,0-1-2,0 0 0,-1-3 28,-2 0 0,1-3-1,-3 0 1,1-2-15,-5-1 0,2-5-5,-5-4-61,-2 0 81,0-8 1,-4-1 10,0-6 0,0-3 91,0-3 1,-4 1 1,-2-4 0,0 0 6,-3-3 0,2 3-29,-5-1 0,0-2 12,0-3 0,-1 0-1,-2 3 0,-2-4 6,2-3 1,-3 0-82,-3 1 1,1 1 57,-1 2 1,3 2-156,3-3 0,-2 3 137,2 1 1,2 4-11,1 2 1,2 5-2,0 1 17,1 4 1,3-2 89,0 4-22,4 0 0,-2 1-18,4 2 1,0-1-33,0 4 1,0 0 6,0 3 1,3 3 22,0 0 0,5 5-7,1 1 0,0 1-28,4 2 1,0 1-4,-1-1 1,0 0-4,-3-3 0,3 1 3,0-1 1,0-4-72,-3-2 0,-3-2 76,0-1-47,0-4 37,-1-1 0,0-5-2,-5-2 1,0-2-54,0-4 1,-4-1 0,1-2 1,-4-1 43,1-2 0,-2-3-2,-1 3 1,-3-2 28,0-1 1,-1 0-34,1 0 0,-2-4-134,-4-3 1,2 2 58,1-1 1,0 4 32,-3-1 1,3 5 66,0 0 119,4 5 1,1 2-64,4 6-23,4 2 1,-2 5 22,4 2 1,3 3-30,0 3 1,4 0-3,-1 3 0,-1-3-1,1 3 0,0-1-14,3 1 1,0 1-19,0-4 1,-1 3-14,-2-2 0,2-1-43,-2-3 1,-1-3-5,1 0 1,-3-1-27,3 1 60,-4-2 29,3-4 0,-5-5-1,0-4 1,0 0 0,0-3 0,0-1 7,0 0 0,-5-3 7,-1 1 1,1 1 21,-1-1 1,0 3 10,-3-3 1,0 1-9,0-1 0,0-2-24,0 5 1,0-1 29,0 1 0,0 5 86,0-2 19,0 2-99,0 2 5,-1 1 12,5 4-2,1 0-50,4 4 1,0-2 17,0 4 1,1 0 21,2 3 1,-1 0-64,4 0 1,-1 0-3,2 0 1,1 0-25,-2 1 1,-1-4-122,1 0 0,-3-1 101,3 1 1,-3 1-20,3-4 0,-3 3-134,3-3 113,-4 0 71,2 1-1,-4-3 1,-1-4 59,-2-6 1,1-2 14,-4 2 1,0 0 9,-3 0 0,0-1 16,0 1 1,0 0 86,0 0 1,-1 0-80,1 0 0,3 1 39,0 2 1,1 1-125,-1 2 0,1 2 32,2-2 90,2 2-55,-3 1 1,4 1-1272,0 2 515,0-2 1,3 7-239,0-2 0,4 0 928,-1 3 0,2-2 0,1 6 0</inkml:trace>
  <inkml:trace contextRef="#ctx0" brushRef="#br1" timeOffset="23753">1126 1024 8351,'4'9'-654,"-3"-3"-83,2 0 1,-2-3 639,-1 3 208,0 0 1,3 3-56,0 0 0,0-3 50,-3 0-37,0 1 0,1 2-3,2 0 0,-2-3 269,2 0-117,-2-4 23,-1 6 81,0-7-146,-4 3 1,3-3-27,-2 2 1,-2-2-156,4 7 219,-3-3-417,4 4 89,0-4-184,0 3 221,0-7-46,0 3 97,0-12 0,0 1-6,0-8 1,0 1-26,0-1 1,0-5 32,0 1 0,0 0 26,0 4 0,0-1 5,0 4 0,0-3 8,0 3 1,0 0 87,0 3-44,0 0 0,0-1 100,0 1 86,0 4 1,-1 1-167,-2 4 0,2 4-17,-2 2 0,2 3 10,1 4 1,0 0-1,0 2 0,0 4-8,0-4 0,0 4-31,0-4 1,0 1-8,0 0 0,0 0-38,0-4 0,0 0 16,0-3 0,1-3-359,2 0 298,-2-4 0,4-2-70,-2-6 0,-2-3 42,2-3 1,1-3-9,-1-6 0,3 1-21,-3-1 1,1-2-15,-1-1 0,-1 1 18,4-2 1,-4 4 5,1-3 0,1 4 125,-1-1 1,3 2-180,-3 1 240,0 3 0,-2 5-94,2 4 156,-2 4 1,3 5 13,-4 6 0,0 3 104,0 1 1,1 0-10,2 2 0,-2 1-106,2-4 0,-1 3-22,-2-3 1,0 3-12,0-3 1,1 1-177,2-4 0,-2 0 140,2 0-75,-2 0-116,-1-4-107,4-1 1,-3-8 66,2-2 1,-2-6 36,-1-3 0,0-3-51,0 0 1,0-1 55,0-2 0,0 2 130,0-2 0,0 2-14,0 0 0,0-1 24,0 2 1,0 2-96,0 7-10,0 0 311,0 0 0,0 5-62,0 4 0,0 5-7,0 7 0,0-1-22,0 4 0,0 0 38,0 3 0,0 0-87,0 1 0,0-1-9,0 0 0,0 0-38,0 0 1,0 0-9,0 0 0,3-3-133,0-3 0,3-2 102,-3-1 0,1-4-559,-1-2 349,-2-2 0,6-6 29,-4-4 1,1-5-4,-1-8 0,-2 3 40,2-2 1,-2-1 13,-1 1 1,0-4-1,0 0 1,0 3 137,0 1 0,0 2-55,0 1 1,0 0 132,0 0 1,0 3-7,0 3 330,0 6-311,0 2 1,0 5 60,0 2 1,0 5-74,0 4 1,0 4 19,0-4 1,0 4-44,0-1 0,0 2 13,0 1 0,0 0-20,0 0 1,1 1-13,2-1 0,-2-3-117,2 0 1,1-4-64,-1 1-130,4-2 0,-5-5 133,4-2 1,-3-2-123,3-1 1,-4-4 164,1-2 0,1-6-26,-1-3 0,0 1 26,-3-1 1,0 0-26,0-3 1,3-1 112,0 1 1,1 3-30,-4 0 0,0 1 277,0-1-113,0 2 102,0 4 1,0 5-133,0 4 0,0 5 88,0 7 1,0 3-133,0 6 1,1-2 27,2 2 0,-1-2-127,4 0 1,-3 2 19,3 0 1,-1-3-65,1-3 1,2-4 34,-2 1 0,-2-2-398,-1 0 355,2-5 1,-3-1-152,4-4 0,-4-1 120,1-2 1,-2-4 44,-1-5 1,0 1-17,0-4 0,0 0 63,0-3 0,-1 1 7,-2 2 0,1-2 16,-4 1 0,0 0 158,-3 1 0,3-2-39,0 2 1,1 2 0,-1 1 184,-2-2-168,3 4-82,0 0 1,1 10 8,4 7 1,0 1-13,0 1 1,0 3 43,0 0 1,3 4-1,0-1 0,3-1-38,-3 1 1,3 0 7,-3 4 0,3-1-133,-3 0 0,4-3 119,-1 0 0,-1-1-139,1 1 1,-3 1 26,3-3 0,-3-1-61,3-3 0,-4-3-155,1 0-389,2-4 457,-4 2 1,3-8 89,-4-2 1,0-2 150,0-1 0,0-3-143,0-1 0,-3 0 176,0 1 1,-3 2-8,3-2 0,-3 1 10,3-1-12,-4 2 1,5-3 291,-4 4-227,4 4-56,-2 1 1,4 8-58,0 2 1,0 6 31,0 3 1,1 3 0,2 3 0,-1-1-41,4 5 1,-1-5-7,1 1 0,2 1 12,-2-1 1,-1 0-9,1-2 1,-1-1-64,1 0 0,1-3-4,-4 0 0,4-3-83,0 3 0,-3-4-2,-1 1-237,2-1 338,-4-2 8,7 0-3,-7-4 0,2-1 13,-6-4 0,1-4 113,-4-2 0,3-2-118,-3-1 1,3-5 138,-4-1 1,4 1-93,-3-1 0,0-1 66,-3-5 0,3 2-19,0-3 1,3 3 3,-3 1 0,1 0-14,-1 0 0,-1 3 2,4 0 1,-3 4 59,3-2 0,-1 6-23,1 1 91,2 4 0,-3-1-111,4 6 0,0 2-106,0 4 1,0 4 45,0-1 1,1 5-7,2 1 1,1 0 46,2 3 0,2-2-14,-2 0 0,1-1-183,-1 0 1,2-3 146,-2 0 1,-1-4-170,1 1 1,-1-2 93,1-1 0,1-3-356,-4 0 397,5-4 0,-7 1-16,2-6 0,-2 1 40,-1-4 15,0 0 1,0-3 64,0 0 1,0 0-104,0 0 0,0 3 64,0 0 1,-3 0 69,0-3 86,-5 0 1,3 0-123,-4 0 1,3 0 100,0 0 1,0-1-65,-3 1 0,0-3 14,0 0 1,0 0-71,0 3 1,0-1 35,0-2 0,-1 2-68,-2-2 0,1 5 22,-1 1 0,4 0-17,-1-4 1,5 5 72,-5 2-45,2-2 0,-2 4-47,0-2-6,4 2 1,-2 2 1,4 2 1,0-1-14,3 4-53,-4-4 105,3 6-44,-3-2 1,4 0-49,0 0 24,0-4 1,0 3-57,0-2-6,0-2-35,0 3 3,0-4 51,4 0 89,-3 0 6,3 0-4,-4 0 0,-1-3-2,-2 0 1,1 0 8,-4 3 0,3 0-68,-3 0 0,3-3-1,-3 0 1,3 0-189,-4 3 1,4 0 55,-3 0 0,3 0-48,-3 0 1,3 0-339,-3 0-476,4 0 1045,-2 0 0,4 0 0,-4-4 0,-1-1 0</inkml:trace>
  <inkml:trace contextRef="#ctx0" brushRef="#br1" timeOffset="24488">1588 780 6774,'-4'5'-646,"3"0"837,-2-2 23,2-2-1,1 3 981,0-4-1003,0 4-14,0-3-103,0 7 1,0-3 7,0 4 1,3 1-47,0 3 0,3-3 43,-3 2 0,5 2-228,-2 1 0,-1 3 13,1 3 1,0-2 21,3 3 1,-1 0 61,-2-1 1,2 4-144,-2-1 0,1-1 128,-1 2 1,2-5-121,-2 1 1,-2-3-23,-1-3 75,2 2-273,-4-7 137,3 0 152,-4-6 0,-1-8 118,-2-3 0,1 0 0,-4 1 0,0-6 0,-3 2 0</inkml:trace>
  <inkml:trace contextRef="#ctx0" brushRef="#br1" timeOffset="25233">1262 998 7171,'-5'0'238,"1"0"0,4 1-98,0 2-161,0-2 54,-4 3 1,3-3 0,-2 2 1,-1-1 41,1 4 1,-1-3-6,1 3 1,1-3-60,-4 3 0,3-3-6,-4 3 1,4-1-21,-3 1 0,3 1 56,-3-4 1,3 1-169,-3-1 109,4-2 1,-3 3-42,2-4-42,2 0-25,-3 0 84,0 0-4,3 0 40,-3 0-36,4 0 244,0 4-105,0-3-35,0 3 1,0-3-35,0 2 18,-4-2-37,3 4-8,-3-5-178,4 0 194,-4 0-21,3 0-27,-3 0 18,4 0 1,-4 0 0,-1 0 0</inkml:trace>
  <inkml:trace contextRef="#ctx0" brushRef="#br1" timeOffset="4897">963 2257 7564,'0'-9'-1351,"0"3"1011,0-1 492,0 5 229,-5-6-249,4 3-58,-3 0 1,4 0 20,0 2-8,0 2-20,0-3-2,0 4-54,0 4 0,0-2 36,0 4 1,0-3 39,0 3-53,0 0 0,0 4 2,0-1 0,0 0 16,0 0 1,1 0 1,2 0 1,-2 0-25,2 0 1,-1 0-1,-2 0 1,0 3-16,0 0 0,0 4 25,0 0 1,3-2-98,0 1 0,0-1 16,-3 1 0,0-2-11,0-4 0,0 0-64,0 0-300,4 0 375,-3-4 8,3 0 1,-4-7 65,0-1 0,0-3-76,0-6 1,0 1 39,0-4 1,0 0-50,0-3 1,0 0 7,0 0 0,-3-1 38,0 1 0,0 0 4,3 0 1,0 4 3,0 2 1,0 1-6,0-1 0,0 5 145,0-3 1,-1 7-48,-2 0 85,2-2-123,-3 4 0,4 1 19,0 6 1,0 3-21,0 0 1,0 3 1,0 0 0,0 1-36,0-1 0,0-1-5,0 4 0,3-1-76,0 1 1,0 2 85,-3-5 1,3 4-60,0-1 1,3-1 35,-3 1 0,0-4-4,-3 1 0,3-2-79,0-1-201,0 1 210,1-5 35,-3-1 1,3-11-6,-4-3 1,0-5-17,0 0 1,0-2 26,0-1 0,0 0-6,0 0 1,0 0 13,0-1 1,0-2 16,0 0 0,0 3 3,0 3 0,0 3 55,0-3 19,0 3 9,0-1 221,0 8-52,0 1-214,0 12 1,0-1-35,0 9 1,1-4 43,2 3 1,-1 0-50,4 3 1,-3-3-4,3 0 1,-3 3-25,3 4 1,-3-4 35,3-3 0,-3 0 1,3 3 1,-3-4-59,3-2 1,-4-2 1,1-1 0,-1-4-265,1-2 299,-2-1 1,3-4-6,-4-1 1,0-2-23,0-4 0,0-1 0,0-2 0,0 1-10,0-4 0,-3 1-12,0-1 0,-1-2 7,1 1 1,2 0 63,-2 1 1,-1-1-4,1 4 0,0-3-34,3 3 1,-3 0-10,0 3 0,0 3 312,3 0-105,0 4 0,0-1-112,0 6 0,0 2-23,0 4 0,0 3 116,0 0 1,0 4-85,0-1 0,0 2-38,0 1 0,1-3-29,2 1 1,-2-2-11,2 1 1,-2 2 21,-1-2 0,3-2-8,0-1 0,0-2-86,-3-1 1,1 1 89,2-1 1,-2-3-262,2 0 23,-2-4 86,-1 2 108,0-4 9,0-4 1,0-1-42,0-4 0,0-2 2,0-1 0,0 2 9,0-2 0,0 2 28,0 1 1,0-3 74,0 0 0,-3 0-83,0 3 1,-1-1-10,1-2 0,1 1 63,-4-1 1,4 2 4,-1 1 0,1 3 78,-1 0 30,2 0-92,-3 1 0,4 2 9,0 6 0,0 2 81,0 4 0,1 1-78,2 2 0,-1 1 52,4 3 0,-3 1-91,3-2 0,-1-1-2,1 1 1,2 0-13,-2 3 0,-1-4-12,2-2 0,-4 2-23,3-2 1,-4-3-74,1-3-252,2 0 272,-4-1 1,3-5 2,-4-6 0,0-2 29,0-1 1,0-4-9,0-3 1,0 2 50,0-1 1,0 0 9,0-3 0,-3 1 69,0 2 0,-1-2-92,1 1 1,2 0 47,-2 1 1,-1 2-33,1 4 1,0 0 291,3 0-65,0 4-56,0 1-78,0 12 0,0-1 8,0 8 0,0 0 58,0 3 0,0 2-82,0 1 0,1-2 27,2 2 1,-2-2-26,2-1 0,1-1-11,-1-1 0,1 0-35,-1-4 1,-2 0 35,2-3-41,2 0-251,-4-4 59,3-1 184,0-4 1,-3-7-94,2-2 0,-2-5 74,-1 2 1,0-7-80,0 0 0,-3-1 47,0 2 0,0-1-6,3-2 1,-3 1 13,0-5 0,0 2-2,3-1 0,-3 2 49,0 4 1,0 1 14,3 2 1,0 1 206,0 5-138,0 4 89,0 1-100,0 12 1,0-1 10,0 9 1,3-4-35,0 3 0,1-1-8,-1 1 0,-1 2-25,4-2 1,-4 2-20,1 2 1,1-1-71,-1 0 1,1 0 93,-1 0 1,-2 0-83,2 0 0,1-1 22,-1-1 0,1-3-34,-1-4-24,-2 0 0,4-4-129,-2-2 0,-2-6 148,2-3 1,-2-6 42,-1-3 0,-3-6 71,0 0 0,-1-1-52,1 1 0,1 1 17,-4-4 1,3 3-19,-3 0 1,4-1 14,-1 1 1,-1-3-15,1 3 0,-1 0-20,1 6 0,2-1 8,-2 4 1,-1-3-21,1 3 204,0 4-187,3 0 143,0 7 0,0-2-20,0 6 0,0-1 66,0 4 0,0 0-111,0 3 1,0 0 11,0 0 1,1 3-27,2 0 1,-2 3 24,2-3 1,-1 5-148,1-2 0,-2 2 127,2 1 1,1-3-133,-1 0 1,0-1 28,-3 1 1,3 0-350,0-3 259,4-2-327,-6 3 421,7-8 0,-7-5-39,2-6 1,-2-3-111,-1-3 1,0-2 164,0-5 0,0 1 194,0 0 1,-1 0-161,-2 0 0,1-1 25,-4-2 1,3 1-28,-3-1 1,4 3 10,-1 3 0,-1-1 19,1 4-67,0 0 320,-1 3-207,3 4 1,-3 6-36,4 8 0,0 1 53,0 5 0,1-3 9,2 3 0,-2-1-38,2 1 1,1 2 8,-1-1 1,3-2-57,-3 1 0,0-4 29,-3 1 1,3 1-107,0-1 0,0-3 26,-3-3-274,4 0 251,-3-1 1,3-2-25,-4-6 0,0-3 38,0-6 1,0-2-11,0-4 0,0 0 8,0 0 0,-3 0 5,0-1 1,0 1-12,3 0 1,-3 0 11,0 0 0,0 1 100,3 2-12,0-3 0,-3 8 60,0-2-13,0 6 128,3 2 0,0 12-193,0 4 0,0 0 70,0 0 1,0 3-32,0 0 1,3-1 5,0 1 0,0-3-45,-3 3 0,3-1-11,0 1 1,1 0-46,-1-3 0,-2-2-4,2 2 0,-1-5-83,1-1-327,-2-4 314,3 2 1,-4-5 85,0-2 0,0-2-12,0-4 1,0-1 16,0-2 0,-1 1 33,-2-5 0,1 4-27,-4-3 0,3 1 14,-3-1 0,3-2 38,-3 2 0,3 1-39,-3-2 0,3 5 45,-3-1 0,3 2-56,-3 1 46,4 4-13,-2 1 2,0 4 1,3 1 40,-2 2 0,2 2 7,1 4 1,0 0 94,0 0 0,0 3-79,0 1 0,0 2 44,0-3 1,0 3-100,0-3 0,0 0 12,0-3 39,4 4-22,-3 1-270,3 0 272,-4-4-283,0-6 222,0-12 1,0 0-70,0-7 1,0 0 43,0-3 1,-3 0-2,0 0 1,0 0 14,3 0 0,-3-1 3,0 1 0,0 1 23,3 2 0,0 2 17,0 4 23,0-4 0,0 6-63,0-2 297,0 6-149,0-1-79,0 4 1,-1 3 61,-2 0-1,2 4-27,-3-2-33,4 4 0,-2 0 21,-1 0 0,2-3-26,-2 0 0,2 1-2,1 5 0,-1-2-2,-2 2 0,2 1-86,-2-1 0,2 5 11,1-2 1,0 2-15,0 1 1,0-1 24,0-2 0,0 1-14,0-4 1,0 1-434,0-4 209,0-4-37,0-1 272,0-12 0,0 1-13,0-9 0,0 1 10,0-3 1,0 0 13,0 0 1,0 1 24,0 2 1,0-2 17,0 1 0,0 2 0,0-1 1,1 4-34,2-1 0,-2 2 249,2 1-94,-2 0 325,-1 4-364,0-3-38,0 7 1,-1-2-57,-2 6 0,2-1-1,-2 4 0,1-3 32,-1 3 0,2 0-5,-2 3 1,-1 0 25,1 0 0,-3 0-39,3 0 0,-3 0 42,3 0 1,-3 1-48,3 3 0,-3-2 8,3 4 1,-3-3-93,3 3 1,-3-3 101,3 3 1,-1-1-8,1 1 1,2-1-74,-2-5 0,1 0-363,-1 0 251,2 0-50,-3-4 69,4-1 1,0-6-170,0-4 1,3 0 268,0-6 1,1 1-54,-1-2 0,-2 2 110,2-4 0,1 4-92,-1-1 1,1-1 76,-1 1 0,-2 0 3,2 3 1,-2 0 13,-1 0 1,3 0-27,0-1 0,0 4-4,-3 0 393,0 4-242,0-6-27,0 7 1,0-2-84,0 6 0,0-1 164,0 4 0,-3 0-107,0 3 0,-1-1 25,1-1 0,1 1 6,-4-2 1,3-1 8,-3 1 0,3-1-26,-3 1 0,1 2-13,-1-2 1,-2 2-69,1 1 1,2-3 9,-1 0 0,3 0-189,-3 3 0,4 0 71,-1 0 1,1-1-174,-1-1-90,2 1-226,-3-3 340,4 0 1,1-1 50,2-4 0,-1 0 52,4 0 0,-3-1-11,3-2 0,-3-2 26,3-4 0,-1-2 13,2-1 0,0 1 79,-4-4 0,3 3-20,-3-3 0,3 4 14,-3-1 1,1-1-11,-1 1 0,-2 0 129,2 2 0,-2 1 283,-1 0-112,0 4 272,4-3 5,-3 7-265,3-3-159,-4 8 7,0 1-79,0 4 1,0-3-327,0 0-313,0-4 283,0 2-489,0-4 545,4 0 0,-3-1 253,2-2 0,2-2 0,0-4 0</inkml:trace>
  <inkml:trace contextRef="#ctx0" brushRef="#br1" timeOffset="5751">1071 2049 6737,'5'0'90,"-1"0"53,-4 4-2,0-3-12,0 3-58,0-4 33,0 4 7,0-3-47,0 7 1,0-6-8,0 4 1,0-3 24,0 3 0,0 0-57,0 3 0,0 1-7,0-1 1,-1 1 40,-2 2 1,1 1 0,-4 2 0,4 2-162,-1-2 0,-1-1 83,1 1 0,-3 0-17,3 0 1,-3 1 42,3-4 1,-3 0-115,3-3 71,-4-4 1,5-1-7,-4-4 1,4-2 36,-1-4 0,-1-1 0,1-8 0,0 1-22,3-1 0,0-2 13,0 1 1,0 2-4,0-1 1,0 4 4,0-1 1,0 2-9,0 1 0,0 3 22,0 0 4,0 0 107,4 1 291,-3 1-196,3 4-154,-4 0 0,0 4 71,0 2 0,0 2-65,0 1 1,0 0-51,0 0 1,0 0 8,0 0-140,0 0 0,0 0 50,0 0 1,1-3-198,2 0 1,-1-4 34,4 1 1,-3-1 9,3-2-4,-4 0 0,6-5 124,-2-1 0,-2-3-175,-1-3 1,1 1 178,-1-4 1,3 3 98,-3-3 0,4 0 0,-2-3 0</inkml:trace>
  <inkml:trace contextRef="#ctx0" brushRef="#br1" timeOffset="6269">1091 2122 7856,'0'-6'211,"0"-1"1,0 4-187,0-3 1,0 0 11,0-3 1,0 0-95,0 0 0,0-1 88,0-2 0,0 2-109,0-2 1,0 2 3,0 1 1,0-3 88,0-1 0,0 4-186,0 3 1,0 3 73,0-3 0,0 3-685,0-3 782,0 4 0,0-2 0,0 4 0</inkml:trace>
  <inkml:trace contextRef="#ctx0" brushRef="#br1" timeOffset="15694">1435 2085 7767,'0'-5'-959,"0"1"1099,0 4 71,0-4-80,0 3 0,-1-3 91,-2 4-5,2 0-362,-3 0 193,4 0 1,0 4-34,0 2 0,0 2 7,0 1 0,0 3 1,0 1 0,0 3-50,0-1 0,1 3 58,2 3 0,-2-1-68,2 4 1,1 0 35,-1 0 0,1-1-6,-1-2 0,-2-2-9,2 2 1,1-5-7,-1-4 1,1-2-297,-1-1 283,-2-4-108,4-1 1,-5-5 101,0-2 0,0-2 76,0-4 1,0-1-40,0-2 1,0 1 10,0-5 1,0 1-18,0-3 0,0 3 22,0 0 0,0 0 30,0-3 1,-4 1-44,1 1 0,0 0 20,3 4 1,0-3-18,0 3 0,-3 0 86,0 3 1,0 3 82,3 0 25,0 4-190,0-2 1,0 5 7,0 2 1,0 5 39,0 4 0,0 4-11,0-1 1,0 2 6,0 1 0,0 1-7,0-1 0,3 1-18,0 2 1,1-2 13,-1 2 1,-2-1 7,2 2 0,2-3-96,-2 2 1,0-2-7,-3-1 0,3-3-91,0 0 142,0-3 1,-2 0-354,2-6 240,-2-2 0,3-5 39,-4-2 1,0-3 49,0-6 0,0 0-4,0-3 1,0 3 21,0-3 0,0 1 6,0-1 1,-1-2 60,-2 2 0,2 1-76,-2-2 0,-1 5 71,1-1 1,0 2 66,3 1 276,0 0-360,-4 4-5,3 1 0,-3 9-4,4 4 1,0 4 3,0 5 0,0 0-61,0 1 1,0-1 62,0 0 0,1 0-45,2 0 0,-2 1 23,2 2 0,-1-1-56,1 1 0,-1-1 15,4 1 0,-3-2 1,3 2 1,-3-1-24,3-2 1,-3-1-13,3-2 1,-4 1-45,1-4-17,2 0-13,-4-7 0,4-1 106,-2-4 1,-2-1-7,2-2 0,-2-2 17,-1-4 0,-3-1 21,0-2 0,-3 1 9,3-4 0,-3 1 10,3-1 1,-3-3-9,3 3 0,-3 2 12,3 1 1,-3-1 145,3 1 1,-1 1-19,1 5-57,2-2 0,-3 8-79,4 0 1,0 4-5,0 5 0,0 4-5,0 2 1,0 1-9,0-1 0,3 2-13,0-1 1,1 1 35,-1 1 0,-1-1-60,4-2 1,-3 4 36,3-4 0,-4 5-48,1-5 1,1 2 34,-1 1 1,3-3-4,-3 0 0,3-4-35,-3 1 0,1-6-76,-1-3 1,-2-2 0,3-2 91,-4-2 1,0-5 45,0-4 0,0-4 15,0 1 1,0-2 11,0-1 0,-1 1-21,-2 1 1,1-3 16,-4 4 0,4-4 37,-1 4 1,-1-1 17,1 1 1,-3-1 47,3 3 0,-3-2-96,3 3 1,0 3 136,3 3-72,-4 0-208,3-3 162,-3 4-39,4 1 0,3 5 55,0 2 0,1-1 4,-1 4 0,-1 0-58,4 3 1,-3 3 1,3 0 0,-3 3-60,3-2 1,-1 2 15,1-3 0,1 3-9,-4-3 1,4 3-7,-1-3 0,-2 3-16,-1-3 1,1 1 4,-1-4 0,3 0-15,-3 0 1,2 0-107,-2 0 1,-2-3 64,2 0 1,-1-4-102,1 1 88,-2-2 84,3-1 1,-4-1 34,0-2 1,0-2 12,0-4 1,-1-1-4,-2-2 1,2-2 17,-2-5 0,-1 1-27,1 0 1,-4-3 7,4 0 1,-1 0 86,1 3 1,2 3-87,-2 3 0,1 2 444,-1 1-177,2 4-248,-3 1 1,4 12-16,0 4 0,1 4-1,2 3 0,-1-1 31,4 0 1,-4 0-5,1 0 1,1 0-148,-1 0 0,5-1 111,-2-1 0,-1 1-196,1-2 0,-3 2 86,3 1 1,0 0 50,3 0 0,-3 0-37,0-3 1,0 1-14,3-4 0,-3-1-14,0-5 0,-3-2-145,3-4 180,-4 0 1,2-7 10,-4-2 1,0-6 127,0 0 0,-1-2-74,-2-2 0,1 1 110,-4 0 0,1 0-83,-1 0 0,-2-3 132,2 0 1,1-2-32,-1 2 0,0 2-87,-3-2 1,1 1 15,2-1 0,-2 4 40,2-1 1,1 6 260,-2 0-223,5 2-2,-2 5-79,4 1-27,0 16 0,0-4 4,0 10 1,1-2 30,2 3 0,-2-2-10,2-2 0,2 2-22,-2-2 0,3 2 2,-3 1 0,1 0-21,-1 1 0,-2-1-5,2 0 1,1 0-9,-1 0 0,3-1 23,-3-2 1,1 2-152,-1-5 1,-2 0 134,2-3 0,-1-1-288,1-2 236,-2 2 22,3-7 1,-3 6-35,2-4 7,-2 0-6,3-3 7,-4 0 57,-4 0 13,3 0 13,-3 0 38,4 0-51,0 4 1,0-2 52,0 4 1,0-3-48,0 3 151,0 0-125,0 3-12,0 0 0,1-1-7,2-1-10,-2-3-6,3 0-12,-4-3-37,0 3 27,0-4 19,-4-4 1,3 3 17,-3-3 0,4 3 1,0-2 1,-1 2-16,-2-2 9,2 2-8,-3 1-135,4 0 98,-4 0 18,3 0 16,-3 0 1,4-5 0,0-1 0,0-2 3,0-1 1,-1-4-20,-2-2 1,2-3 1,-2-3 0,-1-6 19,1-7 0,-4-1-8,1-1 1,-2-4 132,-1 1 0,-2-4-78,-1 0 1,2 1 122,-2 3 1,5 4-134,1 7 0,4 8 110,-1 2-123,2 10 0,1 1 3,0 10 1,3-1 6,0 4 0,4 1-15,-1 5 0,-1-1 30,1 4 0,-3 1-24,3 6 0,-3-3 118,3 2 1,-1 1-132,1-1 0,3 4 4,-3 0 1,1-2-51,-1 1 0,2 0-165,-2 3 1,1-2 143,-1-1 1,2-1-31,-2 1 1,-1-6-73,1-6 1,-1-1 92,1-2 0,1-5-220,-4-4 1,0-5 49,-3-8 1,0-4 197,0-4 1,0-4 0,0 1 1,-1-2 139,-2-2 0,1 0-88,-4-2 1,3 2 185,-3-3 1,1 3 48,-1 1 0,-1-1-85,4-2 1,-3 1-70,3-1 1,-3 2 1,3 1 1,0 2-152,3 1 0,0 8 164,0 1-15,0 4-109,0 6 1,1 1-25,2 4 1,-2 7 136,2 2 1,1 7-78,-1 2 1,1 1 60,-1 6 1,-2-4-75,2 3 0,1-3-13,-1 3 1,0-4-24,-3 2 1,3 0-5,0-1 0,0 0 15,-3-3 1,0-1-13,0-1 0,0-3-147,0-4 9,4 0 0,-3-6-24,2-6 0,-2-4 78,-1-11 1,0 0 62,0-6 0,0 0 38,0-3 1,0 0 1,0-1 1,0 2-9,0 2 1,-3-2 155,0 2 1,-1-2-12,1 2 0,2-1-56,-2 4 0,2 3-27,1 3 0,0 4 9,0-2-65,0 3-13,0 5 1,0 2-15,0 6 0,3 3 120,0 6 0,0 3-81,-3 3 0,0 0 92,0 0 0,0 3-82,0 0 1,0 4 121,0-4 1,0 3-116,0-3 0,0 3-5,0-3 0,0 4 0,0-4 1,0 3-5,0-3 1,3 3-167,0-3 0,0 1 102,-3-4 1,3-4-150,0-2 0,1 0 93,-1-3 1,-1-2-393,4-7 267,-4 0 0,3-5 125,-2-4 1,-2-1 44,2-5 0,-1 3-10,-2-3 0,0 3 228,0-4 0,-4 2-76,1-1 1,0-1 46,3 4 1,-1-3-67,-2 3 0,2-3 20,-2 3 0,2-2-63,1 2 1,0 5-60,0-2 47,0 2 0,0 1-22,0 0 85,0 4 1,0 8 33,0 6 1,0 3-81,0-3 1,0 2 39,0 1 1,3 2-53,0-2 0,0 2-2,-3 1 1,0 3 11,0 1 0,0-1-8,0-3 1,0 0 1,0 0 0,0-1-5,0-2 1,0 2 32,0-5 0,0 0-58,0-3 0,0-3-14,0 0-6,0-4-14,0 2 11,0-4 1,-4 0-9,3-4-28,-3 3 1,4-3-109,0 4 50,0-4 50,0 3-6,0-7 18,0 3 0,1-4 29,2 0 0,-2 3 40,2-1 0,-2 1 4,-1-3 1,3 0 2,0 0 0,1-1-1,-4-2 0,1 1 8,2-4 1,-2 0-42,2-3 1,-2-2 6,-1-1 1,0-1-59,0-2 0,0-2 62,0 1 0,0-1 60,0-1 0,0 1-43,0 2 1,0 2-1,0 3 0,0 0 19,0-2 0,0 5 11,0-2 0,-1 2-24,-2-2 1,2 2 10,-2 1 1,2 1-21,1-1 0,0-1 15,0 4 1,-4-3-55,1 3 1,0 0 55,3 2 1,-3 1-6,0 0 0,0 0 37,3 0 0,-1 3 11,-2 0 1,2 3-46,-2-3 0,2 3 18,1-3 70,0 4-48,0-2 1,0 5-75,0 2 0,0 2 44,0 4 0,0 4 55,0 2 0,0 2-57,0 2 1,0 2 27,0 0 1,0 4 9,0-1 1,0 2-2,0 2 0,0-1-101,0 0 0,0 4 76,0 3 1,-3 4-147,0 1 0,-3 1 131,3-4 1,-1-4-46,1-2 1,2-3-3,-2-2-4,2-7-90,1-9 0,1-10-150,2-8 0,-2-4 122,2-5 1,-2-5 23,-1-1 0,0-2 189,0-1 1,0-1-142,0-3 1,-1 2 123,-2-4 0,1 0 0,-4-4 1,1-2-18,-1 0 1,-2-6-13,2 0 0,-4-3 20,1-4 0,-2 3 13,5 3 0,-1 2-8,0 2 0,3 6 55,4 9-67,0 4-60,0 9 81,0 5 0,3 9 0,0 6 0,1 6 11,-4 3 1,0 2 2,0 1 0,1 4 97,2-1 0,-2 4-113,2-1 0,-1 5 33,1 2 1,-2-1-15,2-3 1,-2 4 24,-1 3 0,0 2-78,0 3 0,3 0-162,0 7 1,0-3 91,-3 6 1,0-4 29,0-3 0,1-6-25,2-9 0,-1-4 42,4-5 1,-3-5-521,3-4 277,-4-4 1,3-10 35,-2-4 0,-2-1 195,2-5 0,-2-1-12,-1-5 1,-3-2-21,0-5 0,-1 0 109,1-2 0,1 1-93,-4-5 1,3 1-2,-3-3 1,3 0 81,-3-1 0,3 0-6,-3-2 0,3 0-12,-3-3 0,3 8-24,-4 0 1,5 6 0,-1 4 1,2 3 32,1 6 0,0 2 57,0 4 89,0 4-160,0 1 0,0 5 197,0 2 1,0 3-52,0 6 1,0-1-3,0 4 1,0 0-55,0 3 1,-3 1 19,0 2 1,0 3-72,3 3 0,0 3-107,0 0 0,0 5 74,0-2 0,-3 3-145,0 3 0,0 2 39,3 1 1,0 1 89,0-3 1,1-4-180,2-3 1,-2-8-7,2-4 1,2-10-129,1-8 0,-1-2 107,2-1 1,-5-8-127,1-4 1,-2-6 347,-1-3 1,0 0-109,0-6 1,0 2 93,0-5 1,-3-2-140,0 2 1,-2-1 229,2 1 1,1 0-49,-4-3 0,1 4 73,-1-1 1,-2-3-70,2 0 1,-1 5 135,1 1 1,-1 5-144,4 1 1,-3 6 8,3 3 0,-1 6 111,1 3 1,2 3-120,-2 3 0,2 3 6,1 6 0,0 6 26,0 7 0,0 4 11,0 1 0,0 6-56,0-2 0,0 3-1,0-4 1,1 1-118,2 0 1,-1 0 128,4-4 1,-4 0-135,1-2 0,1-2 23,-1-2 1,3-6 28,-3-6 0,1-6-60,-1-3 1,-2-3-132,2-3 0,-2-6 95,-1-6 1,0-3 40,0-3 1,0-2 128,0-5 1,0 1-111,0 0 1,0 1 167,0 2 0,-3-3-146,0 3 0,-3-2 114,3-1 0,-3 0-62,3-1 1,-3 4 9,3 0 0,-3 4 57,3-1 1,-3 5 71,3 4 144,-4 6-216,6-2 0,-3 11 16,4 0 0,-3 5-30,0 4 0,0 3 40,3 3 0,0 3-41,0 0 0,0 4 8,0-1 0,0 3-74,0 0 0,0-3-18,0 0 1,1-3 3,2 4 0,-2-5-16,2 1 0,-2-6-74,-1-3-32,0-2-75,0-5 1,3-6 102,0-8 1,0-7 28,-3-5 1,0-4 26,0 0 1,0 2-8,0-1 1,0 1 24,0-1 0,0-1 22,0 3 0,-1-2 28,-2 3 0,2 0-59,-2 3 0,2 0 123,1-1 0,0 8-32,0 2 1,-3 5 300,0-2-305,0 4 21,3-2 1,-4 8 1,3 1 69,-2 4-110,2 0 1,-2 0 25,0 1 0,0-1-86,3 0 0,0 0 56,0 0 0,-4 0-140,1 0 0,0-3 81,3 0-26,0 0-89,0 3 129,0 0-278,0-4 289,0-1 8,4-4 1,-2-4-19,5-2 0,-5-2 5,1-1 1,1-3 24,-1 0 0,3-3 5,-3 3 0,3-4-34,-3 0 0,3-1 10,-3-1 0,1 0-37,-1 0 0,-1-1 31,4-2 0,-3 0-3,3-3 0,-3 4-1,3-1 0,-4 5-4,1 1 0,1 4 60,-1-2-12,0 3 266,-3 1-283,0 4 155,0 1-58,0 0 19,0-1-108,0-4 1,0 0 3,0 0 1,0 0-16,0 0 1,0 3-6,0 0 1,-1 3 3,-2-3 25,2 4 54,-3-6-80,4 7 0,0 1 2,0 6 0,0 3 43,0 3 1,-3 2 5,0 4 1,0 1-27,3 2 1,0 3 2,0 3 0,0 1-31,0 2 0,-3 2 25,0 5 0,-3-1-17,3 0 1,-3 0 13,3-3 1,-3-3 6,3-6 1,-1-3-116,1-5 38,2-7 0,-3-6 2,4-6 1,0-2-129,0-4 1,0-2 187,0-1 1,0 2-44,0-2 0,0-2 60,0-1 0,0 1-42,0-1 1,0 3 7,0-4 0,0 2-13,0-1 0,3-1 16,0 4 1,0-3-33,-3 3 0,0 0-7,0 3 1,0 0 22,0 0-4,0-1 0,1 4 71,2 0-91,-2 4 61,3-2 67,-4 4 503,0 0-594,0 4 1,0-2 84,0 4-55,0 0 1,0 4 16,0-1 0,-3-3-9,0 0 0,0 0-24,3 3-58,0-4 12,0-1 21,0-4 1,0-4 27,0-2 1,3-3 24,0-3 0,0-1-18,-3-3 0,3-2 6,0 0 1,3-1-21,-3-5 1,3 3 0,-3-4 1,0 5 5,-3-1 0,3-1-1,0 1 0,0-3-58,-3 2 1,0 1 54,0 3 0,0-1-83,0-2 0,0 1 40,0-5 1,-3 5-5,0-1 1,-1 1-3,1-1 0,-1-1-1,-2-3 0,-1 0-19,4 4 1,-1-1 27,1 1 1,2 3 62,-2-1 0,2 2-59,1 5 1,0 0 122,0 3 0,0 3-127,0 0 415,0 4-149,4-2-170,-3 8 0,3 1 6,-4 4 0,3 1-6,0 2 0,0-1 50,-3 4 1,0 1-49,0 2 0,3 4 41,0 2 1,1 0-32,-1 3 1,-2 0 12,2 6 1,-2 1-88,-1 5 1,3 3-13,0 3 1,0 5-48,-3 1 1,1 6-210,2 4 0,-2-7 139,2-2 1,-2-13 18,-1-6 0,1-8-238,2-3 219,-2-11 0,4-3-142,-2-8 1,-2-5 217,2-4 0,-2-1 8,-1-6 1,0 1-1,0-3 0,0-4 139,0-2 1,0-2-64,0-2 1,-3 1-89,0 0 0,0-4 148,3-3 0,-3-1-87,0-1 0,-3 0-58,3-1 1,-4-4 62,1-4 0,-2 2-8,-1-2 1,1 5 1,2-3 1,-1 5 0,4-1 1,-1 9 64,1 6 1,2 5-75,-2 4 0,2 2 64,1 4-29,4 0 75,-3 4 0,3 2-16,-4 6 1,0 2 145,0 4 0,0 1-123,0 2 0,0 3 18,0 6 1,1 3-25,2 3 0,-1 5 15,4 4 1,-1 3-11,1 6 0,2-2 3,-2 6 1,-1 1 6,1 1 0,-1 6-101,1 0 1,2 1-183,-2-4 1,-2-3-1,-1-3 0,1-1-251,-1-4 0,3-6 132,-3-13 1,4-3 58,-4-6 1,4-2 19,-1-7 0,-1-2 15,1-4 0,-4-4-2,1-2 1,1-2 103,-1-2 1,0-3 127,-3-2 0,3-2-83,0-1 1,0-1 153,-3-2 1,0 0 94,0-3 1,0 3-165,0-3 1,-3-2 160,0-2 1,-1-4-87,1 5 1,1-6-54,-4-1 0,3-5-51,-3-3 0,3-2-19,-3-2 0,1 1-96,-1-1 1,-2 6 124,5 4 0,0 9 37,3 8-58,0 9 0,0 7 155,0 6 0,3 7-73,0 9 1,2 3 160,-2 5 0,-2 3-133,2 0 0,1 2 22,-1-2 0,1-1-25,-1 4 0,-1 4 3,4 2 0,-4 0-179,1-2 1,1 3 114,-1 2 0,1 6-185,-1 0 0,-2-4-15,2-4 1,-2-4-17,-1-3 0,3-3 93,0-5-26,0-7-19,1-9 1,-3-6-86,2-6 0,-2-6 163,-1-6 1,0-2-39,0-2 1,0-3 151,0-2 0,0-2-19,0-1 0,0-2-35,0-1 0,0 2 6,0-2 0,-3-2 10,0 2 1,-3-4-22,3 1 0,-4-3 18,1 0 0,1 0 23,-1 0 0,3-2-46,-3-1 1,3 3 43,-3-1 0,4 6-40,-1 7 1,2 2-2,1 4 0,0 4 157,0 1 18,0 7-9,0 2 29,0 16 1,0 0 11,0 9 1,1 3-127,2 3 0,-1 4 87,4 6 0,-3-1-105,3 0 1,-3 2-122,3 1 0,-1-4 88,1 4 1,1-3-141,-4 3 1,1-1 84,-1 2 1,-2-3-173,2 2 0,1-6 47,-1-2 0,0-4 105,-3-3 1,3-3-349,0-6 194,4-6 1,-3-6-102,2-6 1,-1-3 181,-2-6 0,-2-2 20,2-4 1,-2 0 35,-1 0 0,0-3 157,0-1 0,0-3-153,0 1 0,-3-2 115,0-1 1,-1-1 66,1 1 1,2-4-69,-2-2 0,-1-4-6,1-2 1,-4-1-59,1-3 0,1 3-11,-1 4 1,4 4 17,-1 1 1,-1 7-5,1 3-16,0 6 1,3 5 7,0 4 2,0 4 0,0-1 3,0 6 0,1-1 153,2 4 1,-2 1-46,2 5 1,-2 2 57,-1 4 1,0 4-105,0 3 1,0 2 9,0 3 0,3-1-115,0 5 0,0-1 107,-3 3 1,1-3-92,2 1 0,-2-4 42,2 3 0,-2-5-127,-1 0 0,0-6 15,0-7 1,0-2 21,0-8 0,0-5-115,0-6 0,0-2 203,0-1 0,0-3-15,0 0 1,0-5 7,0 2 1,0-2-27,0-1 1,3 0 8,0 0 1,0 0 22,-3 0 0,0-4 12,0 1 1,0-4 5,0 1 0,0-2-22,0-2 0,0 1-32,0 0 1,-1 1-4,-2 2 1,2-2 16,-2 5 0,2 1 4,1 5 0,0-1-1,0 4 0,0 0 14,0 3 1,-3 2 15,0 1 234,0 4-239,3-2 155,0 12 0,0 3-136,0 7 0,0 1 10,0 2 0,3-1-5,0 4 0,0-1-21,-3 2 1,1 0 1,2-4 0,-2-1-2,2-5 1,-2 1-133,-1-3 0,1-1 136,2-3-200,-2-4 1,3-2 90,-4-6 1,0-6 17,0-6 1,0-3 30,0 0 1,0 0 8,0 0 0,-1-1-32,-2-2 1,1 2-5,-4-3 0,3 0-76,-3 1 1,0-3 96,-3 3 0,3 0-6,0 2 0,0 1-9,-3 0 0,1 4 106,2 2 1,1 6-107,2 3 41,2-2 1,-3 8 11,4 0 1,0 8 4,0 4 1,-3 5 130,0 1 0,0 2-126,3-2 0,0 2 112,0 4 0,0-1-109,0-2 1,0 4-8,0-1 0,0 0-9,0 3 1,0 2-1,0-2 0,-4-1-13,1-5 1,-3 2-15,3-1 0,-3-6 20,3-1 1,-3-9-12,3 0 1,-1-6-117,1 0 0,2-3 49,-2-3 1,2-3-156,1-6 0,-1-3 167,-2-6 0,2 1 2,-2-5 1,2 4 27,1-3 1,-1 0-3,-2-3 1,1 2 23,-4 1 1,4 3 8,-1-3 1,-1 3 0,1-4 1,-3 8 47,3-1 162,-4 6-150,6 3 0,-3 6 13,4 6 0,0 3 6,0 6 1,1 2 13,2 4 0,-1 1-10,4-1 0,-1 0 11,1 0 0,1 3-23,-4 0 1,4 1 6,-1-4 0,-1 0-1,1 0 1,-3 0-7,3 0 0,-3-4-191,3-2 85,-4-1 9,6-6 1,-6-1 24,4-4 1,-4-8-11,1-5 0,-1-3-3,-2-2 0,0-1 20,0-2 1,0 1 1,0-5 0,0 2 50,0-1 0,-2-2 8,-1 2 0,1-4-47,-4-2 0,0-2 6,-3-4 0,0-2-86,0-1 0,-1 1 82,-2-5 1,1-1-168,-4-7 0,3 3 36,-3-3 1,3 4 32,0 1 0,2 5 57,1 2 1,1 7-13,2 8 1,-1 6 1,4 9 324,0 4-231,3 1 0,0 5 165,0 2 0,0 2-44,0 4 0,1 4-112,2 2 1,-2 6 135,2 4 1,2 2-53,1 3 1,2 2 0,1 5 0,0-1-57,0 0 0,4 6-12,-1 1 1,0 2-26,-3-6 0,1 5-84,2-2 0,-2 0-52,2-2 1,-5-9 76,-1-10-364,0-6 233,3-2 0,-1-12 21,-2-4 1,-1-4 82,-5-2 1,0-4 8,0-2 0,0-1 72,0 1 1,-2-3-92,-1 0 1,1-1 111,-4-2 1,1-1-82,-1 1 1,-2-3 45,2 3 1,-3-8-69,-3 2 1,2-6-10,-2 0 1,-2-3-36,-1 0 0,-2-6-158,-2-1 0,4-3 174,0 4 1,3 1-19,-3 2 0,4 4 160,-1 4 1,6 6-209,3 10-19,-2 6 335,4 5 497,-3 4-545,8 0 0,-2 5-58,4 4 0,0 5 59,3 7 0,0 4 130,0 5 1,3 5-114,0 4 0,1 4-58,-1-4 1,-1 4-130,5 0 0,-5 2 26,1 4 0,0-3-61,-3 2 0,2-5 88,-5-4 1,1-3-36,-1-3 1,1-9-232,-4-9 1,3-4-101,-3-2 2,0-4 109,1-5 0,-3-5 126,2-4 0,-2-1 67,-1-2 1,-1 1 126,-2-5 0,1 0-119,-4-5 1,3 2 125,-3-2 1,0-2-88,-3-2 0,0-2 25,0-3 0,0 1-162,0-4 1,-1-2 83,-2-4 1,1 0-17,-5-7 1,6 8 59,1-1 0,1 5-6,5 7 1,0 8 31,3 4 21,0 8-3,0 3-47,4 12 0,-2 2 214,4 8 0,-3 4 5,3 3 1,0 5 21,3 3 1,1 2-193,-1 2 1,3-1 15,0 0 1,1 1-21,-1 3 1,-2-3-108,2 2 1,-2-2-1,-1-4 0,-3-2 62,0-4 1,-1-6-279,1-3 244,3-10-160,-8 0 1,6-12 131,-4-2 1,0-3 46,-3-3 0,0-3 19,0-3 1,0 0 9,0 0 0,0-3 0,0 0 1,-3-5 13,0 2 0,-4-2 2,0-1 1,0-1-17,1-3 1,-3-2-110,0-6 0,0 2 26,-3-3 0,2 3-21,1 1 1,1 4 127,2 5-17,2 8 1,4 11-13,0 8 0,0 5 8,0 7 1,0 6 241,0 6 1,3 4-35,0 2 0,4-1-28,-1 4 1,2-2-70,1 2 1,0-3 47,0 3 0,0 1-93,0 2 0,3-1-127,1-2 1,-1 2 117,-3-5 1,0 2-177,0-5 0,-1-2-104,-2-10 1,1-5-274,-4-4 384,4-4 1,-6 1 75,2-6 1,-2-3 3,-1-6 1,0-1 30,0-2 1,0-6 22,0 3 1,-3-3 20,0 0 1,-4-1-68,1-2 0,1-3-10,-1 3 0,0-3-9,-3-3 0,-3-6-10,0-3 0,-2-1-31,2 0 1,2 3-135,-2-2 0,2 3 187,1 2 0,4 11-8,2 8 86,2 8 0,1 5-103,0 8 0,0 5 174,0 10 1,0-1-88,0 5 1,1 2 152,2 3 0,-1 0-47,4-2 0,-1 2-49,1 0 0,2 3 21,-2-3 1,1 1 8,-1-4 1,2-1-69,-1-2 0,0 1-19,-1-7 0,1-2-317,-4-7 243,4-4-80,-6-1 1,3-5 43,-4-2 1,0-5 41,0-4 0,0-3-14,0 3 1,0-5-6,0 2 1,0-3 22,0-3 1,-4 1 19,-2-4 0,1-1-72,-1-2 0,-1-1 57,-6-2 1,3-2-232,-2-5 0,-1 5 164,1 2 1,3 7 31,3 4-20,0 5 1,1 16-16,2 4 1,2 11 87,1 2 0,0 1 0,0-2 0</inkml:trace>
  <inkml:trace contextRef="#ctx0" brushRef="#br1" timeOffset="21236">764 536 8172,'4'5'-1179,"-3"0"979,2-2 357,-2-2-103,-1 7 1,0-6-6,0 4 0,0-3-14,0 3 1,1-3 113,2 3-73,-2 1 1,6 5 39,-4 0 0,4 3-2,-1-3 0,2 7-72,1-1 0,1 5 2,3-1 1,-3 2-51,2-3 1,1 1 81,-1-1 0,0-2-91,-3 3 0,0-7 16,0-3 1,-3-2-22,0-1-14,-4-4-239,6-1 242,-7-4 0,3-5-9,-4-4 1,-1 0 19,-2-3 1,1-2-15,-4-2 0,3 0 24,-3 1 0,3-2-20,-3 2 1,1-2 59,-1-1 1,-2-3-72,2-1 0,-3 0 6,-3 1 0,2 2 37,-2-2 1,2 1-5,1-2 1,-1 7 42,1 0 1,3 4 268,0 2-219,4 4 1,-2 2-71,4 6 1,0 3 108,0 6 0,1 2-30,2 4 1,2 4 125,4-1 0,0 3-96,1-3 0,-1 4 10,0-1 1,3 0-203,0 0 1,1-1 150,-1 1 0,-2 3-84,2 1 1,1-4 71,-1 3 0,1-3-159,-4 0 0,0 2 1,0-5 0,0-1 19,0-5 1,-3 1-126,0-4 31,-4 0-5,6-3 63,-7-4 0,3-2 72,-4-6 0,-1-2-18,-2-4 0,1-4-14,-4-2 0,1-2 28,-1-1 0,-2 0 21,2 0 0,-2-1-11,-1 1 0,0-1 9,0-2 1,-1 2-77,1-2 1,-1-2 52,-2 2 1,2-3 52,-2 3 0,2 0-36,1 3 1,0 4-16,0 1 75,4 3 85,1 5 1,4 2-133,0 6 1,0-1 28,0 4 0,0 3 215,0 4 1,1 3-118,2-1 0,-1 2 7,4 1 1,0 0-99,3 0 1,0 4 4,0-1 0,1 0-8,2-3 1,-2 0-5,2 0 0,-2 0-147,0 1 0,-1-5 85,0-2-359,0-2 200,0-5 91,0-1 1,-4-8 49,-2-2 1,-2-3 14,-1-3 1,0 1-1,0-5 1,-4 4 4,-2-3 1,1 3 42,-1-3 1,0 3 17,-3-3 0,-1 3 24,-3-3 0,2 0-60,-4-4 1,0 0-108,-3-2 0,-1-2 45,-2-4 0,1-1-119,-5 1 1,5-2 182,-1 2 1,3 0-6,3 8 0,5 4-12,4 9 137,4 2 0,-2 8 26,4 2 0,1 6-112,2 4 0,2 1 208,4 1 1,3 1-68,0 2 0,4-1 57,-1 4 0,-1 0-93,1 0 1,1 2-46,2-2 0,1 3-27,2 4 0,-2-3-12,2 2 0,-2-2-109,0 0 1,-1-1 130,0 0 1,-4-1-194,-2-2 1,-2-2 90,-1-7 0,0-2-153,0-4 1,-3-4 43,0-2-307,-4-2 413,3-5 1,-5-2-4,0-6 0,0 1-1,0-4 0,-4-1-34,1-2 0,-4 0 88,1 0 0,-1 0-30,1 0 1,-5-3 16,2-1 0,-2-2-67,2 3 1,-3-4-5,0 1 1,-4-7-104,0-2 1,-1 1 121,-1-1 0,0 0 38,0 0 0,4 6-55,2 6 0,5 7 362,1 5-196,4 4 0,-1 6 98,6 2 0,2 6-95,4 6 0,0 3 190,0 3 0,3 2-114,0 4 0,3 1 88,-3-1 0,3-3-258,-3 0 1,5 0 52,-2 4 0,-1-2-13,1-2 0,-4 1-18,1-4 1,1 1-183,-1-4 0,-1-4 110,-5-2-364,3-6 329,-4-2 0,0-5-23,-2-2 0,-2-5 52,-1-4 0,0-4 6,0 1 1,-3-6-9,0 0 0,-4-1 1,0 1 1,-1-2 3,-1-4 0,0-1 12,0 1 0,-4-1-4,-2-2 1,-2-3-52,-1-3 1,-1-3-114,-3-1 0,3 1 143,-2 3 1,3 2-39,3 3 262,2 9-162,8 13 1,2 6 181,6 6 0,-1 7-34,4 8 0,1 5 249,5 4 0,-2 4-84,2 2 0,2-1-12,1 2 1,-1-2-104,2 1 0,-1 5-170,3-5 1,0 3-140,0-6 1,-1 3 101,-2-6 0,1 1-91,-3-7 1,-1-4-113,-3-5-91,0-6 1,-3-1-202,0-5 426,-4-5 1,2-4 106,-4-6 0,-3-2-102,0-1 0,-4-1 60,1-2 1,1-2-27,-1-5 1,0 1 23,-3 0 0,-4 0 23,1-1 0,-4-3-8,1-2 1,-5-5-76,-1-2 1,-1 0-14,0 1 0,3 1 109,-2-1 0,3 7-97,3 5 193,2 7 0,8 12-141,2 8 0,3 5 2,3 8 0,2 5 139,4 6 0,0 6 229,0 3 0,4 3-10,2 0 1,-1 0-162,1 1 1,1-2-227,2-2 0,0 4 165,0-3 1,-1-1-267,-2-6 0,1-4 30,-4-2 1,3-5-144,-6-4 1,2-6 137,-5-3 1,-2-3-71,-1-3 1,-2-2 127,-1-4 1,0-5-29,0-1 0,0-2 118,0-1 0,-1-4-67,-2-2 0,-1-2 91,-2-2 1,-2 0-43,2-2 0,-3-1 23,-4-3 0,1-4-85,-6 2 0,2-7-122,-5 1 1,2-1 165,1 0 1,1 8-34,1 8 0,4 8 229,6 7 0,2 7-18,4 5 1,0 11-8,0 7 0,5 7-7,4 2 1,0 5 240,3 4 0,2 0-143,-2 0 0,4 2-23,-1 1 1,2-2-210,1 3 1,0-5 150,1 1 1,-1-4-327,0 8 1,-1-12 78,-2 2 1,-1-12-269,-2-3 1,-5-3-195,2-3 230,-2-4 0,-2-2 150,-2-6 1,-1-2 90,-2-4 0,0-5 137,0-1 0,-2-2-99,-1-1 0,-2-4 69,-4-2 0,0 0 1,0 0 0,0 0 27,0-3 1,-3-4-64,0-3 1,-4-1 1,1-1 1,-6-4-56,0 1 0,-1-4-118,1 0 0,5 5 252,-2 5 1,7 7-144,2 11 116,4 6 1,5 6-11,0 6 0,1 3 153,2 6 0,2 3-89,4 6 1,1 2 190,2 4 1,-1 4-173,4-1 1,0 4-29,3-1 0,0-1-153,1-2 0,-3 2 96,2 1 0,-2 1-192,5 2 0,-3-7 4,-3 1 1,2-5-25,-5-7 0,0-4 57,-3-2 1,-3-6-180,0-3 1,-4-3 201,1-3 0,-2-2 38,-1-4 0,0-1 3,0-2 1,-3-2 95,0-5 0,-4-2 20,1 0 0,-2-1-10,-1 1 0,-3-1-3,-1-3 1,-3-4-4,1 2 0,0-6-19,-3-1 0,2-5-89,-5-3 0,-2-3-20,2 0 1,-2 4 10,5 1 0,-1 8 49,7 5 0,1 8 189,5 7 0,2 7-113,4 5 0,1 5-54,2 7 0,2 6 76,4 6 0,0 3 174,0 4 1,3 0-124,0 2 0,4 5 115,-1-1 1,2-2-312,2-2 1,-1 1 170,0 2 1,3 2-212,0-2 1,0 2 30,-2-8 1,-2-4-86,-2-5 0,0-3 114,-6-2 0,2-6-105,-5-4 15,-2-4 80,0 2 1,-4-5 32,0-2 1,0-3-27,0-6 1,-1-3 91,-2-3 0,-2-1-3,-4-2 0,0 1 8,0-4 0,-4-1-14,-2-2 1,1 0 4,-2 0 1,1-1-34,-3-3 0,-3-4 1,0-4 1,-3-1-219,2 4 0,1 0 133,3 0 0,2 5 57,4 7-7,0 10 0,11 11 137,-2 6 1,6 7-37,3 8 1,5 4 97,1 6 1,4 3-117,-1 2 0,2 1 25,2 0 1,-1 0 1,0-4 0,0 1-6,0 0 0,3 0-152,0 2 1,4-2 123,-4-3 0,0-1-241,-3 0 1,-1-5 11,-2-4 1,-1 0 11,-5-6 1,-3-1 0,0-5 3,0 2 68,-1-7 1,-1 2 2,-4-6 1,0-2 173,0-4 0,-3-3-133,0 0 0,-4-5 155,1 2 1,-2-3-78,-1-3 1,-2 2-36,-1-2 1,-2-3 49,-4 0 1,0-3 112,0-3 1,-1 1-149,-3-5 0,2 1 19,-4-3 1,1 1-63,-1 1 0,5 7 54,3 6 1,8 6 6,-1 3-6,6 2 0,-1 6 6,4 4 0,1 4 59,2 5 1,2 4 9,4 2 1,2 2 78,1 1 0,2 4-124,4 3 1,0 1-40,0 1 0,0 0-5,0 0 1,5 1-114,1-1 1,-2 0 54,-1 0 1,1-1-159,-1-1 0,-2-3 97,-4-4 1,-4-4-128,1-2 1,-3-5 268,-3-1-192,-2-4 251,-4 2-96,0-4 1,-1-4 146,-2-2 1,-2-3-119,-4-3 1,0-2 110,0-4 1,-1-1-41,-2-3 1,-1-1 13,-3-4 0,-2 0-174,0 0 0,-1-6 107,-5-3 0,0-3-138,-4-4 1,4 0 4,0 4 1,4 4 18,-1 4 1,10 14 109,5 5 1,4 10 90,2 5 1,1 4-132,2 11 0,3 2 12,6 8 0,-1 0 11,4 2 0,3 1 9,3 3 1,0-2 175,-2-2 1,3-1-128,2 5 1,1-1-72,-1 3 0,1-4-40,-3-1 0,-1-3-159,-3-1 1,-1-3 149,-2 0 1,-3-7-112,-6-2 0,2-1 11,-2-2 0,-2-3-126,-1-3 145,-1-4 0,-2 1 37,0-6 0,0-2 91,0-4 0,-2-3-21,-1 0 0,-2-7 105,-4 0 1,0-1-38,0 2 0,-1-1 155,-2-2 1,1-1-45,-4-3 1,1-4-121,-1 2 0,-3-2-137,3 2 0,-2-4 120,-1 1 1,1 1-20,2 5 0,5 7 5,4 7-16,4 1 0,-1 12 9,6 0 0,3 10 16,6 5 0,-1 4 153,4 5 0,0 3-147,3 1 1,-3-1-34,1-3 0,-1 0-34,3 0 0,0 1-189,0-1 0,-1-3 154,-2 0 1,1-5-22,-3 0 0,2-2-27,-3-5 0,-1 0-142,-5-3 0,2-4 18,-2-2 128,-2-2 0,0-2 205,-4-2 0,0-2-22,0-4 1,-1-1 134,-2-2 1,1-1-97,-4-3 0,3-2 85,-3 0 0,0 0-110,-3-3 1,-1-2 11,-2-2 1,1 2-55,-5-1 1,4 0-29,-3-3 1,4 4 86,-1 1 0,2 7 7,1 3-19,0 6-108,4 2 0,1 8-5,4 2 1,0 5 67,0 1 1,4 4-1,2 0 0,2 1 41,1 1 0,0 0-2,0 0 0,1 1-178,2 2 0,-1-1 121,4 1 1,-3-2-213,0-1 0,-1 0 73,1 0 0,-2-1-59,2-1 0,-5-1 62,-1-6-50,0 2 45,-1-10 66,-1 3 1,-4-5 150,0-2 0,-1-2-136,-2-4 0,-1-3 127,-2 0 0,-2-5-45,2 2 0,-1-2 11,1-1 0,-2 0-12,2 0 1,-2 0 6,-1 0 1,0-1-17,0 1 0,-1 0 5,1 0 1,3 1 118,0 2 0,3 3-72,-3 6 115,4 2-199,-2 4 1,4 5-6,0 4 0,0 1 31,0 5 0,3 0-5,0 3 0,3-3-5,-3 0 1,4-1-11,-1 2 0,-1-3-74,1-4 0,-3 0 14,4 0 1,-5-3-325,1 0 350,2-4-28,-4 2-49,3-4 88,-4-4 1,0-2 105,0-6 1,-4 2-117,-2-2 0,1-1 145,-2 0 0,-2-3-69,-3 1 1,-1-2 117,1-1 0,1-1-155,-4-2 0,-1-4 2,-5-5 1,0 1-35,-3-4 1,4 3-8,-1 0 0,2 3 14,1 3 1,1 3 23,1 6 1,4 1 145,6 5-72,-2 4 3,7 1-43,-3 4 0,4 1 6,0 2 0,0 2-51,0 4 1,1 2 11,2 1 0,5 5 26,4 4 1,1 1-8,0-1 0,1 2-132,4 5 1,0-1-2,0 0 0,-1-3 28,-2 0 0,1-3-1,-3 0 1,1-2-15,-5-1 0,2-5-5,-5-4-61,-2 0 81,0-8 1,-4-1 10,0-6 0,0-3 91,0-3 1,-4 1 1,-2-4 0,0 0 6,-3-3 0,2 3-29,-5-1 0,0-2 12,0-3 0,-1 0-1,-2 3 0,-2-4 6,2-3 1,-3 0-82,-3 1 1,1 1 57,-1 2 1,3 2-156,3-3 0,-2 3 137,2 1 1,2 4-11,1 2 1,2 5-2,0 1 17,1 4 1,3-2 89,0 4-22,4 0 0,-2 1-18,4 2 1,0-1-33,0 4 1,0 0 6,0 3 1,3 3 22,0 0 0,5 5-7,1 1 0,0 1-28,4 2 1,0 1-4,-1-1 1,0 0-4,-3-3 0,3 1 3,0-1 1,0-4-72,-3-2 0,-3-2 76,0-1-47,0-4 37,-1-1 0,0-5-2,-5-2 1,0-2-54,0-4 1,-4-1 0,1-2 1,-4-1 43,1-2 0,-2-3-2,-1 3 1,-3-2 28,0-1 1,-1 0-34,1 0 0,-2-4-134,-4-3 1,2 2 58,1-1 1,0 4 32,-3-1 1,3 5 66,0 0 119,4 5 1,1 2-64,4 6-23,4 2 1,-2 5 22,4 2 1,3 3-30,0 3 1,4 0-3,-1 3 0,-1-3-1,1 3 0,0-1-14,3 1 1,0 1-19,0-4 1,-1 3-14,-2-2 0,2-1-43,-2-3 1,-1-3-5,1 0 1,-3-1-27,3 1 60,-4-2 29,3-4 0,-5-5-1,0-4 1,0 0 0,0-3 0,0-1 7,0 0 0,-5-3 7,-1 1 1,1 1 21,-1-1 1,0 3 10,-3-3 1,0 1-9,0-1 0,0-2-24,0 5 1,0-1 29,0 1 0,0 5 86,0-2 19,0 2-99,0 2 5,-1 1 12,5 4-2,1 0-50,4 4 1,0-2 17,0 4 1,1 0 21,2 3 1,-1 0-64,4 0 1,-1 0-3,2 0 1,1 0-25,-2 1 1,-1-4-122,1 0 0,-3-1 101,3 1 1,-3 1-20,3-4 0,-3 3-134,3-3 113,-4 0 71,2 1-1,-4-3 1,-1-4 59,-2-6 1,1-2 14,-4 2 1,0 0 9,-3 0 0,0-1 16,0 1 1,0 0 86,0 0 1,-1 0-80,1 0 0,3 1 39,0 2 1,1 1-125,-1 2 0,1 2 32,2-2 90,2 2-55,-3 1 1,4 1-1272,0 2 515,0-2 1,3 7-239,0-2 0,4 0 928,-1 3 0,2-2 0,1 6 0</inkml:trace>
  <inkml:trace contextRef="#ctx0" brushRef="#br1" timeOffset="23753">1126 1024 8351,'4'9'-654,"-3"-3"-83,2 0 1,-2-3 639,-1 3 208,0 0 1,3 3-56,0 0 0,0-3 50,-3 0-37,0 1 0,1 2-3,2 0 0,-2-3 269,2 0-117,-2-4 23,-1 6 81,0-7-146,-4 3 1,3-3-27,-2 2 1,-2-2-156,4 7 219,-3-3-417,4 4 89,0-4-184,0 3 221,0-7-46,0 3 97,0-12 0,0 1-6,0-8 1,0 1-26,0-1 1,0-5 32,0 1 0,0 0 26,0 4 0,0-1 5,0 4 0,0-3 8,0 3 1,0 0 87,0 3-44,0 0 0,0-1 100,0 1 86,0 4 1,-1 1-167,-2 4 0,2 4-17,-2 2 0,2 3 10,1 4 1,0 0-1,0 2 0,0 4-8,0-4 0,0 4-31,0-4 1,0 1-8,0 0 0,0 0-38,0-4 0,0 0 16,0-3 0,1-3-359,2 0 298,-2-4 0,4-2-70,-2-6 0,-2-3 42,2-3 1,1-3-9,-1-6 0,3 1-21,-3-1 1,1-2-15,-1-1 0,-1 1 18,4-2 1,-4 4 5,1-3 0,1 4 125,-1-1 1,3 2-180,-3 1 240,0 3 0,-2 5-94,2 4 156,-2 4 1,3 5 13,-4 6 0,0 3 104,0 1 1,1 0-10,2 2 0,-2 1-106,2-4 0,-1 3-22,-2-3 1,0 3-12,0-3 1,1 1-177,2-4 0,-2 0 140,2 0-75,-2 0-116,-1-4-107,4-1 1,-3-8 66,2-2 1,-2-6 36,-1-3 0,0-3-51,0 0 1,0-1 55,0-2 0,0 2 130,0-2 0,0 2-14,0 0 0,0-1 24,0 2 1,0 2-96,0 7-10,0 0 311,0 0 0,0 5-62,0 4 0,0 5-7,0 7 0,0-1-22,0 4 0,0 0 38,0 3 0,0 0-87,0 1 0,0-1-9,0 0 0,0 0-38,0 0 1,0 0-9,0 0 0,3-3-133,0-3 0,3-2 102,-3-1 0,1-4-559,-1-2 349,-2-2 0,6-6 29,-4-4 1,1-5-4,-1-8 0,-2 3 40,2-2 1,-2-1 13,-1 1 1,0-4-1,0 0 1,0 3 137,0 1 0,0 2-55,0 1 1,0 0 132,0 0 1,0 3-7,0 3 330,0 6-311,0 2 1,0 5 60,0 2 1,0 5-74,0 4 1,0 4 19,0-4 1,0 4-44,0-1 0,0 2 13,0 1 0,0 0-20,0 0 1,1 1-13,2-1 0,-2-3-117,2 0 1,1-4-64,-1 1-130,4-2 0,-5-5 133,4-2 1,-3-2-123,3-1 1,-4-4 164,1-2 0,1-6-26,-1-3 0,0 1 26,-3-1 1,0 0-26,0-3 1,3-1 112,0 1 1,1 3-30,-4 0 0,0 1 277,0-1-113,0 2 102,0 4 1,0 5-133,0 4 0,0 5 88,0 7 1,0 3-133,0 6 1,1-2 27,2 2 0,-1-2-127,4 0 1,-3 2 19,3 0 1,-1-3-65,1-3 1,2-4 34,-2 1 0,-2-2-398,-1 0 355,2-5 1,-3-1-152,4-4 0,-4-1 120,1-2 1,-2-4 44,-1-5 1,0 1-17,0-4 0,0 0 63,0-3 0,-1 1 7,-2 2 0,1-2 16,-4 1 0,0 0 158,-3 1 0,3-2-39,0 2 1,1 2 0,-1 1 184,-2-2-168,3 4-82,0 0 1,1 10 8,4 7 1,0 1-13,0 1 1,0 3 43,0 0 1,3 4-1,0-1 0,3-1-38,-3 1 1,3 0 7,-3 4 0,3-1-133,-3 0 0,4-3 119,-1 0 0,-1-1-139,1 1 1,-3 1 26,3-3 0,-3-1-61,3-3 0,-4-3-155,1 0-389,2-4 457,-4 2 1,3-8 89,-4-2 1,0-2 150,0-1 0,0-3-143,0-1 0,-3 0 176,0 1 1,-3 2-8,3-2 0,-3 1 10,3-1-12,-4 2 1,5-3 291,-4 4-227,4 4-56,-2 1 1,4 8-58,0 2 1,0 6 31,0 3 1,1 3 0,2 3 0,-1-1-41,4 5 1,-1-5-7,1 1 0,2 1 12,-2-1 1,-1 0-9,1-2 1,-1-1-64,1 0 0,1-3-4,-4 0 0,4-3-83,0 3 0,-3-4-2,-1 1-237,2-1 338,-4-2 8,7 0-3,-7-4 0,2-1 13,-6-4 0,1-4 113,-4-2 0,3-2-118,-3-1 1,3-5 138,-4-1 1,4 1-93,-3-1 0,0-1 66,-3-5 0,3 2-19,0-3 1,3 3 3,-3 1 0,1 0-14,-1 0 0,-1 3 2,4 0 1,-3 4 59,3-2 0,-1 6-23,1 1 91,2 4 0,-3-1-111,4 6 0,0 2-106,0 4 1,0 4 45,0-1 1,1 5-7,2 1 1,1 0 46,2 3 0,2-2-14,-2 0 0,1-1-183,-1 0 1,2-3 146,-2 0 1,-1-4-170,1 1 1,-1-2 93,1-1 0,1-3-356,-4 0 397,5-4 0,-7 1-16,2-6 0,-2 1 40,-1-4 15,0 0 1,0-3 64,0 0 1,0 0-104,0 0 0,0 3 64,0 0 1,-3 0 69,0-3 86,-5 0 1,3 0-123,-4 0 1,3 0 100,0 0 1,0-1-65,-3 1 0,0-3 14,0 0 1,0 0-71,0 3 1,0-1 35,0-2 0,-1 2-68,-2-2 0,1 5 22,-1 1 0,4 0-17,-1-4 1,5 5 72,-5 2-45,2-2 0,-2 4-47,0-2-6,4 2 1,-2 2 1,4 2 1,0-1-14,3 4-53,-4-4 105,3 6-44,-3-2 1,4 0-49,0 0 24,0-4 1,0 3-57,0-2-6,0-2-35,0 3 3,0-4 51,4 0 89,-3 0 6,3 0-4,-4 0 0,-1-3-2,-2 0 1,1 0 8,-4 3 0,3 0-68,-3 0 0,3-3-1,-3 0 1,3 0-189,-4 3 1,4 0 55,-3 0 0,3 0-48,-3 0 1,3 0-339,-3 0-476,4 0 1045,-2 0 0,4 0 0,-4-4 0,-1-1 0</inkml:trace>
  <inkml:trace contextRef="#ctx0" brushRef="#br1" timeOffset="24488">1588 780 6774,'-4'5'-646,"3"0"837,-2-2 23,2-2-1,1 3 981,0-4-1003,0 4-14,0-3-103,0 7 1,0-3 7,0 4 1,3 1-47,0 3 0,3-3 43,-3 2 0,5 2-228,-2 1 0,-1 3 13,1 3 1,0-2 21,3 3 1,-1 0 61,-2-1 1,2 4-144,-2-1 0,1-1 128,-1 2 1,2-5-121,-2 1 1,-2-3-23,-1-3 75,2 2-273,-4-7 137,3 0 152,-4-6 0,-1-8 118,-2-3 0,1 0 0,-4 1 0,0-6 0,-3 2 0</inkml:trace>
  <inkml:trace contextRef="#ctx0" brushRef="#br1" timeOffset="25233">1262 998 7171,'-5'0'238,"1"0"0,4 1-98,0 2-161,0-2 54,-4 3 1,3-3 0,-2 2 1,-1-1 41,1 4 1,-1-3-6,1 3 1,1-3-60,-4 3 0,3-3-6,-4 3 1,4-1-21,-3 1 0,3 1 56,-3-4 1,3 1-169,-3-1 109,4-2 1,-3 3-42,2-4-42,2 0-25,-3 0 84,0 0-4,3 0 40,-3 0-36,4 0 244,0 4-105,0-3-35,0 3 1,0-3-35,0 2 18,-4-2-37,3 4-8,-3-5-178,4 0 194,-4 0-21,3 0-27,-3 0 18,4 0 1,-4 0 0,-1 0 0</inkml:trace>
  <inkml:trace contextRef="#ctx0" brushRef="#br1" timeOffset="28135">28 2049 6393,'0'-5'234,"1"1"-240,2 4 144,-2 0-160,3 0 59,-4 0-3,0-4 43,0 3-4,0-3 252,0 4-263,4 0-37,-3 4 1,3-2 35,-4 4-31,4 0 0,-2 3-36,4 0 1,-3 0-10,3 0 1,-1 0-24,2 0 0,1 1-10,-2-1 0,-1-1-198,1-2 1,-1 2 23,1-2-156,2 2 378,-3 1 0,4 0 0,0 0 0</inkml:trace>
  <inkml:trace contextRef="#ctx0" brushRef="#br1" timeOffset="28595">63 2085 7618,'0'5'-1344,"-1"2"1477,-2-4 1,2 1-3,-2-1 1,2-1 6,1 5 1,0-4 141,0 3-192,0 0 0,0 3 16,0 0 0,0 1 3,0 2 1,0-1-131,0 4 1,0 1 127,0 5 0,1-1-4,2 1 0,-2-2-109,2-1 1,-2 2-197,-1-2 1,0 3 137,0-6 1,0-2-55,0-1 1,0-5-512,0-1 391,0-4 0,0 1 240,0-6 0,-4-2 0,-1-4 0</inkml:trace>
  <inkml:trace contextRef="#ctx0" brushRef="#br1" timeOffset="29020">101 2194 7950,'0'9'157,"-1"0"-210,-2 0 1,2 1 92,-2 3 1,-1-2 18,1 4-37,-4 0 0,3 3-16,-3 0 0,0 0 24,4 0 1,-3 1-201,3-1 0,0-1 56,3-2 1,0-2-278,0-4 255,0 0 0,4-4-180,2-2 0,-1-3 103,1-3 1,-3-3 212,4-6 0,-5 1 0,1-4 0,2 4 0,-4-10 0,3 2 0</inkml:trace>
  <inkml:trace contextRef="#ctx0" brushRef="#br1" timeOffset="29373">92 2240 6305,'0'-6'304,"0"2"-13,0 4-144,0 4 1,0 2-82,0 3 1,0 0 108,0 0 1,-1 1-92,-2 2 1,2 3 2,-2 6 0,2-1-36,1 5 1,-3-1-94,0 3 0,-2 0 20,2 0 0,1 3 84,-4-3 0,1 2-159,-1-5 0,-1-3 34,4-2-94,0-5 0,2-9-134,-2-2 48,2-2 1,-3-2 75,4-2 1,0-2-123,0-4 0,0 0 289,0-1 0,-4 1 0,-1 0 0</inkml:trace>
  <inkml:trace contextRef="#ctx0" brushRef="#br1" timeOffset="29676">37 2466 8316,'0'9'-863,"0"0"620,0-4 0,-3 4 139,0-3 1,-1 2 165,1 1 0,2 3 209,-2 0 0,-1 4-95,1-1 1,-1 5-263,1 1 158,2 1 0,-3-4-84,4 0 0,0-1 103,0-2 1,0-2-369,0-4 109,0-4-141,0-1 0,0-5-112,0-2 421,0-2 0,4-4 0,1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23:25:12.147"/>
    </inkml:context>
    <inkml:brush xml:id="br0">
      <inkml:brushProperty name="width" value="0.08547" units="cm"/>
      <inkml:brushProperty name="height" value="0.08547" units="cm"/>
      <inkml:brushProperty name="color" value="#B87865"/>
    </inkml:brush>
  </inkml:definitions>
  <inkml:trace contextRef="#ctx0" brushRef="#br0">274 645 7547,'-9'0'-433,"4"0"0,0 0 433,2 0 0,2 4 162,-2 2 0,2 3-30,1 3 0,0 6 64,0 7 1,0 2-142,0 3 1,0-1 14,0 4 0,0-1-79,0-2 0,0-1 41,0-8 0,0-3-79,0-2 1,0-8 27,0 1-288,0-6 234,0 1 15,0-12 1,0 2 20,0-6 1,-1-3-6,-2 0 0,2-1 29,-2 1 0,2-5-11,1 2 1,-3-2 26,0 2 0,0-4-40,3 1 0,-3-1 0,0 1 1,-1 1 13,1-5 1,2 1 0,-2-3 1,2 4 17,1 2 1,-3 2-6,0 0 235,0 5-234,3 5 1,0 6 72,0 6 1,0 3 8,0 6 1,0 4 10,0 5 1,0 2 5,0 4 1,0 0 6,0 1 0,0-1-33,0 0 0,0 2-10,0-2 0,0 2-76,0-8 1,0 0 73,0-3 0,1-1-86,2-2 2,-2-2-90,3-8 1,-1-6 77,0-8 0,1-2-84,-1-7 1,-2 2 56,2-5 1,-2-2-5,-1-2 0,0 0 72,0 1 1,0-2-46,0 2 1,0-2 90,0-2 0,0 1-71,0 0 0,-3 0 23,0-1 1,-3 2 25,3 2 1,-1 4 31,1 8 40,2 0-45,-3 11 1,2 2 15,-1 8 1,2 8 8,-2 7 0,2 6 168,1 4 0,0 1-70,0 1 1,0 3-50,0 1 1,0-1-59,0-3 1,0-3 3,0-3 1,1-3-7,2-3 0,-1-3-141,5-5 1,-4-7-330,3-6 207,0-2 1,2-6 12,-2-4 1,2-5 80,-2-4 1,-1-4-8,1-2 0,-1-2 44,1-1 1,1-1-2,-4 1 1,1-3-33,-1 0 1,-2-4 21,2 4 0,-2-1 231,-1 1 1,-1 1-8,-2-1 0,2 0-121,-2 3 1,2 6 60,1 8-29,0 7 1,0 4 14,0 8 0,0 7 133,0 11 1,0 2-43,0 10 1,0-1-105,0 8 1,0-2 138,0 1 1,0 3-57,0-3 0,1-2-180,2 0 0,-2-3 84,2-1 1,-2-2-112,-1-1 1,0-9 40,0-3 0,1-10-165,2-8 1,-1-3 26,4-3 0,-4-6 85,1-6 1,2-6-111,1-3 0,-1-4 114,2-6 0,-5 4-11,1-6 1,-2 2 74,-1-3 0,0 3 8,0-2 0,0 1-17,0-4 0,0 1 17,0-2 0,-3 2 16,0-4 1,0 8 11,3 0 0,-4 10 48,1 6-43,0 8 0,3 8 7,0 8 0,1 5 27,2 10 1,-2 3 138,2 7 1,-1 2-115,-2 6 1,3 3 146,0 3 1,1 1-136,-1 3 0,-2 0 11,2 2 0,-2 2-81,-1-5 0,3 1 77,0-4 0,0-9-182,-3-6 1,0-6-66,0-9-36,4-6 1,0-9 90,2-6 1,1-7-103,-4-5 1,4-6 128,-1-6 1,-1 1-10,1-4 0,-1-1 21,1-2 0,-1 2-15,-2-2 0,-2 4 114,2-4 0,-2 5-69,-1-3 0,0 0 17,0-5 1,-3 2-2,0-3 1,-1 7-6,1 3 0,2 6 51,-2 2-60,2 11 1,1 5 92,0 12 0,0 6-84,0 13 0,0 3 143,0 8 0,0 4-44,0 3 1,0 7 130,0 2 1,3-1-117,0-6 0,0 1-27,-3-1 0,0-2-155,0-3 1,0-6 146,0-10 1,0-6-357,0-6 200,0-6 0,3-7-45,0-8 0,3-8 32,-3-7 1,4-3-7,-1-3 0,-2-3 33,-1-3 1,2 0 0,-2 0 0,3-1 93,-3 1 0,0 0-77,-3-1 1,0 0-40,0-2 1,0-3 57,0-3 0,-3 4-18,0 1 1,0 11 52,3 5 5,0 8 0,0 16 1,0 12 0,0 15 86,0 9 0,0 10 90,0-1 1,0 6-50,0-3 0,1 3 81,2-2 1,-2 5-82,2-2 0,-2-1-106,-1-6 0,0-3 25,0-3 0,0-3-13,0-2 0,0-11-33,0-8-153,0-4 1,1-7 9,2-4 1,-1-9-133,4-9 1,-1-4 44,1-6 0,2-3 144,-2-2 1,-1-2 23,1-2 0,-3 1-39,3 0 1,-4-4 167,1 1 1,-2 2-110,-1 1 0,0 1 13,0-4 0,0 3 55,0 2 0,0 7 27,0 6-22,0 10 0,0 8-45,0 12 0,0 8 115,0 7 1,0 8-11,0 4 0,-3 1 76,0 5 1,0 0-99,3 0 1,-1 1 19,-2-3 1,2 2-19,-2-3 0,-1 0 19,1-6 1,0-5-177,3-4 128,0-7-239,0-4 1,0-17 16,0-9 0,4-5 23,2-6 0,2-4 55,1-8 0,-1-2-89,-2-1 1,2 2 145,-2-3 0,-1 4-50,1 3 1,-3-2 129,4 1 0,-5 3-60,1 1 1,-2 6 113,-1 3 1,1 5-25,2 4 0,-2 7 82,2 5 1,-2 8-77,-1 7 0,0 8 153,0 4 1,0 1-175,0 5 1,-1 1 20,-2 2 0,2 1 166,-2 2 1,2-4-148,1 1 1,-3-6-134,0 0 1,0 0 68,3 0 1,0-7-245,0-2 73,0-6-147,0-10 0,0-9 190,0-8 0,4-8-7,2-4 0,1-6-145,-1-4 0,2-1 198,-2-1 1,1 0-6,-1-1 1,1 1 30,-4 0 1,1 1 20,-1 1 0,-2 3-22,2 4 0,-2 4 183,-1 1-53,0 11 0,0 4-118,0 10 0,0 7 128,0 9 0,0 3-54,0 5 0,-3 4 129,0 2 0,-1 3-114,1 0 1,2-4 89,-2-2 0,-1 2-119,1-2 1,-1 0 6,1-3 0,2-3-104,-2-3 1,-1-2 99,1-1-443,0-4 258,3-5 0,0-7-30,0-8 0,1-5-20,2-10 1,-1-2-39,4-4 0,-1-2 128,1-1 1,2-1 35,-2-2 0,-1 1 38,1 5 1,-4 0-7,1 0 1,1 2 134,-1 3 0,0 2 33,-3 8 63,0 4-147,0 4 0,-3 12 106,0 4 0,-3 4-60,3 2 1,-3 4 3,3-1 0,-3 3-21,3-3 0,-1 3 3,1-3 0,1 4-99,-4-4 0,4 0 67,-1-3 0,1-3-74,-1 0-49,2-4-241,-3-1 207,4-6 0,3-11-114,0-3 1,3-5 69,-3 0 1,3-3 68,-3-3 1,4 2 78,-1-2 1,-2-2-77,-1 2 0,1 0 141,-1 3 1,0-3-86,-3 0 1,0-1 22,0 4 1,0 1 77,0 2 15,0-2 6,0 7 0,-3 2-93,0 8 0,0 4 44,3 5 0,-3 5 7,0 4 0,0 1 9,3 5 0,0 0-53,0 0 1,-3 1 1,0-4 1,0 0-19,3-2 1,0-2-16,0-2 0,0-2-201,0-4 229,0-4 0,1-1-132,2-4 1,-2-1 53,2-2 1,-2-5-7,-1-4 1,0-4 39,0 1 0,0-3 3,0 0 1,0 1-1,0 2 1,-3-4 6,0 4 0,-4-4 54,1 3 1,-2-4-59,-1-1 1,0-3 37,0 3 0,-2-1-24,-1 0 1,2 2-65,-2-4 1,1 4 16,-1-1 1,2 2-14,-2 1 1,2 2 42,1 1 1,3 8-7,0 1 1,3 4 45,-3 2 0,4 2-51,-1 4 1,2 4 70,1 8 1,0 5-55,0 1 1,0 2 46,0 1 1,0-3-24,0 1 1,0-5 3,0 1 1,-2-5-10,-1-1-4,2 0 0,-4-2 0,2-4 0,2-2 0,-2-4 0,-1-3-10,1 0 0,-3-4 9,3-6 1,-3-3-24,3-2 1,-1-2 7,1-1 1,1-3-3,-4 0 0,4-5-32,-1 2 1,-1-1-7,1 1 1,-1-2 33,1 1 0,2 0-5,-2 1 1,2 2 43,1 4 1,0 4-42,0 2 1,-3 1 175,0 2-124,0 4 1,3 2 92,0 6 0,0 2-92,0 4 1,-1 5 9,-2 1 0,2 2 14,-2 1 1,-1 0-20,1 0 0,-1 0-10,1 1 0,1-1 10,-4 0 1,3-1-50,-4-2 1,4 1 5,-3-4 1,4-3-18,-1-3-6,2-4 1,1-2-106,0-6 1,0-6 124,0-3 0,3-3-76,0-3 0,3 1-18,-3-5 1,1 2 74,-4-1 1,3 1 0,0 2 1,0 1 30,-3-5 1,0 5 4,0-1 1,0 2 40,0 1 0,-3 4-70,0 2 99,0 2 0,1 4-76,-1 3 0,2 6 78,-2 4 0,-1 5-46,1 3 0,0 3 0,3 3 0,-3-1 28,0 4 0,-3-3 15,3 0 0,-4 1-17,1-1 1,1-3 1,-1-3 1,4-4-116,-1 1 140,-2-1-267,4-6 0,-3-5 69,4-6 0,3-7 50,0-2 1,3-5-32,-3-1 1,3 0-18,-3 3 1,1-3 50,-1-1 0,-2 2 9,2 5 0,-1-2 109,1 2 0,-2 2-104,2 1 1,-2 2 118,-1 1 0,0 2-117,0 1 108,0 4 33,0-2 41,0 4-111,0 4-37,-4 1 1,3 5 19,-2-1 1,2 1-14,1 2 0,-3-2 11,0 2 0,0 1-19,3-1 1,-3 0 7,0-3 1,0 0 0,3 0 0,0-3-55,0 1 24,0-5 0,0 1-2,0-6 0,3-4-6,0-5 0,3-1-21,-3-2 0,1-2 55,-1 2 0,-2-2 4,2-1 1,1 3-9,-1-1 0,0 2 0,-3-1 1,0-1 36,0 4 1,0 0 40,0 3-2,0 0 18,0 0-75,0 4 17,0 1 39,0 4-13,0 4 2,0-3-12,0 7-27,0-3 1,0 1-20,0 0 42,0 0-55,0 3 0,0 0 15,0 0 0,0 0-7,0 0 0,0 0-24,0 0 0,0-3-5,0 0 0,0-3-90,0 4 101,0-5 20,0 2 6,0-4 0,0-4-2,0-3 1,0-2 2,0-3 1,0 1 4,0-4 1,0 4 8,0-1 0,0-1 8,0 1 1,0 0 11,0 3 1,0 0 3,0-1 0,0 4-29,0 0 15,0 4-40,4-2 62,-3 4 0,4 4 1,-2 2 1,-2 3 22,2 4 0,2 1 7,-2 4 0,4 4 41,-1 2 1,-1 6-77,1 4 1,-3 1 12,3 1 1,-3 4 9,3-1 0,-3 0-27,3-3 0,-4-2 24,1-1 0,-2-8-74,-1-1 32,4-3-177,-3-7 63,7-5 0,-7-6 64,2-6 0,1-2 4,-1-4 1,0-4 14,-3 1 1,0-4-55,0 1 1,0-5 36,0-1 1,0-1 26,0 0 0,-1 2-34,-2-4 1,1 0 3,-4-3 1,3 1 9,-3 1 1,4-1-9,-1 2 1,-1-2 44,1-1 0,-1 3-37,1 3 0,2 6 33,-2 3-15,2 2 6,1 5 0,0 5 45,0 6 0,0 3 4,0 3 1,3 6 0,0 6 1,4 4 121,-1 2 1,-1 1-97,1 2 1,-1 2-34,1-5 0,2 0-24,-2-3 0,-1 4 29,1-1 1,-3-3-1,3-3 1,-3-5-56,4-1 1,-2-3-26,1-6 1,-1-4-196,-2-2 203,-2-2 1,6-5 18,-4-2 1,0-2-9,-3-1 0,0-5 8,0-1 0,0-3-4,0-3 0,0 2 0,0-2 1,-1 2-1,-2 0 1,-2-2 2,-4 0 1,3 0-87,0 3 0,0-1 81,-4-3 0,2 4 7,2 0 1,-2 4-12,2 5 35,2 4 9,0 1 0,4 12 6,0 4 1,0 4 6,0 2 1,0 3 13,0 1 1,4 2 57,2-3 1,2 3-78,1-3 1,0 1-65,1-4 1,-1 0 62,0 0 1,0-3-81,0 0 0,-1-4 21,-2 1 1,2-2-13,-2 0 1,-1-5-16,1-2 10,-4-2 1,3-1 14,-2 0 0,-2-4 6,2-3 1,-2-2 49,-1-3 0,-1 1-44,-2-4 1,1 0 22,-4-3 0,3 0-41,-3 0 1,0-1-1,-3 1 0,0-1-9,0-2 1,0 1-6,0-4 0,0 3-9,0 0 1,-1 3-13,1 3 1,3 2 197,0 4-166,4 4 1,-2 9 90,4 8 1,0 4-76,0 2 1,1 3 150,2 1 0,2 2-53,4-3 0,-3 3-34,0-3 1,1 0-29,2-2 1,1-1-3,2 0 1,-2 0-65,2 0 0,-2-4 72,-1-2 0,0-2-140,0 0 1,0-2 53,0-2 0,-3-2-90,0-4 83,1 0 27,-2 0 0,-1-4 21,-4-2 0,0-2-2,0-2 0,0 0 60,0-2 1,0 2-61,0-2 0,-3-1 59,0 1 0,-5-4-40,2 1 1,1 1 4,-1-2 0,1 4-1,-1-3 1,-1 4-2,4-1 0,-3 2-90,3 1 78,0 4 12,3 1 35,0 12 0,0 2 90,0 8 1,1 0-63,2 0 0,-1 4 15,4-1 1,-3 0-68,3-3 0,-1-1 4,1-2 1,2 1-72,-2-4 0,1 2 88,0-2 1,1-5-102,-2 2 1,-1-6 76,1 0-128,0-2 1,2-2 77,-2-2 1,-1-2-9,-2-4 0,-2-1 28,2-2 0,-2 1 1,-1-1 1,0-2 17,0-1 1,-1 1 8,-2-1 1,1 4 23,-4-1 1,3-1-43,-3 1 0,4-1 42,-1 4 1,1 1-20,-1 2 8,2 2-4,-3 4 0,4 5 0,0 4 0,0 3 52,0 4 1,0 1 7,0-2 1,0 2-72,0 1 1,1-4 22,2-2 1,-1 1-30,4-1 0,-4 1-12,1-4 1,1 0-8,-1 0 0,1-4-8,-1-2 1,-1 1-217,4-1 151,-4 0 47,2-3 0,-1-1 53,0-2 1,0 1-39,-3-4 1,0 3 60,0-3 0,0 3-43,0-3 12,0 4 77,0-6-38,0 7 0,-1-6 96,-2 4-111,2 0-13,-3 3 0,3-2 28,-2-1-27,2 2 0,-3-4 18,4 2 1,-4 2-36,3-7 1,-6 6-5,4-4 1,-1 3 3,1-3 0,2 3-2,-2-3 1,-1 0-4,1-3 0,-3 0 9,3 0 0,-4 0-2,1 0 1,1 0-1,-2 0 0,2-4 2,-1 1 0,-2 0 1,2 3 0,-1 0 0,1 0 0,-1 0 0,4 0 0,-4 3 0,1 0 0,-1 3 0,1-3 0,-2 4 0,3-6-28,-4 7 0,3-6-35,0 4 58,4 0 1,-3 2-9,2-2 17,2 2 0,-3-5-22,4 3 44,-5 2-25,4-3 0,-3 3 6,4-2 0,0 2 0,-4-3-3,3 0-3,-3 3-19,0-3 17,3 0 29,-3 3-28,0-7 2,3 7 0,-4-4-1,2 2-1,2 2 1,-3-4-1,4 2 1,-1 2 0,-2-2-10,2-2 1,-3 3-2,4-4 0,-1 4-124,-2-1 114,2-2-23,-3 0 41,4-4 0,-3 3 0,0 0 0,0 3-6,3-3 0,-1 3-5,-2-4 10,2 5 0,-4-5 6,2 4 1,2-1-8,-2 1 0,1 2-4,-1-2-98,2-2 67,-3 4 16,0-7 0,3 6 17,-2-4 0,1 4-8,-1-1 24,2-2 1,-3 3-24,4-4 1,-1 4 17,-2-1 0,2 1-16,-2-1 44,2 2-27,1-3 1,0 0-18,0 3 5,0-3 0,0 3-40,0-2 20,0 2 1,0-4-17,0 2 34,0 2 1,0-4-13,0 2 18,0 2 1,0-4 3,0 2-4,0 2 4,0-3 21,0-1-26,0 4-74,0-3 56,0 4 12,4 0 4,-3 0 0,4 3-13,-2 0 6,-2 1 30,7 0 0,-6 1-20,4 4 1,-4-3 18,1 0 1,1 0 2,-1 3 1,3 0 5,-3 0 0,3 3-2,-3 0 0,1 1 10,-1-1 0,1 1-3,2 3 1,-1 0-15,-2-4 1,-1 3-17,4-3 0,-3 3 15,3-3 1,-4 0-60,1-3 53,2 1-7,-4-1 33,3-4 1,-4-1-5,0-4-9,0-4 1,0-1-33,0-4 1,-3-4 20,0 1 1,-3 0 2,3 3 1,-3 0-17,3 0 0,-4-3-11,1 0 0,1 0 6,-1 3 0,3 0-4,-3 0 0,1-4 10,-1 1 0,-1 0 5,4 3 1,-1 3-8,1 0 1,2 0 4,-2-3-8,2 0 5,1 0-1,0 0 1,0 4-1,0-3 46,0 7-42,0-3 136,4 4 1,-2 1-125,4 2 0,-4 3 61,1 6 1,2 2-16,1 4 0,-1 0 2,1 0 1,-3 1 1,3 3 1,0-2 5,3 4 1,0-1-59,0 1 0,0 2 37,1-5 1,-1 1-89,0-1 1,0-3 29,0 0 0,-1-1-3,-2-4 0,2-1 3,-2-3 0,1-3-24,-1 0-26,2-4 0,-6 2-67,4-4 114,-4 0-13,2-4 0,-4-1-20,0-4 34,0 0 0,0 0-9,0 0 0,-1-1 20,-2 1 0,1 0 10,-4 0 0,3-1-25,-3-2 0,1 2 2,-1-2 0,-1 2 13,4 1 1,-3 0-13,3 0 0,-3 3 22,3-1 0,-1 2-8,1-1 3,2-2-28,-3 7 3,4-3 22,0 4-2,0 4 0,1 1-1,2 4 0,-1 1-5,4-1 1,-3 0 9,3 0 0,-3 1-5,3 2 1,-1-2 1,1 2 1,1 1-4,-4-1 0,3 0 0,-3-3 1,3 1-45,-3-1 0,4 0-6,-1 0 1,-2-3 22,-1 0 1,-1-4-44,1 1 61,-2-2 11,4-1-1,-5 0-42,0-4 8,0-1-34,0-4 0,0 3-73,0 0 112,0 4-20,0-2 109,4 4-94,-3 4 1,4 2 133,-2 6 0,-2-2-16,2 2 1,1 1-23,-1-1 0,1 1-48,-1-1 0,-2-2 7,2 2 0,1-1-50,-1-2 0,1-3-12,-1 0 1,-2-3-78,2 3 0,-1-4 97,1 1-36,-2-2-24,3-1-19,0 0-44,-3-4 77,3-1 0,-1-4-31,0 0 55,0 0 1,-3 0 34,0-1 0,1 2-34,2 2 0,-2 1 40,2 2 21,-2 2 28,-1-7 34,0 7 108,0-3 0,0 11-170,0 2 1,0-1 29,0-2 0,0 0-45,0 4 0,0-1 3,0 0 2,0 0 0,0 0-5,0 0 1,0-3-69,0 0-251,0-4-225,0 2 117,0-4 45,0-4 1,0-1 106,0-4 0,-4 0 271,-2 0 0,1-1 0,-1-2 0,0-3 0,-7-3 0,-1 0 0</inkml:trace>
  <inkml:trace contextRef="#ctx0" brushRef="#br0" timeOffset="840">346 55 7967,'0'-5'-553,"0"0"-693,0 2 907,4 2 354,-3-3 100,3 0-28,-4 3 9,4-7-75,-3 7 0,3-4 26,-4 2-16,0 2-12,0-3 0,0 3 29,0-2-2,0 2-21,0-3 95,0 4 6,-4 0-59,3 0 5,-3 0-20,4 0 8,-4 0 38,3 0-28,-3 0 31,4 0-39,0 4 3,0-3 85,0 3-123,0 0 1,0-2 96,0 4 0,0 0-83,0 3 1,1 3 0,2 0 0,1 4-23,2 0 0,2 1-1,-2 1 0,2 0-77,1 0 0,-1-1 41,-2-2 1,2 2-174,-2-5 1,2 0 108,1-3 0,-3-4-386,0-2-80,-4-2 135,7-1 413,-8 0 0,3-4 0,-4-2 0,0-2 0,-4-1 0,-1-4 0,-5-2 0</inkml:trace>
  <inkml:trace contextRef="#ctx0" brushRef="#br0" timeOffset="1226">418 128 7967,'-5'0'-2067,"1"-1"2117,4-2 1,-1 2-56,-2-2-20,2 2 63,-3 1-20,0 0 1,3-1 17,-2-2-4,2 2 226,1-3 993,0 4-1120,0 4 1,1 1-16,2 4 0,-1 0 13,4 0 0,-3 1-7,3 2 0,-1 2-18,1 4 0,2 4-31,-2-1 1,5 4 34,2-1 0,-1-1-168,-3 2 0,3-4 45,0 3 0,0-4-69,-3 1 0,-1-6 68,-2-3 1,2-1-149,-2-2 1,-1-1 107,1-2-206,-4-2-191,2-4 95,-4 0 100,0-4 1,0-1-34,0-4 0,-1 3 291,-2-1 0,2 1 0,-6-3 0,4 0 0,-4 0 0,2-4 0,-4-1 0</inkml:trace>
  <inkml:trace contextRef="#ctx0" brushRef="#br0" timeOffset="2169">518 327 7967,'-6'-3'0,"0"0"-393,4-4 1,-5 5 274,4-4 0,-1 3 161,1-3 72,2 4-71,-7-6 0,7 6 118,-2-4-44,2 4 89,1-2 19,0 4-122,4 0 1,0 4-22,2 2 1,1 2 17,-4 1 1,3 1-18,-3 2 0,4-1-29,-1 5 1,1-4-3,-1 3 0,2-1-24,-2 1 1,-1 1 8,1-4 1,0 4-97,3 0 1,-1 0 107,-1-1 1,1-1-18,-2-2 1,-1-3-187,1 0 1,-3 0-84,3-3-129,-4-2 135,6 0 116,-7-4 0,3-4-64,-4-2 0,0-2-345,0-1 246,-4 0 1,0 0 65,-2 0 1,-1 0 210,4 0 0,-3 0 0,3 0 0,-3 0 0,3-1 0,-4-2 0,0 0 0,2 0 0,-1 3 0,3 0 0,-3 0 0,4 0 0,-1 0 0,-1 0 0,1 0 0,-3 3 0,3 0 0,-3 3-50,3-4 1,-1 4 127,1-3 0,1 4 115,-4-1 0,3 2 51,-3 1-26,4 0 1,-3 0 118,2 0-134,2 0-132,-3 0 151,4 0-123,0 4 0,1-2-11,2 4 0,-1-3 4,4 4 0,-3-2-26,3 1 0,-3 1-5,3-4 0,-3 4-58,3-1 1,-3 1 78,3-1 1,-3 2-62,3-2 0,-3 2 47,3 1 0,0 0-103,3 0 0,-3 0 80,1 0 1,-2 4-122,1-1 0,2 0 84,-2-3 1,-1 0-6,1 0 0,-4-3-97,1 0 113,2 0-102,0 3 45,0-4 2,3-1 31,-7-4 2,3 0 1,0 0 3,-3 0-50,3 0 37,-4 0-97,4 0 90,-3 0-74,3 0 33,-4 0 54,0 4 0,1-3 1,2 2-83,-2-2 59,3-1-104,-4 4 48,4-3-12,-3 3 57,3 0-9,-4-3 34,4 3 11,-3 0 121,3-3 0,-4 5-141,0-3 119,4-2-86,-3 7 1,4-6 126,-5 4 0,0-3-105,0 3 1,-2-3 63,-1 3-91,2 0 1,-6 3-5,4 0 1,-1 0-24,1 0 1,-1 3-17,-2 0 0,-1 3-86,4-2 0,-4-1 116,1-3 0,1 0-666,-1 0-108,4 0 444,-6 0 1,6-4 338,-4-2 0,4-6 0,-2-2 0</inkml:trace>
  <inkml:trace contextRef="#ctx0" brushRef="#br0" timeOffset="10102">300 254 8024,'0'5'-698,"-3"0"568,0-2-107,0-2 213,3 3 1,-1-4 188,-2 0 5,2 0-87,-3 0 1,3 0-35,-2 0-28,2 0 0,-4 0 22,2 0 0,1 1 19,-4 2 1,3 2 16,-3 4 0,3 0-70,-3 0 1,1 4-13,-1 3 1,-2 1-7,2 1 1,-1 0-9,1 0 1,-2-1 10,5-2 1,-3-2-192,3-3 202,0-5 1,3-2-23,0-6 0,3-4-183,0-5 1,4-2 105,0-4 0,1-3 50,1 0 0,0 0 24,0 3 1,-3-1 7,0 1 1,-1 3 55,1 0 0,1 4-72,-4-1 1,3 2 16,-3 1 0,1 3 1,-1 0 3,-2 4 15,3-2 1,-7 8-7,0 2 1,-3 2-13,3 1 1,-4 0 33,1 0 1,-1 0 544,1 0 1,-2 1-233,2 2 1,-2 1-267,-1 2 0,0 3 10,0-3 0,-1 3-91,1 3 1,0-2 26,0 2 0,1-3-112,2-2 0,-1-3-14,4-4-383,0 0 362,3-4 0,0-2-118,0-6 0,3-5 173,0-4 0,4-3-9,-1 2 0,-1-3 124,1 1 1,0-2-92,3-1 0,-3 3 9,0 0 0,1 1 17,2-2 1,-1-1 27,-2 2 1,2 1 9,-2-1 1,-1 4-3,1-1 1,-4 2 54,1 1 1,1 3-95,-1 0 327,0 4-197,-3-2 0,-1 4-33,-2 0 0,1 3 32,-4 0 0,1 4-12,-1-1 1,-2 3 14,2 3 0,-1-2 26,1 2 0,-2 1-141,1-1 0,0 3 81,1-3 0,-2 4-111,2-4 0,1 3 89,-1-3 0,3 0-73,-3-3 1,4 0 6,-1 0-214,2-4 119,1-1-52,0-4 1,1-4 80,2-2 1,-1-5 40,4-1 1,0-3-20,3 3 0,-3-3 12,0 3 0,0-4-3,4 4 1,-4-3 4,0 3 0,-1 0 9,1 3 0,2 0 40,-2 0 0,-2 3-8,-1 0 0,1 3 218,-1-3-255,0 4 285,-3-2-135,0 0 220,0 3-113,0-3-94,0 4-30,-4 0 2,3 0-73,-3 0-26,0 0 1,3 1-49,-2 2 1,1-2 26,-1 2 8,2-2 1,-4 2 1,2 0 10,2 0 0,-3-2 24,4 2 2,-4-2 67,3 3 20,-3 0-77,0-3-29,3 3-6,-3-4 1,2 0-6,-1 0-12,2 0 14,-3 0-75,4 0 101,-4 0-20,3 4 0,-3-2-2,4 4 1,-3-3 70,0 3 0,-3-3 10,3 3 0,-1-1-57,1 1 0,1 2 0,-4-2 0,3-1-30,-3 1 0,3 0 32,-3 3 1,3-3-123,-3 1 1,3-2-74,-3 1 43,4 2 71,-6-3-23,7 0 166,-3 3-76,0-7 13,3 3-44,-3-4 68,4 0-30,0-4 2,0 3-10,0-3 140,0 4-128,-4 0 5,3 0-6,-7 0 0,6 0-3,-5 0 0,5 1 12,-1 2-17,-2-2 0,3 3 1,-4-4 22,4 0 0,-3 3-8,2 0 5,2 0 0,-7-3-41,7 0 1,-4 3 34,2 0-56,2 0 31,-3-3-7,0 0-5,3 4 15,-3-3-3,4 3 3,0-4 51,-4 0 4,3 0-38,-3 0-77,4 0-1,0 4-16,0-3-29,0 3-76,0-4 130,0 4 106,0-3-110,0 3 94,0 0 0,3-2-25,0 4 8,0-4-14,-3 6-4,0-7 0,0 4 10,0-2-8,0-2-4,0 4-46,0-5 43,0 4-1,0-3 4,0 3-246,0-4 104,0 4-16,0-3 48,0 3-393,0-4 380,0 4 264,0-3-232,0 3 787,0-4-571,0 4-65,0 1 0,0 4-68,0 0 0,0-3 56,0 0 0,0 0-152,0 3 65,0 0 1,0 0-150,0 0 1,3-3 32,0 0 69,0-4 1,-2 3-266,2-5 233,-2 0 0,4 0 46,-2 0 0,-2-2-71,2-1 0,-1 1 214,1-4 0,-2 0-39,2-3 0,-2 0 34,-1 0 1,1-1-48,2-2 1,-2 2 13,2-2 1,-2 2 30,-1 1-50,0 0 8,0 0 126,0-1 280,0 5-287,0 1 140,0 4 0,0 4-155,0 2 0,1 3-18,2 0 1,-2 4-18,2 2 0,-2 3-80,-1 3 1,3-1 9,0 4 0,1 0-23,-4 0 0,3 2 0,0-2 1,0 2-11,-3 2 0,0-2-7,0-2 0,0-6-14,0-6 1,0-2-294,0-1 265,0-4 1,0-2 4,0-6 1,0-3-11,0-6 1,0 1-12,0-4 0,0 0 52,0-3 1,0 0-8,0 0 0,0-1 47,0 1 1,0-3-53,0 0 1,0 0 58,0 3 0,0 0-40,0-1 0,0 2 32,0 2 1,0 2-36,0 4 73,0 0 1,1 1 16,2 2-26,-2 2 0,6 8 1,-4 2 1,1 0 96,-1 3 0,-2-2 4,2 5 1,-1 2-63,1 1 1,-2 3 50,2 4 0,-1-2-80,1 4 0,-2-1-5,2 1 0,-2 3-8,-1-3 0,1-2-83,2-1 0,-2 0 48,2-3 0,-2-1-189,-1-8-57,0-4 183,0-1 1,3-9 3,0-4 0,0-3 26,-3-6 0,0 2-4,0-5 0,0-1-17,0 1 1,1-5 2,2 2 1,-2 1-65,2-1 1,-2 3 74,-1-3 1,0-1 20,0-2 1,0 4-30,0 2 0,-3 3 84,0 3 0,0 1-113,3 5 177,0 4 1,0 6-66,0 8 0,0 5 16,0 4 1,-3 4 29,0 2 1,0 2 138,3 1 0,0 1-78,0-1 1,-3 0-77,0 0 0,0 1-107,3-1 0,0-3 72,0 0 1,0-2-99,0-1 1,0 0 52,0-9 1,0-3-266,0-3 84,0-4-42,0-6 0,1-6 85,2-8 0,-2-1 74,2 1 0,-2-3 106,-1 0 1,0-3-48,0 3 0,0-5 20,0 2 0,0 1 1,0-1 1,0 0 15,0-4 1,-1 4-16,-2 0 0,2 8-3,-2 1 1,1 4 114,-1 2 1,2 5-114,-2 4 0,1 5 62,-1 7 0,2 2-54,-2 4 1,1 4 120,-1 2 1,2 3-45,-2 0 1,1 0 7,-1 0 1,2-1-32,-2-1 1,1 1-3,-1-2 0,2-2-94,-2-1 1,2-3 86,1-2 0,0-6-420,0-4 121,0-4 47,4-10 0,-3-3 53,2-11 1,1 2 34,-1-1 0,3-1 60,-3-2 0,1-2-8,-1 1 0,-2 2 5,2-1 0,-2 3 15,-1-3 0,-1 2 115,-2-2 0,-1 1-54,-2-1 1,-2 5 5,2 4 0,-1 7 7,1-2 69,-3 7 0,5 3-72,-2 7 0,2 5 10,4 3 0,-3 6 10,0 3 0,0 2 8,3 2 0,0-1 92,0 0 1,0 3-109,0 0 1,0 1-2,0-4 0,1 0-43,2 0 1,-2-1-9,2-1 0,1-3-67,-1-4-285,4-4 189,-1-1 1,0-8 90,0-2 1,-4-6-64,1-3 0,-2-3 60,-1-3 1,0-3 56,0-6 1,0 1 7,0-5 1,0 2 20,0-1 1,0-1 59,0 4 0,-3-4-92,0 4 1,-3-3 129,3 3 1,-4 1-110,4 5 0,-3 2 4,3 4 85,-4-1 53,6 5 1,-3 2-133,4 6 0,0 3-4,0 7 1,0-2 34,0 4 0,0 0-9,0 3 1,0 3 48,0 0 1,0 4-42,0-4 0,0 3 1,0-3 0,0 3-8,0-3 1,0 4 7,0-4 1,0 0-47,0-3 1,0-1-47,0-2-259,0-2 254,4-8 1,-2 0-48,4-5 0,-4-5 78,1-1 1,-2-6 18,-1-3 1,3-3-16,0-3 0,1 2 3,-4-2 1,0-2 4,0 2 0,0-1 20,0 1 0,0 1-62,0-4 1,0 2 43,0-2 1,-2 1 26,-1-1 0,2 5-55,-2 4 125,2 3-52,1 3 0,0 6 6,0 6 1,0 3 10,0 7 1,0 2 110,0 6 1,0 2-67,0 4 0,0 0 99,0 1 1,0 2-82,0 0 0,0 1-28,0 0 0,3-2-125,0 4 1,2-1 115,-2 2 0,-1-3-153,4-4 1,0-1 25,3-2 1,-3-2-200,0-7 155,0-6 1,3-5-140,0-4 1,-4-1 123,-2-2 1,1-3 34,-1-6 0,0-2 129,-3-5 1,0-2-55,0 0 1,0-3 14,0 3 1,-1-3-24,-2 2 1,1-2 24,-4 3 1,3-4 13,-3 1 0,0-1-10,-3-2 0,0 6-47,0-3 0,1 5 21,2 4 0,-1 5 241,4 3-226,-5 5 0,7 5 4,-2 7 1,2 8 46,1 0 1,0 6 99,0 0 1,0 5-37,0 2 0,1 2-73,2-3 1,1 0 53,3-2 0,1-1-75,-2 0 1,-1-3-88,1 0 1,0-7 33,3-2 0,0-4-147,0-2 1,0-4 86,0-2 0,-3-2-120,0-1 0,-1-5 124,1-4 1,1-1 3,-4-5 0,1 0 74,-1-4 1,-2 1-51,2 0 1,-1-3 71,-2 0 1,0 0-11,0 2 0,-2 1 13,-1 0 1,-1 0-14,-2 0 1,-2 0 5,2 0 1,-4 0 19,1 3 0,-2 3 100,5 6 0,1 2-124,-1 4 1,4 4 8,-1 2 1,2 7 41,1 5 1,0 5 15,0 4 0,0 0 120,0 0 1,1 3-152,2-3 1,-1 2 7,4-5 0,0-1-54,3 2 0,-1-3-18,-2-1 0,2-1-66,-2-8 1,2-1 127,1-5 0,1 1-264,-1-4 0,0 0-6,0-3 0,-3-4 108,0-2 1,-3-2 97,3-1 0,-4-3 1,1 0 1,-2-4 69,-1 1 0,0-1-97,0 0 0,-1-1 104,-2 2 0,-1-1-76,-2 1 1,-2-5 35,2 2 1,-2-2-16,-1 1 1,0 4 1,-1 0 0,1 4 75,0-1 44,0 6 0,4 4-121,2 8 0,2 4 4,1 8 0,0 4 156,0 3 1,1 1-56,2 1 1,-1 0-39,4 0 0,-3-2-53,3-1 0,-1-4 8,1 1 1,2 1-14,-1-1 0,1-3-82,1-6 0,0-2 37,0-1 0,0-1-149,0-2 0,-3-2-26,0-4 0,-1-1 95,1-2 1,1-2 52,-4-4 0,0-4 14,-3-2 0,3 0-3,0 0 1,0 0 32,-3-3 1,-1 1 14,-2 2 0,1-2 20,-4 2 1,0-3 5,-3 0 0,0-1-11,0-2 0,0 2-28,0-2 1,3 6-3,0 2 113,0 3-45,1 1 0,1 8-39,4 4 0,0 8 1,0 5 0,0 5 152,0 3 0,3-1-89,0 1 1,3-3-39,-3 4 1,4-4 4,-1 3 1,-1-4-6,1 1 1,0 1-19,3 0 1,0-1 1,0-3 0,-3-1-48,0-2 0,0 0-280,3-6 54,0 2 1,1-10 70,-1 2 1,-4-6 112,-2-3 1,1-3 29,-1-3 0,0-2 13,-3-4 1,0 0 4,0 0 1,0 0 15,0-1 0,-1 1-10,-2 0 0,1 0 17,-4 0 1,0-1 48,-3-2 1,0 4-61,3-1 0,-2 3 128,2 0 1,-1 2-115,1 4 118,-2 4-84,7 1 1,-3 11 1,4 2 1,0 7 36,0 2 1,0 1 11,0 6 0,0-4 63,0 3 0,3-3-100,0 3 0,3-4-99,-3 2 1,4-3 60,-1-1 0,-1-3-87,1 0 0,0-4 25,4 1 0,-4-2-335,0-1 278,0-4 0,2-2-69,-2-6 0,-1-3 115,-2-6 0,-2-2 3,2-4 1,-2 0 18,-1 0 0,0-1 33,0-3 1,0 3 10,0-2 0,-1 1-7,-2-1 0,1 2 19,-4-2 1,3 1 9,-3 2 1,3 4 1,-3 2 1,3 3-25,-3 3 0,4 3 9,-1 6 1,2 3 6,1 6 0,0 5-17,0 4 0,0 5 204,0-2 1,0-2-60,0-1 0,0 1-49,0-1 1,3 1-93,0-4 1,1 0 8,-1 0 1,-1-3-144,4 0 1,-3-5 107,3-1 0,-3 0-88,3-2 0,-3-3-20,3-1 1,-3-2-125,3-1 0,-4-4 107,1-3 1,1-2 28,-1-3 0,1 1 41,-1-4 0,-2 0-9,2-3 0,-2 0 123,-1 0 0,0 2-68,0 1 0,-1 0 40,-2-3 0,1 1 11,-4 2 1,3 2 13,-3 4 0,3 1 30,-3 2 88,4 2 1,-5 5-114,4 2 1,0 3 11,3 6 1,0 2 108,0 4 0,0 1-125,0 2 0,0-1 50,0 5 0,0-5-55,0 1 0,0-1 1,0 1 1,1-3-47,2 1 0,-2-2-30,2-5-42,2 0-117,0-7 0,3-3 111,-2-8 0,1-5-64,-4-10 1,4 0-21,-1-3 1,-1 0 103,1-3 0,-4 3-1,1-1 0,1 4 23,-1-3 0,0 3 24,-3-3 1,0 4-7,0-2 1,0 6 98,0 1 0,0 7 278,0-1-241,-4 6 0,2 3 27,-4 6 0,4 6-100,-1 3 0,-1 2 153,1 2 0,-1 0-41,1 2 1,2-1-43,-2 4 0,2-3 47,1 4-159,0-5 70,0 6 0,0-4-119,0 2 0,0-1 81,0-5 0,0 0-177,0 0 1,3-4-41,0-2-362,4-6 331,-2-2 0,3-8 101,-2-2 1,1-6 5,-4-3 0,5-2 10,-2-1 1,-1-4 15,1 1 1,-3-3 15,3 3 1,-3-4 42,3 1 1,-3-2 29,3 2 1,-4-1 1,1 4 0,-2 3 2,-1 3 12,0 3 42,0 3 1,-1 9 177,-2 6 0,-1 7-105,-2 2 0,-1 2 60,4 1 0,-3 4 34,3 2 1,-1-2-74,1 0 0,2-3-33,-2-1 1,1 0-92,-1 0 1,2-1-210,-2-2 1,2-1 77,1-5 80,0-4-180,0-1 0,3-9 39,0-4 1,4-8-3,-1-4 0,1-3 46,-1 3 0,2-3 48,-2 3 0,-1-4 39,1 4 0,-1-3 13,1 3 1,1-3-25,-4 3 1,1-1 14,-1 4 1,-2 1 97,2 2 1,-2 5-57,-1 4 432,0 4-225,0 6 0,-3 3-116,0 8 1,-1-1-15,1 1 0,2 3 14,-2 1 0,-1-1-39,1 3 1,-1-2-19,1-1 0,2 0-54,-2 0 1,1 1 65,-1-1 0,2 0-139,-2 0 0,2-4 75,1-2-280,0-6 0,1-2 36,2-4 1,-1-5 149,4-4 0,-1-4-11,1-5 1,2-4-9,-2-2 0,1 0 33,-1 0 0,2 0-14,-2-3 1,1 0 5,-1-1 1,3 4 34,-3 0 1,-1 1 144,1-1 0,-4 2 1,1 7 118,-2 6-140,-1 5 1,0 11 187,0 2 0,0 7 6,0 3 0,-3 0-84,0 5 1,-3-3-25,3 3 0,-1-4-33,1 2 1,2-3-96,-2-1 1,-2 3-18,2 0 0,0-3-109,3-2 0,0-2 74,0 1-375,0-2 259,0-8 1,0-3-157,0-8 0,3-2 123,0-10 1,5 1 84,-2-8 0,1 2-17,-1-1 0,2-2 74,-2 2 0,-1 0 8,1 0 1,-1 3-13,1-3 0,1 1 38,-4-2 1,3 6 79,-3 4 0,0 7-146,-3-1 256,0 6 1,0 0-28,0 6 0,0 3-107,0 6 1,-3 2 35,0 4 0,-4 1 156,1-1 1,1 3-133,-1 0 1,3 0 107,-3-3 0,3 1-235,-3-1 1,3 0 79,-3 0 0,3 0-158,-3 0 0,4-4 33,-1-2 1,-1-5 14,1 0-74,0-5 1,4-3-160,2-9 1,-1-3 25,4-5 1,-1-4 117,1-2 1,2-2 62,-2-2 0,1 1-29,-1 0 0,2 0 118,-2 0 1,-1-1-103,1 1 0,-3 0 131,3 0 0,-4 5 19,1 3 0,-2 8-47,-1 5 0,0 5 41,0 1 0,-1 5 144,-2 7 0,-1 7-61,-2 5 0,-2 2 92,2 1 1,1 0-46,-1 1 0,3-1-150,-3 0 1,1-3-10,-1 0 1,-1 0 3,4 0 1,-4 1-12,1-4 0,1 0 5,-2-3-216,5-3 48,-2-6 1,4-6-211,0-6 1,4-6 62,3-7 1,0-5 62,-1-3 1,2-2 84,-2-1 0,1-1 46,-1 1 0,2 3-8,-2 0 1,-1 0 4,1-4 1,-3 1 152,3 0 1,-3 1 3,3 2 1,-4 1-50,1 5 0,-2 4 179,-1 2-167,0 6 1,0 6 92,0 6 1,-1 3-75,-2 3 0,2 5 84,-2 5 0,-1 0-58,1-1 0,-3 1 10,3 2 1,-3 2 55,3-1 1,-3 0-76,3-1 0,-3 2-129,3-2 0,-3 0 77,3 0 0,0-4-209,3 1 12,0-6-108,0-2 1,0-9 153,0-4 1,1-8 61,2-7 0,-1-3 7,4-3 0,-1-2 31,1-4 1,1-1 82,-4 1 0,3 1-74,-3 2 1,4-6-7,-1 3 0,-2-1 67,-1 4 0,1-1 123,-1 3 1,3-1-134,-3 5 0,0-1-5,-3 7 0,0 3-8,0 3 32,0 4 156,0-2-54,0 4-123,0-4 6,0 3 72,0-3 1,0 5-76,0 2 0,0 3-26,0 6 1,0 2 23,0 4 0,0 1 51,0 2 0,-1-1-17,-2 1 1,1 1 2,-4-1 0,4 0-54,-1-3 1,-1-1 4,1-1 0,-1 0-51,1-4-268,2-4 205,-3-4 1,4-12 90,0-4 1,3-8-80,0-5 1,3-1 17,-3-1 1,3 0-10,-3 0 1,3-1 52,-3 1 0,0 1-4,-3 2 1,1-1 51,2 3 1,-2 1 17,2 3 0,-2 1-12,-1 2 1,0 2 52,0 4-6,0 0 0,-1 0-40,-2-1-19,2 1 1,-3 0 11,4 0 1,0 3-2,0 0 1,0 3 16,0-3-2,0 4 62,0-2-84,-4 4 0,3 1-72,-2 2 0,1 2 71,-1 4 0,2 0-27,-2 0 0,-1 3 12,1 0 0,-3 2-8,3-2 0,-1-1-6,1 4 0,2-4 2,-2 1 0,-1-5-114,1-1 14,0 0-80,3 3 163,0-4 0,0-2 18,0-6 1,0 1 12,0-4 1,0-1 10,0-5 1,-1 2-1,-2-2 0,2 2 14,-2 1 0,1-1-8,-1-2 1,2 2-11,-2-3 1,1 0-16,-1 1 1,2 0 3,-2 3 0,1 0-2,-1 0 0,2 0 12,-2 0 0,-1 0-1,1 0 1,-1 1 8,1 2 0,1-3 7,-5 3 0,5-2-33,-1-1 1,-1 3 16,1 0 0,-3 0-11,3-3 1,-1 3-3,1 0 0,1 0-6,-4-3 7,4 0 0,-3 0-5,2 0-2,2 0 1,-4 1 1,2 1 62,2-1-56,-7 3 1,4-1 6,-2 0 0,-1 3-4,4-3 0,-4 3-100,1-3 0,1 3 34,-1-3 1,0 0-11,-3-3 0,-1 3 18,1 0 1,3 1-79,0-1 39,0-2 1,-2 6-14,2-4-83,-2 4 0,7 3 75,-2 8 0,2 4 117,1 5 1,0 5-42,0 4 1,0 8 100,0 4 0,0 1-60,0 0 0,0-2 15,0 4 0,0-1 13,0 2 0,1-6 155,2-4 1,-2-7-111,2-2 0,1-5-113,-1-4-206,4-2 198,-2-8 1,1-2-24,0-6 0,-4-2 49,1-4 0,-2-1-21,-1-2 0,3-2 32,0-4 0,0 0 10,-3-1 1,0-2 39,0 0 0,0-3-49,0 3 0,0-4 21,0 4 1,-3-3-41,0 3 0,-3-2-21,3 5 0,-1-2 183,1 8-146,2 4 0,-6 6 59,4 8 1,0 8-52,3 11 0,-3 5 148,0 3 0,0 5-74,3 2 0,-1-1 132,-2-3 1,2 1-71,-2-1 0,1-1-46,-1-2 1,2-2-67,-2-7 0,1-2 6,-1-4 0,2-4-78,-2-2 104,2-6 1,1-6-12,0-6 0,0-6-38,0-3 0,1-6-25,2-3 1,-2 1-228,2-2 0,-1 1-349,1-3 0,-2 0 496,2 0 1,-2 2 9,-1 1 0,-3-2 155,0-1 0,-3-1-108,3 6 0,-3 5 158,3 5 0,-1 6-82,1 3 1,2 8 116,-2 7 0,-1 7-84,1 12 0,0 1 111,3 4 1,0 1-56,0-1 1,0 0-59,0 0 1,0-3-119,0-3 0,0-3 119,0-3 0,0-3-113,0-5 0,1-4-35,2-6 1,-2-3-214,2-6 0,-1-6 74,1-7 1,-2-2-108,2-3 1,-1-2-93,1-4 0,-2 0 89,2-1 1,-2 1 8,-1 0 0,0 3 49,0 0 0,0-1 42,0-2 1,-3 1 230,0 2 0,-4-1 0,1 3 0,1-2 0,-1 3 0,1 0 0,-1 3 0,-3 4 0,4-4 0,-4 4 0</inkml:trace>
  <inkml:trace contextRef="#ctx0" brushRef="#br0" timeOffset="10820">182 300 7465,'-4'5'-703,"3"-1"0,-3-3 1446,4 2-805,0-2 101,0 3 360,0-4-316,0-4-67,4 3 0,-2-4 87,4 2-163,-4 2 1,5-4 144,-4 2-91,5 2 1,-6-6 12,4 4 0,-3-3 3,3 3 0,-3-3-20,3 3-5,-4-4 107,6 2 6,-7-4 225,3 0-140,-4 4-91,0 1 147,0 4-109,-4 0 1,2 1-99,-4 2 0,3-1-7,-3 4 1,3-3 15,-3 3 1,3-3 3,-3 3 1,3-4-84,-4 1 0,4 1 77,-3-1 0,3 3-94,-3-3 0,1 4 75,-1-1 0,-2-1 22,2 1 0,-1 0-33,1 3 0,-2-3-3,2 0 1,-2 1 36,-1 2 0,1 0 0,2 0 1,-2-1 22,2-2 0,1 1-18,-2-4 1,4 3 51,-3-3-28,4 0-81,-6 1 89,7-3 3,-3 3-146,4-4-342,0 0 385,4 0 1,1 0-20,4 0 75,1-4 1,2-1-31,0-4 0,1 2 6,-1-2 1,1 2-67,2-5 0,3-2 1,0-2 0,2-1-68,4-1 1,-3 3-200,3 0 0,-3 0-230,3-3 0,-2 4 209,2 1 1,-8 4-158,-1 3 498,-8 2 0,-3 4 0,-4 0 0</inkml:trace>
  <inkml:trace contextRef="#ctx0" brushRef="#br0" timeOffset="11353">310 381 7069,'0'-9'-1280,"0"0"1765,0 0 0,-1 4-86,-2 2 0,2 1-95,-2-1 0,1 2-64,-1-2 0,1 2 5,-4 1 1,3 4-20,-3 2 1,3 3 17,-3 3 1,0 2-105,-3 4 0,3 3 74,0 0 0,0 6-197,-3 0 0,3 1 120,0 5 1,1 2-232,-1 4 0,-2-2 71,5 2 1,0-1-179,3-2 0,0-8-107,0-4 112,0-7 1,4-8-92,3-6 0,-2-7 76,1-5 1,0-8 116,3-4 0,-1-7 12,-2 1 1,2-2 121,-2 1 0,-1-2-85,1 0 1,-3 0 115,3 2 1,-4 1-75,1 0 0,-1 0 17,1 0 0,-2 0 35,2 3 1,-2 6 179,-1 6 83,0 6-165,0 18 1,0 8 87,0 16 1,0 1-110,0-1 0,0 3 103,0 1 1,0-4-161,0-3 0,0-4-73,0 2 0,0 0 40,0-1 1,0-5-264,0-7-318,0 1 1,1-10 246,2 0 1,-1-8-589,4-7 1,-3-6-23,3-4 908,-4-5 0,6-2 0,-2-4 0</inkml:trace>
  <inkml:trace contextRef="#ctx0" brushRef="#br0" timeOffset="12383">309 427 7786,'-8'-1'0,"1"-1"-1482,1-1 1380,0 0 1,0 2 186,0-2 0,3 2 12,-3-2-5,4 2 290,-6 1-278,7 0 79,-7 0-100,7-4 1,-3 2-67,4-4 1,0 3 135,0-3-189,0 0 1,3-3 62,0 0 1,4 0-95,-1 0 1,1 0 14,-1-1 0,2 2 14,-2 2 1,-1-2 71,1 2 1,-4 1 0,1-1 1,-1 4 52,1-1 0,-2 1-52,2-1 185,-2 2-137,-5-3 146,-1 4-96,-4 0-3,0 0-8,0 0-1,0 0-304,0 0 173,4-4 1,1 2-170,4-4 147,0 0 1,0-3 19,0 0 1,0 3-53,0 0 1,0 0-6,0-3 1,0 2 62,0 1 0,1 3 6,2-3 0,-2 3 158,2-3-161,-2 4 162,-1-6-121,0 7 1,0-4 62,0 2-90,0 2-7,0-3 0,3 3-61,0-2 77,0 2 1,-3-4-41,0 2 0,1 2 26,2-2 0,-2 1 87,2-1 24,-2 2 55,-1-3 1,0 3-58,0-2 2,0 2-96,0-3-100,0 4 112,-4 4 1,2 0-90,-4 2 0,3 2 67,-3-2 1,3-1 2,-3 1 1,3 0 15,-3 3 0,0 0 5,-3 0 0,3 0 10,0 1 1,1 0 7,-2 2 1,-1-2 60,2 2 1,-2-2-76,-1-1 0,0 1 32,0 2 0,3-2-32,0 2 0,0-2 2,-3 0 0,1 0-34,2 2 0,-2-2-11,2 2 0,-2-1-20,-1 1 1,2-2-15,1 2 1,1-2-164,-1-1 0,-1 0 113,4 1 0,-1-5-575,1-2 158,2 2-71,-3-4 0,5 0 154,2-4 1,-1-4 420,4 0 0,-4-1 0,6-1 0,-3 0 0</inkml:trace>
  <inkml:trace contextRef="#ctx0" brushRef="#br0" timeOffset="13244">474 372 8129,'-4'-9'-1946,"2"1"1886,-4 2 365,4 2-106,-2 0 0,2 3-26,-1-2 156,2 2-125,-3 1 1131,4 0-1175,0 4 0,0-2-161,0 4 124,4 0 1,2 3 0,3 0 1,-3 0-11,0 0 0,-1 0-16,1 0 1,2 0 4,-2 0 1,1 1-31,-1 2 0,2-2-82,-2 3 0,2-2-22,1 1 1,0-1-86,0 4 1,0-4-50,1 1 0,-4-2 80,0-1 0,0 0 109,3 0 1,0-1-73,0-1 0,-3 0 4,0-4 1,-3 0-83,3-3 48,-4 0-16,6 0 100,-7 0-29,3 0 0,-5 0-210,-2 0 1,2-1 65,-2-2 1,-1 1-171,1-4 1,-3 3 10,3-4 1,-4 4-285,1-3 462,2 0 1,-3-3 147,4 0 0,-1 0 0,1 0 0,2 3 0,-2 0 0,-1 0 0,1-3 0,0 3 0,3 0 207,0 0 250,0 1 227,0 1-60,0 4-229,0 4 0,0 1-406,0 4 0,3 0 60,0 0 0,1 0-546,-1 0 1,-2 0-358,2 0 854,2 0 0,-4 4 0,3 2 0</inkml:trace>
  <inkml:trace contextRef="#ctx0" brushRef="#br0" timeOffset="14650">600 1052 7043,'-4'9'-645,"-2"0"1,2-3 640,1 0 45,-3-4-38,5 6 0,-4-7 142,2 2-133,2-1 1,-4 1 255,2 0-25,2 0-149,-3 1 1,1-2-26,0 4 1,0-3 18,3 3 0,-1-3 44,-2 3 1,2-3 21,-2 3 161,2-4-125,1 2 199,0-4-279,4 0 1,-3-4-57,2-2 1,1-2 0,-1-1 0,3 0-16,-3 0 1,3 0 33,-3-1 0,1 0 5,-1-2 0,-2 1-13,2-4 1,2 3-12,-2-3 1,0 1-19,-3-1 1,3-3-4,0 3 0,0-2-51,-3-1 0,3 0 50,0 0 1,0 0-105,-3 0 0,0-1 106,0 1 0,0 1-42,0 2 0,0-1-2,0 4 1,0 0-22,0 3 0,0 0 26,0-1 1,0 1-1,0 0 1,0 0 33,0 0 0,0 3 5,0 0 0,0 3-30,0-3 20,0 4-42,0-6 30,0 3-5,0-4-34,0 0 0,-1 3-8,-2 0 0,2 3 18,-2-3 3,2 4 1,0-4-107,-2 3 118,2 2 0,-3-4 0,4 2-5,-4 2 0,3-4-1,-2 2 11,-3 2 1,5-7 6,-2 2 0,-1 1 0,1-1-12,0 0 1,0-3 12,0 0-10,0 0 1,2 1-2,-2 2 12,2-2-6,-3 3 1,1-1-7,0 0 1,0 3 0,3-4 1,-1 2-2,-2-1 1,2-2 1,-2 2 0,2 1-8,1-1 1,-3 0 7,0-3 0,0 3-32,3 0 29,-4 0 1,2-2-3,-4 2-2,4-2 3,-6 7-90,7-7-10,-3 7-172,4-3 224,0 4 56,0 4 0,3 1-7,0 4 1,3 0 2,-3 0 1,4 0 3,-1 0 1,1 3 15,-1 0 0,2 1-13,-2-1 1,2-1 2,1 1 1,-3 1 4,0-1 0,-1 1-13,2-1 0,0-2 11,-4 2 1,3-1-4,-3 1 0,3-4 1,-3 5 1,3-7-14,-3 6 1,3-4-1,-3 4 0,3-2 2,-3-1 1,1-1 4,-1-2 29,-2 6 1,3-6-32,-4 6 1,0-5 3,0-1 45,0 1 0,0-1 274,0 0-314,0-4-2,0 6-14,0-3 0,0 4 37,0 0 1,0 0-89,0 0 0,-1 0 62,-2 0 1,2-2-18,-2 2 0,2-2 21,1 5 1,-3-1 2,0-2 1,0 0-13,3 0 1,0 0 9,0 0-23,0 0 0,0 0 19,0 0 0,0 0-24,0 0 0,0-3-16,0 0 0,0 0-44,0 3 21,0 1 1,-3-1-107,0 0 0,-1-1-182,1-2 0,2 2 93,-2-2 1,-1-1-379,1 1 1,-4-3 11,1 3 614,2-4 0,-4 6 0,3-3 0</inkml:trace>
  <inkml:trace contextRef="#ctx0" brushRef="#br0" timeOffset="16718">365 1551 7415,'0'-5'-1287,"0"-3"1296,0 3 0,0-1 27,0 0 1,0 3 244,0-3-193,0 4 436,0-6-228,0 7-118,0-3 0,-4 4 31,3 0-171,-3 4 0,4 1 55,0 4 1,0 3-45,0 0 1,0 1 15,0-1 0,0-1-125,0 4 0,0-3 53,0 4 0,0-2-12,0 1 1,-3 1 10,0-4 1,0 1-38,3-1 58,0-2-12,0 3-142,0-8 140,0 0-55,0-18 1,0 3 1,0-8 0,0 0-9,0 3 0,0-2 50,0-1 1,0 0-6,0-1 0,0 2-9,0 2 1,0 2-2,0 4 0,0 0 49,0 0-60,0 0 163,0 4-59,0 1-24,0 12 1,0-1 2,0 8 1,0-3 92,0 3 0,0-3 3,0 3 0,0-3-93,0 4 1,0-5-44,0 1 0,0 1 48,0-1 1,0 0-58,0-3 1,1-1-47,2-2-106,-2 2 1,4-7 28,-2 2-20,-2-2 1,6-6 59,-4-4 1,1-1 37,-1-5 0,-2 3 57,2-3 1,1 1-53,-1-1 0,0-2 100,-3 5 1,0 0-63,0 3 1,0 0 13,0 0 0,0 3 113,0 0-51,0 4 1,0-1 66,0 6 0,0 2-111,0 4 0,0 0 130,0 0 1,0 3-111,0 0 1,1 3-45,2-2 1,-2 2 28,2-3 0,-2 0-7,-1-3 0,0 0-52,0 0-2,0 0 0,3-3-81,0 0 37,0-4 1,-3-2-8,0-6 1,0-2 61,0-1 1,1-4-65,2-2 1,-2 1 76,2-1 0,-2 3 2,-1-4 1,0 5-18,0-1 1,0 2 7,0 1 0,0 3 35,0 0-65,0 4 107,0-2 0,0 5-66,0 2 1,0 2 130,0 4 0,0 1-65,0 2 0,0-2 7,0 2 1,0 2-23,0-2 0,0 1 5,0-1 1,0-2-30,0 2 1,0-2 75,0-1-304,0 0 263,0 0-386,0 0 185,0-4 0,0-5 47,0-6 1,3-3 35,0-3 1,0-1-1,-3-2 0,3-1 54,0 4 1,0-3-61,-3 3 1,0-4 156,0 4 0,0 3-74,0 3 1,0 3 300,0-3-158,0 4-81,0-2-54,0 12 0,1-2-16,2 6 0,-2-2-7,2-1 1,-2 1 53,-1-1-152,0 0 97,0 0-217,0 0 204,4-4 1,-3-1 0,4-5-23,-5-2 1,0-5-3,0-4 1,3 0 13,0 3 0,0-4-1,-3 1 0,0 0 1,0 3 1,1 0 20,2 0 140,-2 0-112,3 4-11,-4 1 0,0 5-15,0 2 1,0 2 9,0 4 0,0 0 124,0 0 0,0 3-12,0 0-56,-4 0 1,3-2-31,-2-1 0,2-3-46,1 0 0,0-3-10,0 3-8,0-4 3,-4 2-82,3-4 0,-3-1 37,4-2 1,0-2 51,0-4 1,0 0 17,0 0 0,0-4-24,0 1 0,0 0 23,0 3-15,0 0 11,0 0 74,0 4 15,0 1 1,0 4 1,3 4-64,0 2-8,0 2 0,-3 1 29,0 0-51,0 0-7,0 0-8,0 0-105,0 1-272,4-5 26,-3 3 270,3-7 140,-4 3-100,4-8 0,-3-1 57,2-4 0,-2 2 6,-1 1 0,0 0 132,0-3 0,0-1-65,0-2 0,0 2 74,0-2-3,0 2 0,-1 1-56,-2 0 0,2 3-3,-2 0 20,2 4-67,1-2 50,0 4 20,0 4-39,0-3-15,0 7 1,0-7 0,0 4 54,0-2-85,0-2 77,0 3-142,0-4 23,-4 0 0,3-1-32,-2-2-21,2 2-5,1-3-230,0 4 1,-3 4 113,0 2 1,0-1-141,3 1 1,0-3-138,0 3-60,0-4 534,0 2 0,0 0 0,0 1 0</inkml:trace>
  <inkml:trace contextRef="#ctx0" brushRef="#br0" timeOffset="17362">446 1652 7976,'5'0'-331,"0"0"688,-1 0 101,-3 0 7,3 0 104,-4 0-721,0 4 61,0 1 0,0 4-270,0 0 190,0-4 1,1 2-470,2-4 159,-2 0 73,3-3 408,-4 0 0,4-4 0,1-1 0</inkml:trace>
  <inkml:trace contextRef="#ctx0" brushRef="#br0" timeOffset="18086">926 600 8038,'0'-5'-1866,"-1"1"1436,-2 4 430,2-5 0,-3 4 0,0-7 0,-1 3 0</inkml:trace>
  <inkml:trace contextRef="#ctx0" brushRef="#br0" timeOffset="18157">908 563 8038,'0'-9'-1866,"3"3"1651,0 0 0,0 3 215,-3-3 0,0 4 0,0-6 0,0 3 0</inkml:trace>
  <inkml:trace contextRef="#ctx0" brushRef="#br0" timeOffset="27258">917 509 8038,'0'-5'-1077,"0"-3"1,0 6 1004,0-4 1,0 3 184,0-3 249,0 4-262,0-6-46,0 3 0,0-2 123,0 1 181,0 4 23,0-6-108,0 7 23,0-7-202,0 7 0,0-2 12,0 6 0,0 2-39,0 4 0,0 2-10,0 5 1,-3 0 6,0 8 1,-3 0-118,3 3 0,-4 2 141,1 1 0,1 2-26,-1 4 0,0 1-15,-3-1 1,0-1-38,0-2 0,4-1 5,2-5 0,2-5-39,1-4 7,0-8 1,1-6-28,2-4 0,-1-4-174,4-2 0,0-6 41,3-3 1,-3-2 123,0-1 0,-1 0-31,1-1 1,1-2 60,-4 0 1,3 0 6,-3 3 0,3-3 9,-3-1 1,3 1 12,-3 3 1,0-3-11,-3 0 0,3-3 0,0 2 1,0 4 66,-3 3 1,0 4-70,0-1 1,0 2 89,0 1 14,0 4 7,0 1-47,0 12 0,0 1 99,0 6 1,0 5-92,0-2 0,-1 7 7,-2-1 0,1 2 86,-4 1 0,4 4-82,-1 3 1,-2 1 9,-1 1 1,1 5-53,-1 1 0,0 1-3,-3 0 1,0 0-9,0-4 1,1-5-88,2-6 0,2-9-23,4-7-117,0-6 0,0-7 87,0-8 0,3-4 84,0-5 0,4-4-40,-1 1 1,-1-4 11,1 1 1,-3-2-9,3-1 1,-1-1 28,1 1 1,-1 1 32,-2 2 0,-2-4-15,2 1 0,1 1 17,-1-1 0,0 1 8,-3 4 1,3 0-65,0 1 148,0 6-86,1 2 0,-3 10 5,2 6 1,-2 6 55,-1 6 0,0 6 11,0 3 1,0 5-19,0 4 0,0-3 107,0 6 0,-1 2-9,-2 1 0,1 1-98,-4 0 1,3-3 13,-3 2 1,3-1-11,-3-2 0,3-3-5,-3 0 0,4-11-99,-1-4-122,2-10 1,2-6 78,2-8 0,-1-5-116,4-11 1,0-1 103,3-4 0,-3-1 48,0-2 1,-3 1 31,3-1 1,-3 2-58,3 1 1,-4-2 147,1-1 0,-2 2-60,-1-2 1,0 1 28,0-2 0,0 3-22,0-2 1,0 4 22,0 4-33,0 1-9,0 15 1,0-1 30,0 10 1,0 6-31,0 6 1,0 7 75,0 2 0,0 6 0,0 3 1,-1 0 151,-2 0 1,2-3-136,-2 3 0,1-3 125,-1 0 1,2-2-194,-2-1 0,-1-1 158,1-1-416,0-3 189,3-8 1,1-6-110,2-8 0,-1-5 64,4-7 0,-3-3-110,3-6 0,0 0 96,4-3 0,-4 3 21,0-3 0,-3 1 41,3-2 0,-3 0-26,3 4 1,-4-4 95,1 1 1,-2 1-72,-1-2 0,0 3 17,0 1 0,0 1 49,0 8 1,0 3 9,0 3 0,0 5-12,0 1 1,-3 5 3,0 7 0,-1 3 13,1 6 0,1 5 85,-4 4 1,4 1 82,-1-4 1,1 0-45,-1 0 1,2 1-39,-2-1 0,0-4-73,0-2 1,2-3 83,-2-3-128,2-1-179,5-9 1,-2-1-4,5-4 1,-5-5 107,1-5 1,1 0 15,-1-5 1,1 0-51,-1-3 1,-1-1 28,4-2 0,-4 2 26,1-3 1,-2 2 29,-1-1 1,1-1-17,2-2 1,-2 0 4,2 3 0,-2-1 27,-1-2 0,-1 3-35,-2 6 1,2 2 132,-2 4-95,2 3 6,-3 2 0,3 8 42,-2 3 0,1 5 5,-1 3 1,2 2 2,-2 1 1,2 3 10,1 0 1,0 1-42,0-4 1,0-1 3,0-2 1,0 1 32,0-4 0,0 0-87,0-3-271,0 0 253,0-4 2,0-1 0,3-8 14,0-2 0,1-3-23,-1-3 0,-2 1 63,2-4 1,-2 0-46,-1-3 0,0 0 60,0-1 1,0 1-37,0 0 0,0-1 25,0-2 0,0 2-36,0-2 1,-3-2-6,0 2 1,-3 0 15,3 3 0,-1 1-3,1 2 0,2-2 3,-2 5 1,-1 0 0,1 3 0,0 3 7,3 0 0,-4 3-14,1-3 15,0 4 1,3-3-10,0 2 0,0 1 1,0-4 1,0 4-1,0-6 0,0 7-1,0-7 69,0 7-64,0-3 0,-1 4 51,-2 0-37,2 0 8,-3 0-51,4-4 0,0 2-42,0-4 57,0 0 1,-3-3-6,0-1 0,0 4 8,3 0-12,0 0 36,0-3-15,0 0 0,-1 4 7,-2 2-3,2-2 0,-3 4-1,4-3-3,0 4-1,0 4 0,0 1 0,1 1 0,2 0 0,-2-3 1,2 3 1,-2-4 80,-1 6 1,0-6-69,0 4 11,0-4 0,3 3 3,0-2-22,0-2 42,-3 8-84,0-4 0,0 1 26,0 0-3,0-4 0,0 6 13,0-2 0,0-1-12,0 1 27,0 0 1,0 6-15,0 0 1,0 1 6,0-1 0,-3-1 49,0 5 0,-3 2 5,3 3 1,-4 0 1,1-3 1,1 0 11,-1 0 0,1 0-98,-1-3 0,-1-2 55,4-4 0,-1-4-398,1-2 308,2 2 0,-3-5-53,4 0 0,0-4-18,0-5 1,0-3 21,0 0 1,0-3 41,0 2 1,0-2 5,0 3 1,0-3 87,0 3 0,0-3-87,0 3 1,0 3 263,0 3-134,0 0-15,0 1 1,0 3-45,0 8 1,0 1 7,0 8 1,0 1 6,0 5 0,0 2 0,0 5 0,0-1 117,0 0 1,-1 0-123,-2 0 1,1 4 82,-4-1 1,3 3-71,-3-3 0,4 5-39,-1-2 0,-1-1 30,1 1 1,0 1-9,3 2 1,0-5-18,0-4 1,0-3-99,0-6 1,1-4-202,2-2 224,2-6 1,1-2-61,0-4 1,-3-4 126,3-2 0,-4-6 7,1-3 1,-2-2-5,-1-2 1,1 1 16,2 0 0,-2-1-4,2-2 0,-2 2-24,-1-2 0,0 1 54,0 2 1,0 1-27,0 2 0,0-2-4,0 2 0,0 2-85,0 1 23,0 1 1,0 5 80,0 0 0,-1 4 5,-2-1 0,2 3-40,-2 3 1,2-1 1,1 4 61,-4 0 1,3 4-43,-2-1 1,-1 0 75,1 0 0,0 0-52,3 0 0,0 1 6,0 2 1,0-1-36,0 4 1,0-1-2,0 1 0,0 2-11,0-5 1,0 4 30,0-1 1,0-2-80,0-1 0,0-2 60,0-1 1,0-3-339,0 0 237,0-4 1,1 2 39,2-4 1,-2-1-41,2-2 41,-2-2 0,-1-4 41,0 0 0,0 0-17,0 0 0,0 0 25,0 0 1,-3 0-50,0 0 91,-4 0 1,5 1-15,-4 2 1,4 1 4,-1 2 0,0 2-40,0-2 0,2 3 3,-2 3 0,2 3 54,1 6 0,0 1 6,0 2 0,0 2-54,0-2 1,1-1 11,2 1 0,-1-3-13,5 4 0,-4-5 11,3 1 1,-3-5-230,3-1 115,0-4 1,3 2 20,0-4 1,-3-4-70,0-2 1,0-3 61,3-3 0,-3 1 43,0-5 0,-1 1-24,1-3 1,-1 0 55,-2 0 0,-2 0-48,2 0 0,1 1 143,-1 1 0,0-3-67,-3 4 1,3-3 46,0 6 21,1 0-91,-4 3 49,0 4 1,0 2 1,0 6 1,0 2 69,0 4 1,0 3-76,0 0 0,0 1 10,0-1 0,0 1 36,0 2 1,0 3 7,0-3 1,-2-1-9,-1 1 0,2 0-3,-2 3 1,1-3-67,-1 0 1,1-3 46,-4 4 0,4-5-177,-1 1 105,2-2-211,-3-1 185,3-4 0,-3-2-97,4-6 1,1-5-13,2-4 0,-2-1 101,2 1 0,-2 1 3,-1-5 1,1 4-20,2-3 0,-2 4 118,2-1 0,-2 2-132,-1 1 329,0 0-143,0 0-97,0 4 0,0 5 17,0 6 0,0 3-1,0 3 0,-3 2 123,0 4 0,0 0-119,3 0 0,0 4 68,0-1 0,-1 4-61,-2-1 0,2-1-67,-2 2 0,2-1 45,1 3 1,0-3 0,0 0 1,3-4-35,0 2 0,1-3-152,-1-1 1,-2-4-27,2-2 1,1-5-122,-1-1 175,0-4 0,-2 2 129,2-4 0,-2-1 4,2-2 0,-1-3-24,-2-6 0,0-1 8,0-2 0,-4-2 49,1 2 1,0-2 25,3-2 1,-3-2-7,0 0 1,-1-1-19,1 1 1,2 2-18,-2-3 0,1 3-8,-1 1 1,2 0-2,-2 0-58,2 4 23,1 5 0,0 7 62,0 8 1,0 5-36,0 10 0,0 2 138,0 4 1,1 4-124,2-1 0,-2 1 23,2-1 1,-2-2-9,-1 3 0,0 1-45,0 1 1,0-2 17,0 0 0,-3-3-5,0-1 0,0-3 1,3 1 1,0-6-14,0-1 0,0-4-253,0-5 237,0-4 5,0-1 1,0-5 2,0-2 1,-3-3 3,0-6 0,0 1 21,3-4 0,0-1 3,0-6 1,0 2-6,0-4 0,0 0 9,0-3 1,0 0-11,0 3 1,0-2 1,0 2 0,0-1-1,0 0 1,3 3-4,0 4 1,0 4-3,-3 2 1,1 3-24,2 3 11,-2 2 0,3 9 115,-4 4 1,0 4-98,0 5 1,0 4 41,0 3 1,0 2-31,0 3 0,0-1 124,0 4 0,0-2-127,0 2 1,0-2 6,0 5 1,0-2-26,0 2 1,-1-1-103,-2-4 0,2-1 21,-2-3 0,2-5 79,1-4-192,0-4 1,1-9 49,2-2 1,-2-9 153,2-3 0,-2-6-3,-1 0 1,0-3 135,0-3 1,0-1-119,0-3 0,0-1 121,0 2 1,0-2-81,0-1 0,-3-1-35,0 1 0,-1-1-14,1-2 0,2-5 31,-2-1 0,-1-1-43,1 7 1,0-3 9,3 6 1,0 3 3,0 9-64,0 6 22,0 5 1,1 11 66,2 2 1,-2 7 4,2 2 0,-1 1 17,1 6 1,-2 2-44,2 3 1,-2 3 115,-1-3 0,1 4-90,2-4 0,-2 6 7,2-2 1,-2 3-32,-1-4 1,0 2-8,0 2 1,0-1-118,0 0 1,0-5 75,0-3 1,0-2-122,0-5 0,1-1 11,2-5-69,-2-2 104,3-8 17,-4 0 84,0-14 0,0 2 11,0-8 1,0-1 88,0-5 1,0 1-117,0-4 1,0-1 68,0-2 0,0 0-42,0 0 0,0 1 109,0 1 0,0 0-59,0 4 1,0 0 103,0 3-97,0 4-24,0 5 0,0 7 10,0 8 1,0 4 0,0 8 0,0 5 2,0 4 1,0 0-6,0 4 1,0 0-106,0-1 1,-1 3 156,-2-2 1,2 6 4,-2-1 1,-1 3-83,1-3 0,-3 0 8,3 0 0,-3 0-138,3-3 0,0-6 98,3-6 0,0-6-362,0-3 304,0-5 1,0-4-148,0-6 0,0-6 87,0-3 0,1-7 61,2 1 0,-2-5-8,2 2 1,-1-5 24,1-2 0,-2 4 22,2-3 0,-2 2 126,-1-2 0,1 2 27,2 1 1,-2 5-76,2 1 0,-2 4 186,-1 5-51,0 4-125,0 1 0,-1 12 1,-2 4 0,2 5-3,-2 4 0,-1 2 1,1 4 1,-1 1-15,1-1 1,2 4-3,-2 2 0,1 0-27,-1 0 1,1 0-114,-4 3 0,4 4 149,-1-1 1,-1-1-5,1-4 0,0-6-22,3-4 1,0-8-8,0-1-342,0-8 1,0-5 95,0-8 1,0-4 17,0-8 1,3-1 145,0-2 1,0-2 65,-3-5 0,0 1-106,0 0 1,0 0 166,0 0 0,3-1-35,0 1 1,0 0 56,-3 0 0,0 0-60,0 3 0,0 3 15,0 6 0,0 2 17,0 4-51,0 4 0,0 2 121,0 6 0,0 3-110,0 6 0,0 2 64,0 4 1,0 1-30,0 2 1,-1 0 8,-2 3 1,2 0-63,-2 3 0,2 0 23,1 1 0,0 3-6,0 2 1,-3-1-12,0 2 0,-1-1-61,1 3 1,1 1 66,-4-1 1,4-5-33,-1-4 0,2-2-42,1-6 1,0 0-304,0-7 229,0 0-55,0-7 1,0-2 134,0-6 0,0-6-17,0-6 1,3-2 121,0-1 1,0-4-63,-3 1 0,0 0 82,0 3 1,0-3 21,0 0 0,0-5-52,0 2 1,0 1 70,0-1 1,0 3-87,0-4 0,0 5 54,0-1 1,0 6 62,0 3 32,0 6-126,0 2-26,0 16 1,0 0 23,0 12 1,-3 0-11,0 4 1,-3-1 9,3 0 0,-1 0-2,1 0 1,2 4-91,-2-1 1,-1 0 12,1-3 1,-2 4-7,2-1 1,-1 3-6,-2-3 1,1 1-132,2-4 0,2-1 135,-2-2 0,2-3-75,1-6-405,0-5 87,0-6 408,0-12 0,0-2-72,0-5 0,1-5 207,2 2 0,-2-2-45,2 2 1,-1 0-39,1-1 1,-2 1-20,2 0 0,1 0 145,-1 0 0,1 1-34,-4 2 1,0-2-3,0 5 0,3 0-17,0 3 1,0 3-9,-3 0 83,0 4 1,-1-1-158,-2 6 0,2 2-3,-2 4 1,-2 5 55,2 4 0,-1 2-10,1 4 1,2 0-77,-2 3 1,-1 0 67,1 1 1,0-1-122,3 0 0,0 0 98,0 1 1,0-4-114,0 0 1,0-4-21,0 1 0,0-3 30,0-3 0,1-2 41,2-7-2,-2-2 1,4-5-138,-2-2 1,-2-6 77,2-7 0,-2-1 130,-1-1 0,0-1-93,0-2 1,0-1 130,0-3 1,0 0-43,0 4 1,0-3 14,0 3 0,0 3-6,0 2 0,0 2 71,0-1-69,0 6-20,-4 5 1,2 5 10,-4 2 1,4 3 17,-1 6 1,1 2 28,-1 5 0,2-1 54,-2 0 1,2 0 21,1 0 1,0 0-219,0 0 0,0 1 34,0-1 1,0-3 8,0 0 1,0-1 23,0 1 1,0-2 2,0-4 1,1-1-8,2-2 0,-1-1-155,4-5 0,-4-2 102,1-1 1,1-6 41,-1-6 1,3-5 23,-3-1 1,4-3 3,-4 3 1,3-4-6,-3 4 0,3-3-22,-3 3 0,3-3 41,-3 3 0,1 0-20,-1 6 0,-2 1 129,2 2 1,-2 6 54,-1-2 0,-1 10-168,-2 4 1,2 1 15,-2 8 0,-1 0 102,1 3 1,-1 2-84,1 1 1,2-2-22,-2 2 0,2-2 28,1-1 0,0 1-116,0-1 1,0-1 87,0-2 0,0 2-118,0-2 0,0-2 18,0-1 0,1-3-156,2-3 1,-1-1 2,4-5 0,-1-5 164,1-1 1,1-6 7,-4-3 0,3-5-40,-3-1 0,3-4 140,-3 0 0,3-1-53,-3-1 1,1 3 16,-1 0 0,-1-4-11,4-2 0,-4 3 26,1 3 1,-2 1 35,-1-2 0,0 4-71,0 6 200,0 6 0,0 6-106,0 6 0,-3 6-11,0 6 1,-1 3 30,1 4 1,2 1 16,-2 4 0,-1-3-37,1 0 0,0-3-2,3 0 0,0-2-125,0-1 1,0 3 49,0 0 1,0-3-86,0-2 0,0-4 73,0 3 0,0-4-97,0 1 1,1-6-69,2-3 0,-1-2-150,4-1 0,-3 0 81,3 0 1,-4-5 97,1-4 0,2-2 42,1-7 0,-1-2-22,1-8 0,-3 1-15,4 0 1,-5 1 93,1 2 0,1-5 220,-1 5 0,0-4-138,-3 4 0,0 2-42,0 0 1,0 3 120,0 1 1,-1 7-27,-2 2 85,2 6 1,-6 3-91,4 6 1,-2 6-82,2 3 0,2 2 41,-2 1 0,-1 5 5,1 1 1,0-1 68,3 1 0,-3-3-3,0 4 1,0-2-92,3 1 1,0 2-5,0-2 1,0-2-100,0 0 0,0-1 122,0-3 1,0-2-373,0-7 138,0-4 0,1-2-11,2-6 0,-1-6 94,4-6 1,-4-6 33,1-3 0,1-3 14,-1 0 0,4 0 1,-4 0 1,1 0 115,-1-1 0,-2 4-119,2 0 0,1 1 89,-1-1 0,1-3-58,-1 3 1,-2 2 52,2 1 0,-2 6 47,-1 3 58,0 2 1,-1 6-112,-2 4 1,2 5 9,-2 7 1,-1 3 112,1 6 0,-3-1-111,3 4 0,-1 1 97,1 2 0,2 0-64,-2 0 0,-2 0-67,2 1 0,0-1 22,3 0 0,0-3-94,0 0 0,0-3 43,0 0 1,0-6-115,0-3 0,3-2 150,0-1 0,4-5-44,-4-4 0,3-4-413,-3-5 1,1-5 226,-1-4 0,-1-4 166,4-6 0,-4-2-8,1 0 1,-1-3 118,1 2 0,-2-2-71,2 3 0,1 0 33,-1 2 0,0 2 14,-3 2 0,3 3 58,0 6 31,0 2-128,-3 8 1,0 2 163,0 6 0,-1 6-44,-2 6 1,2 2-37,-2 1 0,-1 1-37,1 2 0,0 0 10,3 3 0,-3-3-59,0 3 1,0-4 55,3 1 1,0-1-152,0-2 0,0 1 70,0 2 0,0-6-281,0 0 149,0-4-76,0-6 1,1-6 179,2-8 1,-2-5-15,2-7 0,-1-2 138,1-4 0,-2-4-128,2 1 1,-2-1 126,-1 1 0,0 0-52,0-3 1,0 0 23,0-3 1,0-1-26,0 1 1,0-3 11,0-1 1,0 4 85,0 3 1,0 3-97,0-4 1,0 5-52,0-1 1,3 7 65,0 5-51,0 8 1,0 7 99,0 6 0,0 4 6,-3 8 0,0 4-17,0 8 1,0 4 6,0 3 1,0 0 35,0-1 0,0 2-62,0-1 1,-3 1-57,0 1 0,0-3 65,3 1 0,-3-5-184,0 1 1,0 1 49,3 0 0,0-5-70,0-5 1,0-6-151,0-3-40,0-6 1,0-7 73,0-8 0,0-8 72,0-7 0,3-6 91,0-4 1,0-1 172,-3-1 0,0 0 55,0-1 0,0-2-48,0 0 1,0-4 6,0 4 0,0-4 96,0 0 0,0-3-14,0 1 1,0 2-99,0 10 0,0 2-22,0 4 1,0 4-185,0 5 223,0 4-20,0 9-62,0 1 1,0 5 104,0 2 0,-1 2-99,-2 4 1,2 4 0,-2 2 0,2 7 30,1 2 0,-1 6 9,-2 3 0,2 6-49,-2 0 0,2 3 41,1-2 0,0 3-101,0-1 0,0-2 32,0-4 0,0-2-92,0-7 0,0-1 124,0-8-11,0-8 1,0-4-165,0-12 0,0-4-86,0-8 0,0-6 126,0-3 0,0-4 20,0-5 0,0-1-35,0 1 1,0 0 94,0-1 0,0 1 278,0 0 0,-1-1-193,-2-3 1,1 2 0,-4-4 1,3 2 41,-3-2 0,3 0-89,-3-4 1,4 9-64,-1 4 1,2 12 31,1 5-78,0 9 1,0 4 122,0 6 1,0 3 80,0 7 1,0 5-65,0 6 0,0 6 12,0 3 1,0 6 42,0 0 0,0 5-67,0 2 1,0-5 56,0 1 1,0 1-37,0-1 0,0 2-117,0 2 0,0-5 54,0-2 0,0-5-142,0-4 1,0-7-35,0-5-70,0-4 1,0-13 67,0-4 1,3-11 94,0-4 1,0-7 122,-3-2 0,0-5-98,0-4 1,1-4 184,2-3 0,-2 3-108,2 1 1,-2-3 119,-1 0 0,0-3-17,0-4 1,-1 3-28,-2-2 1,2 5-39,-2 4 1,2 7 31,1 5-119,0 11 1,0 10 66,0 12 1,0 9 76,0 9 0,0 5-77,0 1 1,0 7 72,0 0 1,0 5-6,0 0 1,0-1 8,0-2 1,-3 1-67,0 0 0,-1 6 3,1-1 0,1 3-66,-5-3 1,4-1 84,-3-1 0,3 0-184,-3-4 1,4-4 90,-1-8 0,2-4-353,1-5 207,0 0 0,-1-4-192,-2-5 349,2-4 29,-3-5 0,1-1 20,0-2 0,-1-5-80,1-5 0,2-6 93,-2 1 0,1-7-18,-1-2 0,2-3 109,-2-4 1,2-3-81,1 4 1,0-4 6,0 7 1,3 1 6,0 5 1,0 0 62,-3 5 267,4 7-284,-3 8 0,3 12-30,-4 4 1,0 5-8,0 1 1,0 4 20,0 2 0,-3 1-56,0-1 1,-1 2 5,1-5 0,2 3-106,-2-3 0,-1 3 122,1-2 0,-1-4-207,1-3 1,2-1 19,-2 1-255,2-2 253,1-8 1,0-6-71,0-8 1,0-8 41,0-7 1,0-2 44,0-2 0,1-2 43,2 0 1,-2-3 153,2 2 0,1-2 10,-1 3 0,0-1-94,-3 0 0,3 0 85,0-2 1,0 3-39,-3 5 0,0 0 5,0 4 1,1-3-23,2 3 0,-2 0-5,2 2 0,-1 4 26,1 0 0,-2 1 7,2-1 1,-1 2-63,1 4 40,-2 4 117,3 1 1,-4 8-48,0 2 0,-1 7-36,-2 5 1,2 1-4,-2 5 0,-1 0 11,1 0 0,-3 3 14,3 0 0,-1 0-2,1 4 0,1-3-115,-4-1 0,1 1 91,-1 3 1,-1-3-127,4 2 0,-4-2 106,1-1 0,1-2-139,-1-1 0,4-8-70,-1-1 117,2-8 0,1-5-102,0-8 1,0-4 66,0-8 0,0 0 101,0 0 0,0-4-63,0 1 0,0 0 160,0 3 0,0 0-93,0 0 0,1 0 94,2-1 1,-2 2-103,2 2 1,-2-1 31,-1 4 1,3-3-21,0 3 0,0 0 9,-3 3 0,1 0 156,2 3-161,-2 2 1,3 5-9,-4 2 0,-1 5 14,-2 5 0,2 6 21,-2-1 1,-1 5 38,1-2 1,-3 4 0,3 0 0,-3 1-44,3 1 1,-4-1 1,4-2 0,-3 2-35,3-5 0,-1 1 30,1-1 1,1-5-1,-4 2 0,4-6-31,-1 1 0,2-3-202,1-1 218,-4-4-10,3-1-81,-3-4 1,3 0 62,-2 0-4,2-4 1,-4 2 36,2-4 172,2 4-193,-3-2 0,3 3 16,-2-2 17,2 2 13,-3-3-178,4 4 67,0 0 58,0 4 0,0-3-11,0 7 10,0-3 0,0 1-51,0 0 48,0-4-14,0 2 4,0-4 23,4 0-2,-3-4 0,3-1 1,-4-4 1,3 0 0,0 0 0,0-4 4,-3 1 0,3-1 4,0 1 0,0-1-12,-3-2 1,1-2 32,2 2 1,-2-2-30,2-2 1,1 1-10,-1 0 0,0 0-1,-3 0 1,3 0 0,0 0 0,0 2 15,-3 1 1,1 4-9,2-1 0,-2 2 93,2 1-83,-2 0 66,-1 0-67,0 0 0,1 1 1,2 2 0,-2-2-16,2 2 0,-1 1 1,-2-2 1,1 1-7,2-3 0,-2 3-16,2 0 1,2 0 0,-4-3 19,2 0 72,2 0-70,-4 0 0,6 0 3,-4 0 1,0 3 21,-3 0 1,0 0 89,0-3 0,0 0-68,0-1-24,0 1 1,0 0-42,0 0 0,0 0 41,0 0 1,0 3-59,0 0 1,0 3 35,0-3 1,0 3-11,0-3-15,0 4 3,0-6 13,0 3 0,0-4 6,0 0 1,1 3-3,2-1 1,-2 1 0,2-3 1,-2 3 0,-1 0 0,0 0 5,0-3 0,0 3 7,0 0-10,0 0 0,0-3-120,0 0 114,0 0 0,0 3-26,0 0 1,1 1 9,2-1-6,-2-2 0,3 3 10,-4-5 0,0 4 0,0 0 0,0 0-4,0-3 1,3 3 0,0 0 1,0 0-59,-3-3 32,0 0 1,0 0-95,0 0 86,4 4 15,-3-3 1,3 6 33,-4-4 12,0 4-39,0-2 0,0 5 3,0 2 0,0-1 40,0 4 1,0 0 3,0 3 0,-1 1 28,-2 2 0,1 2-44,-4 4 0,3 0 71,-3 1 0,3 3-70,-3 2 1,3-1 105,-3 1 0,1-3-75,-1 4 0,-1-2 5,4 1 0,-1 1-38,1-4 0,2-1 36,-2-4 1,2 0-168,1-4 117,0 4 0,0-6-13,0 2 1,0-2 22,0-1 0,0 0-23,0 0 0,0 1-14,0-1 1,0 0-46,0 0 29,0 0 21,0 0-249,0 0 256,0-4 0,0-2 3,0-6 0,0-3-17,0-6 0,3 1 31,0-4 0,3-2-28,-3-4 0,3 2 7,-3-2 1,3-2-20,-3-1 1,1 0 15,-1 0 0,-1-3 9,4-3 0,-3-1-5,3 0 1,-3-1-16,3-4 1,-3 0-23,3-1 1,-4 5 2,1 2 1,1 2 57,-1 0 0,0 2 7,-3 2 0,1 5 64,2 4 1,-2 1-94,2-2 0,-2 0 78,-1 4 0,0-3-6,0 3 0,0-1 15,0 1 0,-1 2-15,-2-2 1,2-2 9,-2 2 1,2 0-3,1 3 0,0 0 0,0 0 1,0 3-52,0 0 1,0 3 64,0-3-78,0 4 97,0-6-38,0 7 0,1-3 13,2 4 1,-2 4 13,3 1 1,-4 4 3,0 0 0,1 3 18,2 0 0,-2 1-42,2-1 0,-1 3 42,1 3 0,-2 1-38,2 2 1,-2-1 18,-1 4 1,3-3-15,0 4 1,1-1-11,-4 3 0,0 1-27,0 3 0,1 1-14,2 4 1,-2-3-52,2 1 0,-2-5 53,-1 1 0,0-3-109,0-3 1,1-4 70,2-5 1,-2-7-261,2 1 199,-2-6 32,-1 1 1,0-5 22,0-2 0,0-3 3,0-6 0,0 1 26,0-4 1,0-1 11,0-2 1,0 0-4,0 0 1,0-3-23,0 0 1,0-2 36,0 2 0,0 2-20,0-2 0,-3 1 1,0-1 1,0 1 1,3-5 0,0 5-2,0-1 0,0 2-74,0 1 1,0 3 50,0-1 40,0 5 1,-3 1-39,0 4 89,0 4 0,3 3-74,0 8 1,0 1 119,0 6 0,0 2-71,0 3 1,0 4 11,0-1 0,0-1 92,0 2 1,0 2-98,0 3 1,1 0 75,2-2 0,-2 0-82,2 2 1,-2-2-3,-1 2 1,3-1 24,0-2 0,0-4 4,-3-2 0,0-3-234,0-3-99,0-1 13,0-9 0,0-2 64,0-6 0,0-5 74,0-5 0,0-3 35,0 1 1,0-2-26,0-1 0,0 0-71,0 0 0,-1-2-105,-2-1 0,2 1-122,-2-4 0,2 0 398,1-3 0,-4-1 0,-1 1 0</inkml:trace>
  <inkml:trace contextRef="#ctx0" brushRef="#br0" timeOffset="27793">963 889 8112,'0'-9'-1976,"0"4"2056,0-3 0,0 6 343,0-4-309,0 4 0,0-3 396,0 2-327,0 2-10,0-3 242,0 4-285,0 4 0,0 2 5,0 6 1,0 3-62,0 6 1,0 0-153,0 6 1,0-1 125,0 4 1,0-1-94,0 1 0,0 1 59,0 3 1,-2-3 35,-1-4 1,1 0-207,-4 1 1,1-6-362,-1-4-469,-2 0 573,7-12 413,-7 2 0,7-12 0,-3-1 0</inkml:trace>
  <inkml:trace contextRef="#ctx0" brushRef="#br0" timeOffset="32295">935 2721 8112,'-9'0'0,"3"0"-599,0 0 0,3 0 353,-3 0 1,3 0 165,-3 0 126,0 0 1,0-1-4,0-2 0,3 2 10,-3-2 0,3 2 37,-3 1-62,4-4 0,-3 3 22,2-2 18,2-2-43,-7 4 1,7-4 99,-2 2-84,-3 2 1,4-3 75,-4 4 1,3 0 27,-3 0 7,4 0-80,-6 0 1,6 0 3,-4 0 1,3 0-52,-3 0 1,4 1-8,-1 2 0,-1-1-87,1 4 0,-1 0 109,1 3 1,2 4-40,-2 2 0,1 3-7,-1 0 0,2 3-3,-2 0 1,2 4 12,1-1 0,0 0 0,0 0 0,1-7-12,2 1 0,-1-6 2,4 0 1,-4-5-77,1-1-75,2-4 0,-4-2 145,2-6 0,-1-3 14,1-3 1,-2-1 6,2-2 0,-2-2-15,-1 2 1,-1-5 4,-2-2 1,2 1 94,-2 3 0,1 3-90,-1 0 0,2 3 85,-2-3 0,2 4-63,1-2 0,-1 4-61,-2 3 38,2-2-13,-3 3 40,4 0-7,0 5 10,0 5-34,0 4 0,-1-1 139,-2-2 1,2 2-122,-2-1 1,2 1 151,1 1 1,0 0-121,0 0 1,0 0-73,0 0 0,0 0 30,0 0 1,0 3-122,0 0 0,0 0 83,0-3 0,0 1-21,0-1 1,1 0-93,2 0 1,-1 0 1,4 0 0,-4-3 17,1 0 1,-1-4 38,1 1-4,-2-2 82,7-1 1,-7-1 18,2-2 1,1 1-99,-1-4 4,0 4 283,-3-6-162,0 7 0,3 1 18,0 6 1,0 2 9,-3 1 1,0 1 101,0 2 1,0-1-118,0 4 0,0 1 4,0 2 0,0-3-37,0 0 0,0-3 3,0 3 0,0-1-28,0 1 0,0-2 58,0-3-28,0-1 0,0 0-108,0 0 35,0-4 1,0-2 38,0-6 0,0 1-7,0-4 0,0 0-46,0-3 0,0-4 57,0 1 1,0 0-2,0 3 1,0 0 13,0 0 1,0 3 3,0 0 29,0 0 11,-4 1-20,3 1 11,-3 0 5,4 3 1,-3-2 231,0 6-290,0-2 26,3 7 0,-1-6 2,-2 4 1,2-3-10,-2 3 0,2-3 2,1 3-5,-4 0 1,3 3-12,-2 0 1,2-3-12,1 0 2,0 0 1,-1 2 1,-2-1 19,2 1 0,-3-3-7,4 4 1,0-3-2,0 0 1,0-3-7,0 3-52,0-4-5,0 6 31,0-7 0,0 4-49,0-2 198,4-2-144,-3 3 39,3-8 1,-4 2 18,0-4 17,0 4-23,0-6 1,0 7 0,0-7-22,0 7-14,0-3 1,0 3-51,0-2-3,0 2 33,0-3-22,0 4 0,1-3 24,2 0 43,-2 0-57,7 3 1,-4-1-2,2-2 0,2 1-16,-2-4 0,-1 1-12,1-2 0,1-4 27,6 2 0,-5-3-6,4 0 1,-5-1 81,2-2 1,0-2-71,-3 2 1,1-2 110,-1-2 0,1 2-99,-4 2 0,1-3 150,-1 0 1,-2 4-61,2-1 14,-2-1-6,-1 6-33,0 1 1,0 6 48,0 6 1,0 3 109,0 6 1,0 0-117,0 3 1,0 0-8,0 3 1,0-1-110,0-2 0,1 2 33,2-2 1,-2-1-8,2-2 0,-2 1-66,-1-1-23,0 0 52,4-3 0,-2-4-93,4-2 1,-4-3 7,1-3 1,-1-2 80,1-4 0,-2-4-5,2-2 0,2-2 38,-2-2 1,0 1-4,-3 0 0,1-3 39,2 0 0,-2 0 15,2 3 1,-2-1-5,-1 1 1,0 0 18,0 0 1,0 4 202,0 2-123,0 2 249,0 5-258,0 1-96,0 16 1,0-4 12,0 10 1,0-5-5,0 2 0,0-1-29,0 1 0,0 1-18,0-3 0,0 2-3,0-3 0,3 0 34,0-3 0,0 0-119,-3 0 1,1-1 104,2-2-201,-2 2 1,4-7 104,-2 2 0,-2-7 43,2-5 1,-1-1 11,1-5 1,-2 0-12,2-3 1,-1 0 54,1-1 1,-2 1-59,2 0 1,-2 0 152,-1 0 0,1 0-72,2 0 0,-2 0 106,2 3 1,-2-1-61,-1 4 0,0 0 100,0 3-132,0 0 1,-1 0 7,-2 0 1,2 3 101,-2 0-25,2 4-2,1-2-98,0 4-122,0 4 1,0 1 128,0 4 0,0 0-5,0 0 0,3 1 10,0 2 1,0-1-12,-3 4 0,0-3-51,0 3 0,3-2 38,0 2 1,0-3-5,-3 3 0,0-3-23,0 3 1,3 0-9,0 3 1,0-4-1,-3-1 0,0 0-4,0-1 0,0 3 9,0-3 0,0 0 10,0-3 0,0 0 9,0 0 1,-1-3-6,-2 0 2,2-4 1,-3 3 38,4-2-16,0-2 1,-1 4 3,-2-5-12,2 4 0,-3-2-8,4 4 9,0-4 1,0 6 1,-1-4-1,-2 2 103,2-2-89,-3 0 1,3-2 46,-2 4 37,2-4-48,-3 6 0,1-6 12,0 4-6,0-4-15,-1 6 29,3-3-5,-7 4-57,7-4 1,-4 2 20,2-4-18,2 0 0,-4 0 37,2 0 1,2 0 1,-4-3 3,2 0-120,2 0 111,-8 4-106,8-3 1,-4 7 29,2-5 2,2 0 0,-4 0-5,2 0 20,2 0 0,-4 0-17,2 0-1,2 0 1,-4-3 8,2 0 4,2 0 8,-7 0 0,6 0-4,-4 0-1,4 0 1,-3 0-1,2 0 0,2 0 0,-7 0 0,6 0 0,-4 0 0,4 0-16,-6 0 7,3 0 0,-1 0-14,0 0-3,4 0-4,-6-4 1,6 3-40,-5-2 54,5 2-7,-6 1-83,7 0 70,-3 0-164,4 0 170,4 0 0,-2 3-38,4 0 33,1 0 1,2-2-70,0 2 0,0-2 77,0 2 0,-3-2-10,0-1 0,0 0-10,3 0 0,-3 0-4,0 0 1,0-3 0,3 0 0,-3 0 2,0 3 0,0-3 12,3 0 1,-3 0-4,1 3 0,-4-3 33,3 0 0,-3 0-34,3 3 1,-3-3 142,3 0-96,-4-5 11,6 3 0,-7-4-41,2 0 15,2 0 1,-4 0-48,2 0 1,-1 1 35,1 2-27,-2-2 34,3 3-4,-4-4 11,0 0 11,4 4 0,-3-3 3,3 3 1,-4-4 0,0-1 1,0 4-9,0 0 1,0 0-2,0-3 0,0 0 0,0 0-25,0 0 0,3 0 23,0 0-2,0 0 28,-3 0 1,0 0 4,0 0 0,0 3-23,0-1 0,0 4-2,0-3 0,0 0-15,0-3 0,0 3 27,0 0-26,0 0 0,3-3 2,0 0-1,0 0 0,-3 0 33,0 0 0,0 3-26,0 0 0,0 3 0,0-3 1,0 3 5,0-3 62,0 0 0,0-4-61,0 1 1,0 3 0,0 0 1,0 0-9,0-3 0,0 0-7,0 0 0,0 3-30,0 0 1,0 0 20,0-3 0,0 3-35,0 0 34,0 4-13,0-6 42,0 7 3,0-3-18,0 4 0,0 4 3,0 2 0,1 2 10,2 1 0,-2 1-10,2 2 0,-2-2-15,-1 2 1,0-1 14,0 1 1,1-2-27,2 2 0,-2-1 24,2-2 1,-2 0-2,-1 0 1,0 0-2,0 0 1,0 0-1,0 0 1,0 0 3,0 0 1,0 0 1,0 0 1,0 0 21,0 1 1,0-1-9,0 0 0,0-2 3,0 2 1,0-5-14,0 5 1,0-2 49,0 2-55,0 0 1,0 0 0,0 0 3,0 0 1,-3 0-3,0 0 0,0-3-29,3 1 32,0-5 60,0 6-63,0-7 2,0 3-6,-4-8 1,3-1 0,-2-4 1,2-1 3,1 1 0,0 0-2,0 0 0,0-1-11,0-2 1,0 2 8,0-2 1,0-1 52,0 1 1,0-3-23,0 2 0,0 0 8,0 1 1,0 1 5,0-4 1,0 3 4,0-3 1,0 4-10,0-1 1,0-1-2,0 0 1,0-2 6,0 3 1,0 0 5,0 3 1,0 0-34,0 0 1,0 0 14,0 0 1,0 0-18,0 0 1,-1-3-4,-2-1 0,2 4-2,-2 3 0,2 0 27,1-3 0,0 0-4,0 0 0,0 3 13,0 0 16,0 0-44,0-3 8,0 0-13,0 0 0,0 0-21,0 0 1,0 3-5,0-1 1,0 1-34,0-3 0,0 0 49,0 0 1,0 3-25,0 0 0,0 0 18,0-3 0,0 0-10,0 0 1,0 0 1,0 0-10,0 0 1,4 0 8,-3 0 1,3-1 4,-4 1 2,0 0 1,0 0-25,0 0 1,0 0 18,0 0 1,0 3-1,0 0 1,0 0 4,0-3 1,0 0 0,0 0 0,0 0-15,0 0 1,0 2-2,0 1 1,0 0 3,0-3 1,0 3 3,0 0 0,-3 0-33,0-3 1,0 0 19,3 0 14,0 0 0,0-3-8,0 0 1,-3 0-9,0 3 1,0-1-5,3 1 1,0 0-2,0 0 1,0 0-31,0 0 1,0 0-3,0 0 0,-3 0 54,0 0 1,0 3-25,3 0 0,0 0 31,0-3 0,-1 3-57,-2-1 27,2 1 1,-3-3 8,4 0 0,0 0 0,0 0 0,0 3 26,0 0 1,-3 0-2,0-3 1,0 0-6,3 0 1,0-1 6,0-2 0,0 2 13,0-3 0,0 3-24,0 1 1,-1 0 2,-2 0 1,2 3-28,-2 0 1,2 0-7,1-3 0,0 0 7,0 0 0,-1 0-4,-2 0 0,2 0 4,-2 0 1,2-1 5,1 1 1,0 3 21,0 0-42,0 4 66,0-6 0,-1 6-11,-2-4 6,2 4 19,-3-6 0,4 6-38,0-4 1,0 3 4,0-3 1,0 3 7,0-3 0,0 3 21,0-3-32,-4 0 0,3-3-9,-2 0 0,2 3-34,1-1 0,0 4-102,0-3 1,0 3 136,0-3 1,0 3-43,0-3 81,0 4-33,-4-6 11,3 3 20,-3-4 1,4 3 9,0 0 0,-2 3 14,-1-3 1,2 3 8,-2-3 0,2 3 73,1-3-86,0 4-20,0-6 1,-1 4 45,-2-2-118,2-2 0,-3 6 39,4-5 1,0 4-29,0-3 26,0 4-13,0-6 17,0 3 0,0-1-1,0 0 0,0 3 10,0-3 1,0 3-2,0-3 107,0 4-111,0-6 0,0 6 7,0-4-12,0 4-1,0-6 1,0 6 21,0-4 0,-4 4-32,3-6 0,-3 6 13,4-4 0,0 3 43,0-3 1,0 3-25,0-4 1,0 4 32,0-3-129,0 0-5,0-3-178,0 0 243,0 0-310,0 0 246,0 0-829,0 0-14,0 0-61,0 0 983,0 0 0,0 0 0,4 0 0,1 0 0</inkml:trace>
  <inkml:trace contextRef="#ctx0" brushRef="#br0" timeOffset="33638">945 1188 8011,'0'9'-712,"0"0"526,-4-4 132,3 3 151,-3-7 20,4 8-18,0-8 1,0 4 138,0-2 0,0-2-184,0 7 110,0-7 90,0 3 201,0-4-241,4 0-289,-3-4 0,4-1 54,-2-4 1,-2 0-63,2-1 1,-1 1 102,1 0 1,-2 0-30,2 0 1,0-1-35,0-2 1,-2 2-4,2-2 1,-1 1 11,1-1 0,-2 2 27,2-3 0,-2 3 7,-1 1 0,1 0 21,2 0 1,-2 0 1,2 0 1,-2 0 23,-1 0 8,0 0-42,0 0 1,0 0 4,0 0 1,0 3-41,0-1 37,0 1 1,0-3-51,0 0 32,0 0 0,1 0-3,2 0 0,-2 3 5,2 0 0,-2 3 2,-1-3 1,0 3-2,0-3 1,0 3 0,0-3 0,0 4 1,1-3 4,2 2 3,-2 2 8,3-7 15,-4 7 7,0-3 1,0 3-85,0-2 85,0 2 118,0-3-268,0 4 104,4 0-5,-3 0 184,3 0-173,-4 4 0,0 1 38,0 4 0,0 0 8,0 0 0,0 1 88,0 2 0,0-1-102,0 4 1,-3 0 20,0 3 1,-1-2-9,1-1 0,2 0 8,-2 3 1,-1 0-54,1 0 1,-3 0-9,3 1 1,-3-1 4,3 0 0,-3 0-15,3 0 0,-4-3 18,4 0 0,-1-3-12,1 4 1,2-5-1,-2 1 0,2-5 10,1-1 0,0 0-48,0 3 1,0-3 39,0 0 0,0-3-17,0 3 23,0-4-3,0 2 18,0-4-86,0-4 1,-1 2 66,-2-4 0,2 0-75,-2-3 1,2 0 47,1 0 1,-3-3-11,0 0 1,-1-2 39,1 2 0,2 2 0,-2-2 1,-1 2 35,1 1 1,0 0-54,3 0 0,-3 3 0,0 0 13,0 4-36,3-2 0,-3 5 63,0 2 1,0 3-3,3 6 1,-3 3 28,0 6 1,0-1 131,3 5 0,0-1-119,0 3 0,0 0 124,0 0 0,0-3-178,0-3 1,0-2 19,0-1 1,0-4-2,0-2 0,1-6-55,2-3-122,-2-2 1,6-2 79,-4-2 0,1-2 28,-1-4 0,-2-1-76,2-2 0,-1 1 81,1-4 0,-2 3-37,2-3 0,-2 4 36,-1-2 0,0 0 2,0 1 0,-1-1 19,-2 1 0,1 1-9,-4-4 0,3 4 6,-3-1 1,3 0-2,-3 2 114,4-1 0,-3 7-105,2-2 0,2 3 128,-2 6 1,2 3-112,1 6 0,-3 3 169,0 3 1,0 0-88,3 0 1,0 3-30,0 0 1,0 1 30,0-4 0,0 0-10,0 0 0,1-1-162,2-2 1,-2-2 90,2-4-308,2 0 0,-3-4 123,4-2 0,-4-3-381,1-3 1,-1-2 81,1-4 1,-2-3-369,2 0 848,-2-4 0,-1 6 0,0-3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23:25:53.578"/>
    </inkml:context>
    <inkml:brush xml:id="br0">
      <inkml:brushProperty name="width" value="0.08547" units="cm"/>
      <inkml:brushProperty name="height" value="0.08547" units="cm"/>
      <inkml:brushProperty name="color" value="#B87865"/>
    </inkml:brush>
  </inkml:definitions>
  <inkml:trace contextRef="#ctx0" brushRef="#br0">82 155 7948,'-9'-5'-754,"4"1"1,0 4 817,2 0-39,2-4 2,-7 3 1,7-4 28,-2 2 80,2 2 17,-3-7-63,3 7 0,-3-5 102,4 3-67,0 2 13,0-3-9,0 4 1,-1 3-56,-2 0 1,2 6-11,-2 0 1,2 1-39,1 5 0,-1 1 10,-2 5 0,2-1-10,-2 4 0,2 4 4,1 2 1,-3 3 19,0-3 0,0 4-60,3-4 1,0-3 47,0-3 1,0-4-207,0 2 88,0-7-270,0-6 316,0-5 0,3-11-19,0-2 1,3-6-25,-3-1 1,4-4-10,-1-1 0,-2-3 55,-1 3 0,1-1-19,-1 0 1,3 3 52,-3-2 0,0-1-39,-3 1 0,0 0 57,0 3 1,0-2-13,0-1 0,0 2 3,0-2 0,0-1 22,0 1 1,0-1-38,0 4 1,0 4 96,0 2-63,0 2 1,0 4 47,0 0-20,0 4 1,0-1 252,0 6-238,0 2 1,0 7 6,0 0 1,0 5 23,0 1 1,0 1-38,0 6 1,0 0 53,0 5 0,0-1-69,0 5 0,0-4-3,0 3 0,1-4-7,2 2 1,-2-3-1,2-1 1,-2-4-1,-1-2-228,4-6 10,-3-5 1,4-6 106,-2-4 0,-2-1 39,2-2 0,-2-4-3,-1-5 0,0 1 24,0-4 0,3-1-21,0-5 0,0 2-1,-3-2 1,0-3-27,0 0 0,0 1 1,0-1 0,0 3-15,0-4 1,0 2-20,0-1 1,0 2 113,0 4 0,0 0-76,0 0 0,0 3-52,0 3 114,0 6 120,0 2 1,-3 5-85,0 2 1,0 3 6,3 6 0,0-1 100,0 5 0,0 0-93,0 5 0,0 1 116,0 2 0,0 2-120,0-1 1,0 4 47,0 1 1,3-1-101,0-4 0,0 1-3,-3-2 1,0-2 21,0-1 1,3-6-15,0-3 0,1-5-276,-1-4 218,-2-2 0,5-5-7,-3-3 0,-2-2 33,2-3 1,1-2 15,-1-4 0,0-1-6,-3-2 0,0 2 5,0-3 0,0 3-18,0 1 0,0-3 2,0 0 1,0 0-133,0 3 1,-1-4 133,-2 1 0,1 0 3,-4 3 1,4 1-80,-1 2 310,-3 2-212,5 7 10,-7 2 1,7 8 34,-2 3 1,2 2 14,1 3 0,0 2 2,0 4 1,0 3 6,0 0 1,0 3 99,0-2 1,3 2-122,0-3 1,3 0-74,-3-3 1,4-1 80,-4-1 1,3 0 12,-3-4 1,1-1-338,-1-5 159,-2 2 1,4-7 81,-2 2 1,-2-6 8,2-3 1,-2-3 12,-1-3 1,1 0-12,2-6 0,-2 2 3,2-2 1,-2 0-37,-1 3 1,0-2-2,0-1 0,-1 0-12,-2-1 0,1 1-9,-4 0 1,3 0 37,-3 0 0,3 3-13,-3 0 0,4 4-46,-1-2 84,-2 3 0,4 4 190,-2 0-175,2 4 0,1-1 11,0 6 1,0-1 6,0 4 0,0 0 5,0 3 0,0 1 50,0-1 1,0 3-72,0 0 1,0 4 45,0-1 1,0 2-45,0 1 0,1-1 2,2-1 0,-2 0-13,2-4 1,-1 0-3,1-3 0,-2 0-7,2 0-15,-2-4 43,3-1-12,-3-4 0,3-7-18,-4-2 0,0-2 14,0 2 1,0-3-6,0 0 1,0-3-6,0 2 0,-1-2-1,-2 3 1,2-3-33,-2 3 1,1-3-9,-1 3 1,2-1 9,-2 1 1,2 2 2,1-3 0,-3 6 19,0 1-31,0 0 47,3-3 0,0 3 4,0 0 12,-5 4-27,4-2-9,-3 4-55,4 0 85,0-4 0,-1 3-4,-2-2 0,2 1 3,-2-1-122,2 2 108,1-7-1,0 3 0,-1-3-21,-2 2 14,2-2 1,-3 6 29,4-4 9,0 4-129,-4-2 90,3 4-6,-3 0-29,4 0 33,0 4 75,0 1-20,0 4 1,0-3 13,0 0 0,0-3-43,0 3 1,0-3-14,0 3 0,0-3 17,0 3 1,0 0-32,0 3 1,0 1 41,0 2 1,0 2-3,0 5 0,3 0 4,0 2 1,3 2 2,-3 4 1,3 1-25,-3-1 1,3-3 8,-3 0 0,4-4-31,-4 1 0,3-1 32,-3-2 1,1-4-287,-1-2 162,-2-2 1,3-4-31,-4 0 80,4-4 7,-3 2 0,3-5 115,-4-2-102,0 2 1,0-7 66,0 2 0,-1-3-49,-2-3 1,2-2 9,-2-4 1,1-1-29,-1 1 0,2-1-6,-2-2 1,2 2 26,1-2 1,-3 2-6,0 0 0,0 1 6,3 0 1,0 4-16,0 2-42,0 2 51,0 1 0,0 5 84,0 4 1,0 4-11,0 5 1,0 1 10,0 2 0,3 2 89,0 4 0,1 0-133,-1 1 1,-2 2 62,2 0 1,1 4-34,-1-1 1,0-1 24,-3 2 0,3-2-14,0 1 1,0-2-87,-3-4 0,0-1 35,0-1-29,0-3-28,0-8-28,0-1 41,0-12 0,0 1 35,0-9 0,1 4-12,2-3 0,-2 1 6,2-1 0,-2-2-87,-1 2 0,0 1 78,0-1 0,0-1-2,0-2 0,-3 3-146,0 0 0,0 4 127,3-1 0,-3 2 58,0 1-98,0 4 36,3 1 79,0 16 0,0-1 11,0 10 1,0 2-22,0 1 1,0 3 102,0 0 0,0 0-62,0 0 0,0 0 12,0 1 0,0-1-61,0 0 1,1-1 22,2-2 1,-2-1-43,2-5 0,-2-4 1,-1-2-182,4-2 68,-3-5-60,3-1 0,-1-8 152,0-2 1,0-6-24,-3-3 0,0-2 31,0-1 0,1 0-29,2 3 1,-2-4 16,2 4 1,-2-4-25,-1 4 1,-1-2 2,-2-1 0,2-1 22,-2 1 1,-1 3-16,1 0 0,-3 3 48,3-3 25,0 4 60,-1-2-125,3 8 55,-3 1 1,4 5-23,0 2 0,0-1 5,0 4 1,0 0 14,0 3 0,0 1-8,0 2 1,0 2 37,0 4 1,0 0 6,0 0 0,0 1 8,0-1 1,0-3-40,0 0 0,0-1-55,0 1 0,3-2 55,0-4 0,0-3-146,-3 0 179,0-4-37,0 3 1,0-13-54,0-1 0,1-6 27,2 0 1,-2-3-27,2-3 1,-2 1 3,-1-5 0,1 5-102,2-1 1,-2-1 113,2 1 1,-2 0-102,-1 3 1,0 0 87,0 3 1,0-1-10,0 4 1,0 0 39,0 3-80,0 0 115,0 0 1,-1 3-89,-2 0 125,2 4-74,-3-6 1,3 3-2,-2-5 1,2 4-5,-2 0 0,2 3 0,1-3 0,0 4-2,0-6 31,0 7-29,-4-3 4,3 4-2,-3 0-68,4 0 34,0-4 15,0 3 6,0-3-6,0 4 17,4 0 16,-3 0 1,3 1 2,-4 2 1,0-1-18,0 4 0,1 0 3,2 3 1,-2 0 86,2 0 0,-1 4-61,1-1 0,-2 4 5,2-1 1,1 3 33,-1 3 1,1-1 6,-1 5 0,-2-4-26,2 3 0,-2-1-9,-1 1 1,1-2-3,2-3 1,-2-1 6,2 0 0,-2-3-57,-1 0 0,0-4 37,0 1 1,0-2-3,0-1 1,0 1-21,0-1 0,0 1-8,0 2 0,0-2-23,0 2 1,0 1 42,0-1 1,0 3-37,0-3-27,0 0-13,0-2 24,0-1-15,0-4 42,0-1 1,0-5-2,0-2 0,0 1-158,0-4 1,0 0 142,0-4 1,-3 0-65,0-2 1,-1 2 48,1-2 1,1-2-122,-4-1 1,3 1 127,-3-1 0,3 3-11,-3-4 0,3 4 33,-3-3 1,3 4 13,-3-1 0,4 2 57,-1 1 1,2 0-88,1 0 0,-1 1 47,-2 2 0,2 1-29,-2 2 78,2 2-69,1-3 1,0 5 1,0 2 0,3 2 58,0 4 1,0 1-4,-3 2 0,1 2 35,2 4 1,-2 0-73,2 0 1,1 1 43,-1-1 1,0 0-12,-3 0 1,3 3 0,0 0 0,0 1-26,-3 0 1,3-2 11,0 4 1,0-4-91,-3 1 1,1-2 78,2 0 0,-2-4-122,2 0 1,-1-4 122,1 1-247,-2-6 102,3-2 83,-4-4 1,3-4 18,0-2 0,0-2 4,-3-1 1,0-1 28,0-2 1,0 1-42,0-5 1,-3 4 8,0-3 1,-1 0 3,1-3 1,1 0-77,-4 0 1,3-1 25,-3-3 1,0 0-99,-3-2 0,1-3 102,2 0 1,-2 0-15,2 0 1,-1 1 83,1 5 0,2 4-129,4 5 98,-5 6 0,4 3 25,-2 6 0,2 6 75,1 6 1,0 3-9,0 3 0,0 2 77,0 4 1,3 1-98,0-1 1,1 0 11,-4 0 1,3 4 27,0-1 1,1 0-47,-1-3 1,-2-1-56,2-1 1,1 0 60,-1-4 0,0-4-209,-3-5 72,4-2 19,-3-5 1,4-5 59,-2-6 0,-2-5 1,2-1 0,-2-4-13,-1 1 1,0-3 0,0-3 0,0 0-21,0-3 1,0 4 25,0-1 0,0-1-123,0 1 0,-1-4 72,-2 4 0,1-4-101,-4 1 1,3-2 112,-3-2 1,0 4-4,-3 0 1,3 5 46,-1 1 1,4 5-128,-3 7 223,4 2 0,-3 4-80,2 0 0,2 4 67,-2 2 0,1 5-25,-1 1 0,2 4 13,-2-1 1,2 2-10,1 1 1,0 4 87,0 3 1,0 1-47,0 1 0,0-3-53,0 0 0,0-2-29,0 2 0,3-4 43,0 1 0,3-2-138,-3-1 1,1-3 173,-1-3-24,-2-6-118,7-2 1,-7-5-173,2-2 0,-1-3 195,-2-6 0,3-4 3,0-5 0,0 1-4,-3-4 0,0 4 4,0-1 1,0-2-21,0 2 1,-1-1 20,-2 1 1,-1 2 7,-3-2 0,-1-2-71,2 2 0,-2 0-17,-1 3 0,0 1 102,0 2 0,0 3-2,0 6 1,3 2 8,0 4-39,4 0 0,-3 4 61,2 2 1,2 2-46,-2 1 0,2 0 60,1 0 0,0 0 7,0 0 1,0 4 5,0 2 0,0-1 40,0 1 1,3 0-81,0 0 1,1 2 2,-1-2 0,-1 1 8,4-1 0,-4 2-31,1-2 0,-1-1 35,1-2 1,-2-2-139,2-1 66,-2 0-34,-1-4-39,0-1 42,0-12 1,0 1-51,0-8 1,0 1 89,0-2 0,0-1-66,0 2 1,0-2 51,0-1 1,-1 3-73,-2 0 0,2 3 85,-2-4 1,-1 5 19,1-1 66,-4 2-19,2 1 0,-1 4 3,0 2 0,4 6-52,-1 3 0,-1 0 74,1 3 0,0-2-59,3 5 0,0-1 0,0-2 1,0 0 30,0 0 1,0 0-1,0 0 1,1 0-7,2 0 0,-1 3 11,4 0 0,-1 3 17,1-3 1,2 5-33,-2-2 0,-1 1 52,1-1 0,-1 2-60,1-2 1,1-2 3,-4-1 0,3-2 14,-3 0 1,4 1-1,-1-2 0,-1 1 0,1-7 1,-3 1 9,3-1 0,-3-2-482,4 2 105,-5-2 191,2-1 1,-1-1 96,0-2 46,0 2 1,-3-7-25,0 2 1,-3 1 10,0-1 1,-3 0-9,3-3 1,-4-1 3,4 1 1,-3 0-23,3 0 1,-3 0 18,3 0 0,-3 3 103,3 0-115,0 4 12,3-6 1,0 8 25,0 0 1,0 5 5,0 7 1,0-1 53,0 4 0,1 1-62,2 6 1,-1-3 4,4 2 0,-1-2-1,1-1 1,2 0-22,-1 0 0,0-2 4,-1-1 0,1-1-1,-4 1 0,4-1-26,-1-2 1,-2-5-8,-1 2 1,-1-6-54,1 0-4,-2-2 63,3-1 0,-4-1 1,0-2 1,0 1 21,0-4 0,0 0-25,0-3 0,-1 0-1,-2 0 0,1-1-38,-4-2 1,3 1-2,-3-4 1,3 2 13,-3-2 0,0 3 20,-3-3 1,3 3 5,-1-3 0,4 4 58,-3-1 0,3 5 47,-3 1-33,4 4-9,-2-2 0,4 9 8,0 4 1,0 1 117,0 5 1,4 1-66,2 5 1,-1-2-49,1 2 0,1 2-7,2-2 0,-3 0 10,0-3 0,0 1-59,3 2 0,-3-1 16,0 1 0,-1-2-8,1-1 0,2-3-9,-2 0 0,-1-1-12,1 2 0,-1-6-14,1-4 0,-1-4-54,-2 1 71,-2-2 0,3-2 11,-4-2 0,0-2 41,0-4 0,0-2-33,0-1 0,0-2 3,0-4 1,-1 0-9,-2 0 1,1 3 3,-4 0 0,3 0-118,-3-4 1,0-2 112,-3 0 1,0-4-89,0 1 0,0-3 61,0 0 1,1 0-11,2 0 1,-1 4 34,4 1 1,-3 7-16,3 3-118,0 2 68,3 5 1,1 5 79,2 6 1,-1 2 86,4 1 0,-1 1 49,1 2 0,2 3-88,-2 3 1,-1 1-51,1 2 1,0-1 75,3 4 0,-3-2 180,0 2 0,-1 0-230,1 3 1,1-4 14,-4-2 0,3 2-36,-3-2 1,1 0-35,-1-3 1,-2-4-122,2-2 188,-2-6-152,-1 2 0,0-8 97,0 0 1,0-4 43,0-5 1,0-3-38,0 0 1,0-4 9,0 1 0,-1-2-17,-2-1 0,2 0 2,-2-1 0,-1-2-136,1 0 0,-4-1 135,1 1 1,-1-6-106,1-3 1,-2 0 76,2 3 1,-1-2-16,1 1 0,-1 1 46,4 9 21,-4 2 39,6 11 1,-3 5-76,4 6 0,1 9 138,2 3 1,-1 6-67,4 1 0,-3 4 78,3 1 0,-1 0-29,1-3 1,2 1-28,-2-1 0,-1 0-15,1 0 0,-1-3 2,1 1 0,1-5-47,-4 1 0,4-2-32,-1-1-155,-2-4 142,5 0-73,-8-9 1,4-1 125,-2-4 1,-2-4 0,2-3 0,-2-1-29,-1-1 0,0-3 3,0 0 1,0-3-9,0 3 1,-3-4 5,0 1 0,-1 1-76,1-2 1,1 1 77,-5-3 0,4 0-64,-3 0 0,1-1 41,-1-2 1,-2 1-9,2-1 1,1 5-42,-1 1-5,4 4 208,-6 2 1,7 6-137,-2 6 0,2 9 141,1 6 0,3 6-68,0 1 1,3 0 114,-3-1 0,4 1-115,-1-4 1,-1 3 0,1-2 1,-1-1-19,1-3 0,2-3 6,-1 0 0,-2-3-51,1 3 0,-3-4 55,3 2 1,-3-4-237,3-3 145,-4 2-220,6-7 350,-7 3-49,3-8 0,-4-2-42,0-6 0,0 2-3,0-3 1,-3-1-38,0-1 0,0 1 43,3-1 1,-3 0-141,0-3 0,-4 2 19,1-3 1,1 3 28,-1-5 0,0 2 54,-4 1 1,1-3-16,0 0 0,0-1 48,0 4 1,1 4 9,2 2 1,-1 2-22,4 1 0,-3 3 30,3 0 118,0 4-126,3-2 32,0 0-35,0-1-5,0-4 0,0 0-2,0-1-3,0 1 0,0 0-30,0 0 30,0 4-95,0-3 59,0 7 0,0-4-52,0 2 79,0 2 4,0-3 1,1 5 6,2 2 0,-1-1 0,4 4 0,-4 0 59,1 3 1,1-3-65,-1 0 0,3 1 21,-3 5 1,3-1-7,-3 1 0,3-1 67,-3 1 0,3-2-35,-3 2 0,4 2 2,-1 1 1,-2 2 10,-1 2 0,3-1 12,0 0 0,-2 3-1,-1 0 1,1 0 9,-1-3 1,3 1-61,-3-1 0,1 0 4,-1 0 0,-2-4-3,2-2 1,-1-3-24,1-3-41,-2 2-23,3-7-43,-4 3 16,0-4 104,0-4 0,0-1-17,0-4 0,0 3-30,0 0 9,0 0 0,-3-3-1,0 0 1,-1 0 2,1 0 1,2 0-11,-2 0 1,1 0-12,-1 0 0,2 0 24,-2-1 1,-1 0-15,1-2 1,-1 2 10,1-2 1,1-1-36,-4 1 1,4-3 30,-1 3 1,-2-4 2,2 0 0,-3 2-7,3-1 1,-3 0-6,3-3 1,-3 0 55,3 0 1,-1 0-47,1-1 1,2 1 71,-2 0 0,-1 0-45,1 0 1,0 4 1,3 2-5,0 2 10,0 0 20,0 5 1,0 2 1,0 6 0,0-1-9,0 4-13,0-4 5,0 7-4,0-8 1,0 4 11,0-2 61,0-2 3,0 3-61,0 0 0,0-2 3,0 4 1,0-3 113,0 3-112,4 0 1,-3 3 64,2 0 0,1 0-53,-1 0 0,1 1 34,-1 2 1,-2-2-26,2 2 0,1 2-21,-1-2 1,3 4 17,-3-1 1,3-1 0,-3 1 0,4 0 33,-4 3 0,3 1-34,-3-1 0,3 0 5,-3 0 0,3-3-4,-3 0 0,1-4-15,-1 1 1,-2 0-30,2 0 0,1-5-8,-1 2 0,1-3 42,-1 0-26,-2 2 0,4-4 25,-2 2-15,-2-2 0,4-1-4,-2 0 0,-2 1 24,2-1 8,-2-2-20,-1 7 1,0-7-4,0 7 0,0-6 14,0 4-102,0-4 90,0 2-223,0 0 144,0-3 22,0 3 0,0-3-103,0 2 60,0-2 1,-1 4-402,-2-5 237,2 0-290,-3 0-941,4 0 1176,0-5 1,-3 3 295,0-4 0,-4 0 0,2-3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23:26:03.086"/>
    </inkml:context>
    <inkml:brush xml:id="br0">
      <inkml:brushProperty name="width" value="0.08547" units="cm"/>
      <inkml:brushProperty name="height" value="0.08547" units="cm"/>
      <inkml:brushProperty name="color" value="#B87865"/>
    </inkml:brush>
  </inkml:definitions>
  <inkml:trace contextRef="#ctx0" brushRef="#br0">128 119 7749,'-3'-6'0,"-1"0"-1517,-1 2 1175,3-3 313,-2 2 1,4-4 48,0 0 0,0 0-10,0 0 0,0 3 96,0 0 0,0 0-65,0-3 145,0 0 0,0 3 45,0 0 34,0 4-155,0-2 34,0 4-49,0 4 1,0 1-14,0 4 1,0 0-95,0 0 0,-1 3 75,-2 0 0,2 4-67,-2-1 1,2 3 63,1 0 0,0 3-9,0 0 0,0 4-13,0-1 1,0 4 5,0 2 0,0 1-42,0 2 0,0-2-4,0-7 1,0 1 17,0-4 0,3 2 17,0-5 1,3-1 18,-3-8-101,0 0-39,-3 0 68,0-4-35,0-1 0,0-11 59,0-2 1,0-6-37,0-1 1,0-1-22,0-1 1,0 0-8,0 0 1,0 0 4,0 0 0,0-4-11,0 1 1,0-3 34,0 3 0,0-1-21,0 1 1,0-2 8,0-1 1,0 2 4,0 4 0,0 0-10,0 0 0,0 1-18,0 1 74,0 3 1,0 8-10,0 1 1,0 5 75,0 2 0,0 2 48,0 4 0,-1 1-81,-2 3 1,2 1 174,-2 4 0,1 3 26,-1 0 1,2 7-200,-2 0 0,-1 2 32,1 0 0,-1 2 4,1 5 0,1 2 9,-5 0 0,4 1-50,-3-4 0,1 3-2,-1 0 0,-2 3-46,2-6 0,1-2-12,-1-6 1,4-2-163,-1-2 0,2-6-107,1-6-185,0-6 394,0-2 29,0-12 1,3-2 26,0-8 0,3-1 14,-3-2 0,3 0 0,-3-3 0,3 1 21,-3-1 0,3-2 4,-3 1 1,3 2-30,-3-1 1,2 3 15,-2-3 1,-2 3-22,2-4 0,1 2-14,-1-1 0,0 2 29,-3 4 0,0 1 4,0 1 83,0 7-102,0 5 123,0 4-105,0 4 1,-1 1 88,-2 5 1,2-4-16,-2 0 1,-1 0 6,1 3 1,-2 0-29,2 0 1,1 3 8,-4 0 0,4 5 20,-1 1 1,-1 1 8,1 6 1,-3-1-22,3 3 0,-1 0-9,1 1 1,2 2-124,-2 0 0,1 4 59,-1 0 0,2-6-16,-2-1 1,2-7 11,1-2 1,0-4-28,0-5-102,0-4-83,4 0 0,-2-13 130,4-1 1,-3-6 46,3 0 1,-3-3-62,3-3 0,-4 1-28,1-5 1,1 4-28,-1-3 1,1 0 238,-1-3 1,-2 2 93,2-3 1,-1 3-132,-2-5 1,0 2-66,0 0 1,0-2-116,0 0 0,0 4 163,0 5 1,0 2 8,0 4 0,0 2-18,0 4 1,0 4 1,0 0 38,0 2 208,0 2-205,0-7 1,-4 6-32,1-4 1,0 0-12,3-3 1,-3 3 17,0 0-15,0 0 1,3 0 125,0 0-72,0 4 1,-1-2-105,-2 4 50,2 0-25,-3 0 1,4 1 68,0 2-105,0-2 0,0 4 32,0-2 0,-1-2-9,-2 2 0,2-1-2,-2 1-8,2-2 43,1 3 7,0-4 8,0 4 6,0-3-33,0 7 0,0-6 13,0 4 8,0 0 0,-3 3 6,0 0 0,0 1 3,3 2 0,0-1 18,0 4 0,0 2 3,0 4 0,0 2 36,0 4 0,0 7 15,0 3 1,0 8-34,0 0 1,0 3-18,0-3 0,0-1-81,0-1 0,0-3 9,0-4 1,1-6-11,2-3 0,-2-6 7,2 0 1,1-3-306,-1-3 64,0-1 198,1-5 8,-3 0 15,3-4 1,-4-2 33,0-6 1,0-2-42,0-4 0,0-1 4,0-3 1,0-1 4,0-4 1,0-4-5,0-2 1,0 1-103,0-2 1,3 1 95,0-3 1,0-3-21,-3 0 1,3-1 17,0 4 1,1 0-11,-4 0 0,0 1 65,0 1 1,3 4 20,0 6-13,0 2 115,-3 8 1,0 5-5,0 6 0,-3 7-110,0 5 0,-2 0 140,2 3 1,1 3 0,-4 0 0,3 3-36,-3 3 1,3 0-47,-3 3 1,4-3 12,-1 3 0,-2 5-95,-1 4 0,2 1 81,1 0 1,-1 0-126,1-4 0,-3 1 67,3-4 1,0-5-150,3-4 0,0-8 13,0-6 0,0-6-97,0-1 0,0-5 132,0-1 1,3-1-19,0-5 0,1-3 124,-1-4 1,-2-3-87,2 1 0,1-2 119,-1-1 1,0-1-111,-3-2 1,3 1 95,0-1 1,0 2-67,-3 1 1,0-3 2,0 0 1,1-2 8,2 2 0,-2 2-10,2-2 1,-2 2 0,-1 1 1,0 1-36,0 1 205,0 3-191,-4 4 78,3 4 0,-4 5-25,2 6 1,2 3 2,-2 3 0,-1 0 68,1 3 0,-1 0 5,1 3 0,1 1-28,-4 2 1,4 2 3,-1 5 1,-1-1 49,1 0 1,0 0 14,3 1 1,0-1-128,0 0 0,0 2 71,0-2 1,0 2-153,0-8 0,0-1 78,0-5 0,3-2-128,0-4 0,1-4 34,-1-2 1,-1-2 82,4-1 0,-4-4-51,1-2 0,1-2 27,-1-1 1,1-1 72,-1-2 0,-2 1-68,2-4 1,1 0 52,-1-4 1,0 1-26,-3 0 0,3 0 5,0 0 1,0 0 6,-3 0 0,0 2-1,0 1 1,0 1-12,0-1 0,-1-1-1,-2 4 1,1 1-13,-4 5 82,4-2 0,-5 8 17,4 0 0,0 5-47,3 7 1,-1 3 3,-2 6 0,2 2 130,-2 5 0,2-1-135,1 0 1,0-3 38,0 0 1,0 1-28,0 2 1,0-3 7,0 0 0,0-3-35,0 3 0,0-3-1,0 0 1,0-2-17,0-1 1,0-4-111,0-2 1,1 0-3,2-3-347,-2-1 363,7-8 1,-6-2 49,4-1 1,-4-3 34,1-6 1,1-2 3,-1-4 0,0 0 16,-3 0 0,1 0-7,2 0 0,-2-1 15,2 1 1,-2-3-105,-1 0 0,0 0 77,0 3 0,-3-1 12,0 1 0,-1 4-44,1 2 124,2 2 0,-4 5-107,2 2 0,2 3 28,-2 3 1,2 5 54,1 4 1,0 7 12,0-1 1,0 4-14,0-1 0,0 1 106,0 2 1,0 2-57,0-1 1,0-2-61,0 1 1,0-3 8,0 3 1,0-4-35,0 2 1,0-4-61,0-3-2,0-2-350,0-4 332,0-4 1,0-5-34,0-6 1,3-5 80,0-1 0,0-4-30,-3 1 1,0-4 74,0-2 1,3 2-66,0-2 1,0-1 25,-3 1 0,0-1-42,0 4 1,0 0-3,0 0 1,0 4 263,0 2-249,0 2 47,0 5 1,-1 2-22,-2 6 0,2 5 139,-2 4 1,2 5-121,1 1 0,-1 0 115,-2 3 1,2-1-44,-2-2 1,2 1 0,1 2 1,0-3-31,0 0 0,0 0-1,0-2 0,0 0-105,0-1 0,0-2 89,0-4-273,0 0 160,0 0-222,0-4 274,0-1 0,0-5-9,0-2 0,0 1 53,0-4 0,0-1-59,0-5 1,0 1 47,0-4 0,0 3-38,0-3 0,0 2 3,0-2 1,0 3 44,0-3 1,0 4 18,0-1-4,0 2 0,-1 2 34,-2 2-80,2 2 1,-3 5 7,4 2 0,0 3 35,0 6 0,0-1-20,0 4 1,0 3 115,0 3 1,0 1-105,0-4 0,0 0 47,0 0 0,0-3-58,0 0 0,0-3 0,0 3 1,0-3 11,0 0 3,0-2-137,4-1 1,-2-4 126,4-2-167,-4-2 130,6-1 0,-7 0 7,3-4 17,-4 3-54,0-3 29,0 0 1,0 2 34,0-4 0,0 3-21,0-3 1,0 3-28,0-3 1,3 0-11,0-4 0,0 4-57,-3 0 58,0 0 20,0-3 1,0 3 30,0 0-2,0 4 2,0-2 94,0 4-94,0 4 1,0-2 16,0 4-57,0-4-9,0 6 38,0-7-6,0 3 4,0-4-9,4-4-57,-3-1 1,7-7 59,-5 0 0,3-4-22,-3 1 0,1-2 5,-1-1 1,-1-5-3,4-1 1,-3-2-82,3-1 0,-4-3 78,1 3 0,-2-1 87,-1 7-114,0 4 27,0 8 0,0 9 62,0 6 0,0 7 122,0 5 1,0 1-117,0 5 1,0-1 103,0 2 0,-3 0 17,0-4 0,0 3-104,3-3 1,-3 4 14,0-4 1,0 0-40,3-3 1,0 0 43,0 0-58,-4 1-204,3-5 151,-3-5 0,4-6-175,0-6 1,3-6 185,0-7 0,1-5-5,-1-3 0,-1-2 12,4-1 0,-4 0-13,1-1 1,-1 1 1,1 0 1,-2 0 4,2-1 1,-2 0 1,-1-2 0,3 1 35,0-5 1,0 5-29,-3-1 1,0 10 59,0 5-63,0 4 1,0 7 112,0 4 0,0 5-98,0 7 1,0 3 56,0 6 0,-1-1-36,-2 4 0,2 1 153,-2 2 0,-1 1-71,1 2 0,-3-3 10,3 1 0,-1-1-52,1-3 0,2-1-5,-2 1 0,-1-3-87,1 0 1,0-6 89,3-3 1,-1-2-240,-2-1 42,2-4 100,-3-1 0,4-5-20,0-2 1,1 2-253,2-2 254,-2-2 0,4 4-59,-2-2 126,-2-2 1,6 0-55,-4-4 0,1 0 131,-1 0 1,-1-4-71,4-2 0,-3-3 5,3 0 0,-3-1-11,3-2 0,-4 1-1,1-4 1,-1 2-40,1-2 1,-2 3-7,2-3 0,-2 4 34,-1-1 1,1 1-9,2 2 1,-2 0 16,2 0 0,-2 4-21,-1 2 0,0 2-18,0 1 23,4 0 10,-3 4 22,3 1 1,-4 5-26,0 2 0,0 0 182,0 6 1,0-1-53,0 7 1,0 0 53,0 3 1,0 0-86,0 0 1,-3 4 34,0-1 0,-3 3-104,3-3 0,0 1 1,3-1 0,-3-1-26,0 1 0,-1-3 62,1-3 1,2-2-501,-2-4 236,2-4 1,2-1 120,2-4 0,-1-8 61,4-4 1,-3-8-13,3-4 0,-1 1 5,1-2 1,1 1 7,-4-3 0,3 0-50,-3 0 0,3-2 45,-3-1 1,4 2-94,-4-2 1,1 1 86,-1 2 1,-2-2 17,2 2 1,1 3-1,-1 8-3,0 3 23,-3 8 1,0 5 104,0 6 0,-1 6-59,-2 4 1,1 2 166,-4 3 0,3-1-80,-3 4 0,4 0-77,-1 4 1,-3-1 143,0 0 0,1 0-154,-1 0 0,4 1 16,-1-1 0,-1-1-29,1-2 0,-1-3-178,1-5-260,2-3 263,-3-8 1,5-6 86,2-8 0,-1-6 10,4-6 0,-1-2-76,1-4 0,1 0 55,-4 0 1,3 0-7,-3 3 1,1-4-9,-4 4 0,3-5 4,0 5 1,0-2 3,-3-1 1,0-3 5,0-1 0,0-2 14,0 3 1,0 0-24,0 2 0,0-1 141,0 2 1,0 3-55,0 9 22,0 2 0,0 8 0,0 6 15,0 8 0,0 5 7,0 7 0,0 3 84,0 6 1,-1 3 18,-2 3 1,2-3-71,-2 0 1,-2 0 9,2 0 0,-1-1-69,1-2 0,2-1-8,-2 1 1,-1-4-32,1-5-45,0 0-204,3-11 0,0-1 75,0-9 0,0-6 131,0-6 0,3-3-9,0-6 0,4-2-20,-1-4 0,-1-2 44,2-1 1,-4 1 37,3-4 1,-3 4-58,3-2 0,-4-1 9,1-1 1,1 0-61,-1-4 0,0 6 70,-3-5 0,0 6 56,0 3 0,0 5-69,0 7 29,0 2 0,0 13 50,0 6 1,-3 7 18,0 8 1,-3 2 5,3 5 0,-3 3 134,3 2 1,-3 3-12,3 4 1,-5-2-72,2 4 0,1-2-51,-1 2 1,3 1-52,-3 6 1,3-7-16,-3 0 0,3-8 32,-3-7 0,4-5 1,-1-7-80,2-6 0,1-12-133,0-6 0,3-10 87,0-2 0,1-4 64,-1-3 1,-1-2 19,4 0 0,-4-1-20,1 0 0,-2 3 8,-1-2 0,3 1-42,0-2 0,0 2-1,-3-4 1,-1 1 46,-2-2 0,1-1 0,-4 2 0,3-2-56,-3-2 0,4 5 34,-1 2 1,-1 7 118,1 5-116,0 3 0,0 11 166,0 4 1,0 9-88,3 10 0,0 3 114,0 5 1,-3 4-103,0 3 1,0 4 13,3 1 0,-3 6 51,0-2 1,-1 2 0,1-6 0,2 5-118,-2-2 0,1-2 63,-1 0 0,2-8-137,-2-5 1,2-5-1,1-6-119,0-7 0,0-6 85,0-6 1,1-7 25,2-9 0,-1-1 46,4-7 0,-3 1-9,3-7 1,-3 0 78,3 0 1,-4-2-79,1 1 0,-2 2 110,-1-1 0,0 3-52,0-4 0,0-2 19,0-3 0,0-3-43,0 2 1,0-3-7,0 1 0,0-2 4,0 2 0,0 4-4,0 7 1,0 6 17,0 10 3,0 6 1,0 13-1,0 8 1,0 8 62,0 4 1,0 7 10,0 2 1,0 6-30,0 4 0,0 1 100,0 1 0,0 1-25,0-1 0,-3-1-67,0-1 1,0-2-24,3-2 0,-3-2 36,0-1 1,0-9-252,3-9 103,0-4-132,0-9 0,0-6 141,0-8 0,1-5 19,2-7 1,-1-5 33,4-4 1,-4-5-26,1 2 0,1-2 27,-1-1 1,0-1-24,-3 1 0,0 0 30,0-1 1,0 0-27,0-2 0,0 0 8,0-3 1,-3 3-58,0-4 1,-3 4-19,3-3 0,0 5 64,3 0 1,0 7-54,0 9 70,0 0-30,0 15 0,0 2 85,0 10 0,0 10-2,0 5 1,0 6 158,0 6 1,0 2-130,0 7 1,0 4 148,0 6 0,0-3-127,0 0 0,0-4 107,0-3 0,0 3-203,0-3 0,0-7 92,0-5 0,0-6-86,0-9-17,0-6 1,3-6-178,0-6 1,3-6 126,-3-6 1,3-4 6,-3-2 1,3-2 57,-3-4 1,1-3-26,-1-1 0,-2 1 51,2 3 1,-2 0-38,-1 0 0,0-2 29,0-1 1,-1 0-38,-2-6 1,1 1-114,-4-4 1,1 1 65,-1-2 0,-1 2-107,4-4 1,-3 4 113,3 2 0,0 5-9,3 7 1,0 6 133,0 6 0,0 6-87,0 6 0,0 7 8,0 8 1,0 2 75,0 10 1,0-1 150,0 7 1,1 4-63,2 2 1,-2 4 98,2 0 0,1-3-119,-1-1 0,3-1 5,-3-2 1,1 1-129,-1 3 0,-1-7 88,4 0 1,-4-5 6,1-4 1,1-2-121,-1-7 1,1-6-166,-1-6 1,-2-3 101,2-3 1,-1-3-56,1-6 1,-2-2 196,2-5 1,-1-3-77,-2-2 0,3-4 42,0 1 0,0-3-28,-3 6 1,0-2 5,0-1 0,0-3-35,0-1 1,0 0-86,0 1 1,-3 1 56,0-5 1,-4-1-25,4-1 0,-1-2-22,1 8 0,2 5-9,-2 7 173,2 4-48,1 9 0,0 9 9,0 8 1,0 4 36,0 2 0,0 7 147,0 3 0,0 6-87,0 2 1,0 3 57,0 4 1,0 0 26,0-4 1,3 4-92,0-4 0,0 3-137,-3-2 1,1-3 49,2-7 1,-2-5-248,2-9 206,-1-3 1,-1-8-181,2-2 1,-2-6 207,2-3 1,-1-7-26,1-6 1,-2 0 2,2-5 0,-2 0-6,-1-3 1,3-4 51,0 1 1,0 0-42,-3 3 1,0 0-72,0-1 0,0-3 34,0-2 0,-3-2-94,0-2 0,-1 1 71,1 0 1,2 0-16,-2 3 1,-1 6 50,1 6 1,0 9-14,3 3 0,0 7 116,0 2 1,0 9-115,0 9 1,0 2 176,0 7 0,0 1-11,0 6 1,0 4 130,0-2 0,0 4-158,0-1 1,0 1 130,0 2 1,0-1-114,0-5 1,0-4 0,0-1 0,3-2-140,0-5 0,3-4 130,-3-11-335,0-4 91,1-1 0,-3-9 90,2-4 1,1-4 40,-1-5 0,1-1-8,-1-2 1,-2-3-13,2-3 1,-1 0 4,1 0 1,-2 1-12,2 1 1,-2-1-48,-1 2 0,0-3-9,0-3 1,0 1 13,0-1 1,0 2-23,0 1 1,-1 0 64,-2 3 3,2 6 63,-3 5 0,3 13-74,-2 6 0,2 6 58,-2 6 0,1 4 13,-1 3 0,2 2 128,-2 3 0,-1-2-92,1 3 1,0-3 135,3-1 1,0-2-123,0 2 1,0-4 10,0 4 1,0-6-100,0 0 0,1-3 76,2-3 1,-1-1-272,4-5 183,-4-4-80,6-1 0,-7-5 90,2-2 0,-1-2 10,1-4 0,-2-5-23,2-1 0,-1-2 19,1-1 0,-2 0-37,2 0 0,-2-3 0,-1-1 1,0 1-74,0 3 0,0-3 72,0 0 1,0-1-11,0 0 1,0 3 8,0-2 1,-3 6-6,0 3 0,0 2 38,3 1 32,-4 4-49,3 1 0,-3 5-1,4 2 1,0-1 95,0 4 0,0 0-79,0 3 1,0 1 150,0 2 0,0-1-89,0 4 1,0 0 7,0 4 1,0 2 9,0 0 0,3 0 14,0-3 0,0 3-37,-3 0 1,3-1-9,0-2 0,0-6-93,-3 3 1,1-4 31,2-2-239,-2 0 243,3-4-2,0-1 1,-3-9 0,2-4 1,1 0 2,-1-3 0,1-1 30,-1 1 0,-2-4-29,2 1 0,-2 0 38,-1 0 0,1 0-69,2-3 0,-2 0 0,2 0 0,-2 0 23,-1 0 0,0-1-14,0 1 1,0 4-8,0 2 1,0 2-12,0 1 31,0 4 1,0 2-10,0 6 1,0 3 114,0 6 1,-3 2-105,0 4 1,-1 0 14,1 1 1,2 2 97,-2 0 1,1 0 128,-1-3 0,2 3-97,-2 0 1,2 1-75,1-4 1,0 0-57,0 0 1,0-3 59,0 0 1,0-7-281,0 1 63,0-6 111,0 2 0,3-7 46,0-1 0,1-2-19,-1-4 1,-2 0 19,2 0 0,1-3-16,-1 0 1,0-1 50,-3 1 1,0 1-45,0-4 0,0 4 4,0-2 1,0 0-3,0 1 1,0 0-6,0 3 1,0 0 17,0 0 1,0 0-3,0 0 1,0 3 15,0 0 0,-1 4-30,-2-1 24,2-2-11,-3 4 31,0-3-21,3 4-2,-3 0 0,3 0 4,-2 0 0,2 0-7,-3 0 1,4 0 2,0-4 11,0 3-14,0-3 0,0-1 0,0 3-1,0-4 1,0 3 0,0-3 0,0 3 6,0-3 0,-3 3 8,0-3-15,0 0 0,3-3 2,0 0 1,0 3-2,0 0 5,0 0-24,0-3 1,0 0-4,0 0 1,0 3-4,0 0 1,0 3-66,0-4 78,0 1 0,0-3 6,0 0-9,0 0 1,0 0 13,0 0 1,0 3-15,0 0 0,-3 3 44,0-3-70,0 0 0,3-3 0,0 0 1,0 3-8,0 0 1,0 0-8,0-3 0,0 1-41,0-1 0,0 2 59,0-5 0,0 5-6,0 1 0,0 0 24,0-3 0,-1 0 16,-2 0 1,2 3 18,-2 0 18,2 4-68,1-6 21,0 7 0,0-2 27,0 6 0,0-1-23,0 4 1,0 3 34,0 3 0,0 4-36,0-1 1,0 2 82,0 1 0,0 1-25,0-1 1,0 3 13,0 0 1,0 0-26,0-3 1,3 1-6,0-1 1,0 0-38,-3 0 0,1-4 61,2-2-121,-2-2 95,3-1-65,0-4 42,-3-1 1,3-8 1,-4-2 0,0-2-19,0-1 0,0 0 2,0 0 0,0-3-53,0 0 1,0-1 58,0 1 1,0 1-39,0-5 0,0 5 22,0-1 21,0-2 0,-3 4 17,0-2 4,0 2-20,3 1 14,0 4-38,0 1 5,0 4 0,0 4 0,0 2 1,0-1 48,0 1 1,0 0 2,0 3 0,0 1-22,0 2 0,0-2 2,0 2 1,1 1 21,2 0 0,-2 0 9,2-1 0,-2-1 5,-1 4 1,0-3-27,0 3 1,0-4 35,0 1 1,0 2-24,0 2 1,0-2 0,0 1 1,0-3-35,0 3 0,0-3-8,0 3 0,0-4 16,0 1 1,0-1 13,0-2 0,0 0-72,0 0 1,0 0 58,0 0 1,0-3-52,0 0 0,0 0 36,0 3 1,0 0 69,0 0 0,0 0-46,0 0 1,-1 1 3,-2 3 1,2-2-10,-2 4 0,1-4 7,-1 1 0,2 1-25,-2-1 1,-1 0 21,1-3 1,0 0-53,3 0 1,0-3 51,0 1-13,0-5-107,-4 6-231,3-7 157,-3 7 112,4-7-1,0 3-79,0-4 0,0-4 88,0-2 0,0-3 6,0-4 0,0 2 1,0-4 1,1 3 39,2-3 0,-1 3-38,4-3 0,-4 4 34,1-1 0,-1 2-8,1 1 21,-2-1 44,3 1 75,-4 4 0,0 5-61,0 6 0,0 6 16,0 4 1,-1 1-49,-2 1 0,2 1 11,-2 2 0,-1-2 77,1 2 0,-3-1-71,3-2 1,-4 4-2,1 2 1,1-1-44,-1 2 1,4-5-4,-1 1 0,-1-2-24,1-1 1,0-1-45,3-2-44,0-6-121,0-4 1,0-7 220,0-1 0,3-3-26,0-6 1,3-2 15,-3-4 1,3 0-23,-3 0 1,3 0 67,-3 0 0,3-2-76,-3-1 1,0 2 8,-3-2 0,3 2-24,0 1 1,0-2-4,-3-1 0,0 5 89,0-2 0,0 5-63,0-2 1,0 7 42,0-1 27,0 6 31,0-1 5,0 12 1,0-1 16,0 8 1,0-3 73,0 3 1,0 0-123,0 3 1,-3-3 59,0 1 0,0-2-46,3 1 0,-1 2 8,-2-2 1,2 1-24,-2-1 1,1 1 2,-1-4 1,2 4-38,-2-4 0,-1 3-9,1-3 1,-1 0-44,1-3 1,2 0 70,-2 0 0,2 0-113,1 0 61,-4 0 0,3 1-44,-2-1 11,2-4-9,1-1-580,0-4 778,0-4-171,0-1 0,0-4 114,0-1 1,0 4 29,0 0 19,0 4-82,0-6 13,0 7-41,0-3-9,0 4 0,0 4 50,0 2 1,0 2-31,0 1 0,0 4 26,0-1 0,-1 3-35,-2-3 1,2 1 0,-2-1 0,2-1-3,1 4 0,-4-3 6,1 3 1,0-3-2,3 0 0,-3 1-10,0-1 0,0 0-20,3-3 1,-1 0 19,-2 0 1,2 0-17,-2 0 16,2-4 0,1 3 1,0-3 1,-3 1-1,0 1-1,0-5 1,3 6 1,-1-4 0,-2 2 0,2 2 0,-2-2 0,2-1-130,1 1 21,0-4-22,0 6-19,0-7-253,0 3 320,-4-4 0,3-4-16,-2-2 0,2-2-52,1-1 1,-1-3 53,-2 0 0,2-6 77,-2 0 0,2-1-44,1-5 0,-1 0 6,-2-3 1,2-5 42,-2-1 1,2-3 14,1-4 0,0-4-15,0-4 1,0-1 9,0 4 0,3 7 80,0 1 0,0 8-125,-3 2 232,0 4-71,0 9 281,0 5-326,0 5 0,-3 8 103,0 2 0,-1 3-48,1 3 0,1 6-52,-4 6 0,4 3 58,-1 4 0,-1 5-33,1 6 0,-3 0-3,3 0 0,-1-4-1,1 1 0,1 2-9,-4-2 1,4-1-137,-1-4 1,0-7 78,0-6 0,2-6-387,-2-3 248,2-6 0,1-6 5,0-6 0,1-6 68,2-3 0,-2-3-12,2-3 1,0-2 20,0-5 1,-2 3-3,2-2 0,-2 3 0,-1-3 0,0-1-3,0 4 1,0-2-29,0-1 0,0 0 37,0-1 0,0 1 30,0 0 0,-1 5-30,-2 4 16,2 3 0,-3 16 16,4 9 1,0 8 6,0 12 0,0-1-74,0 4 0,-2 0-94,-1 0 1,2-2-199,-2-4 1,2-4 101,1-5 1,1-5 253,2-7 0,3-2 0,3-4 0</inkml:trace>
  <inkml:trace contextRef="#ctx0" brushRef="#br0" timeOffset="427">173 29 8203,'-1'19'-785,"-2"2"0,2-1 604,-2 5 0,2 2 181,1 3 0,0 1-40,0-1 0,0-1-58,0 1 98,4 2 0,-3-4 0,3 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22:56:27.717"/>
    </inkml:context>
    <inkml:brush xml:id="br0">
      <inkml:brushProperty name="width" value="0.08547" units="cm"/>
      <inkml:brushProperty name="height" value="0.08547" units="cm"/>
    </inkml:brush>
    <inkml:brush xml:id="br1">
      <inkml:brushProperty name="width" value="0.11396" units="cm"/>
      <inkml:brushProperty name="height" value="0.11396" units="cm"/>
    </inkml:brush>
  </inkml:definitions>
  <inkml:trace contextRef="#ctx0" brushRef="#br0">644 715 8304,'5'0'-2084,"0"0"1658,-2 0 492,-2 0-48,3 0 890,-4 0-858,0 4-13,0-3-30,0 7 1,0-6-3,0 4 0,0-3-8,0 3-18,4 0 24,-3 3 1,4 0-6,-2 0 1,-2-3-40,2 0 41,2 0 1,-3 3 27,4 0 1,-3-1-27,4-1 1,-4 1 20,3-2 0,-3 1-9,3-1 0,-4 2 1,1-2 0,1 2-8,-1 1 1,3-3 5,-3 0 1,4 0-12,-1 3 1,-1-1 6,1-2 0,-3 2-35,3-2 32,0 3 1,2 0-19,-2 0 0,1-3 23,-4 0-8,4 0 1,-3 3 9,2 0 0,2-3-7,-5 0-5,4 0 0,-5 2 2,4-2 3,-4 2 0,6-3 1,-2 4 0,-1-3 2,1 0 0,-3-3 7,3 4-50,-4-1 9,6 3 25,-3-4 1,1 2-11,0-4 1,-3 4 9,3-1-2,0 2 2,3 1 0,0 0 0,1 0 0,-1 0 0,-1-3 10,-2 0 1,2-4 52,-3 2 0,1-4-51,0 0 3,0 0 8,3 0-13,0 0-13,0 0 1,0-4 1,0 3-4,0-2-3,-4-2 1,2 3 20,-4-4 1,5 4-15,-2-1 0,-1-1 35,1 1 1,-3-3-28,3 3 0,-3-1 10,3 1 1,-1 1-13,1-4 1,2 3-1,-2-3 0,-1 3-4,1-3 0,-3 4-5,3-1 1,-3-1-9,3 1 1,-3-1 14,3 1 0,-3 1-8,3-4 31,-4 4-10,6-7 0,-4 4-14,3-4 1,-3 3 1,-4 0 0,3 3-3,0-3 1,1 3-2,-1-3 0,-2 3-7,2-3 1,-2 3 15,-1-3-16,4 4 0,-3-3 7,2 2-2,-2 2 19,3-7-8,-3 7 1,3-4 2,-4 2 1,1 2 16,2-2-21,-2-2 0,3 3 1,-4-4 0,3 3-11,0-3 0,0 3 10,-3-4 0,3 4-26,0-3 32,0 4-8,1-6 1,-3 6-5,2-4 1,1 3-1,-1-3-2,0 4 3,1-6 1,-3 6-12,2-4 15,2 4-16,-4-6 8,3 7-4,0-7 4,-3 7 0,3-7 1,-4 7 0,1-3 0,2 4-19,-2-4-24,4 3 0,-5-4-54,0 2 8,0 2 1,0-4-175,0 2 0,0 1 206,0-4 57,0 4 0,4-11 0,1 3 0</inkml:trace>
  <inkml:trace contextRef="#ctx0" brushRef="#br0" timeOffset="2955">1507 45 6973,'5'0'-1225,"-1"0"1225,-4 0 0,4 0 0,-3 0 0,3 0 0,-4-4 0,0 3 0,0-3 0,0 4 3,0-4 16,0 3 2,0-3 168,0 4-95,0-4 120,0 3-153,-4-3 210,3 4-145,-3 0 14,4-4 15,0 3 11,0-3-4,0 4-28,0-4-6,0 3 10,-4-3-68,3 4-26,-3 0 122,4 0-107,-4 0-14,3 0-6,-3 4 1,1 1-6,0 4 1,-1-3-29,1 0 1,2 0 27,-2 3 0,1 3-38,-1 1 1,1 0 43,-4-1 0,4-1 1,-1 4 0,0-3-16,0 3 1,2-1-3,-2 1 0,1 2-19,-1-5 0,2 4 24,-2-1 0,2-2-63,1-1 0,0 1 31,0-1 0,0 0-3,0-3 1,0 1-1,0-1 1,0 0-7,0 0 0,0 0 12,0 0 0,-3 0-4,0 0 1,0 0 17,3 0 0,0 1 7,0 2 0,-1-2 27,-2 2 1,2-1-38,-2-2 0,2 1 10,1 2 0,-1-2-10,-2 2 1,2-2 1,-2-1 1,2 0-13,1 0 0,-3 0 13,0 0 1,0 1-36,3-1 0,-3 1 26,0 2 1,-1-2-29,1 2 1,2 1 21,-2-1 1,-1 3-21,1-3 1,0 0 11,3-2 0,-3-1-2,0 0 0,-3 0 10,3 0 0,0 0-1,3 0 1,-3 0 1,0 0 1,0 0-5,3 0 1,-3-3 19,0 0-14,0 0 4,3 3-17,0 1 7,0-1 0,0-3-44,0 0 20,4-4 1,-3 3 19,2-2 0,-1-2-11,1 2 18,-2-2-12,3-1 0,-3 3 43,2 0-46,-2 0 7,3-3 30,-4 0-24,4 0 12,-3 0-13,3 0-19,-4 0 10,4 0-2,-3 0-16,3 0 21,-4 0-21,4 0 16,-3 0 33,3 0 103,-4 0-135,0-4 16,0 3-5,0-3-5,0 4 9,0-4-91,0 3 85,0-3-2522,0 4 2528,4 0 0,-3 0 0,3 0 0</inkml:trace>
  <inkml:trace contextRef="#ctx0" brushRef="#br1" timeOffset="5225">1370 835 9201,'5'0'-1849,"-1"0"1563,-4 0 367,4 0-16,-3 0 8,3 0-95,-4 0 90,0-4 119,0 3 0,0-5 181,0 3 5,0 2-6,0-7-185,0 3 1,0-4-44,0 0 1,0 3 38,0 0 1,0 0-53,0-3 1,0 0-108,0 0 1,0-1-4,0-2 1,0 2 8,0-2 0,1 1 27,2 2 1,-2-1-11,2-2 0,-2 2-18,-1-2 1,0 2 31,0 1 1,0-1-13,0-2 0,0 4 122,0-4-124,0 3 1,0-4 5,0 4 0,0 0-86,0 0 18,0 0 1,0 0 37,0 0 1,0 0 14,0 0 1,0 0-80,0 0 1,0 0 49,0 0 0,0-1-7,0 1 0,0 0 9,0 0 0,1 0 39,2 0 0,-2-1-3,2-2 0,-2 4-15,-1-4 0,1 4 0,2-4 1,-2 2 14,2 0 0,1 1-29,-1 0 1,1-3 26,-1 0 1,-2 0-36,2 3 1,1-3-13,-1 0 0,0 0-5,-3 3 1,3 0 31,0-1 0,0 4-58,-3 0 41,0 0 1,3-3 39,0 0 1,1 3-64,-4 0 9,0 4 0,3-6-11,0 2 1,1 1-6,-1-1 1,-1 3-25,4-3 1,-1 0 42,1-3 0,2 0-35,-2 0 37,2-1 1,0 1-13,-2 0 0,1 3-50,-4 0 85,0 4-102,1-2 108,-3 4-239,3 0 19,0-4 199,-3 3-25,3-3 45,0 4-313,-3 0 159,7 0 28,-7 0 0,4 0 96,-2 0 3,-2 0 1,5 1-270,-3 2 137,-2-2 5,3 3 176,0 0 0,-3-2 52,2 4 0,-1-4-5,1 1 15,-2 2 1,4-1-46,-2 2 1,-2 2 83,2-1 0,-2-2-48,-1 1 1,1-3 34,2 3-69,-2 0 0,3 3-32,-4 0 0,3-3 6,0 0 1,0 0 1,-3 3 0,0 0 136,0 0-168,4 0 1,-3 0-26,2 0 0,-2 1 66,-1-1 0,1 0-21,2 0 1,-2-3-33,2 0 1,-2 0 66,-1 3 0,0-3-178,0 0 1,3-3-304,0 3 46,0-4 207,-3 6 1,3-6-202,0 4 50,0-4 179,-3 6 1,3-6-35,0 4 0,0-3 112,-3 3 0,1-3 51,2 4 9,-2-1 1,3 3-4,-4 0 0,0-3 2,0 0 1,3 0-2,0 3 0,0-3 1,-3 0 1,0 0 0,0 3 0,0 0 0,0-3 0,0 0 0,0 0 0,0 3 0,0 1 0,0-4 0,0 0 0,0-3-16,0 3-2,0 0 16,0 3 1,0 0-1,0 0 1,0-3-6,0 0 0,0-3 0,0 3 1,0 0 0,0 0 1,0 0 1,0-3-62,0 3 51,0-4 8,0 6 0,3-6-79,0 4 67,1-4 0,-4 4-14,0-3 1,0-1 14,0 4 1,0-3 7,0 3 1,0-3-8,0 3 0,0-3-4,0 3 1,0-3 20,0 3 0,0-3 5,0 3 2,0 0 4,0 3 19,0 0-39,0 0 17,0 0-2,0 0 2,0 0-6,0 1-3,0-1 1,0 0 0,0-3 0,0 0 0,0-3 8,0 3 0,0-3 0,0 3 1,0-3 38,0 3-40,0-4 33,0 6 1,-2-4-23,-1 2-12,2 2 1,-3-6 4,4 4 3,0-4-12,0 6 1,0-6-3,0 4 0,0-3-25,0 3 28,0-4 0,0 4-5,0-3 7,0-2 0,0 4 4,0-2 12,-4-2 5,3 3-5,-3 0 4,4-3 9,0 7-25,0-7 1,-1 4-32,-2-2 29,2-2-5,-3 3-10,4 0 4,0-3 1,-1 4-11,-2-2 14,2-2 0,-3 4-6,4-2 6,0-2-1,0 3 1,0 0 0,-1-3 0,-2 2 0,2-2 0,-3 3-13,4-3 0,0 4 12,0-2-171,0-2 1,0 4-29,0-2-80,0-2 0,-1 4-111,-2-2-251,2-2 642,-3 3 0,4 0 0,0 2 0</inkml:trace>
  <inkml:trace contextRef="#ctx0" brushRef="#br0" timeOffset="9139">1380 888 8497,'5'0'-2189,"-1"0"2251,-4-4 1,1 3-46,2-2 110,-2 2-104,3 1 338,-4 0-353,0 4 63,0-3-141,0 3 79,0 0 0,0-3 28,0 7-6,0-7-28,0 7 1,0-6 5,0 4-2,0-4 1,0 3 18,0-2 6,0-2 11,0 7-12,4-7-17,-3 7 1,3-6-106,-4 5 81,0-5 1,0 3 196,0-2-181,4-2 0,-3 4 27,2-2-49,-2-2 1,-1 4 20,0-2-4,0-2 15,4 3 1,-3 0-16,3-3 5,-4 7 18,0-7 1,1 3-9,2-4-18,-2 4 8,3-3 1,-4 4 2,0-2-10,0-2 0,0 3 0,1-1 62,2 0-57,-2 0 0,3-2 82,-4 2-63,0-2 2,0 3-22,0 0-3,0-3 1,3 4 26,0-2-1,0-2 16,-3 3-26,0 0-23,0-3 16,0 3 1,1-1-34,2 0 23,-2 1 0,4-3-5,-5 2 6,0-2-4,0 3 11,0 0 1,1-3 0,2 2 0,-2-1 38,2 1 6,-2-2-52,-1 3 5,0 0-3,0-3 1,0 4 1,0-2-4,0-2 0,1 4 29,2-2-2,-2-2 29,3 3-40,-4 0-1,0-3 11,0 7-26,0-7-2,0 7-4,0-7 11,0 7 1,0-6-1,0 4-29,0-4 0,0 3 24,0-2-4,0-2 3,0 7 1,0-6-2,0 4 22,0-4-9,0 7 1,0-7 16,0 4 6,0-4-27,0 6 8,0-7-9,0 7 1,0-6 16,0 4-2,0-4 27,0 6 7,0-7-53,0 7 6,0-7 8,0 7 1,0-6-4,0 4-20,0-4 1,0 3 15,0-2-9,0-2-5,0 7 0,0-6-5,0 4-2,0-4 15,0 6-12,0-7 9,0 7 0,0-6-2,0 5 2,0-5 0,0 6 0,0-7 0,0 7 0,0-6 0,0 4 0,0-4 0,0 3 0,0-2 0,0-2-5,0 7 0,0-6-11,0 4 8,0-4 7,0 6 1,0-6 0,0 4 0,0-4 0,0 6 0,0-3 0,0 1 0,0 0 0,0-3 0,0 3 0,-3-3 0,0 3 0,0-3 0,3 4 0,0-4-3,0 3 1,0-3-4,0 3 6,0-4 0,-1 5-1,-2-4 1,2 4-1,-3-2-16,4 4 0,0 0-3,0 0 3,0 0 7,0 0 1,-2-1 7,-1-2-12,2 2 28,-3-3-19,4 5 1,0-4 21,0 0-18,0-4 5,0 6 1,0-6-9,0 4 1,0-3-1,0 3 0,0-3-25,0 3 1,0-3-4,0 3 0,0-3 24,0 3 1,0-3-9,0 3 1,0-3-19,0 3 0,0-3 17,0 3 0,0-3 21,0 3 0,0-3-4,0 3 1,0-3 7,0 3 8,-4 1 1,3 2 5,-2 0 0,2-3-5,1 0-15,0 0 0,-3 3 2,0 0 0,0-3-2,3 0 0,0-3-2,0 3-1,0 0-1,-4 3 0,3 0 0,-2 0 1,2-3-2,1 0 1,0-3 2,0 4 0,0-1 0,-1 2 0,-2-2 0,2 2 0,-2-2 0,2-1 0,1 1 0,0 0 0,0 3 0,0 0 0,0-3 0,0 0 0,0-3 0,0 3 0,0 0 0,0 3 0,0-3 0,0 0 0,-1-3 0,-2 4 0,2-1 0,-2 3 0,2-3 0,1 0 0,0 0 0,0 3 0,0 0 0,0 0 0,0 0 0,-1-3 0,-2 0 0,2 0 0,-2 3 0,2 0 0,1 0 0,0 1 0,0-1 0,-1 0 0,-2 0 0,2 0 0,-2 0 0,2 0 0,1 0 0,0 0 0,0 0 0,0-3 0,0 0 0,-1 0 0,-2 3 0,2 0 0,-2 1 0,2 0 0,1 2 0,-1-2 0,-2 2 0,2 2 0,-2 1 0,-1-1 0,1 1 0,0-3 0,3 4 0,-3-4 0,0 3 0,0-4 73,3 1 0,-3-2-38,0-1-28,0 0-29,3 0 34,0 0 2,0 0-40,0 0 31,0 1 0,0-4-7,0 0 0,0-3-4,0 3 1,0-3-1,0 3 6,0 0 0,0 0-5,0 0 1,0-3 3,0 3 1,0 0 0,0 3 0,0 0 0,0-3-31,0 0 28,4 0-16,-3 3 1,3 0 5,-4 1 0,0-4-14,0 0 17,0 0 1,0 3-15,0 0 33,0 0 0,0 0-18,0 0 1,0 0-6,0 0 24,0 0 1,0 0 1,0 0 1,0 0-38,0 1 0,0 0-1,0 2 0,0-1 23,0 4 0,-3-3-4,0 3 1,0-3 38,3 3 1,0-4-41,0 1 0,-1-1 30,-2-2-19,2 0 5,-3 0-2,4 0 17,0-4 1,0-1-20,4-4-59,-3 4 52,3-3 1,-1 4 1,0-2 0,1-2 40,-1 2-18,-2 2 1,4-3-20,-2 4 1,-2-3 4,2 3 34,2-4 1,-3 5-32,4-4 1,-3 3-9,3-3 1,-3 3-3,3-3 1,-3 4-2,3-4 0,-4 1-4,1-1-6,2-2 6,0 7 0,4-7 1,-3 3-9,0-4 11,-4 4 2,6-3 0,-2 3-3,3-4 3,0 0-1,0 0 1,0-4 1,0 3-2,0-3-2,0 4 0,-1-1-2,-2-2-2,2 2 1,-3-3 0,4 0-1,0 3 18,0-7-5,1 3 1,-2-2 34,-2 1-37,2 0 55,-3-3 0,4 0-50,0 0 1,-3 0 25,0 0 0,-1 0-27,1 0 0,2 0 2,-2 0 0,1-1-11,-1-2 0,2 1-8,-2-1 0,-1 2-14,1 1 1,-1 0 28,2 0 1,-2-3-25,-2 0 0,1 0 17,2 3 0,-1-1-57,-2-2 1,-1 1 53,4-1 0,-4-1-31,1 1 0,-2-1 20,-1 1 1,3 2-3,0-2 0,0 2 10,-3 1 0,0 0 3,0 0 1,0-1 13,0 1 1,0 0-16,0 0 0,0 0 16,0 0 1,-3-3-7,0 0 1,0 0-3,3 3 0,0-3-3,0 0 1,-3-2 0,0 2 0,0 2 1,3-2 0,0 2-2,0 1 0,-1 0 25,-2 0 0,2 0-13,-2 0 1,2 0 1,1 0 0,0 0 30,0-1 0,0 1 7,0 0 0,0-3-32,0 0 0,0-3 3,0 3 1,-1-1 11,-2 1 1,2-1-2,-2-3 1,2 2-45,1 2 1,0 2 38,0-2 0,0-2-35,0-1 1,0 2 21,0 1 1,0-1 2,0 0 1,-3 1 7,0 3 1,0-3 1,3 0 0,0-1-10,0 1 0,0 1 2,0-4 0,0 4-24,0-1 1,0-3 25,0 0 0,0 1 12,0-1 1,0 3-35,0-3 0,0 3-2,0-3 0,0 4 10,0-2 1,0 0-2,0 1 0,0 0 7,0 3 1,-3 0-3,0 0 1,0-3 30,3 0 1,-4 0-32,1 3 0,0 0-19,3-1 1,0 1 6,0 0 0,0 0-1,0 0 1,-1-2-3,-2 2 1,2-2-4,-2 5 1,2-2 12,1-1 1,0 0-3,0 0 0,0 0 16,0-1 0,0 4-18,0 0 1,-3 0 4,0-3 0,0 0 10,3 0-8,0 0 0,0 0-11,0 0 1,-1 1-1,-2 2 0,2-2-19,-2 2 23,2-2 1,1-1-11,0-1 7,0 1 0,0 0-8,0 0 6,0 0 1,0 0 0,0 0 0,0 0-4,0 0 1,0 3-2,0 0 1,-1 0 4,-2-3 0,2 0 1,-3 0-1,4-1 0,0 4-2,0 0 3,-4 0 0,3-3-6,-2 0 0,2 3-7,1 0 12,0 0 0,-1-2 0,-2 2 0,2-2-7,-2 2-1,2-2 0,1-1 1,0 0 2,0 0 1,-3 2 17,0 1 0,0 3-5,3-3 1,0 3 12,0-3-16,0 0-3,0-3 0,0 0-20,0 0 0,0 3 19,0 0 1,0 3 32,0-3-14,0 0 2,0-3-20,0 0 0,0 3 2,0 0 0,0 3-2,0-4 1,0 4-1,0-3 1,0 3 54,0-3-42,0 4 116,0-6-72,0 3-24,0-4 0,0 3-20,0 0 0,0 3 1,0-3 1,0 3-12,0-3-5,0 0 0,0-3-12,0 0 1,0 3 22,0 0 1,3 0-27,0-3 1,0-1 9,-3 1 0,1 0-3,2 0 9,-2 0 1,3 0-293,-4 0 127,0 0-342,4 0-110,-3 0 617,3 0 0,-4 0 0,0 0 0</inkml:trace>
  <inkml:trace contextRef="#ctx0" brushRef="#br0" timeOffset="11998">924 1152 6183,'0'5'-84,"0"-1"126,0-4-10,0 4 0,0-3-14,0 3 515,0-4-483,0 4-4,0-3-14,0 7 1,0-6-22,0 4 0,0 0 0,0 4-15,0-1 1,0 0-5,0 0 0,0 0-85,0 0 0,0 3 97,0 0 1,0 0-11,0-3 1,1 3-62,2 0 0,-2 1-129,2-4 1,-2 0 195,-1 0 0,4 4 0,1 1 0</inkml:trace>
  <inkml:trace contextRef="#ctx0" brushRef="#br0" timeOffset="12673">1170 1170 6700,'0'-5'251,"0"1"-275,0 4 107,-4 0-19,3 0-13,-3 0 81,4 0-83,0 4-73,0 1 50,0 4 1,0 0-69,0 0 71,0 5 0,0 0-41,0 4 0,0 1-8,0 2 1,0-2-158,0 2 1,0 2 108,0-2 1,0 0-228,0-3 1,0-3 95,0 0 0,0-4 199,0 1 0,0-5 0,0-3 0</inkml:trace>
  <inkml:trace contextRef="#ctx0" brushRef="#br0" timeOffset="13539">917 1397 6381,'0'5'144,"0"-1"-58,0-4-44,-4 4 25,3-3 1,-6 4-15,4-2 0,-1-1-24,1 4 0,1-4 2,-4 1 0,3 1-22,-3-1 1,3 3-7,-3-3 0,3 3-40,-3-3 1,1 5-8,-1-2 1,-2 1 16,2-1 1,-1 3-17,0 0 0,-2 0-146,0 3 0,0 1 107,-3-1 0,1 0-49,-1-3 0,1-1 131,-4-2 0,0 3 0,-3-4 0</inkml:trace>
  <inkml:trace contextRef="#ctx0" brushRef="#br0" timeOffset="14544">1187 1488 6867,'0'5'-758,"0"-1"1001,0-4-137,4 0-55,-3 0-36,3 0 44,-4 0-55,4 0 2,-3 0 1,5 0 4,-3 0 6,-2 0 0,6 1 9,-4 2 70,4-2-82,-2 7 1,4-4-16,0 2 1,-1 2 21,-2-2 1,2 2-43,-2 1 1,2 0-5,1 0 0,0 0-6,0 1 1,0 2-31,1 0 1,-4 0-321,0-3 381,0 0 0,-1 4 0,-1 1 0</inkml:trace>
  <inkml:trace contextRef="#ctx0" brushRef="#br0" timeOffset="18878">308 1686 5758,'5'0'77,"0"0"852,-5 0-875,-5 0-32,4 0 0,-4 0-30,2 0 1,2 0 1,-4 0-4,2 0 1,2 0 1,-4 0-42,2 0 52,2 0-1,-7 0 1,6 3-5,-4 0 1,3 1 1,-3-1 0,3-1 7,-3 4 0,4-3 0,-1 4 0,-1-4-9,1 3 1,-3-3 5,3 3 1,-3 0-8,3 3 1,-3-3 12,3 0 1,-3 0 8,3 3 1,-1 0-9,1 0 0,1-1 2,-5-2 1,4 2-12,-3-2 1,4 2 6,-1 2 0,-1-1-17,1 0 1,-1 0 15,1 0 1,1-1 8,-4-2 1,4 2-13,-1-2 0,1-1-1,-1 1 0,2 0 1,-2 3 0,1-3 1,-1 0 0,2-3 41,-2 3-37,2 0 0,-2 4-10,0-1 0,0-3 15,3 0 1,-4 0-25,3 3 1,-3 0-6,4 0 1,-3-3 12,0 0 0,0 0-2,3 3 1,-3 0 2,0 0 1,-1 0 0,1 0 0,2 1 0,-2-1 0,1 0 0,-1 0 0,2 0 0,-2 0 0,1 0 0,-1 0 0,2 0 0,-2 0 0,2 0 0,1 0 0,-4-3 0,1 0 0,0 0 0,3 4 0,-1-1 0,-2 0 0,2-3 0,-2 0 0,2 0-1,1 3 0,0 0 0,0 0 1,0 0 0,0-3-26,0 0 18,0 0 2,0 3 1,0 0 7,0 0 0,-1 1-5,-2-1 0,2-3 6,-2 0 0,2 0-6,1 3 1,-1 0 3,-2 0 0,2 0 0,-2 0 0,2 1 1,1 2 0,-3-2 19,0 2 0,0 0 2,3 0 0,-3-2-21,0 2 1,0 1-1,3-1 0,0 1-8,0-1 1,-3-1 8,0 4 0,0-3-2,3 4 1,0-4-4,0 3 1,0-3-4,0 3 1,0-1-1,0 1 0,0-1 5,0-2 0,0-1 0,0 1 0,0-2 0,0-1 0,0 3 0,0 0 0,0 3 0,0-3 0,3 4 17,0-1 1,0 2-17,-3-2 0,0 2 1,0-2 0,0 1 6,0-1 0,1 1 0,2-4 1,-2 2-10,2-2 0,-2-2 3,-1 2 0,3-1-7,0 1 0,0-2 7,-3 2 1,3 2-8,0 1 0,3-1 4,-3 2 1,1-2-1,-1 1 0,-2 2 0,2-2 1,1-2 0,-1-1 0,1 1-8,-4-1 1,1 1 6,2-4 0,-2 0-33,2 0 0,-2 3-1,-1 0 0,1 0-4,2-3 0,-2 1-27,2 2 1,-1-1-11,1 5 0,-2-5 4,2 1 0,-1-2-77,1-1 149,-2 0 0,7 0 0,-3 0 0</inkml:trace>
  <inkml:trace contextRef="#ctx0" brushRef="#br0" timeOffset="21322">1724 1759 5740,'5'0'536,"-1"0"90,-4 0-610,4 4 61,-3-3 6,3 3-11,-4-4-8,0 0 40,0 4-33,4-3-82,-3 3 1,4-1 83,-2 0-112,-2 4 1,6-5 60,-4 4 1,3-3-32,-3 3 0,3-3-2,-3 3 0,1-1-4,-1 1 1,-1 1 29,4-4 1,-3 5-15,3-2 0,-3-1 1,3 1 0,-3-1 2,3 1 1,-3 2 46,3-2-31,-4 2 0,6 1 3,-5 0 1,3-3 0,-3 0 1,1 0 1,-1 3 1,-2-3-2,2 0 0,1 0-1,-1 4 1,0-4 2,-3 0 1,3 0-6,0 3 1,1-3-19,-1 0 5,-2 0 0,4 3 11,-2 0-15,-2 0 1,4 0-3,-2 0 0,-2-3-8,2 0 0,-1-1-7,1 1 1,-2 2-3,2-1 0,-1 1 14,1 1 1,-2 0-10,2 0 0,-1-3 7,1 0 1,-2 0-3,2 3 1,-2 3 4,-1 0 0,0 0 0,0-3 0,0 1-3,0 3 0,0 0 2,0 2 0,0-1 17,0-2 0,0-1-16,0 4 1,0-1 0,0 1 0,0 0-3,0-3 1,0-1 0,0 4 0,0-4 15,0 1 1,1 1 1,2-1 0,-2 0-17,2-3 1,-2 0 2,-1 1 1,0 2-8,0 0 1,0 0 9,0-3 1,3 3-15,0 0 0,0 0 12,-3-3 0,0 3-12,0 0 0,0 4 7,0-4 1,0 4-2,0-1 0,0-1 1,0 1 0,0 0 0,0 3 1,0 1 14,0-1 1,0 1-14,0 2 1,0-2 0,0 2 1,-1-2 19,-2 0 1,2 2 3,-2 0 0,2 3-22,1-3 0,0 1 2,0 0 0,-1-2-9,-2 4 0,2-4 11,-2 1 1,2-2-11,1 0 0,0-3 9,0 2 0,0-3-20,0 3 1,0 0 12,0-3 0,0 4-7,0 2 1,0-2 5,0 2 0,0-2 0,0-1 0,0 1 0,0 3 0,0-4 1,0 0 0,0-1 0,0-5 0,0 1 0,0-1 0,0-2 0,0 2 0,0-4 0,0-2 0,0 0 0,0 3 0,0 0 0,0 0 0,0 0 0,0-4 0,0-1-599,0-4 97,0-4 299,0-1 0,0-4 203,0 0 0,0 0 0,0 0 0</inkml:trace>
  <inkml:trace contextRef="#ctx0" brushRef="#br0" timeOffset="22076">1752 1803 8382,'5'0'-2368,"-1"0"2732,-4 0-213,4 0-69,-3 0-66,3 0 513,-4 0-473,0-4 0,-1 3-149,-2-2 137,2-2 0,-4 1-110,2-2 0,1 1 2,-4 2 0,3-1-133,-3-2 1,3-2 196,-3 2 0,-4-2 0,-5-1 0</inkml:trace>
  <inkml:trace contextRef="#ctx0" brushRef="#br0" timeOffset="23415">1416 1695 8495,'5'0'-1649,"0"0"1244,-2 0 214,-2 0 272,3 4-40,-4-3-26,0 3 0,1-4 51,2 0-114,-2 4 107,3-3-23,-4 4 676,0-5-640,-4 0-32,3 0 1,-4-4 70,2 1-28,2-4-63,-7 2 1,6-3 50,-4 2-18,4-2 1,-5 6-8,4-4 1,-1 3-45,1-3 0,1 3 34,-4-3-5,4 4-53,-6-6-18,3 3 2,-4-4 1,1 0 44,2 0 1,-1 3-55,4 0 45,-5 0 1,3-4 57,-4 1 1,3 3-11,0 0 1,0 1 8,-3-1 0,3-1 99,0 4-63,0-4 1,-3 3-50,0-2 0,3 1 54,0 2-187,4 2 137,-6-3 1,6 1-124,-4 0 55,4 0-8,-2 3 24,4 0 1,-1-3 0,-2 0-20,2 0 26,-3 3 0,0-1 46,1-2-42,0 2 1,2-3 5,-2 4-1,2 0-4,-7 0 1,6-1 14,-4-2 0,3 2 2,-3-2 0,3 2 58,-3 1 0,3 0-65,-3 0 0,3-1 86,-3-2-75,4 2 0,-3-3-28,2 4 59,2 0-306,-3 0 136,0 0-32,3 0 90,-3 0 373,4 0-427,4 0 90,-3 0-8,3 0 365,-4 0-333,-4 0-5,3 0 1,-7 0-5,2 0 1,-2 0 3,-1 0 1,-4 0 8,1 0 0,-4 0-8,1 0 0,-5 0-3,-1 0 0,0 3 15,3 0 1,-1 1 0,1-1 1,1-1 2,2 4 0,-1-3 24,4 3-48,0-4 0,6 3 1,0-2-5,4-2-75,-2 3-20,4-4-43,0 0-35,4 0 75,-3 0 0,4 0-110,-2 0-10,-2 0 0,4 0-48,-2 0-148,-2 0 158,7 0 266,-3 0 0,4-4 0,0-1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1:04:08.594"/>
    </inkml:context>
    <inkml:brush xml:id="br0">
      <inkml:brushProperty name="width" value="0.11396" units="cm"/>
      <inkml:brushProperty name="height" value="0.11396" units="cm"/>
    </inkml:brush>
  </inkml:definitions>
  <inkml:trace contextRef="#ctx0" brushRef="#br0">36 96 19405,'-7'0'-7079,"2"0"4367,0 0 1630,3 0 537,-3 0 184,5 0 105,-5 0 65,3 0-1071,-3 0 1830,5 0-618,0-5 103,0 4-120,0-5 73,0 6 39,0 6 21,0-5-18,0 10 4,0-5-73,0 6 55,0 0-66,0 0 43,5 1 1,-3-1 14,2 0 0,-3-4-14,-1 0 1,1-4 26,3 4-10,-2 0 0,3 4 3,-5 0 0,4-4 8,0 0 1,0 0-19,-4 4 1,1-2-41,3-2 0,-3 3 38,3-3 1,-1 4-28,1 0 0,-3-1 1,3 1 0,2 0-3,-2 0 1,4 1-10,-5 3 1,7-2 19,-6 2 0,4-3 1,-4-1 1,4 0-6,-4 1 0,4-1 17,-4 0 1,3 0-13,-3 0 0,6 0-4,-2-1 0,-2 1 0,2 0 0,-4 2 0,4 1 0,-5-1-15,1 2 1,1 2-4,-1-2 1,4 0 0,-4-4 0,1 0 11,-1 0 1,-1 0 1,5 0 1,-4-1-4,4 1 0,-4 0 19,5 0-11,-6 0 1,6 1-5,-5-1 0,5 0 0,-1 0 1,-1-1 3,1-3 2,0 2 0,4-4-6,0 2 0,1 1 0,3-5 0,-3 0-34,3-4 1,1 4-4,0 0 0,3 0 39,-4-4 0,4 0-4,-4 0 1,4 0 12,-4 0 0,3 0-20,-3 0 0,3-4 25,-3 0 0,-2-1-22,6 1 0,-5 1 25,1-5 1,1 4-14,-1-4 0,5 1 6,-1-1 1,0-2-8,0 2 0,-4-3-2,3-1 0,-3 0 0,4-1 0,-4 1 0,4 0 1,-4-1 0,5-3 0,-5 2 0,4-6 0,-6 4 32,2-4 1,-2 4-30,-2-5 1,3 1 15,1-4 1,0 4 9,-4 0 0,-4 2 5,1-2 0,-2-3 2,1 2 1,1 4 4,-5 1 1,4-2 17,-4-2 1,5 1-21,-1-1 0,-1 4 3,1-4 1,-1 5-6,1-7 1,1 3 12,-5-5 1,4 4-41,-4 0 0,1 4-4,-1-4 0,-3 2-12,3-4 0,2 4-6,-2 2 1,1 1-33,-1-5 0,-3 6 51,3-2 1,-3 3-171,-1 1 1,4 4 11,0 0-286,2 5 437,-6-2 0,0 5 0,0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1:04:08.595"/>
    </inkml:context>
    <inkml:brush xml:id="br0">
      <inkml:brushProperty name="width" value="0.08547" units="cm"/>
      <inkml:brushProperty name="height" value="0.08547" units="cm"/>
    </inkml:brush>
  </inkml:definitions>
  <inkml:trace contextRef="#ctx0" brushRef="#br0">193 120 5752,'7'0'68,"-2"0"249,-5 0-276,0-5 28,0 4-9,0-5-2,0 6 64,0-5-69,0 4 47,0-5-25,0 6-55,0-5 1,-1 4 52,-3-3-112,2 2 27,-3 2-15,0 0 16,3 0-19,-8 0 21,3 0 1,-2 0 9,1 0 0,4 0 5,-4 0 1,4 0-7,-4 0 0,4 4 2,-4 0 15,0 6-8,-4-4 1,0 6 4,1 1 0,3-2 1,0-3 0,4 3-8,-4-3 1,4 2-1,-4 2 1,4 0-1,-4 0 1,5 0 1,-1 0 0,3 0 1,1 0 0,0 0-20,0 0 0,0 1-4,0-1 1,0 0-1,0 0 15,0-1 0,4 1-5,0 0 0,1 0 4,-1 0 0,-1-4-1,5 0 0,-4-1 1,4 1 0,0 1 0,4-5 0,-5 4 0,1-4 0,0 4 0,4-4 0,0 1 0,0-5 0,0 0 0,0 0 0,1 0 0,-1 0 0,0 0 0,0 0 0,0 0 0,0 0 0,0-7 0,0-1 0,4 2 0,0-2 0,-1 1 0,-3-1 0,0-2 0,2 2 0,-3-3 105,1-1-101,0 0 0,0 0 71,0 0 0,-4 1-36,0-1 0,-4 0 4,4 0 1,-4-1 27,4 1 0,-5 4 8,1 0 1,-3 0-33,-1-4 0,1 0 2,3 0 0,-3 0-26,3 0 0,-2 4-12,-2 0 1,0 0-20,0-4 1,-4 4 38,0 0 1,-1 2-35,1-3 0,-2-2 17,-2 3 1,-1 1-1,5-1 0,-5 2-14,1-2 0,1-1 4,-1 5-8,0-6 0,-4 5-4,0-3 1,5 1-31,-3 3 43,2 3 0,-4-8-18,0 5 1,4 0 3,1 4 5,-1 0 0,-4-4-19,0 0 1,0 0-3,0 4 1,1 1-9,3 3 1,-2-2 22,2 2 0,-3 2 15,-1 2 1,-1-1-7,1 1 0,1-4 2,4 4 1,-4-2-8,3 2 1,-3 3 3,-1-3 1,5 2 1,-1 2 1,0 0 3,-4 1 1,1-1-1,3 0 1,-1 0-7,5 0 1,-1 0 2,1 0 1,2 0-5,-2 0-4,3 0 0,1 0-19,0 0 0,4 0-3,0 0 1,5-5 2,-1 3 0,-1-4-8,1 2 0,0 3-8,4-3 0,-4-2 23,0 2 0,-2-4 28,2 4 0,3-5-31,-3 1 0,2 1 33,2-1-63,0 0 28,5-4 1,-2 0 13,1 0 0,-3 0-14,-1 0 26,5 0 1,-4-1-18,3-3 0,-2-1 32,-2-3 1,-1-3-30,1 3 1,-4 2 118,0-2 0,-5 0-30,1-4 1,3 0 14,-4-1 1,1 5-33,-4 0 0,0 0 15,0-4 1,0 0-100,0 0 1,0-4 65,0 0 1,-5 0-43,-4 4 0,2-4 36,-1 0 0,4-1-117,-4 5 0,0 0 92,-3 0 1,0 1-53,3-1 1,-3 5 23,3 3 7,-2 3 0,-6 1-9,0 0 1,0 1-1,4 3 0,0 7 7,-1 4 1,1 3 5,0-2 0,-4 1 11,0 4 0,0 2-5,5-4 0,3 0 0,0 1 1,4 0-1,-4 4 1,5-3 2,-1 4 0,-1-8-8,1 7 1,0-3-1,4 3 0,4-4-37,0 0 0,5-6 37,-1 4 1,3-5-86,1-1 1,1-4 51,3 0 1,-2-6-7,6 2 1,-4-2 18,5-2 1,-1-6-3,4-2 0,0-2 22,0-2 1,-2-4-25,-2-1 1,1-4 35,-4 1 0,-1 1 3,-4-1 0,-5 2 27,-3-2 1,1-3 7,-1 2 1,0 0 8,-4 1 0,-1-1-2,-3 5 1,-1-4 18,-3 4 1,-4 0-1,0 4 0,0 4 1,-5 0 0,3 6-60,2-2 1,-3 2 28,-1 2 0,0 0-47,4 0 0,-4 4 41,0 0 1,0 6-1,4-2 0,0 2-94,-1 2 1,1 0-12,0 0 1,0 1 45,0 3 1,6-3 21,2 3 1,-2 2-4,2-3 0,0 3-25,4-6 0,2 0-2,2-1 0,-2 1-10,6 0 1,2-4-7,6 0 1,-3-5-6,3 1 1,2-3-10,-2-1 0,5 0 35,-1 0 1,-3-5-12,-1-3 0,-1-1 60,1 1 1,-4-7 3,0 3 1,-2-2 9,-6 2 0,3 0-25,-3-1 0,-3-3 10,3 0 1,-3 0-4,-1 4 0,-4 0 0,1 0 0,-8 0 113,3 0 0,-3 4-102,-1 0 0,1 6-1,-1-2 0,-2 2-27,-2 2 1,3 2-3,-3 2 1,-1 2-1,1 6 1,0 0-3,3 0 1,5 1 10,0 3 1,1-3-5,0 3 1,1-2-23,6-2 1,0 2-12,0 2-58,0-3 0,2 4 82,2-5 1,2-4-7,6 0 0,0-5-51,1 1 0,-1-3-8,0-1 0,4 0 29,0 0 1,1-5 1,-1-3 0,-3 1 11,3-1 1,-3-1-2,-1-7 0,-1 3 108,-3-3 0,-1 2-96,-7 2 1,0 0 137,0 0 1,0 0-26,0 0 1,-3 1-28,-1 3 1,-3-1-25,-5 5 0,0-4 6,1 4 1,-1 0-6,0 4 1,-2 4 3,-1 0 1,0 7 34,-5 1 0,5 0-46,0 3 1,0 4 10,3 1 1,1-2-86,4 4 0,1-8-6,6 2 1,0-3 10,0-1 0,2 0-154,2 0 1,2-5 77,6-3 1,4-3 68,1-1 0,3 0-90,-4 0 0,4-1 57,-4-3 1,0-3 66,-4-5 1,0 0 7,-1 0 1,0 0 15,-3 1 1,1-5 11,-5 0 0,2-1 22,-6 5 0,0-2 42,0-2 0,0 7-91,0-3 1,-7 4 60,-1 0 1,1-1-25,-1 5 0,0 0 5,-3 4 0,-1 1-27,0 3 1,0 4 3,0 8 0,0-2-22,0 1 0,4-1-6,0-2 1,5 0-108,-1 1 1,3-1 72,1 0 0,1-4-44,3 0 0,3-6 60,5 2 0,0-3-75,0-1 1,0-1 71,0-3 1,0 2-5,0-6 0,-1 0 24,1-4 0,-1 0 19,-3-1 0,3 1 137,-8 0 0,1-4-88,-4 0 1,0 0 47,0 4 0,-5 1-87,-4 3 1,-2-1 0,-1 5 1,-1 0 22,-3 4 0,3 0-242,-3 0 0,1 6 3,0 2 0,3 2-360,0 2 550,0 0 0,10 5 0,-3 2 0</inkml:trace>
  <inkml:trace contextRef="#ctx0" brushRef="#br0" timeOffset="1">263 229 6373,'-6'1'298,"2"3"-32,2-2-222,2 3 1,-4-4 59,0 3 69,0-3-144,4 10 0,0-8-169,0 5 1,0-4 109,0 4-33,0-6 27,6 9-19,-5-3 68,10-2-13,-10 5 1,6-10 253,-3 3-220,-3-2 41,4-2 178,-5 0-157,0-6 0,0 4 111,0-6-11,0 5-138,-5-2 0,-2 5-98,-5 0 1,4 1 99,1 3 1,3-1-320,-4 5 0,5-4 14,-1 4 0,3-4-92,1 4 337,0-6 0,5 9 0,2-5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1:04:08.597"/>
    </inkml:context>
    <inkml:brush xml:id="br0">
      <inkml:brushProperty name="width" value="0.08547" units="cm"/>
      <inkml:brushProperty name="height" value="0.08547" units="cm"/>
    </inkml:brush>
  </inkml:definitions>
  <inkml:trace contextRef="#ctx0" brushRef="#br0">49 36 5747,'-7'0'0,"2"0"0,5 0 0,-6 0 0,5 0 0,-4 0 0,5 0 0,-5 0 0,3 5 5,-3-4 0,5 5 99,0-6-98,-5 0 10,3 0-15,-3 0-43,5 0 43,5 0-1,-3 0 1,3 0-1,-5 0 0,0-6 15,0 5 0,0-4 85,0 5-34,0-6-13,0 5 8,0-4 21,0 5 0,0-5 30,0 3 4,0-3-124,0 5 9,0-5-10,0 3 50,0-3 289,0 5-218,-5 5 1,3 2-76,-2 5 0,3 1-66,1 3 0,0 4 34,0 4 0,0 0-92,0-1 1,0 1 115,0 0 1,0-1-132,0-3 0,0-1-36,0-3-23,5-2-30,-3 3 191,3-5 0,0-6 0,2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1:04:08.598"/>
    </inkml:context>
    <inkml:brush xml:id="br0">
      <inkml:brushProperty name="width" value="0.08547" units="cm"/>
      <inkml:brushProperty name="height" value="0.08547" units="cm"/>
    </inkml:brush>
  </inkml:definitions>
  <inkml:trace contextRef="#ctx0" brushRef="#br0">723 49 5921,'0'-7'280,"0"2"-151,0 5-36,-6 0-25,4 0-36,-3 0 0,4 0-5,-3 0 0,3 1 41,-3 3-44,-3 3 0,2 5 6,-3 0 0,-3 0-2,3 1 1,2-1-2,-2 0 0,1 1-15,-1 3 1,-3-1 14,3 4 0,-2 0-4,-2 1 0,0 2 2,0 0 1,0-4 1,-1 2 0,1-1-50,0 0 1,1 0 40,4-3 1,-4-2-12,3 6 0,-1-4-11,1 5 1,-2-6-1,6 1 0,-3-2-1,3 2 1,-6-2-5,2 1 1,2 3-18,-2-2 0,4 0-8,-4-3 0,1-1 14,-2 0 1,-2 0 12,3-1 0,-2 1-25,-2 0 1,-1 0 9,-3 0 0,1 4-3,-5 0 0,4 4 23,-4-4 0,6 1 3,-3-5 1,3 0 14,3 0 1,-1-2-27,0-2 0,4 3-39,0-3 40,0 2 1,-4 1 30,0-3-24,5 3 1,-2-9 0,5 6 1,-1-4-25,1 4 1,2-4 0,-1 4 0,1-4-153,2 5 0,0-5 177,0 4 0,0 0 0,0 4 0</inkml:trace>
  <inkml:trace contextRef="#ctx0" brushRef="#br0" timeOffset="1">747 73 6282,'0'-7'116,"0"2"94,0 5-90,6 0-56,-5 5-116,4 2 82,1-1 1,-4 5-76,6-2 71,-5 2 1,7 2-29,-2 3 1,2-3-6,-2 3 1,2 1 29,-2-1 0,3 5-6,1-1 1,0-1-7,-1 2 1,7-2-2,-2 1 1,-2 1-32,-6-5 0,3 4 35,-3-5 0,2 3 0,2-2 0,0-2 3,0 2 0,1-3-2,3-1 1,-1 4-77,6 0 0,-2 0 42,0-4 0,4 0 19,-3 0 1,2 1-1,2 3 1,-5-4 26,-3 4 0,3-10-21,1 6 0,2-3 2,-3 3 1,4 0-64,-3 0 1,-2 0-5,2 0 0,0 0-18,0 0 1,-3-4 61,-5 0 1,0 0 1,0 5 1,0-1-14,0 0 1,-6 4-44,-2 0 0,2 1-11,-2-1 0,0-3-230,-4 3 310,0 3 0,-6-6 0,0 5 0</inkml:trace>
  <inkml:trace contextRef="#ctx0" brushRef="#br0" timeOffset="2">927 2031 5908,'7'0'-35,"-2"0"214,-5 0-76,6-5-11,-5 3 10,4-3-80,-5 5-37,0 0 1,4-1 20,0-3 12,0 3 0,-4-5 3,6 6-34,-5 0 19,9 0 1,-7-4-24,5 0 19,-5 0 0,7 4-1,-2 0 0,-1-1 5,1-3 1,-4 3 0,4-3 1,-4 2 6,4 2 0,1-4-8,3 0-8,0 0 1,0 1 6,0-1 1,0 0-11,0 4 0,-5 0 6,1 0 1,0-2-2,4-2 1,-4 3-1,0-3-1,0 3 0,4 1 1,0 0 0,-4 0 0,1 0 7,-1 0 1,4 0-8,0 0 1,-4 0-1,0 0 0,0 0 1,4 0-1,0 0 0,-4 0 0,0 0 0,-4 0 0,4 0-25,-6 0 24,9 0 0,-9 0-282,6 0 16,-5 0 267,8 0 0,-5 0 0,8 0 0</inkml:trace>
  <inkml:trace contextRef="#ctx0" brushRef="#br0" timeOffset="3">314 2056 5758,'-7'0'0,"2"0"0,5 6 0,0 0 0</inkml:trace>
  <inkml:trace contextRef="#ctx0" brushRef="#br0" timeOffset="4">325 2056 6024,'6'0'436,"0"0"-10,-6 0-349,-6 0 0,4 0-29,-6 0 0,4 0-48,-4 0 0,0 0 53,-4 0 1,0 4-37,0 0 0,0 6 14,0-3 0,-5 0-2,-4 1 1,0 1-40,1 9 0,-3-5-5,3 3 0,2-3-34,-2-1 1,5 0 25,-1 0 1,2-2-213,2-2 0,5 3 235,3-3 0,-2 2 0,-1 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1:04:08.603"/>
    </inkml:context>
    <inkml:brush xml:id="br0">
      <inkml:brushProperty name="width" value="0.08547" units="cm"/>
      <inkml:brushProperty name="height" value="0.08547" units="cm"/>
    </inkml:brush>
  </inkml:definitions>
  <inkml:trace contextRef="#ctx0" brushRef="#br0">97 1 7112,'-7'5'53,"-2"-2"-66,5 5 0,-4 0 41,4 4 1,-1 0-61,1 0 1,-2 1 50,-2 3 1,0-3-44,4 3 33,3 4 1,-5-7-40,2 3 1,2-3 27,-2-1-25,3 0-110,1 0-14,0 0-32,0-5-320,0 3 503,0-9 0,-5 5 0,-2-6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1:04:08.604"/>
    </inkml:context>
    <inkml:brush xml:id="br0">
      <inkml:brushProperty name="width" value="0.08547" units="cm"/>
      <inkml:brushProperty name="height" value="0.08547" units="cm"/>
    </inkml:brush>
  </inkml:definitions>
  <inkml:trace contextRef="#ctx0" brushRef="#br0">2092 12 7957,'7'0'-1924,"-2"0"2011,-5 0-4,5 0-5,-3 0 123,3 0-196,-5 0 68,0-5-55,0 3 106,0-3 587,0 5-594,0 5 9,0-3-88,0 8 0,0-7-2,0 6 1,0-5-61,0 4 1,0-4 110,0 4-123,5 0 1,-2 4 59,5 0 1,-5-4-10,1 0-9,2 0 1,-1 4 3,3-1 1,-1-3 2,-3 0 1,-1-4 15,5 4 2,-6-5 21,9 8-2,-5-5-32,6 1-8,2 5-16,-2-11 0,0 4-4,-1-5 1,-3 4 67,0 0-40,0 0 39,4-4 1,0 4-43,0 0 1,-4 0-27,0-4 0,-1 2 11,1 2 1,2-3 0,-2 3 4,3 2 1,2-3-4,-1 5 14,0-5 0,0 6-13,0-5 1,-4 1 12,0-1 0,-1-1-11,5 5 1,-4-4-80,0 4 17,0 0 1,4 2-139,0-2 1,-4 2 19,0-7-35,-5 7 1,6-8-610,-5 8 819,1-8 0,0 4 0,2-6 0</inkml:trace>
  <inkml:trace contextRef="#ctx0" brushRef="#br0" timeOffset="1">2127 180 7035,'0'7'-353,"0"5"0,0-10 707,0 6-480,0-5 181,0 8-38,0-10 1,1 8 75,3-5 52,-3 0-67,10 1-33,-5-3 0,6 4-27,0-2 0,-4-2 29,0 2 11,0-3 0,4 3-27,1 0 0,-1 0-87,0-4 1,-4 0 82,0 0 1,0 4-3,4 0 0,0 0 48,0-4-30,0 0 1,0 4-45,0 0 1,0 0 28,-1-4 1,-3 0-30,0 0 1,2 1 47,2 3 1,-5-3 52,1 3-81,0-2 1,4-2-3,0 0 1,-4 0-1,0 0 1,0 4 18,4 0-21,0 0 1,0-4 13,0 0 0,0 0-9,0 0-22,1 0 0,-1 4-4,0 0 1,-4 1 0,0-1 0,-2-2-11,2 6-35,3-5 0,-6 9-130,3-4 0,-1-3-137,-3-1-307,-3 3 625,4-6 0,-5 10 0,0-5 0</inkml:trace>
  <inkml:trace contextRef="#ctx0" brushRef="#br0" timeOffset="2">2441 216 7278,'-7'5'318,"2"-3"-197,5 3-8,0-5 0,1 4-34,3 0-34,-3 0 0,6-4 27,-3 0 1,-1 4-83,5 0 0,-5 0 4,5-4 0,-4 4 3,4 0 1,-4 1-18,4-1 2,0-3 1,4 9 34,0-6-24,0 5 1,0-4-37,1 3 1,-5 1 40,0-5 0,0 4 2,4-4 0,-4 2 16,0-2 0,-2-2 6,2 6 0,3-4-40,-3 5 0,-1-2-2,1 1 1,-4 3-21,3-4 0,-4 4-7,1 1 0,1-4-366,-1 0 79,0 0-279,-4 4 160,0 0 453,0-6 0,-5 0 0,-2-6 0</inkml:trace>
  <inkml:trace contextRef="#ctx0" brushRef="#br0" timeOffset="3">2608 241 7733,'-7'0'-1226,"2"-5"1356,-1 4-162,5-5-280,-10 6 270,10-5-47,-4 4 105,-1-5 0,5 6-69,-4 0 37,-2-5 123,6 4-111,-4-5 64,-1 6-20,5 0 1,-6 0 215,3 0-188,3 0 0,-4-1 209,5-3-157,0 3 254,0-5 129,0 6-380,5 0-61,2 6 1,5 0-91,1 6 1,-3 0 60,-2 0 1,3-4-158,-3 0 0,3 0-43,0 4 1,-3 0-156,0 0 1,-1 0 321,1 0 0,3 5 0,-5 3 0</inkml:trace>
  <inkml:trace contextRef="#ctx0" brushRef="#br0" timeOffset="4">2573 265 7350,'12'4'-119,"0"0"-118,0 5 1,0-2 81,0 5 0,-2-4-228,-2 0 383,3 0 0,-4 4 0,4-1 0</inkml:trace>
  <inkml:trace contextRef="#ctx0" brushRef="#br0" timeOffset="5">2657 265 7311,'0'7'-193,"0"-2"1,0-4 431,0 3-185,0-2 0,0 4-205,0-2 88,0-3 1,0 6 193,0-3-338,0-3 200,0 10 0,1-8-337,3 5 147,-3-6 0,8 5 197,-5-3 0,0-3 0,2 10 0,0-3 0</inkml:trace>
  <inkml:trace contextRef="#ctx0" brushRef="#br0" timeOffset="6">2645 242 7874,'0'7'-675,"0"4"665,0-10 0,1 4-551,3-5 475,-3 6 122,5-5-1,-6 4 144,0-5-138,0 6 12,5-5-8,-4 4 8,5-5-24,-6 0-6,5 0-25,-4 5 41,4-3 49,-5 3 15,0-5-46,6 0 0,-5 1-9,3 3 19,-3-2-42,-1 3 0,2-5 23,2 0 20,-3 0-6,4 0-58,-5 5 17,0-3 0,2 3-3,2-5 17,-3 5-18,4-3 1,-5 4-24,0-2 0,6-3 0,-5 6 15,3-3-10,4-3 1,-6 6-45,6-7 63,-5 5 0,6-2-1,-5 5 1,2-4 28,-2 4 0,-2-4 6,6 4 1,-4-6-50,4 2 0,-1 3 5,1 1 1,2-1-5,-2 1 1,3-2-3,1 2 1,0 3 1,0-3 0,-3 2 10,3 2 1,-2 0-1,6 0 1,-2 5-10,-3-1 0,5 1 13,0-1 0,1 3-16,-1 5 1,-1 0 3,5-1 1,-4 7-19,5-3 0,-3 3 21,2-3 0,3 4-13,-3 5 0,-2 2 7,2 2 1,0-2-30,5 6 1,-1-3-30,0 3 1,-4-2-8,0 2 1,-6-7 6,2-9 1,-3-4-99,-1-4 1,2-5-233,-3-7 169,-4 3-365,4-10 581,-10-1 0,4-12 0,-5-6 0</inkml:trace>
  <inkml:trace contextRef="#ctx0" brushRef="#br0" timeOffset="7">2621 649 5744,'0'0'0</inkml:trace>
  <inkml:trace contextRef="#ctx0" brushRef="#br0" timeOffset="8">2597 661 5746,'0'-6'0,"0"0"0,0 6 0,0-5 0,0 4 0,0-5 0,0 6 0,-5 0 0,3 0 0,-3-5 0,5 4 0,0-5 2,0 6 0,0-5 25,0 4-23,0-5 4,0 6 17,0-5 3,0 4-4,0-4-54,0 5 1,0 0 0</inkml:trace>
  <inkml:trace contextRef="#ctx0" brushRef="#br0" timeOffset="9">2563 615 6336,'6'0'361,"-1"0"-160,-5 0-105,0 5-6,0-4-39,0 5 1,0-5-4,0 3 1,4-1 41,0 5-61,0 0 0,0 7 3,0 1 1,2 7-2,-2-3 0,2 4-24,6 3 1,0 0-4,0 5 0,1 1-8,3 3 1,1-1-12,3 1 1,4 4 0,-4 1 1,2-1 24,2-4 1,0-2-46,0-2 1,0 0 34,1-5 1,-1-4-19,0 5 1,-2-10 13,-2 6 0,1-8-1,-5 1 1,1-2-13,-1 1 15,-1-3 1,2 4-30,-5-5 1,-4-4 22,0 0-129,-5-5 1,3 2 6,-2-5-325,-2 0 257,3 0 197,-5 0 0,-5 0 0,-2 0 0</inkml:trace>
  <inkml:trace contextRef="#ctx0" brushRef="#br0" timeOffset="10">2621 603 6297,'0'-7'-540,"0"1"540,0 2 0,0 2 0,-5-3 0,3 5 0,-3-5 0,5 3-1,0-3 679,0 5 0,0 5-489,0 3 1,4 4-55,0 4 0,9 4-13,-1 8 0,8 4-92,0 9 0,4 2 0,5 10 1,3 8 1,2 0-3,2 7 0,0-6-6,1-2 0,-7-6-113,-2-5 1,-3-8 72,-1-5 0,-5-9-91,-4-8 1,4-3-40,-3 0 0,-2-7 74,-6-1 0,3-4 1,-3 4-13,-3-5 1,2 2-254,-3-5 225,-3 0 1,4-5 4,-5-3 0,0-4-110,0-4 0,-1 2 218,-3-8 0,2 3 0,-6-5 0,2 0 0,-6 0 0,3 0 0,-7 0 0,2-2-40,-4-2 1,4 2 39,-6-6 0,0 0-16,-4-4 0,0-6-4,1-2 0,-5-2 40,-1-3 0,1 5 32,4 0 1,-3 6 18,4-3 1,-3 10-2,10 7 0,-1 6-10,5 6 1,0 4 105,0 0-89,1 5 1,3-3 3,0 2-217,5 2 779,-2-3-410,5 5 1,1 4-56,3 0 0,-1 11-57,5 1 1,3 6 51,5 6 1,6 8-115,-1 9 0,1 2-102,2 5 1,1 0 72,3 3 1,-1 5-148,4 5 1,-1-1 10,1-5 1,-4 2 73,1-1 1,-4-7-129,-5-4 1,4-13 41,-7-13 1,-4-1-88,-4-10 0,-2 2-54,2-6 102,3-3 105,-10 2 0,5-10 96,-6-1 0,-2-4-42,-2-8 0,2 2 10,-6-6 0,-2 0 147,-6-4 0,3-5-95,-3-4 1,-4-3 85,1-3 1,-4-4-63,-1-5 0,0-2-45,1-2 0,-7-9-39,-3-11 0,-1-5-10,-2-8 1,0 7 58,0 1 1,6 11-9,6 5 1,7 22 182,9 15-175,3 14 114,5 5 0,0 10-154,0 3 1,0 2 12,0 2 1,5 7 9,3 5 0,4 7-8,4 9 0,-2 3-24,6 4 1,3 5-18,5 4 0,-2-5-14,6 10 1,-4-4 38,3 3 0,3 6-179,1 2 1,0-3 14,-3-6 0,-3-6 7,-4-8 1,-7-5 84,-2-8 0,-2-8-84,-2-8 37,-6-3 1,3-5-33,-5 0 148,0-6 0,-4-2-69,0-8 1,-1-6 116,-3-2 0,-3-9-96,-4 1 1,-3-4 203,-2 0 1,2-9 17,-6-7 0,-1 2 29,-3-2 0,-4-5-100,0-2 0,-5-13-16,1-5 1,-2-1-134,2-7 1,-1 4 109,5 0 0,2 12 42,6 6-42,1 14-23,13 17-10,0 19 0,8 11 18,2 6 1,-2 3-40,6 1 1,1 2 1,3 6 1,6 5-24,1 3 0,4 8 42,1 5 0,1 6-129,3 5 0,0 0 65,3-1 0,-3-3-83,4 5 1,-4-5 47,4 3 0,-6-8 39,-2-4 0,-5-11-198,-7-8 1,-1-1 36,1-8 1,-1-3 171,-3-2-144,-3-8 204,-5 4 0,-1-12-54,-3-3 0,1-3 65,-5-4 0,0-4-13,-4-7 0,1 0 101,-1-5 1,-4-5-82,0-3 1,-9-9 107,-1 2 0,0-12-168,2 0 1,-5-8 0,-3-9 1,-2-7-17,-3-5 1,2 7 48,3 8 1,9 13 42,7 13 0,4 14-42,4 13 0,2 12-5,6 8 1,2 5 1,2 7 1,-2 5 14,6 4 1,0 5-37,4 5 0,1 6 2,3 11 0,3 9-84,5-1 1,0 5 19,-1-4 0,7 1-125,-3 2 0,7 5 63,-3-2 0,-1 2 20,-3-5 0,0-10-41,-3-1 0,-2-12-6,-2-5 1,-3-4 45,-5-12 1,-1 0-7,-3-4 1,-2-6-94,-2-2 128,-2-3 43,3-1 0,-5-5 17,0-3 1,0-8 131,0-4 0,-5-2-49,-3-2 0,-3-4-57,-1 0 0,-1-6 189,-3 2 1,-1-8-10,-3-3 0,-6-6-71,2-3 1,-4 2-46,4-7 0,-4 0 51,0-7 1,-3 4-137,3 5 0,3 8-180,5 16 0,9 7 160,-1 12 29,3 5 0,2 9 49,3 2 1,3 2-43,1 6 1,5 8-121,3 4 1,4 5 72,4 7 0,0 6-5,8 7 0,-2 3-21,6 3 1,1 1-143,-1-4 0,1-2-12,-1 7 0,3-7 90,0 2 1,-2-8 24,-5-3 0,0-8 0,0-1 0,-4-11-12,-4-1 0,-7-5 50,-1-4 11,-5-4-27,2 0 133,-5-7 0,0-3-50,0-1 0,0-4 19,0-8 1,-5-2-1,-3-6 0,0-5-37,-4-3 0,3 1 181,-9-2 1,0-4-65,-2-7 1,1-2 2,0-3 0,-3-4-75,-6-3 0,3-3 11,-4-1 1,4 1 10,1-2 1,2 13 6,2 8 0,6 14 366,7 8-318,4 10 0,-2 4-47,5 8 1,4 7-37,0 6 1,5 6-81,-1 1 0,4 1 68,4 7 0,-2 3-104,6 6 1,-4 6 53,4 1 1,1-1-143,3 6 1,1-4-95,3-1 1,-2 5 86,6-1 0,-4-2-15,5-5 0,-10-5 59,0-8 1,-5-3-113,2-5 1,-10-6 128,2-2 1,-8-5-141,0-3 287,3-6-91,-6 4 1,4-8 132,-5-2 1,0 0-13,0-8 1,-4 2-35,0-6 1,-5-3 15,1-1 0,-2-2 186,-2-2 1,0-4-105,0 0 1,-1-6 31,-3 2 0,1 0-115,-5-3 0,6 5 24,-4-7 1,4 9 7,-2 1 0,4 1 102,0 3-20,0 4-99,11 2 1,-5 14-49,6 9 1,2 8-16,2 6 1,4 6 5,8 2 1,-3 5-160,3-1 0,1 3 112,0-4 1,3 0-158,-4-3 1,4-3 43,-4 3 0,1-2 3,-1-2 0,-3 0 73,3 0 0,-3-6 11,1-2 0,-6-2-64,-1-3 18,-4-4 37,2 0 53,-5-7 0,0-3 71,0-1 1,0-3-47,0-4 1,0-5 63,0 0 1,-1-2-91,-3 3 0,-1 0 150,-3-5 0,-4 6-38,4-2 0,-3 0-34,-1 0 1,1 3 28,-1-3 0,0-2 3,0 3 1,0-3-66,0 2 0,-4 2 25,0-6 1,-1 5 77,0-2 0,3 4-33,-1 1 0,1 4 69,2 0 0,4 5-87,0 0 0,4 1 16,-3 2 0,4 5-79,-1 3 1,3 4-3,1 4 1,1 8-140,3 4 0,1 5 56,3-1 0,1-3-112,-5-1 1,4-2-36,-4-2 0,6-1-220,-2-3 358,-3 2 1,1-10-110,-2 0 144,-2 0 1,3-12 6,-5 0 1,-1-5 97,-3-7 0,-3-2-107,-5-1 1,0-4 179,0-5 0,-5-1-82,-3-4 1,-2-2 106,-2-4 1,0-3-77,-1-1 1,-4-6-39,-3-7 1,1-2-20,0-7 1,3 2 9,0 4 0,3 6 5,1 9 0,1 13-8,4 8 0,5 9-12,6 6 0,6 8 36,-2 4 0,2 4 92,2 4 0,2 3-140,2 4 1,2 4-75,6 6 1,4 0-107,0 11 1,5-4 117,-1 5 1,4-2-70,4 5 1,-3 0 11,-1 1 0,0-7-88,-4-2 1,-2-3 144,2 0 0,-7-8-62,-1-5 21,0-5 60,-11-7 0,6-7 104,-7-5 1,0-5-117,0-7 1,-3-1 75,-1-3 1,-2-3-3,-6-5 0,0-2 113,0-2 1,-5-3-103,-3-4 1,1-1 93,-1 0 0,1-6-41,-5-2 1,-1-2 17,1-3 0,0 2 62,0 4 0,4 7-101,0 8 1,10 7 65,-2 5 1,8 9-59,0 7 1,2 5-53,2 7 0,0 6-11,0 3 1,2-3-14,2 2 1,-2-5 24,6 1 1,0 1-97,4-1 0,0-4-172,0-4 0,0-4 76,0 4 1,0-4-553,0 4 404,0-6 1,0 5-7,0-7 0,-4 0 324,-1 0 0,3-7 0,2 1 0</inkml:trace>
  <inkml:trace contextRef="#ctx0" brushRef="#br0" timeOffset="11">1142 470 5961,'7'0'-57,"-2"0"1,-5-1 67,0-3 76,0 3-77,0-5 508,0 6-441,-5 0-45,3 0 31,-3 0 39,0 0-45,4 0 80,-10 0 4,4 0 1,-5 0 1,0 0-86,1 0 1,3 0 20,0 0 0,0 0-6,-4 0 0,2 0-17,3 0 1,-1 4-20,-4 0 0,1 2-3,3-2 0,-3-2-11,4 6 0,-4-5 4,-1 1-35,0 3 0,0-2 42,0 3 0,0 1-27,0-5 1,0 5 29,-1-5 1,1 4 0,0-4 0,-4 4-4,1-4 0,-1 4 5,4-4 1,0 1 32,0-1 0,-1 2-34,-3 2 1,2 2-47,-3-2 0,4 3 9,1 1 0,-4 0-9,0-1 0,0 1 16,4 0 0,-3 6-11,-1-3 1,-4 5-18,4-4 1,-7 5-7,3-1 0,-1 3 8,1 1 1,-2-2 12,2-1 0,-3 6 5,0-3 1,-3 2-3,3-2 1,-1 4-18,0 1 1,4-1 16,0-4 0,2 2-84,-4-2 1,9 1-58,5-9-286,0 1 39,2-5-420,0 0 811,6-5 0,-5-2 0,-2-5 0</inkml:trace>
  <inkml:trace contextRef="#ctx0" brushRef="#br0" timeOffset="12">962 867 7046,'-7'0'-443,"-3"5"637,8-4-126,-8 4 1,7-1 47,-5 0-26,6 0-64,-9 2 1,6-4-34,-3 6 0,1-4 78,3 4 0,1 0-71,-6 4 0,5-4 24,-4 0 0,0 4-1,-4 4 0,0 1 17,1-1 0,-1 4 1,0 4 1,-2-3 17,-1 3 1,-3-2-22,-2 10 1,-3-4-59,3 5 1,-4-5 59,-4 4 0,3-2 58,-3 2 1,2 2-62,-4-6 1,5 0 37,-3-4 1,3 0-32,1 0 0,2-6-92,2-2 1,-3-1 66,8-4 0,-5 4-8,4-3 1,-4 3-102,4-7 0,-1 2 108,1 2 1,3-4-74,-3 0 0,2-4 48,6 4 0,-2-5-266,2 0-114,3-1 33,-1-2 0,6-5 154,0-3 1,2-4 199,2-4 0,-3 2 0,10-8 0,-5 3 0</inkml:trace>
  <inkml:trace contextRef="#ctx0" brushRef="#br0" timeOffset="13">313 1045 8004,'0'8'-915,"0"0"0,0-4 703,0 4 1,-2-4 211,-2 4 0,2-4 776,-6 4-475,5-5 1,-3 7-351,2-2 0,-2 3 59,-2 1 1,-2-2 9,2-2 0,-3 7 51,-1-3 0,0 4-50,0-4 1,-1 4 38,1-1 1,0 5-7,0-4 0,-4 4-16,1-4 1,-1 4-4,4-4 1,4 5-99,0-5 0,0 4 104,-4-4 1,1 4-121,3-5 1,-4 3 43,5-2 1,0-7-319,-1 3 172,5-3-283,-2-2 162,5-1 302,5-18 0,1-1 0,2-11 0,2 6 0,-2-10 0,4 3 0</inkml:trace>
  <inkml:trace contextRef="#ctx0" brushRef="#br0" timeOffset="14">783 722 7009,'-7'-7'180,"2"2"-120,0 5 0,2 0-36,-5 0 0,4 0 57,-4 0 1,4 0-1,-4 2 16,-1 1 1,-4 4 95,-3 5 0,0 1-57,-8 3 1,2 3-41,-10 5 0,0 5-46,-5 4 1,-4 7-65,-3 3 0,-6 9 26,-3 5 1,2-4 55,8-1 0,-2-7-84,9-6 0,0-3 100,12-4-420,3-8 23,14-7 34,2-10 0,10-3 101,3-8 1,4-4-119,4-8 1,3-3 144,5-5 1,1 1 15,4-1 0,1-5 76,6-4 0,0-2-70,0-1 1,2 1 117,2-1 1,0-4 42,7-4 1,0 2 56,4-6 1,2 0-19,0 9 0,-5-1 180,-4 4 0,-11 10-152,-1 6 1,-10 7-45,-6 5-19,-8 2 1,-3 8 12,-5 2 0,-5 2 190,-3 6 1,-8 5-119,-5 5 0,-1 0 61,-2 2 1,-1 4-31,-3 0 1,-3 6-24,-4 3 1,-4-1-84,-1 4 0,2-2 21,-6 2 0,-2 9-169,-6 7 1,2 2 48,-7 3 0,6-3 29,0-2 0,6-7 115,5-9 1,13-15-2,8-9 1,11-8-190,8-8 0,5-6-205,7-2 1,5-8 114,3-3 0,3-4-147,2-1 0,4-4 258,3-1 0,2-4-29,2 1 1,1-4 177,-1-3 1,1-1-82,3-4 0,-2 4 129,7-3 0,-1-1-97,3 0 0,3-1 233,-3 6 1,-6-1-196,-5 8 1,-8 8-438,-11 8 314,-1 3 0,-16 6 61,0 3 1,-7 12 248,-10 4 1,-1 8-102,-6 0 1,-1 4-116,-3 4 0,-3-1 72,-4 5 0,-3 1 153,3 7 1,-2 1-124,-3 4 1,0 3-114,-4 0 1,-3 7-128,-5 9 1,3-4 45,5 1 0,7-8 195,1-10 1,7-8-68,13-10-302,6-12 1,15-13 12,3-8 0,8-8 21,5-5 1,2-1 47,0-2 0,5-5 40,0-3 0,5-3 18,0-2 1,2 1-20,1 1 1,-1-5 270,1-1 1,6-4-51,2 1 0,3 2 55,0-3 0,2 2-137,-1-1 0,-2 1 9,-1 6 0,-10 5-338,-11 12 1,-6 4-97,-6 8 556,-5 3 0,-7 10-138,-8 3 0,-8 4 295,-4 4 1,-2 2-21,-2 6 0,-3 3-8,-1 1 0,-2-2-127,-6 6 1,0 0-37,-1 5 0,1-1-137,1-1 1,-6 2 145,-4 3 0,-2 4-311,0 4 1,0-5 85,2 1 1,5-9 70,9-4 0,3-11-24,8-8 27,8-5 1,9-9-134,11-2 1,0-2-200,8-6 0,3 0 126,0 0 1,4-4 119,1 0 0,4-6 52,1 2 0,4-3-73,-1-1 0,1-1 103,-1-3 0,7-2-99,-3-7 1,4 1 217,0 0 0,2-1 23,2-4 0,1 0 63,-5-3 1,-1 3-162,-7 6 0,-5 7 42,-11 4-156,-1 13 0,-18 2 104,-1 13 1,-11 4 349,-5 8 0,-2 4-112,-2 9 0,-7-3-61,-1 6 0,-2 0-73,-2 4 0,0 1 14,-1-1 1,-2-1-84,-1 1 0,-5 7-139,0 6 0,-2-2 10,0 5 0,0-2 60,2-2 1,2-2 132,7-2-102,3-12 118,18-15 0,15-24-229,17-12 1,4-8-260,3-9 1,7 2-14,5-10 0,1 3 130,8-3 1,-7 2 110,2-2 1,-2 1-2,3 3 0,3 1 72,8-4 0,-2-1-90,2 0 1,-3 2 280,-1 2 0,-3 2-6,-2-2 0,-10 8-25,-1 4 0,-11 3-185,-3 1 0,-5 4 55,-1 4 276,-6 8 1,-6 3-99,-7 5 1,-5 3 35,-4 5 0,-4 0-37,-4 8 1,0 3 112,0 1 0,-1 3-108,-3 1 1,3 4-32,-4-1 1,0 3-201,1-7 0,-5 5 69,1 0 1,2 4-97,2-4 1,3 1 82,1-5 0,5-6-22,3-2 44,8-3 1,10-11-161,10-6 1,5-15-88,7-5 0,5-7-52,3 3 0,3-5 124,1 1 1,-3 1-49,3-1 1,-8 3 228,5-2 0,-5 4-149,0-1 0,-3 3 289,3 1 0,-8 0-73,-5 4 1,0 3-22,-3 5 0,-4 4 164,0 0 109,-6 0-147,4 2 1,-12-3 367,-1 5-317,-4 0 1,-5 4-123,-1 0 1,0 1-16,1 3 1,1 1 20,-5 3 0,4 3-51,-4-3 0,2 2-5,-2 2 1,-3 0-18,8 0 0,-5-4-154,4 0 1,-4 1 41,4 3 0,4-1-198,4-3 162,0 2-157,2-8 0,3 3 54,11-5 0,1-1 193,11-3 1,0-7-70,4-5 1,4-2 43,1 2 1,-1-2-47,-5-1 0,5-3 18,0 7 0,-4-5 119,-4 4 1,-4 0-62,0 4 0,-3 1 185,-1 2 45,-6 4 204,0 5-309,-17 0 0,2 5 70,-11 4 0,4 2-54,-5 1 1,5 0-40,-4 0 0,4-2 57,-4-2 1,6 3-24,-2-3 1,-1-2-142,1 2 0,0-5 65,3 1 0,-3 1-117,0-1 0,0 2 11,4-2 1,4-3 38,0 3 0,1-2-25,-1 2 50,3-2-1,5 3 1,1-5-100,3 0 0,3 0-198,5 0 1,0-1 175,0-3 0,4 1 46,0-5 0,1 0 46,0-4 0,-4 0 1,3 0 1,-4 5 87,-4-1 1,3 1-58,-3-1 251,-3 3-161,0-1 73,-5 5 0,-5-3-40,-3 8 1,-7 1-29,0 3 1,-5 3-7,4-3 1,-5 2 9,5 2 0,-6 0-140,3 0 1,0 0 99,-1 0 0,4 0-78,-4 1 1,4 3 60,-5 0 1,3 4-181,-2-4 1,1 4 55,3-4 1,3 5-51,-3-1 0,4-3-39,4 0 66,3-9 1,6-3 5,3-5 0,8-2-114,8-6 1,3-5 71,1-13 0,1 3 54,3-1 1,-2 4-43,2 0 1,-4 1 100,-4-1 1,1 1 2,-5 3 0,0 6 8,-4-1 275,-6 7 43,1-2 1,-15 8-114,-4 2 1,-5 3-50,-7 9 1,-1 4-72,-3 4 0,3 0 63,-3 0 1,-3 0-21,4 0 1,-7 5-6,3 4 0,-4 3-92,-2 3 1,-3 4-136,1 6 0,-6 4 56,-1 2 1,5-4-51,2-4 0,3-12 136,3-3 1,9-11-10,8-5-205,8-8 0,4-4 57,8-8 1,4-4-111,8-8 1,-3 3 12,3-3 0,4-3-9,0-1 0,0-2 132,4-2 1,-7 0 94,7-1 1,-3 1 75,4 0 1,-1 0-123,0 1 1,-2-4 240,-2 2 1,1-2-38,-5 7 0,1-1 89,-1 1-47,-6 3-13,0 5 1,-15 11 67,-4 5 1,-7 6-95,-4 6 1,-4 4-172,-4 8 1,2 1 76,-6 4 0,0 0 52,0-5 0,-1 5-66,5-1 0,-9 5-104,0 3 1,3-3 80,2 3 0,1-2-20,0-2 1,3-7-19,7-5 47,9-5 1,8-14-329,8-5 0,8-7 98,9-9 1,3-2-132,3-6 0,3-4 47,1-1 1,6-3 99,-3 4 0,3 1 71,-6 3 0,0 0-33,1 0 1,0-1 62,-1 1 1,2 4 188,-5 0 0,-1 6 22,-7-2 0,2 4-35,-6 4 1,-4 3-7,-4 5 1,-5 1-45,1 3 0,-10 4 251,-6 8 1,-1-2-12,-8 6 0,1 4-33,-4 4 0,-4 5-111,1-5 1,-1 4 20,4-4 1,-5 5-96,1-2 0,-4 5 75,4 0 0,-4-2-227,5-2 1,-2 1 112,5-3 1,5 0-248,3-6 128,8-8 0,4-11-110,8-5 0,4-9 13,8-3 0,7-12 102,4 0 0,7-9-103,-7 1 0,7-2 114,-3-2 0,0 0-106,2-1 0,-1 1 65,4 1 0,-2-1 194,-2 0 1,4-1-18,-5 1 1,-3 6 89,-4 2 0,-1 4 31,-8 4-171,-4 7 208,-6 8 1,-9 6-39,0 3 0,-6 4 93,-2 4 1,0 5-42,-4 3 1,-3 2-216,0 2 1,-4 0 35,-1 0 0,-1 2-8,1 2 1,0 1 6,1 3 1,-3 3-108,-1-4 0,-1 7 19,-4 1 1,5-3 49,0 0 0,3-4-117,4-9 30,3-4-77,10-7 0,4-13 57,11-11 0,2-6-170,9-5 1,1-3 95,4 3 0,0-1 87,0 0 0,1-4-24,4 0 0,-4-1 37,3 5 0,-3 0 2,-1 1 0,1-1-7,5 0 0,-5 1 28,3 2 0,-7 0 46,-1 5 0,-6 0 17,2 4-112,-8 0 41,-3 6 1,-10 0 292,-3 6 0,-6 6-56,-2 2 0,-6 6 358,3 2 0,-1 5-166,-4-1 1,5 4-122,-5 0 0,3 0-138,-3 0 0,1-1-92,-1 1 0,0 5-156,0 5 0,-1-1 69,1-2 0,0 4-68,0-3 1,6-3 26,2-5 101,8-6-103,3-11 0,14-12-116,3-11 0,8-6 106,-1-1 0,8-8-129,1-1 0,2 2 85,-2-2 1,-3 6 61,3-4 1,-1 1 146,0 1 1,-1 1-152,3 3 1,-4 4-30,-1 0 0,0 4-3,-1 0 39,-4 8 150,-7 3 97,-7 5 1,-10 5-16,-3 3 1,-4 4 161,-4 5 0,-2-3 5,-6 2 0,4 2-149,0 2 0,-1-1 77,-8 0 0,4 1-43,-3 4 0,3 1-93,1-1 1,0-4 11,0 0 1,0-2-151,4 2 0,3-4-2,5-8 91,5-3 0,7-6-321,8-3 1,4-2 127,4-6 0,3-6-119,6-1 1,-1-3 72,0 2 0,1-2 26,3 1 0,-3-2 44,3-1 1,-2 0 29,-2 1 1,4-3 22,0-1 1,3-1 169,-3-4 0,5 0-6,-5-4 0,4 5-137,-4-2 1,-4 6-62,-4-1 1,-6 4 112,3 4 1,-3 5-6,-2 7-42,-6-3-2,5 4 198,-10 1-217,10-5 106,-5 10-53,1-11 52,-2 11-8,-5-5 0,0 8-2,0 2 1,-1-2-7,-3 8 1,-3-3 2,-5 5 1,0 4 31,1 0 1,-1 0-40,0-4 1,1 0 26,2 0 0,-2 0-49,3 0 1,-2 0-1,-2 0 0,0 5 23,0-1 0,0 0-67,0-4 1,-4 3 89,0 1 1,-5 4-6,0-4 0,-2 4 51,-1-4 0,5 1-75,-1-5 0,4 3 105,-4-3 0,9 1-78,-1-9 0,7 0-104,-3-4 0,6-2 38,-2-2 0,6-2-135,2-6 1,7-1 134,1-3 1,1-5-24,7-7 0,0 3 29,4-3 0,1-1-13,3 1 0,-2-5 23,2 5 1,-2 0-22,2 4 0,-1-4 93,5 0 0,-1-5-75,1 5 0,1 1 4,-5 3 0,5-1-3,0-3 0,-4 5-5,-1-1 1,-4 5-17,-4-1 0,1 1-37,-5 3-31,1 8 52,-5-8 8,-5 15 1,-3 1-24,-8 8 1,1 3-4,-5 1 1,0-1-32,-5 1 0,1 0-142,0 0 1,0 0 31,0 0 1,0-4 35,1 0-201,-1 1 367,0-2 0,0 3 0,0-3 0</inkml:trace>
  <inkml:trace contextRef="#ctx0" brushRef="#br0" timeOffset="15">1096 661 8004,'-12'12'639,"1"-4"-270,3 0 0,-1-4-163,5 5-531,0-6 102,4 2 0,5-7-751,3-6 974,8-2 0,8-12 0,7 3 0</inkml:trace>
  <inkml:trace contextRef="#ctx0" brushRef="#br0" timeOffset="16">1312 591 7818,'-7'0'-1693,"0"-1"1878,4-3-5,1 2-72,-8-3 1,7 4 177,-5-3 193,5 2-211,-7-3 10,8 5-131,-8 0-19,8 0 0,-3 1-194,5 3 179,0-2-70,0 3 0,2-5-9,1 0 0,8-1-142,5-3 0,1 1 78,-1-5 1,3 0-139,5-4 0,-5 0 9,3-1 0,-3 1-1,5 0 0,-4 2 25,0 2 0,-4-3 76,4 3 0,-6 3-41,2 1 0,-6 3-76,-1 1 86,-6 0 0,0 0 2,-6 0 0,0 1 21,-6 3 1,-3 1 30,-4 3 0,0 1 1,4-5 0,-4 4-29,0-4 1,-1 4 63,1-4 0,3 1 137,-3-1 1,3-2 165,-1 2 0,2-3 102,1-1 1,-1 0 15,0 0-69,0 0-278,0 0 1,4 0 101,0 0-369,5 0 200,-2 0 1,6 0-88,3 0 1,-1 0 111,5 0 1,0 0-72,4 0 1,0 0 26,0 0 1,5 0 5,3 0 1,0-4 12,-1 0 1,1-4-5,4 4 1,4-4-200,0 4 1,0-5 126,-3 1 1,0 1-228,3-1 0,-3 2 75,3-2 0,-4 1-422,-4 3 643,3 3 0,-4-10 0,5 5 0</inkml:trace>
  <inkml:trace contextRef="#ctx0" brushRef="#br0" timeOffset="17">1540 350 5758,'0'-7'-2,"0"2"836,0 5-389,0-5-134,0 3-9,0-3 178,0 5-386,5 0 1,-2 0-12,6 0 0,-5 0-160,4 0 1,1-1 53,7-3 0,3 2 73,4-2 1,1-1-88,0 1 0,5-4 79,4 4 0,0-4-105,-1 4 0,3-5-45,-3 1 1,2 1-143,-2-1 0,-3 6 41,-5-2 1,-6-2-10,-2 3 238,-3-1-107,1 4 0,-8 1 40,-2 3-177,-2-3 117,-2 4 1,-2-5-69,-2 0 175,3 0 0,-11 0 0,5 0 0</inkml:trace>
  <inkml:trace contextRef="#ctx0" brushRef="#br0" timeOffset="18">2176 231 7818,'0'11'-906,"0"-4"874,0-2 0,-2-1 330,-2 0-217,3 0 0,-8-2-94,5 2 1,-6-3 84,3 3 0,0-3 24,-1-1 0,1 2 25,-1 2 1,-2-3-25,2 3 1,-3-2 76,-1 2 0,-2-2-85,-2 2 1,1-2 16,-5 2 0,3-2-43,-7 2 0,3 1-6,-7-1 0,-4 5 12,1-1 1,-5-1-88,-4 1 0,2 1 20,-7 3 1,1 1 58,-4 3 1,-2-1-21,-2 5 1,9-6 76,-1 2 1,5 1 7,8-1 1,3-4-101,8-4-13,8-5-162,7 3 1,6-6-299,3 0 1,0 0 60,8 0 1,-3 0 122,7 0 0,1-2 72,-1-2 1,5 1 53,1-5 1,0 4 189,2-4 1,4 0-161,0-4 0,3 0 184,-1 0 0,1 1-91,-3-1 0,5-4 0,-1 0 1,-3 0-130,0 4 0,-7 1 83,-3 2 1,-8 0 40,1 5-147,-8 0 64,-20 14 1,0 0 248,-16 11 1,1-6 392,3 0 1,-1 3-117,1-2 1,1 3-162,-5-3 0,5 4-151,-1-4 1,3 5-12,1-5 0,4 1-127,0-1 1,5-2 72,0 1 1,7-5-14,4-2 1,5-6-88,7 2 1,5-2-175,11-2 0,5-2-21,3-2 1,6-4 80,3-8 1,1 3-48,-3-3 1,0 2 52,6-2 0,-6 3 106,5-5 1,-7 6-75,0 5 0,-1-3-2,-4 6 1,-3-4 7,-1 4 0,-4 0-264,-3 4 387,-9 0 0,-1 0 0,-15 0 0,-3 6 0,-12 0 0</inkml:trace>
  <inkml:trace contextRef="#ctx0" brushRef="#br0" timeOffset="19">2177 337 7818,'-16'4'0,"0"1"0,0 0 0,-1 0 238,4 6 0,-8-6-30,5 3 1,-2 3-109,7-3 0,-5 2-56,0 2 1,0 0-155,4 0 0,0 0 56,0 0 1,0 0 129,0 0 1,2 0-175,2 0 1,-2-4-86,6 1-108,0-1 168,4-1 1,7-2-115,5-5 1,5-7 73,7-5 0,-4-1-129,0-3 1,0-1 118,4 1 0,-5 0 18,3 4 0,-8 0 179,2 0 0,-3 4 25,-1 0 266,0 0-104,0 2 47,-5 1 0,-3 7-68,-8 6 1,-3 1 74,-5 11 0,0 0-60,0 4 1,-4-4-100,1 0 0,-1-4 9,4 5 0,-2-5-26,3 4 0,3-7-15,0-1 1,4-2-43,-4-6-308,5 6 66,-2-9-35,15-6 0,0-9-115,10-9 1,-2-1 132,3 0 1,2-1-42,-3 1 0,1 4 110,-1 0 1,-3 6 105,-5-2 0,0 4-58,0 4 241,-6 2-131,1 6 0,-7 6 0,0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1:04:08.624"/>
    </inkml:context>
    <inkml:brush xml:id="br0">
      <inkml:brushProperty name="width" value="0.11396" units="cm"/>
      <inkml:brushProperty name="height" value="0.11396" units="cm"/>
    </inkml:brush>
  </inkml:definitions>
  <inkml:trace contextRef="#ctx0" brushRef="#br0">1468 168 10574,'-4'-12'-226,"0"0"0,0 4-151,4 1 0,-5 3-1407,1-4 1241,0 5 582,4-8 0,0 9 113,0-6-73,0 5 0,0-4-47,0 3 0,-2 3-24,-2-3-17,3-2 60,-4 4 1,3-8 3,-2 6 0,3-2-41,-3 2-26,-3 3 1,5-6-103,-6 3 1,4 3 72,-4-3 0,4-1 70,-4 1 27,0 0 1,-4 4 55,0 0 1,0-4-87,0 0 1,-1 0 6,-3 4 1,2 0 18,-2 0 1,1 1 106,-1 3 1,2 3-9,-6 5 0,4-4 22,-4 0 0,5 1-11,0 8 0,-4-4-60,3 3 1,-4-1 42,4 1 0,-4-3-28,5 3 0,-5 1-13,4-1 0,-1 1-29,1-1 0,0 0-42,-4 4 0,0-1 2,-4 0 0,3 4-29,-3-3 1,3 2-4,-7 2 1,2 1-1,2-1 1,0 4-11,0 0 1,1 0-8,4-4 1,-3 1 0,5-1 1,-3-1-8,4 1 0,-1 0-5,1 0 0,2 0-3,-6 1 0,5-2 2,-1-4 1,3 4-15,1-3 1,-5 6 16,1 2 0,-4 3 8,4-4 0,-4-1 7,5 1 0,-5 3-2,4-3 1,0 4-8,4-3 0,-1-3-5,1 3 1,0 2-7,0 2 1,0-2 29,0-2 0,1 1-6,3-1 1,-2 5-1,2-1 1,-1 3-3,1-4 1,-3 4-31,3-3 0,2 2 23,-2 3 1,1-1-27,-2 0 0,2 0 20,3 1 0,1-2-8,-5 1 0,6 0 0,-2 0 1,1-2 7,-1 2 0,2-3 10,-6 7 1,5-2-12,-1 3 0,-1-2 44,1 5 0,-4-2-21,4 3 0,-4 0 31,4-5 1,-4 4-14,4-3 0,0 2-6,4-3 0,0 0-4,0-3 1,0-5-5,0-1 0,0 0 6,0 1 1,0 2-5,0-6 0,4 5-38,0-1 0,0-3 21,-4-1 0,1 2-23,3-2 1,-2 0 29,2-4 1,1-2-5,-1-2 1,4 3-28,-4-7 0,1 1 5,-1-1 0,-3-7-78,3 3 0,-1-7-28,1 3 0,-1-5 83,5 1 0,-1-3 0,5-1 0</inkml:trace>
  <inkml:trace contextRef="#ctx0" brushRef="#br0" timeOffset="1">1493 240 9004,'-7'0'-1886,"1"-2"1776,2-1 135,2 1 0,-4-3-121,2 5 244,2 0-40,-3-7-181,5 6 162,0-4-112,0 5 81,0-6 1,0 4 38,0-6 1,1 5 202,3-1-202,3-3 0,5 2-23,0-3 0,1-2 71,3 2 1,-3 1-77,3-1 1,1 1-18,-1 0 0,6-4-17,-1 3 0,-4 1-1,-1-1 0,1 4-58,-1-4 1,4 5-20,-4-5 0,0 5 16,-4-1 0,0 3-20,-1 1 1,3 0 5,-2 0 1,0 1 21,-1 3 1,-3 1-91,0 3 1,0 4 123,4 0 0,0 0-98,0 4 0,4 1 3,0-1 1,5 1-15,0-1 0,-2-1 9,1 6 0,-4-7 4,4 2 0,-5 3 57,5 1 1,-5-2 0,1 2 0,-7-4 46,-1 4 0,-1 1-5,2 3 0,0 0 29,-5 0 0,4 1 10,-4 3 1,1-2 23,-1 7 1,-1-6-5,5 1 1,-4-3-17,4-1 0,0 0-30,4 1 1,0-3-41,0-2 1,0 3-8,-1-3 1,1 2 14,0 2 1,2-2 24,-3 0 1,0 0 10,-3-2 1,3 3-21,-3 0 0,-3 1 31,-1 0 0,1 1-4,-1-1 0,0 0 26,-4 0 0,4 0-17,0 0 1,1-1 12,-1 3 1,-1-3-78,5 1 1,-5 0 61,1 0 1,1 0-14,-1 0 1,4 1 3,-4-1 0,4-4 1,-4-1 1,4 1-39,-4 4 0,4 0 14,-5 0 1,3 1 28,-6-1 1,0 4 31,0 0 0,0 3 11,0-3 0,0 3 10,0-4 0,0-1-22,0 1 0,1 3-62,3-3 0,-3 3-152,3-7 1,-2 3-152,-2 1 1,0-1 210,0 1 1,0 0-17,0-3 0,0 4 32,0-1-97,0 1 83,0-4 1,0 0 22,0 1 1,1-1-8,3 0 1,-3 0 33,3 0 1,-1 1 11,1 3 1,-3-1 22,3 5 1,-2-1-17,-2 0 0,-2 0 68,-2-2 1,2-4-45,-6 3 0,4 1 2,-4-1 1,4 0-4,-6-3 1,8-1 11,-2 0 0,1 4 1,-1-1 1,3-3-13,-3-4 1,3-1-93,1 2 1,0-4 99,0-5-559,0-5 342,5-2 1,2-5 189,6 0 0,-1-5 0,0-2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1:04:08.626"/>
    </inkml:context>
    <inkml:brush xml:id="br0">
      <inkml:brushProperty name="width" value="0.11396" units="cm"/>
      <inkml:brushProperty name="height" value="0.11396" units="cm"/>
    </inkml:brush>
  </inkml:definitions>
  <inkml:trace contextRef="#ctx0" brushRef="#br0">819 576 27352,'23'-8'0,"1"0"4013,0-1-4952,5-1 0,3-2 412,4 0 1,5 0 281,3 0 0,5 3 46,2-3 0,4 6-6,6-6 0,5 3-185,5-3-295,2 0 315,15 4 1,-7-1-429,6 5 347,4-5 1,3 6 216,7-5 0,12 2 93,-6-2 0,12 1-80,-6 3 0,4 3 214,3-3 0,3 2-179,-2 2 1,-8 0 182,-9 0 0,-4 0-71,4 0 0,0 0 97,-1 0 1,-1 0-82,-7 0 0,2 0 35,0 0 0,1 0 18,-1 0 0,-9 0 25,-7 0 1,-3 0 0,3 0 1,-5-4 73,-7 1 0,-6-5 21,-7 4 1,-3-4 14,-9 4 1,-5-6 89,-7 2 0,-8 2 230,-8-2-249,-7 5 0,-14-6-325,-12 5 1,-12-4 14,-11 4 0,-11-5 10,-17 5 1,-16 0-155,-17 4 0,-9 0 182,-6 0 0,-11 0-304,59 0 0,-1 0 0,3 2 0,-3 0 241,-3 0 0,1 0 1,-5 3-1,-1-1 73,-2-3 1,-2 2 0,-8 1-1,1 1 253,-6-1 1,-1 0-1,3-1 1,0 1-372,0 0 1,-1 0 0,7 0-1,1 0 246,5 1 1,0 2 0,3-3-1,1 0-69,-1 0 0,2 0 0,6-2 0,1 2-255,-64 4 0,13 3 251,7-3 1,1 2-35,-2 2 1,11-1 0,2-3 0,8 2-6,7 0 0,3-5-3,1-1 0,13-3 309,11-1 1,14-5-368,15-4 0,10 2 451,6-1-801,5 0 1,17 2 819,1 2 0,11-2-315,1 2 1,9 0-82,13 4 1,7-4 47,16 0 1,8-5 79,16 1 0,2-1 130,9 1 0,7-3-140,7 3 1,9 2 304,5-2 0,-61 4 0,0 1-623,6-1 1,1 0 0,2-1 0,1 0 194,6-1 0,0 4 0,1-2 0,2 1 96,4-2 0,-2 1 1,-5 2-1,-1 0-60,0-2 1,-1 0 0,-4 3-1,0-1-19,-2 1 0,0-2 0,0 3 1,1-1-148,-1 1 0,0 0 0,-7 0 0,0 0 153,-2 0 1,-2 0 0,56 0-220,-2 0 0,-6 0 261,-7 0 1,-16 4-121,-8 0 0,-10 1 243,-10-1 1,-5-3-176,-11 3 1,-8-1 890,-9-3-814,-12 0 0,-16 0 423,-11 0 1,-13-5-524,-19 1 1,-15-4-140,-17 4 0,-17-4 197,-16 4 0,-4-4-295,-6 4 0,-3-5 151,-6 1 1,-1 1 69,56 3 0,2 0 0,-60-2 39,59 2 1,-1 0-1,-1-2 1,0 2 3,-2 2 0,0 0 0,-6 0 1,0 0 94,-4 2 1,0 0 0,0 0-1,0 2-310,-7-1 1,1 2-1,0-1 1,0 2 290,-1 2 0,1 0 1,-4 2-1,-1 0-9,3 0 0,0 0 0,1 0 1,1 0 42,9-1 0,1-2 1,3 2-1,-2-4-133,7 1 0,1 0 1,-60 8 121,17-4 1,12 3-41,19 1 0,5 0-9,3 0 0,9 5-56,8 3 1,7-3 129,14-1 0,6-3 137,5-1 1,6 1-422,10-1 1,10-5 25,10-3 1,12-3-21,11-1 0,13 0 268,13 0 0,7-5-172,11-3 0,9-3-68,12-2 1,6 1-241,7 0 0,1-4 330,-3 0 1,6 2 249,7 6 0,-52 3 1,3-1 111,4 2 0,3 0 1,4-1-1,4 1-489,1 0 0,2 0 1,0-1-1,1 0 226,4-1 1,0 4-1,0-2 1,-1 1 40,-2-2 0,-2 2 0,-3 0 0,-3 2-90,-6-3 1,-1-1-1,-2 3 1,0 0-108,-1-2 1,-2 0-1,4 3 1,-2-2 90,-5-1 0,0 0 0,-3 3 0,0-1 3,46-2 0,-2 3 31,-9 1 0,-6 4 5,-9 0 0,-12 5-261,-12-1-1,-11-1 411,-6 2 0,-7-5-260,-8 4 0,-9-5 1138,-8 1-1360,-8-3 606,-3-1 1,-15 0-209,-6 0 0,-18-1-143,-11-3 0,-15 1 113,-12-5 1,-15 4-173,-6-5 1,-8 6-39,-12-1 0,-4 1 133,-3 0 1,-3 1-177,6-2 0,-7 3 220,-9 1 1,59 1 0,-3-1 15,-2 3 1,-2-2-1,-5 3 1,-2-1-281,2 2 1,0 3-1,-5 0 1,-1 1 352,-2 1 0,0 0 0,-5 1 0,1 1-49,-2 0 0,2 0 0,3-1 0,1 1 49,5 0 0,2 0 0,2 0 1,-1 0-39,0 0 1,-1 1 0,4 1 0,1-1-140,4-1 0,0 0 0,6 1 0,0 0 150,-51 7 1,8 3 62,6 0 1,24-3-131,17-4 1,17-7 540,15-1-891,11-5 855,13 2 1,14-5-808,10 0 0,7 0 457,13 0 0,7-1-286,14-3 0,8-4 56,10-8 1,19 2-3,15-8 1,8 4-137,11-2 0,-59 9 0,3-1 182,1 2 1,2 1 0,3-3 0,3 1 37,5-1 1,0 0-1,5-1 1,0 0 31,11-1 1,1 0 0,1 2-1,2 0-232,5 0 1,2 0 0,-3 0 0,0 2 195,1 2 1,-1 0-1,-9 0 1,-2 1 6,-1 2 0,0 2 1,-6-2-1,-2 1-61,-1 1 0,-2 2 1,-1-3-1,1 0-148,-3 1 0,0 2 0,-6-2 0,-1 2 148,0 0 0,-2 2 0,58-1-121,-9 0 0,-11 1 30,-13 3 0,-18-1 374,-19 5 0,-12-4-422,-18 4 1,-8-4 461,-13 4 1,-5-6-526,-11 2 1,-18 2 783,-19-2 0,-18 4-396,-18-4 1,-12 4-71,-11-4 0,-9 4-129,-8-5 0,-11 5 5,60-5 1,-1-2 0,2 3-1,-1 0-97,1-1 1,-1-2 0,-3 5-1,1-2 223,-1 0 1,1 0 0,-9 0 0,-2-2 43,-7 2 0,0 0 0,-2 3 0,1-2-435,-8 3 0,0 1 0,-1 1 1,-1 1 308,0-1 0,-2 0 1,-2 2-1,-1 0 24,-3 1 1,1 2 0,8-2 0,0 1 36,4 1 0,0 1 0,5-2 0,2-1-164,7-1 1,4 0-1,1 0 1,4-2 124,5-2 1,3 0 0,-41 7 209,15-7 0,24 2-189,20-2 1,13-3 567,12-1-740,11 3 1,18-6 441,11 3 0,14-2-593,9-2 1,12-2 175,12-2 0,18-4 85,14-7 1,18-3 19,16-2 1,-62 9-1,3-1-20,5 0 0,-1 0 0,1 0 0,2 0 125,4-3 0,2 1 1,9 1-1,1-1-91,5 0 1,0 0-1,6 3 1,4-1-193,-1 0 1,2 0 0,-2 0 0,2 1 236,1 2 0,0 2 0,-3-2 0,-1 1-35,-5 3 1,-2-2 0,-4 3 0,-2 0-216,-9 0 0,-4 0 0,0 3 1,-1 0 157,-4-1 1,-1 0 0,-4-1 0,0 0-141,54-1 0,-16 0 123,-15 4 1,-18 0 8,-7 0 0,-16 4 223,-13 0 0,-13 2-401,-14-2 1,-7-3 18,-9 3 0,-9 1 450,-11-1 0,-12 0 284,-12-4 1,-18 0-489,-13 0 1,-15 1-138,-11 3 1,-8-2-52,-7 2 0,-8-3 93,61-1 1,-1 0 0,-5 3 0,1-2 119,-3 2 0,1-2 0,-5 2 1,0 1 297,3-3 1,0 2 0,-5-3 0,0 2-690,-5 2 1,0 0-1,-5-2 1,-1 0 275,-2 1 0,0 2 0,-1-2 0,1 2-156,1 0 0,2 2 0,-4 1 0,1 0 181,-1 0 1,-2 0-1,1 2 1,-1 1 143,3 0 1,0-2-1,2 0 1,2-1-70,7 0 1,2 0 0,3 1 0,2 1 15,5-2 0,2-1 0,-47 8-3,28-7 1,24-1 635,31-3-727,14-3 1,22 4-61,13-5 1,10 4-245,14 0 1,9 0 759,11-4 1,11 0-572,9 0 1,15-5 37,10-3 1,13-7 27,-52 7 1,0 0-1,6-1 1,2 1 48,2-1 0,1 1 1,2 1-1,1 1-185,-4-2 1,4 0 0,6 1 0,3 1 365,5-1 1,4 2 0,8-1 0,3 1-53,4 1 1,3 0 0,-2-1 0,0 1-370,-6 1 0,0 2 0,-4-2 1,-2 2 280,2 1 1,-2 0-1,-4 0 1,0 0-66,-4 0 1,0 0 0,-5 0 0,-2 0-111,-10 0 1,-1 0-1,-2 1 1,-1 2 94,-6-2 1,2 2 0,61 6 113,-17-1 0,-14 3-142,-24 1 1,-12-4 477,-6-1 1,-19 0-485,-10 1 522,-13 3 1,-13-9-820,-10 8 0,-13-8 1087,-19 2 0,-17-2-515,-18-2 1,-22 0-125,-18 0 0,-7 0-100,-11 0 1,67 0-1,-3 0 6,-2 0 1,-1 0-1,-5 0 1,2 0 50,-6-2 0,1 4 1,0-1-1,-3 2 119,-3-2 0,0 1 1,-7 1-1,1 0-204,-4-2 0,-2 2 1,-5-1-1,-3 2-2,-5 2 1,-2 0 0,6 1 0,1 0-199,-6 1 0,2-1 0,6 0 0,-1 1 268,3 3 0,0-2 1,3-1-1,-1-2 99,1 2 1,2 0-1,10 0 1,2-1-172,7 1 1,1 1 0,7-4 0,2 3 219,-56 8 0,12-1 118,9 1 1,18-3-182,10 3 1,14 1 478,5-1 1,11 0-609,5-4 0,14 1 498,10-1 0,8-4-931,8 0 1,12-1 204,8 1 1,17-3 65,14-5 1,21-1 69,21-3 1,22-8 95,-49 2 0,3 0 0,1-2 0,2-1-204,7-1 0,2 0 0,0 2 1,0-1 191,5-1 0,0 0 0,6-2 0,0 1 45,8-1 0,2 0 1,0 1-1,2-1-64,8 0 1,0 0-1,2 3 1,0-1 279,3 0 0,-1 1 1,-2-1-1,0 2-68,0-1 1,-2 3 0,-13-1 0,0 0-304,-2 2 1,-2-2 0,-8 5-1,-3-2 180,-2 0 1,1 0-1,-4 1 1,-1-1-110,-1 0 1,-1 1 0,-9 0-1,-2 0 140,56-9 0,-19 7 395,-11 1 0,-15 2-357,-13-2 1,-19 2 1699,-15 6-1690,-14-5 807,-10 4 0,-16-11-1274,-4 4 1,-15 1 500,-5-1 0,-16 2-245,-18-2 0,-5-2-135,-19 6 0,-5-4-265,-10 4 1,-14-4 397,-11 5 1,66 0 0,-1 2-216,-64 1 0,63 0 0,-3 0 262,-1 0 1,-2 0 0,-3 0 0,-4 0 210,-3 0 0,-3 0 1,2 2-1,-1 2-58,1 1 1,-1 2-1,3 0 1,-2-1-19,-2 4 0,-1 0 1,1 1-1,-1-2 19,1 3 0,0 1 1,1-1-1,3 0 2,5 0 1,1 0 0,3 0 0,-1 0-16,2 0 0,1 0 0,3 0 1,2 0 71,-60 11 0,19-3-44,22-4 1,14-3 15,17-1 1,15-1 10,17-3 1,12-3-214,12-5 0,8 0 23,12 0 0,5 4-214,11 0 1,13-1 455,12-7 1,11-3-209,16-5 0,13 0-66,12 0 1,11-5-64,-59 7 1,1-1 0,6 0 0,0 1 100,3 0 1,2 0 0,8-1-1,0-1 64,2 2 1,2 0 0,9 0-1,1-2 53,3 0 1,2 0 0,0 0-1,2 2-194,0-1 0,0 0 0,2 1 0,-2-1 168,-4 3 0,-3 0 0,-2 0 0,-3 0-45,-12 2 0,0 0 0,-2 2 1,-1 1-24,-5-1 1,0 0 0,-1 2 0,-2 1-136,57-3 0,-11-1 100,-22 1 0,-6 0 60,-14 4 1,-3 0-16,-20 0 0,-6-4 152,-21 0 413,-9 0 1,-11 2-701,-5-2 0,-10 3 887,-6-3 1,-15-1-764,-8 1 1,-14-4 167,-16 4 0,-7-4-279,-5 4 0,-11 0 211,-9 4 0,-8-5-335,-3 1 0,-2 0 49,2 4 0,-4-4 192,-9 0 0,58 3 0,-4-2 0,-1 3 0,-3 0 0,-3 1 1,1-1-232,-2 3 1,-2-2 0,-4 3 0,0-1 338,-5 3 0,0 1 0,-4-2 0,0 2-62,0-2 0,0 2 0,1-3 0,2 1 89,5 0 1,0 2-1,2-4 1,1-1-100,0 4 0,1 0 0,1-2 0,2 2-51,9-1 0,1 2 0,-1-1 0,3 1 134,-45 9 1,0-3-131,9 3 0,-7 2 48,5 4 0,6 0-18,6 2 0,7 0 54,-3 0 1,21-6 211,8-2 0,19 1-228,13 1 1,13-7 183,11-3 0,11-4-857,9 4 1,9-5 625,16 1 0,12-3-233,11-1 1,15-5 85,5-3 1,15-8 45,5-5 1,11-2-114,13 0 0,1-1 204,-62 12 0,1 0 0,1 0 0,-2 0 249,4 0 0,-1 0 1,8-1-1,4 0 51,10-1 1,0 0-1,4 2 1,1-1-418,7-1 0,0 0 1,-1 1-1,0 1 252,-1 0 1,0 0-1,-1-1 1,-2 1-57,2-3 1,-2 1-1,-7 3 1,-3 0-230,-1-1 1,0 0-1,-6 2 1,-2 1 191,-1-2 0,-2 2 0,-3-1 0,-1 2-140,-2 2 0,-2 1 0,51-7 96,-9 0 0,-16 5-9,-11 3 0,-10 3 309,-10 1 0,-19 0-330,-14 0 1247,-9 0-1201,-16 0 0,-2 0 534,-8 0 1,-9 0-434,-11 0 0,-18 0 134,-14 0 0,-10 0-210,-15 0 0,0 0-63,-12 0 0,-1 0 98,-10 0 0,4 0-352,-3 0 0,0 0 268,3 0 1,-12 1-67,-5 3 0,-2 3 125,-10 5 1,62-6 0,-1 1-168,-3 1 1,-2 0 0,-3-2 0,-1 2 176,-5 2 0,0 0 0,3-2 0,-2 0-214,-3 3 1,-1-2-1,3 0 1,0 1 290,0 0 0,0-1 0,1 3 0,0-1-80,3-3 0,0 0 0,8 1 0,1 2 15,1-3 1,3 0 0,-58 12 33,6-5 0,3 1-5,2-4 0,12 0-107,5 0 1,12 5 183,7-1 1,8 0-169,4-4 0,11-1 248,9-3 1,8-2-315,16-2 968,3-2-983,10 3 0,9-5 146,10 0 1,6 0-253,10 0 1,10 0-12,10 0 1,12-5 65,13-3 1,7-7 100,9-1 0,9-5 11,3 0 1,6 2-204,5-1 0,8 0 172,9-3 1,-63 11 0,1 0-32,2 0 0,2 0 1,5 0-1,3 0 191,4 0 0,2-1 1,5 0-1,-1-1 5,0 2 1,-2 0-1,2-1 1,-3 1-61,-3 4 1,-2 0-1,3 0 1,-1 0-27,-1 2 1,0 1-1,1-3 1,-1 1-5,-1 0 0,-2 2 0,-1-3 0,-1 0-8,-4 4 0,-1 0 0,-1 2 0,1-1-20,-2 2 0,0-2 1,-2 0-1,-1 1-96,56-2 0,-14 0 142,-17 4 1,-10 0-9,-7 0 0,-13 0-32,-10 0 1,-11 4-44,-12 0 1,-6 4-18,-11-4-447,-6 5 397,0-8 1,-13 6 230,-5-7 0,-12 0 60,-13 0 1,-14 0-136,-13 0 0,-12 0-41,-3 0 1,-12 0 77,-1 0 0,-6 0-72,5 0 0,-6 0 139,-6 0 0,-10 0 151,-6 0 0,54 0 0,-2 1-604,-3 0 1,-1 2 0,-5-3 0,-1 3 352,-9-1 1,0 4 0,-4-4 0,-1 4-43,-2-1 0,-2 2 0,5-2 1,-1 1 63,4 0 0,2 0 1,3 0-1,2 0-22,0 0 1,0 0 0,1 1-1,1-2 90,3 2 0,2-2 1,1 2-1,1-2-223,-60 7 1,9-4 219,3 0 1,5-2-103,12 2 1,6 3-62,19-7 1,1 4-55,6-4 0,4 0 170,5-4 0,7 0-191,3 0 0,9 1 510,5 3 1,3-2-431,3 2 1,8-2 325,5 2 1,9-3-223,-1 3 156,8 3-597,-1 0 0,10 3-481,3-2 0,8 2 571,4-7 1,8 1 172,5-4 1,13-1 62,10-3 1,5-2 15,12-6 1,-3 0 44,11 0 0,4 0-139,7 0 1,2 0 247,3 0 0,12-1 400,6 1 0,-43 4 1,1 0-582,10 0 1,2 0 0,2-3-1,2 1 127,9-1 1,0 2 0,3 0 0,0-1-47,2 0 1,2 1 0,-1-2 0,1 2 8,0-5 1,-2 3-1,-5 1 1,-3 1-12,1 1 1,-2 0-1,-5 3 1,-2 1-39,-5 0 1,0 0-1,-3 3 1,0-1-125,-2 1 1,-3-2-1,-5 1 1,-1-1 161,64-1 0,-9 0 4,-7 4 0,-6 0-121,-6 0 1,-18 5 37,-5 3 1,-13-1 155,-13 1 1,-2-2-189,-9 2 0,-9 2 827,-12-6-900,3 5 314,-13-8-439,-1 5 207,-7-6 0,-12 0 238,-4 0 0,-7 0-50,-7 0 1,-4 0-108,-3 0 1,-6-2 134,-2-2 0,0 2-139,8-6 0,2 4 107,2-4 1,-2 4-186,-7-4 1,-4 5 230,-3-1 0,-4 3-195,-5 1 0,-9 0 15,-15 0 0,-8 0 25,-16 0 0,-19 2-157,51 2 1,-3 0-1,-7 0 1,-3 2 268,-10 3 0,0 2 0,3-1 1,1 1 33,-2-1 0,0 4 0,3-2 0,2-1-3,0 1 1,2 0 0,-2 0 0,0 2-29,-2 0 1,2-1-1,1 1 1,2-1-34,-3 3 1,2 1-1,-1 0 1,1 2-2,-3 1 1,0-1-1,-4 4 1,0-2 18,2 0 0,-1-1 1,5 0-1,0 0-37,11-1 0,3-2 0,2-1 0,3 0 88,-59 15 0,13 1-133,19 0 0,11-7 35,26-5 0,14-5-115,13 1-222,13 2 0,13-5-838,10 3 0,11-6 738,17-7 0,12-1 578,13-2 1,12-2-389,15-1 1,11-11 109,17-6 1,-50 10-1,3-1-109,4 2 1,1-2-1,5 1 1,-1-2 188,-1 1 0,-2 2 0,6-3 0,1 1 105,3-1 1,2 1-1,11-3 1,2 2 108,6 0 1,1 1 0,3 1 0,0 0-59,-4-1 0,0 2 1,1 2-1,1 1-74,-2-1 0,0 2 0,-2-2 0,1 3-258,-6 1 0,-2 2 1,-4-3-1,-3 0 200,-9 1 1,-2 2 0,-1-3-1,-1 0-153,-3 1 1,1 2 0,-2-1 0,-2 0 149,58 2 0,-14 0-85,-18 0 1,-15 2 336,-13 1 0,-14-1-297,-19 2 1215,-7 2-1273,-22-4 0,-8 3 863,-11-5 1,-19 0-712,-13 0 0,-19 0 15,-18 0 0,-17 1-48,-15 3 1,-6-1-95,-4 5 1,55-7 0,-1 2 5,-2 1 0,-2 0 0,-9-3 0,0 2 89,-1 1 1,1 0 0,-8 0 0,-1 0 8,-1 1 1,0 2-1,-8 1 1,0 1-345,-12 1 0,-2 0 0,-2 2 1,-1 0 356,-1 0 1,-1-1-1,2 1 1,3 0-20,11 0 0,2 0 1,1 0-1,2 0-20,4 0 1,3 0 0,3 1 0,3 0-102,7-1 1,3 2 0,4-1 0,2 0 186,-48 7 1,11 2-37,15 2 0,10-1 0,22-3 1,14-7 297,21-5 1,12-4-695,12 5 0,13-6 564,15 1 1,12-7-379,19-1 0,18-10 124,24 2 0,15-8-53,-51 10 0,3 0 0,5-1 0,0-1 43,-1 0 0,4 1 1,5-1-1,1 0 3,5 0 0,2 0 0,-3-1 0,2 1 76,5 0 1,2 0 0,0 0 0,3 1-131,6 1 0,0 0 0,5 0 0,2-1 239,7 3 0,0 0 0,-8 0 0,-1 0-95,-1 2 0,1 0 0,-8 1 0,-1 3-48,-5-4 1,-1 4 0,-6-1-1,0 3-81,-3-3 0,-2 2 1,-10 0-1,-1 1-44,-4-2 0,0 4 0,50-2 39,-9 0 1,-17 0 16,-12 0 1,-23 0 4,-12 0 1,-17 1 633,-12 3-703,-8-3 1,-8 5 834,-8-6 1,-10 0-638,-5 0 0,-20 0 213,-13 0 1,-10-2-285,-15-2 0,-6 3-9,-18-3 1,-7 3-368,-16 1 0,-1 0 381,58 0 1,1 0-1,0 0 1,-2 0-5,0 0 1,-4 0-1,-5 0 1,-4 0 70,-6-2 1,-2 4 0,0-1 0,-2 3-374,-7-1 1,0 2 0,1-1 0,2 2 295,-2 0 0,1 0 0,5 1 0,1 0 72,3 1 1,2 0 0,15-2 0,2 1-84,5 1 1,3 0 0,-36 5 92,16-1 0,23-4-41,13 0 32,19 0 0,13 0-278,16 0 0,12-6-117,12 2 0,13-1 909,15-3 0,16-3-752,15-1 1,20-2 259,18-6 1,9-4-256,-59 8 0,2 0 0,4 0 0,1-1 231,2 1 0,1 0 0,6 1 0,3-1-31,8-2 1,0 0 0,2 2 0,-1 0 141,14-2 0,-1 1 0,-6 1 0,-1 0-14,2 0 0,-2 0 1,-6 1-1,-1 1-93,-4-1 0,0 2 1,-11 1-1,-4 1-52,-5 2 0,-1-2 0,57-2-99,-13 1 1,-10 0 84,-16 4 1,-13 0-70,-14 0 0,-11 0-342,-12 0 346,-6 0 28,-22 0 0,-10 0 545,-19 0 0,-12 0-489,-21 0 1,-8 0-24,-20 0 0,-12 0-34,-12 0 0,-12 0-178,-8 0 0,-4 1 181,1 3 0,-2 1-85,-7 3 1,62-2 0,-2-1 93,2-1 1,-2 0-1,-2 2 1,3 2-6,5 0 0,2 0 0,-50 10 143,22-7-95,15 1 0,52-5-46,18-3 0,29-3-62,19-1 0,14 0 21,7 0 1,13-5 105,7-3 0,8 0 11,11-4 1,6 3-8,7-8 1,1 3 27,-3 3 0,6-5 201,7 0 1,1-4-96,-2 4 1,-9-1 79,-13 1 0,-15 3-5,-5-3 0,-15 1 159,-10 3 1,-14 2-111,-18 2-308,-11-3 0,-15 4-499,-14-5 1,-15 1 273,-13-1 0,-18 4-94,-11 0 1,-15 1 154,-9-1 1,-8-1-239,-3 5 1,-6-1 221,-6 1 0,-4 2-129,-1-2 1,7 3 286,11 1 1,12 0 303,15 0 1,13-4-168,23 0 0,17 0-226,27 4 1,18-3 166,13-1 0,17 2 18,12-6 0,10 1 148,11-1 0,10-2-188,6 2 0,6-2 169,-3 2 0,0-1-201,-4 5 0,0-4 367,0 4 0,-3 0-40,-10 4 0,-9 0-24,-22 0 0,-8 0-192,-15 0-71,-7 0 0,-22 0 117,-8 0 1,-10 0-149,-15 0 0,-10 0-184,-12 0 1,-18 0 72,-11 0 1,-7 0-79,-13 0 1,-7 4-50,-1 0 0,-2 6-468,9-2 703,4 2 0,-5 1 0,8-1 0,8 2 0,5 3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1:04:08.627"/>
    </inkml:context>
    <inkml:brush xml:id="br0">
      <inkml:brushProperty name="width" value="0.08547" units="cm"/>
      <inkml:brushProperty name="height" value="0.08547" units="cm"/>
      <inkml:brushProperty name="color" value="#682F23"/>
    </inkml:brush>
    <inkml:brush xml:id="br1">
      <inkml:brushProperty name="width" value="0.11396" units="cm"/>
      <inkml:brushProperty name="height" value="0.11396" units="cm"/>
      <inkml:brushProperty name="color" value="#682F23"/>
    </inkml:brush>
  </inkml:definitions>
  <inkml:trace contextRef="#ctx0" brushRef="#br0">890 410 7354,'0'-12'0,"2"1"-1596,2-1 1596,-3 5 0,6-4 147,-7 3 0,1 2-28,3-2 37,-3 5-63,5-7 19,-6 8 12,0-3-68,0 5-52,-6 0 1,2 5 30,-9 3 0,4 4-7,-7 4 1,-3 4 33,-1 8 0,-3-2-2,-5 6 1,1 7 15,-6 4 0,0 8 5,-7 0 0,2 13-64,-7-1 0,5 8 36,-4 0 1,2-1-107,-3-1 1,9-9 95,8-7 0,10-11-88,6-6 0,1-11 24,7-9 0,2-8-115,6-4 0,-2 1 51,6-1 0,0 0-19,4-4 0,0-5 70,0-3 1,5-5-9,3-7 1,5-2-32,3-14 0,-2 3 28,6-8 0,-1-2 49,1-1 0,3-1-42,-3 0 1,-1-1 50,0 2 0,-4-7 4,1-1 0,2-4 4,-2 5 1,0-2 48,-4 5 0,-4 5 19,-1 2 0,-4 6 9,2 3 0,-9 4-47,-4 8 78,-3 3-91,-1 5 0,-1 5 19,-3 3 1,-2 3-40,-6 1 1,-2 5-12,2 3 0,-3 3 3,-1 1 0,-7 5 0,-1 3 0,0 6 30,-3 2 1,-5 5-15,0 0 0,2 7 12,-2 4 1,4-2-23,-5 3 1,5 0 2,-4 7 0,4 0-4,-3 3 0,5-6-5,1-1 1,3 0-82,6-8 0,4-6 85,4-6 0,5-8-10,-1-3 0,8-9-61,4-4 0,3-3-158,1-1 1,1-6 126,3-6 1,0-7 44,4-5 1,3-5-10,5-3 0,4-3 2,-4-7 0,5 4 41,-5-6 1,5 3-33,-1-8 1,-2 8 97,2-7 1,-3 5-82,3-2 1,-5-2 101,0 4 0,-3 5-5,-4 1 1,-4 11 12,-7 2 0,1 5 21,-6 8-41,-1-1 1,-8 5 13,-3 3 0,-2 8-29,-4 4 1,1 0-99,-3 4 0,-2-2 93,-6 10 1,-1 0-59,-3 4 1,1 7 35,-6 0 1,3 1-13,-2 4 0,-3 0 12,4 13 0,-5-4-18,0 6 1,0 4 4,1-4 0,-4 8 13,-1 2 1,5-7-48,-1 2 0,1-5 41,6-3 1,3-6-49,6-2 0,4-12-63,8-8 36,3-6 0,10-7-2,3-3 0,3-4-8,1-4 0,2-4 26,6-8 1,2-5 5,10-7 1,-4-4-42,4-7 0,4-1 27,5-9 0,2 4 68,-3-7 1,1 0-15,0 1 0,-2-4 8,5-4 1,-1-6 32,6 1 1,-2-1 8,-4 6 0,2 4 98,-3 2 1,-5 6-139,-10 3 1,-1 14 125,-14 10-99,-3 9 0,-11 6 80,-1 5 0,-5 9-106,-8 4 1,-4 7 6,-8 0 0,-3 8 57,-6 4 1,2 3-2,-1 7 1,-4 0-38,0 6 1,-5-1 4,6 2 1,-5 4-15,4 3 0,-2 5 22,2 3 1,3 3-90,-3 5 1,3-6 24,5-1 1,4-6-104,8-3 1,3-4 74,5-12 1,6-11-134,2-13 1,8-8-40,4-4 1,4-4 160,3-4 1,1-6-22,8-10 0,-1-2-4,9-14 0,2-5 5,6-11 0,-3 2-6,3-6 1,-1-1 111,1-2 1,1-5-27,3 5 0,2-8 13,-6 6 1,0-1-18,-4 2 1,1-2 13,-2 6 1,-8 6 59,-3 13 1,-12 8-92,0 5 151,-8 11-105,1 7 0,-10 12 7,-3 2 1,-4 8 7,-4 4 1,-4 9 5,-8 8 0,0 4 31,-9 7 1,0 10-5,-7 1 1,-1 4-76,4-2 1,-4-2 39,1 1 0,-1 9-90,0-2 1,4 6 57,6-9 0,0-1-3,2-2 0,9-13-30,8-8 1,4-10-8,4-8 0,4-9-122,8-5 1,3-7 85,5-1 0,5-11-24,3-10 0,5-4 52,3-7 1,2-5-45,6-10 0,4-8 46,1 0 0,1-5-2,2-5 1,0 0 16,9-4 0,-4-2 11,-1-1 0,1 2 52,-2-6 1,-6 15-64,-5 2 0,-5 14 80,-6 9 1,-11 5-71,-2 12 154,-8 7-132,2 6 46,-17 12 1,6 2-35,-11 7 0,0 5 4,-9 10 0,-4 5 67,-3 9 0,-4 8 11,-4 5 0,1 1-70,-5 2 0,-1 7 9,-8 5 1,0 1-103,-3 2 0,7 3 94,4-2 0,8-6-103,1-5 1,8-16 67,12-9 0,6-12-40,10-13-48,0-7 1,5-4-19,3-8 1,7-2 9,1-6 1,9-12 59,-1-4 1,7-8-71,1-7 0,9-6 43,3-12 0,4 0-2,5-4 0,-4 0 25,2-3 0,-2-5 3,0 2 0,0-2 15,3-2 1,-11 8-19,-1 12 0,-16 8 138,-4 15-137,-11 9 1,-5 9 177,-8 10 0,-4 10-80,-8 7 0,-2 5 37,-6 10 0,-4 3-28,-1 5 1,-8 9 117,1 4 0,-4 6-121,-1 1 0,3 4 0,-6-1 0,4 2-90,-5-1 0,3 7 81,-2 2 0,4-3-150,8-10 1,2-2 132,6-6 1,2-3-132,2-4 1,8-8 4,8-13 26,2-8 1,4-7-24,2-5 1,4-6-10,8-6 1,3-12 38,9-13 0,9-11-12,7-11 0,8-9-39,3-7 1,5-2-84,0-4 1,9-8 120,-2 4 1,-3-3 117,-7 12 0,-14 11-50,-3 8 1,-11 19 54,-13 10 1,-6 13-83,-14 11 0,-3 7 126,-5 1 1,0 5-74,0-1 0,-4 4 14,0 4 0,-5 3 32,1 4 0,-4 12 132,-5 1 1,4 3-150,-3 1 0,-2 4 13,-2 4 1,-2 5-126,-4 2 1,3 1 90,-1-1 1,0 1-54,0 5 0,1-3-2,3-2 1,4-4-9,8-13 0,4-4-54,8-11 19,3-6 1,6-6-12,3-12 1,4-10-13,8-6 0,4-11 21,8-1 0,4-10 29,9-6 1,1-9-30,6-2 0,-2-6 21,-1 0 1,0-2-1,-5 6 1,4 3-8,-3-2 1,-4 7-3,-9 0 0,-2 8 41,-10 10 1,-4 7-11,-4 8 32,-5 8 0,-3 3 115,-8 5 1,1 5-50,-1 3 0,-1 2-78,-7 2 0,1 6 92,-5 1 1,5 9 2,-5 4 1,-3 8-12,-2 0 1,-5-1-70,6-3 0,-3 1 0,3 4 0,-3-4-30,-3 3 0,3-3-10,3 0 1,1-5-32,3 0 1,0-11 82,8-1-110,3-11 39,9-3 1,2-12-5,2-2 0,7-4-1,9-4 1,4-7-6,4-9 0,-2 0-29,8-5 0,-3 4 48,5-7-1,-4 3-30,0 0 1,-2 2 21,3 4 0,-3-3-17,-7 7 1,-4 3-32,-3 3 92,-8 6 1,-4 3 18,-8 8 1,-3 3 15,-5 1 0,0 0 33,0 0 0,0 5 15,1 3 0,-5 8 30,0 5 1,-4 2-89,3 1 1,-3 5 99,4 2 1,-5 5-98,1 5 0,-1-4-6,1 3 1,-3 3-3,2 2 0,-2-3-8,0 2 1,4-7-85,3 0 1,7-8 92,1-9 1,5-7-305,-1-5 278,3-5 1,6-3-65,3-8 0,3-8 12,1-4 0,4-4 0,0-5 1,5-1 16,0-6 0,1 0-3,2 0 1,0-1 47,0 1 1,-5 5-43,-4-1 1,3 4-27,-2-5 1,1 8 35,-5 1 1,-6 1 42,-2 7 0,-2 1-73,-2 3 356,0 5-235,0 2 1,-4 10-55,0 3 1,-4 0-6,4 4 1,-5-3 25,-1 7 0,0 3-49,-2 0 0,0 4 36,0 2 0,-4-5-61,0 0 0,0 0 70,4 4 1,-4-1-5,0 1 0,-1-1-15,0-2 0,4 0 6,-3-5 0,3 3 31,1-7 12,0 2-74,0-7 54,5-1-186,2 0 0,6-6 121,3 0 0,-2-6 1,4 5-43,-2-3-12,-3 3 31,5 1 18,-1 0 0,-2-2 30,5-2 0,-4 2-18,4-6 0,-2 0 42,2-4 0,5-4-34,-5 0 1,11-4 0,-7 3 0,2-4 2,-2 1 1,2-4 3,1-4 1,-1 3 0,2-3 0,1-2-2,-1 2 1,1-5-42,0 1 1,-2 2 33,5-3 0,-4-3-53,3-4 0,0-4 1,1 5 1,2-3-8,-2 7 1,0-1 51,0 0 0,-7 2-17,-1 6 161,-5 5-157,-7 17 0,-2 0 91,-1 6 1,-4 2-72,-5 2 0,-5 4 71,-4 8 1,-2 2-48,-1 7 0,0 0 14,0 3 1,-1 3 47,-3 5 0,-3 3 94,-5 2 0,4 4-156,0-1 1,0 4 30,-5 0 1,-1-1-97,2 1 0,-2 0 57,6-5 1,1-3-8,4-8 1,3-4 41,4-7-25,8-4-157,7-10 0,6-9-16,3-9 0,3-4-38,5-10 1,5-2 141,3-8 0,6-3-62,3-1 0,3-5 57,-4-4 1,5-5-4,-1-4 0,-2 4 31,3 2 0,-7 2 6,-3 0 0,0 5 133,-7 0 0,-5 15-86,-8 0 1,-3 17 100,-3 4 1,-5 5-70,-8 3 0,2 0-14,-1 0 1,-3 2-6,2 2 0,-5-2-3,0 6 1,2-4-12,0 4 1,3 0-6,-4 5 1,0-1 16,-4 0 0,0 0-4,0 0 1,3 5 3,1 3 1,-1 4 5,-7 4 1,7 1-74,-3 4 0,3 1 60,-4-2 0,5 4-67,0 5 0,2-9 21,-2 0 1,4-6-7,8-2 0,-1-5-93,5-3 50,0-9 0,5 0-98,3-7 0,3-7 126,4 0 0,3-8-73,2-1 1,1-9 56,3 1 0,6-8 14,-1 0 0,-2 1 27,-3-1 0,-4 5 7,4 0 1,-6 0-19,2-1 1,-7 3 10,-1 1 1,-5 2 32,1 6 1,-4 4-2,-4 4 1,-3 5 120,-5-1 1,-4 8-133,1 4 0,-7 8 86,2 4 1,2 4-60,-2 4 0,-1 3 3,-3 5 1,0 5-5,0 3 0,0 4 1,1-1 0,-3 6-8,-3 4 1,3 3 1,-6 4 1,5-1-61,0 5 1,3-6-25,3 3 1,-1-5-15,6-3 0,1-7-1,3-10 0,5-2-24,3-10 1,3 0-204,1-8 214,0-8-7,5-7 1,2-12 23,5-5 1,3-6 67,1-11 0,4-2-31,-3-5 0,5-3 17,-2-1 0,-2-7-13,2 4 1,-4 0 0,4 0 1,-2-2-9,2-3 1,-1 5 4,-7 4 0,-6 0 13,-2 4 0,2 1-9,-2 7 172,0 4 1,-10 16-51,-2 3-2,-2 3 1,-2 6-75,0 3 1,3 3 32,1 1 0,0 1 5,-4 3 1,0 3 3,0 4 0,0 1 94,0 0 0,-4 11-115,0 0 0,0 5 13,4 0 0,-4 1 4,-1 7 0,0 1-68,1 6 0,3 1 1,-3-4 1,7-3-5,1 4 0,1-2-35,-1-3 0,2 1-20,2-13 1,2 1-78,-2-9 1,3-2 113,1-6-62,5-1 1,-2-9 12,5-2-84,-5-2 1,3-8 144,-2-2 0,-1-6-8,5-6 0,-4-8 15,4 0 1,-4-5 9,4-7 0,0-1-43,3-4 1,1-1 11,0-6 1,2 4-17,-3-1 0,1 5 30,0-3 1,0 0 5,0-2 0,-4 4 12,0 5 0,-4 6-4,4 2 1,-5 1 6,1 4 0,-3 4 5,-1 3 1,4 3 236,0 1-241,0 0 0,-5 5 373,-3 3-319,2 3-1,-8 1 1,3 5-35,-5 3 1,4 8-4,0 4 0,0 4 20,-4 4 1,0 4-7,0 3 0,-2 7 19,-2 1 1,3 5-24,-3 0 1,1-1-35,-1 1 1,3 4 32,-3 3 1,3-4-73,1 6 1,1-8 72,3-6 1,-1-1-6,5-5 0,0-12-281,4-5 95,0-11 7,6-4 0,-1-6 69,3-3 0,2-4 33,-2-8 0,-1-2 29,1-6 0,0-1 8,4 1 0,-2-4-21,-2 0 0,3-1 7,-3 1 0,3-2-1,0-2 0,0-3 2,-3 4 0,7-5 11,-2-5 1,1 4-7,-2-3 0,0 3 48,0 1 0,0 4-20,0 4 0,-4 8 20,0 5 10,-5 7-9,2 2 0,-5 8 30,0 2 0,0 2-44,0 6 0,-4 4 171,0 0 0,-4 6-155,4 2 1,-5 1 101,1 3 0,1 3-73,-1 1 1,0-2 3,-4 3 1,4-6-52,0 1 0,2 1-8,-2-2 0,-3 1-15,7-3 0,-4-6 88,4-3-197,0-3 1,6-6 76,2-3 1,2-10-62,8-5 1,3-12 90,3-10 1,2-7-25,2-4 0,0-2-2,0-3 0,-2 1 8,-1 1 1,1 3-4,-6-1 0,3 6 0,-3 0 0,-1 3 48,-7 3-55,-3 9 394,-5 12-289,0 7 1,-5 10-20,-3 3 1,1 7 31,-1 0 0,0 12 12,-4-3 0,1 2-28,-1-2 0,4 4 10,0 0 1,0 1-43,-4-5 0,-1 0 13,1-1 0,4 1-51,0 0 1,1 0 50,-1 1 0,-1-6-104,5-3 1,0-7 35,4-1-101,0-5 0,1 1 50,3-8 0,-1-3 61,5-5 1,0-4-24,4 0 0,4-6-9,0 2 0,1-3 0,-5-1 1,0 1 32,0-1 0,-1 5-8,1 3 22,0-4 1,-1 7 18,-3-3 34,-3 8 0,-5 4 9,0 8 1,-1 4 78,-3 8 1,-1-1-124,-3 6 1,-3-1 36,3 4 1,-3-2-26,0-2 1,3 1 4,0-5 0,4 4-25,-4-4 1,5 1-7,-1-5-168,3 0 200,1 0-196,0-5 156,0-2 1,1-6-36,3-3 1,1-3-39,3-5 1,3-4-11,-3 0 1,2-5 49,2 5 0,0-4-3,0 4 0,-1-4 46,-3 5 0,1-1-42,-5 4 0,1 4 246,-1 0-257,-2 5 162,3-2 1,-5 6-108,0 3 0,-4 7 52,0 5 0,-5 1-4,1-1 1,1-2-8,-1 6 0,6-5-12,-2 1 0,-2 1 39,2 0-223,0-1 193,-1-4-221,4 0 179,-5-5 1,12-3-43,2-8 1,2-4-31,2-8 1,0-3-9,0-6 1,4 0 22,0-3 1,2 1 2,-2-4 0,-3 4-32,3-2 0,-4 4 41,-4 1 1,2 5 159,-6 4-49,-1 1 22,-3 8-72,0 0 1,-3 12 11,-1 2 0,-4 2 45,4 2 0,-6 4 11,2 0 1,2 4 61,-2-4 0,1 5-100,-1-5 0,-1 5 3,5-1 1,-4-2-51,4 2 1,-5-5-4,5 1 0,0-3 20,4-1-27,0 1-276,0-6 284,0-2 1,5-8-114,4-4 0,2-7 87,1-6 1,0-3-77,0-1 1,0 0 38,0-4 1,0 3-4,-1 0 1,1 0 19,0-3 1,-4 4 1,0 0 0,-4 1 184,4 8-221,-5-1 232,2 2 0,-5 9-163,0 5 1,-4 3 132,0 9 1,-5 0-59,1 7 1,1-3 16,-1 4 1,2 0-17,-2 4 1,-1-1 6,5-4 1,-4 5-31,4-4 1,-4-1 0,4 1 1,-4-5-60,4 5 1,-2-5 125,2 1-254,3 2 82,-4-4-104,5 4 0,1-11 135,3-3 0,-1-7-15,5-1 0,-4-6-7,4-4 0,-2 1 14,2-7 0,2 4-39,-6-4 1,3 6 31,-3-2 0,4-1 42,-4 1 1,2 4 57,-2 4 12,-3 0-30,4 0-10,-5 3 0,0 6 93,0 3 1,-4 4-108,0 4 0,-4 4 47,4 0 0,-4 0-25,4-5 1,-1 4 19,1-3 0,3 3-49,-3-7 0,3 2 0,1 2 1,0-4-83,0 0-22,0-5 72,0 9-12,0-11 0,4-5 15,0-9 0,5-2-130,-1 3 0,-3 0 124,-1 0 0,1 0-33,-1 0 79,0 0 0,-2 2 26,2 2 146,-3 3-198,4 5 0,-5 1 87,0 3 1,-1-1-65,-3 5 0,3-1 1,-3 5 1,2-4-10,2 0 1,0-4-1,0 4 1,-4-4-11,0 4-6,0-5 1,4 3-15,0-2 5,0-2 1,0 2-110,0-8 0,4 1 117,0-5 0,4 0-82,-4-4 1,4 0 59,-4 0 1,4 0-15,-4 1 1,5 3 112,-5 0-1,0 5 158,-4-8-243,0 10 134,0 6 0,-1-1-84,-3 8 1,3-2-11,-3 1 1,-3 1-2,3 0 0,0 0-5,4 0 0,-4-4-89,0 0-15,0-5 58,4 7-16,0-8-10,0 3-50,0-5 1,2-4 64,1 0 7,-1-5 0,4 3 34,-2-2 5,-2-2 0,4 7-6,-6-5 18,0 6 105,0-4-128,0 6 136,0 6 0,0-4-94,0 6-16,0 0 1,-2 4-6,-2 0 0,2-4 2,-2 0 1,3-4-13,1 5 0,0-5-19,0 4-38,0-5 62,0 2-44,0-5 34,5-5 1,-3 2-65,2-5 0,2 0 36,-2-5 1,0 1-6,-4 0 0,2 0-35,2 0 0,-3 0 48,3 0 0,-3-3-27,-1-1 1,0 0 14,0 4 0,0 0 169,0 0-194,0-1 279,0 1-134,0 5-34,0 2 0,-1 6-17,-3 3 0,3 3 10,-3 5 0,2 1 37,2-1 0,0 0-50,0 0 0,-4 0-31,0 0 0,0 3 11,4 1 0,0 0-6,0-4 1,0 0-6,0 0 0,0 0-7,0 1 0,0-5-19,0 0-4,0 0-198,0-1 215,0-2 1,2-5-24,2 0 0,-3-1 23,3-3 0,-3-3-1,-1-5 0,0 0-10,0-1 1,0 1-3,0 0 1,0 0 71,0 0 1,0 0-53,0 0 1,0 4 44,0 1-18,0-1 1,-1-3 28,-3 3-33,3-3-6,-11 10 0,10-6 19,-2 3 6,-2 3-52,4-4 33,-3 5-15,5 0 3,0 5 1,0-2 66,0 5 0,0-4-68,0 4 0,0-6-149,5 9 64,-3-4 0,7 1-92,-5-1 1,3-4 12,-3 1-268,-3-3 353,10-1 0,-9 0-391,6 0 466,-5 0 0,7 0 0,-3 0 0</inkml:trace>
  <inkml:trace contextRef="#ctx0" brushRef="#br1" timeOffset="1">734 1624 10300,'-8'0'-2331,"1"0"2511,3 0-95,3 0-48,-4 0 0,5-1 375,0-3 0,0 1-198,0-5 0,-1 2-142,-3-2 0,2-3 61,-2 3 1,3-3 56,1 0 0,-4 3-141,0 0 0,-4 0-28,4-4 0,-5 4-75,1 0 0,-3 4-494,-1-5 171,0 6 1,0-2 252,1 5 1,-1 0-228,0 0 0,4 0-265,-2 0 528,3 5 154,-5-4 1,5 11 0,2-5 0</inkml:trace>
  <inkml:trace contextRef="#ctx0" brushRef="#br1" timeOffset="2">697 1925 20572,'12'0'-3209,"-6"0"3239,0 0 0,-6-1-833,0-3 416,0 2 14,0-3 238,0 5 308,-6 0 1,4 0 45,-6 0-217,0 0 0,-4 0-22,0 0 1,0 0 285,0 0 0,0 0 1896,0 0 1,-1 4-1950,-3 0 1,2 0-162,-8-4 1,7 4-259,-5 0 1,-2 1-32,-5-1 1,0-1 26,-5 5 1,1-2-4,-1 2 0,-1 2 9,5-6 1,0 3 122,4-3 1,4 6-103,4-6 0,7 4 222,1-4 13,5 0-11,-2-4 1,7 0-150,1 0 0,4 0-77,5 0 1,5 0-10,4 0 0,2-6 183,1-2 0,5 2-88,3-4 1,-2 3-74,3-5 1,-5 0 126,4 0 0,-4 0 6,4 0 0,-5 4 210,7 0 0,-8 1 16,2-1 0,-3-1-45,-1 5 1,-2-4-115,0 4 0,-5-4 294,-5 4-150,0-5 1,-6 6-20,-2-5-48,-2 6 1,-4-6-585,-2 4 0,-2 3 285,-6-3 0,-1 2 104,-3 2 0,-4 0 18,-4 0 0,1 4-61,4 0 1,-8 7 113,3-3 0,-2-2 35,1 2 0,-1 0 71,-1 4 1,1 0 458,-1 0 0,0 0-165,-2 0 0,5-4-203,0 0 1,2-2-46,6 2 1,-1 2 43,1-6-364,8 0 351,-3-4-606,11 0 0,1 1-325,3 3 1,-1-3 156,5 3 0,0-2 291,4-2 0,0 0 21,0 0 0,0 0 76,0 0 0,3 0 16,1 0 0,0 0-1,-3 0 0,3 0 170,0 0 0,5 0 577,-1 0 0,-1-4-145,1 0 0,0-4-189,4 4 1,-2-6 31,2 2 0,-7-2 77,7-2 1,-4 4-65,0 0 1,1 1 0,-5-1 1,1 2-46,-5 2 0,0 2-58,0-1-191,0 1-157,-6 2-259,0 0-153,-6 0 134,-6 5 758,5-3-117,-10 3 115,10-5 1,-6 0-569,4 0 251,1 0 180,-3 0 295,5 0-350,-5 0-447,3 0-139,-3 0 86,5 0 402,-5 0-110,3 0-30,-3 0 117,-2 0 0,1 0-29,-6 0 1,0 4 131,0 0 1,-1 5 203,-3-1 0,-4 3-139,-8 1 1,-2 4 0,-7 0 0,1 3-177,0-1 1,2 3 215,2-1 1,-4 2-1,6 2 1</inkml:trace>
  <inkml:trace contextRef="#ctx0" brushRef="#br1" timeOffset="3">831 2130 19043,'-7'0'-1623,"2"0"1800,0 0 36,3 0-281,-3 0 101,0 0 0,2 0-7,-5 0 1,4 0 54,-4 0 1,4 0-15,-4 0 1,4 2 302,-4 2 0,0-2 80,-4 6 0,-5-4-224,1 4 0,-1 1 261,1 3 1,2 0-13,-6 0 1,0 0-85,-4 0 0,-5 4 2,1 0 1,0 0-2,4-4 1,0 0-375,1-1 1,-1 1-47,-1 2 1,5 2 279,0-1 0,1 1-189,-1-4 0,3-1-90,5-3 0,0 2 157,0-2 0,2-1-57,2 1 282,3-5-499,5 2-867,0-5 461,5 0 1,-3-4 551,6 0 1,-1-5 73,1 1 1,3 1-94,-3-1 1,2 0 170,2-4 1,4 2-324,0 2 1,1-3 172,-1 3 0,-3-2 559,3-2 0,3-2-98,-3 2 1,3 1-536,-3-1 1,6 0-57,-3 0 1,4 0-33,1 0 1,1-1 17,-1-3 0,1 3 225,3-3 0,-7 0-24,3 0 0,-3 3-39,4-3-1,-5 2-6,0 2 1,-5 5-26,1-1-118,-3 5 1,-5-4 497,0 3-627,-6 3 437,4-4 0,-6 6-1073,0 3-114,-6-3 593,5 5-75,-4-6-44,-1 0-77,5 0 0,-4 1 754,5 3 1,-2-3-192,-2 3 1,3-1 585,-3 1 1,-2-1-18,-2 4 1,1-3-179,-1 4 0,0-1 15,-4 1 0,0 3 163,0-3 1,0-2-84,-1 2 1,1 1-446,0 3 0,-4 0-50,0 0 0,1-4-26,3 0 0,0 0 133,0 4 0,0 0-20,0 0 1,0 0 37,0 0 1,0-4-33,4 0 1,-1-1-104,5 5 1,0-4-507,4 2-619,0-8 226,0 4-374,0-6 724,5 0 0,2-6 479,5-3 1,-4 0 46,1 1 0,-1-3 201,4 3 1,0-2 97,0-2 0,0 1 310,0 3 1,0-2 645,-1 2-645,1-3 1,0-1 17,0 0 1,0 4-591,0 0 0,3 2-115,1-2 1,-3-4 21,3 4 0,-3-1 28,-1 1 1,1-3 37,3 3 1,-4 1-66,0-1 1,0 4-361,-4-3 492,-3 4 112,0-8-175,-5 10-880,0-4-80,0 5 591,-5 0 1,2 4 466,-5 0 1,5 1 40,-5-1 0,5-1-499,-1 4 444,-3-4 0,6 8 0,-4-5 1</inkml:trace>
  <inkml:trace contextRef="#ctx0" brushRef="#br1" timeOffset="4">927 2348 17924,'0'-7'-2647,"0"-5"2087,0 5 1,0-1 418,0 0 361,0 6-72,0-9-86,0 10 1,0-6 16,0 3-372,0 3 1,0-3 273,0 8 1,-1-1 135,-3 5 0,-2 0 148,-6 3 1,-2 1 15,2 2 1,-1-1 32,-3 3 0,2-2 42,-6 6 0,0-4-20,-4 4 1,0 0 56,-1 4 0,-3-4-119,0 1 1,1-1-65,3 4 0,-1-5-261,-5 1 1,11-5 76,-1 1 0,9-4-75,3-4-365,6 2 1,-2-8-104,8 2 1,2-2 114,6-2 0,1-6 242,3-2 1,-3-2 8,5 2 0,-5-2 73,-1 2 0,4-3-21,0-1 1,0 0 314,-5 0 0,1 1-60,0-1 1,-2 4 377,2 0 0,-7 0-253,7-4 1,-2 0-146,2-1 1,0 1-86,0 0 1,0 0-49,0 0 0,4 0 23,0 0 1,1 0-51,-1 0 1,-3 0 37,3 0 1,-1 4-89,-3 1 229,-1-1-119,1-4 360,-5 4-366,-2 2-13,-5 6-564,0 0 239,-5 0 1,2 6 290,-5 3 0,0-2 18,-3 1 0,3-1-26,-2 5 1,2 0-12,-4 0 0,1 0 71,-1 0 0,-4 4-32,0 0 0,0 0 333,4-4 1,-4 0-20,0 1 0,0 1-272,4-2 1,0 3-96,4-7 1,-1-1 73,5 0 0,-4-3-454,4 4 321,0-5 0,8 1-210,0-8 0,7-3 316,1-4 1,0-1-106,5 0 1,-2 0 28,0 0 1,-1-5 18,2 1 0,1 1 21,-1 7 1,0-2 38,-4 2 0,-1-3 87,1-1 1,2 4 124,-2 0 0,-2 4-204,-2-4 0,3 4-100,-3-4 0,-2 4 165,2-4 1,-1 4-2,1-3 0,2 4-334,-2-1 326,-2-3 1,0 6-398,-2-3 416,-2 3-12,3 1-215,-5 0 0,-1 4 162,-3 0 1,1 1 54,-5-1 0,4 1 150,-4 3 1,4 1-224,-4-5 0,0 6 284,-4-2 0,2 2-304,2 2 0,-3-4 110,3 0 1,-2 0 144,-2 4 1,-2 0-180,2 0 0,5-2-335,-1-2 221,0 4 0,-3-5-112,3 5 0,1-4-84,3 0-86,3-6-45,-4 9 136,5-10 0,-1 5 42,-3-6-287,2 0 348,-3 0-380,5 0 318,5 0 0,-2-2 252,5-2 1,-4 3 23,4-3 69,-6-3 0,5 6 45,-3-3 1,-3 1 59,3-1 299,-2 3 266,-2-4-562,0 5-476,0 5 0,-2-4 432,-2 3 1,3-1-247,-3 1 0,1-3 146,-1 3 0,3-1-142,-3 1 17,3-3-38,-5 5 676,5-6-539,-4 5-155,0-4 0,3 6-479,-2-3 534,-2-3 185,4 4 1,-7-3-559,5 2 386,0-3-269,-1 4 859,3-5-1054,-3 0 285,5 0 1,1-4 105,3 0 1,2-5-20,2 1 0,1 1 287,-5 0 0,5 0-155,-1-1 1,1-3 92,-1 3 0,3-1-249,-3 1 0,3-4 422,0 4 1,0-2-202,-3-2 0,4 4-15,-4 0 1,-1 0-107,0-4 0,-3 1-103,4 3 0,-5-2-23,1 2 1,-3 1-134,-1-1 1,0 4-60,0-4 1,0 4-439,0-3 491,0 4 0,0-4-290,0 3 53,0 3-12,0-11 237,0 11 222,0-5 80,0 1 0,0 2-8,0-5 108,0 6-92,0-9 1,0 9 216,0-6-202,0 5 0,0-4-13,0 3-102,0 3-311,0-4 199,0 5 0,0 5 0,0 2 0</inkml:trace>
  <inkml:trace contextRef="#ctx0" brushRef="#br1" timeOffset="5">962 2465 18087,'-12'0'-1340,"4"0"1353,0 0 0,4 0 271,-4 0 0,4 0-461,-4 0 1,4 0 89,-5 0 1,5 2 304,-4 2 9,5-3 1,-12 15 0,1-1 0</inkml:trace>
  <inkml:trace contextRef="#ctx0" brushRef="#br1" timeOffset="6">73 2142 17093,'0'-6'30,"0"0"0,0 8-38,0 2 1,-4-2 947,0 6 0,0 0-924,4 5 1,-3-1-21,-1 0 0,3 0-22,-3 0 1,3 1-148,1 3 1,-2-3 135,-2 3 1,3 2-118,-3-3 0,3 1 105,1-2 0,0-2-1246,0-1 1083,0 1 1,0-4-203,0 0 19,0-5-2,5-3 1,0-7 695,3-5 0,4-3-61,-4-1 1,3-6 127,1 7 1,0-5 28,0 4 1,-4-4-202,-1 4 1,1-4 128,4 4 1,-4 0 2,0 4 1,-5-1 210,1 1 0,-3 4-1097,-1 0-117,0 6 320,0-4 1,-4 8 390,0 2 1,-5 2 195,1 6 1,-3 1-42,-1 5 1,1-4-54,-1 6 0,1-4 84,3 4 1,-3-2 9,4 2 1,-4 3 134,-2-3 0,2 2-85,3-2 1,-1-1-355,5-3 1,-4-3-273,4 3 0,0-7 66,4-1-664,0-5 229,5 2 0,2-10 715,5-3 1,0-4 120,0-4 0,5 3 46,-1-3 0,0-2 33,-4 3 1,0-8-133,-1 3 1,5 2 29,0-2 1,0 1 296,-4-1 0,0 2 377,0 2 1,-1 3-762,-2-3 1,-3 6 24,-2 6 125,-2-2-700,3 4 305,-5-3-613,0 5 550,0 5 1,-4-2 373,0 5 1,-4 1 16,4 3 1,-5-4-81,5 0 1,-5 0 17,1 4 1,1 0 384,-1 0-284,5 0 0,-6 0 199,5 0 0,-4-4 78,4 0 0,0-4-655,4 4 0,-4-5 429,0 5-885,0-5 261,4 8-720,0-10 701,0 6 1,2-7 92,2 0 1,2-7 370,6-1 1,0-3 0,0 0 0</inkml:trace>
  <inkml:trace contextRef="#ctx0" brushRef="#br1" timeOffset="7">170 2382 17441,'6'-7'6059,"1"-3"-6658,-3 2 0,-3 1 2119,3-1 1,-3 4-1770,-1-5-721,0 6 225,0-7 231,0 8 377,0-3-591,0 5 0,-1 4 680,-3 0 1,1 5 122,-4 1 0,3 0 17,-4 2 1,1 5 175,-1 3 0,-3-1-2,3 1 0,2-4 3,-2 3 0,4 0-54,-4 2 1,4 2-36,-4-3 1,5-2-568,-1 2 0,-1-4 117,1 4 1,0-6-63,4 2 0,0-6-46,0-1 1,0-5-526,0 4 517,0-6 0,5 0 248,3-6 0,3-7 462,1-2 0,0 1 73,0-4 1,0-2-195,0-2 0,1-3 120,3-1 1,-3 2 150,3 2 0,3-4 48,-4 4 1,1-2-89,-4-2 1,0 1-87,0 3 0,-5-1-729,-3 5 1,1 3 309,-1 5 156,0 5 1,-5-2-1125,-3 5 1,1 0 538,-5 0 1,0 5 417,-4 3 1,-1 8 330,-3 0 1,3 4-51,-3-4 1,-3 5 177,3-1 0,1-1-173,3 0 0,-4 1-226,0 5 1,-4-1 1187,4 0 0,0-4-639,4 0 1,0-2-516,-1 2 0,2-2-176,3-5 0,3-1-328,5 0-675,-5 0 749,4-6 1,-3 4 22,8-7-691,-3 1 1,5-4 535,-2 0 1,-1-1 403,5-3 0,-4 2 247,4-6 1,1 1-9,3-1 0,-4-3 490,0 3 1,0-2-308,4-3 0,0 1 45,0 0 0,0-4 665,0 0 0,0-1-447,0 1 0,3 3-234,1-3 0,-1 2-177,-6 2 1,2-3 71,-3 3-311,-3-3 1,2 10 275,-3-3-395,-3 3 0,-1 6 143,-8 3 1,-3 2 177,-1 6 0,-2 4-28,-2 2 0,3 1-89,-3-3 0,1 5 36,-1-1 1,3 3 71,-3 1 0,2 0-138,-2 1 0,4-3 107,0-2 0,0 1-168,8-5 0,-4 0-481,4-4-202,0 0 70,4 0-32,5-5 1,2-3 269,6-8 1,-2-3 600,-3-5 0,2 0-19,-2 0 0,3 0 204,1 0 1,0-4-141,0 1 0,4-3 242,0 2 0,-1 2-118,-3-7 0,2 2 483,3-1 0,-3-2-183,6 2 0,-4 1-569,4-1 1,-5 2 29,1-3 0,-3 3-40,-1 6 1,-2 5-36,-2-1 40,3 5-451,-10-2 463,6 5 1,-10 0-973,-1 0-282,3 0 127,-10 0-95,10 0 159,-4 0-286,-1 5 1775,0 2 1,-5 4-427,3 1 0,-2 0 538,2 2 0,-3-3 112,-1 1 1,0 0-26,0 0 1,0 4-75,0 0 1,0 1-29,1-1 1,-7-1 99,2 5 1,1-4-788,3 5 1,-3-5 137,3 4 0,-2-6-127,6 2 1,-2-3-90,2-1 1,2-5-20,2-3 287,2 2-865,-3-4 678,16-8 0,-3-2 178,8-7 1,-3 0-57,-1-1 0,0 3 12,0-3 1,0-1 101,-1 1 0,1-1-132,0 5 0,-1 0-28,-2 0 0,0 4 477,-5 0 1,4 4-663,-4-4-3,0 5 23,-4-2 429,-5 16 0,-2-7-144,-5 8 1,1 1 47,-3 3 0,2 0-31,0-3 1,1-1-4,-1 0 0,0 0 204,0 0 0,1 3-227,3 1 0,-2-1 17,2-7 0,1 2-100,-1-2 1,4 3-218,-4 1 1,5-4-331,0 0-238,-4-6 575,6 10 1,-5-9-458,6 5-233,-6-5 411,4 2-223,-3 0 1088,5-3-1249,-5 3 1239,3-5-1642,-3 0 1132,5 0 1,5 0 0,2 0 0</inkml:trace>
  <inkml:trace contextRef="#ctx0" brushRef="#br1" timeOffset="8">0 2946 12891,'7'-1'810,"-3"-3"0,1 1-112,-1-4 1,5-1-336,-1-4 0,3 0 101,2 0-320,-1 0 0,1-1-84,3-3 1,-1 0-54,4-4 0,-3 5 219,4-1 0,-1 3-228,1 1 0,4-4-173,-5 1 1,-1 0 61,-2 7 0,-3-1-84,-1 5 0,-4 0-153,0 4-388,-6 0 64,4 0 720,-17 5 1,4-2 2,-5 5 0,0-4-93,5 4 0,-4-4 65,-1 4 1,0-5-16,0 5 0,0-4 3,-1 4 200,1-5 0,0 6 39,0-5 0,4 2-345,0-2 0,4-3-58,-4 3-13,6 2-219,-9-4-24,10 3 416,1-5 1,8 0-217,8 0 1,-3-4 63,3 0 0,1-5 84,-1 1 1,5 1 54,-5-1 1,4 4-81,-4-4 0,0 6-40,-4-2 1,0-2 343,-1 3-226,1-1 0,-4 2 104,0-2 370,-5 3-258,2-4 0,-6 5-175,-3 0 0,-3 4 85,-5 0 1,0 5 153,1-1 0,-1-2-149,0 2 1,0-1 210,0 1-120,0 3 0,0-6-172,0 3 1,0 1-116,0-5 1,4 1 738,4-1-275,-2-2-957,4 3 637,-3-5 0,10-4-220,3 0 0,4-5 71,0 1 1,0-3 14,0-1 0,0 0 177,0 0 0,4 2-186,0 2 1,0-3 13,-5 3 1,3-2 428,2-2 1,-7 1-292,4 2 0,-4 0 304,3 5-168,-5-6 1,0 9-460,-3-3 492,-3 3-367,4 1 1,-13 1 2,0 3 1,-5-1-140,5 5 1,1-4-46,-2 4-266,1 1-355,-4 3 1052,0 0 1,0 0 0,1 0-1</inkml:trace>
  <inkml:trace contextRef="#ctx0" brushRef="#br1" timeOffset="9">109 1889 18831,'0'7'-1484,"0"-2"889,0-5 451,0-5 0,1 3 2007,3-2-656,-3-2-1399,10-1 388,-5-5 0,6 0 0,0 0 0</inkml:trace>
  <inkml:trace contextRef="#ctx0" brushRef="#br1" timeOffset="10">314 1734 19226,'-12'5'416,"4"-3"-701,0 2 1,6-2 949,-2 2 1,1-2-240,-1 2 321,3-3-862,-5-1 1,5 0-313,-3 0 534,3 0-619,-5 0 76,6 0-460,0-5 881,6 3 0,0-7-24,6 5 1,-4-1 259,0 1 0,4-2 98,4-1 1,1-3-52,-1 6 0,-1-5 69,5 1 0,-3 1-52,3-1 0,-4 5-108,3-7 0,1 6-390,4-4 0,-4 6-296,0-2 1,1-2 183,3 2 0,-6 0 241,-2 4 1,3-5-1,-1-1 1</inkml:trace>
  <inkml:trace contextRef="#ctx0" brushRef="#br1" timeOffset="11">721 1710 16925,'-7'0'279,"-2"-1"-737,5-3-39,-5 3 1,2-5 310,-5 6 0,4 0 151,0 0 0,0 0 91,-4 0 1,-5 0-1,-1 0 1</inkml:trace>
  <inkml:trace contextRef="#ctx0" brushRef="#br1" timeOffset="12">228 1841 16090,'0'12'-1131,"0"0"480,0 0 1,0 0 448,0 0 0,-5 0 494,1 0 0,0 0-327,4 0 1,0 1-15,0 3 1,0-3-108,0 4 1,0-3 103,0-2 103,0-1 1,-6 7-1,0 0 1</inkml:trace>
  <inkml:trace contextRef="#ctx0" brushRef="#br1" timeOffset="13">290 1804 21282,'-12'0'-956,"6"0"1,-1 0 1159,3 0-92,3 0 1,-5 2 984,6 2 1,0-2-1287,0 6 1,0 3-22,0 5 0,0-3 46,0 3 0,2 1-105,2-1 0,-3 5-160,3-1 0,-1-3-42,1-1 0,-3 3 205,3-3 0,1 0-1025,-1-5 1,0 1 428,-4 0 711,0-5 1,5 4 0,2-5-1</inkml:trace>
  <inkml:trace contextRef="#ctx0" brushRef="#br1" timeOffset="14">204 1480 19002,'-12'13'4128,"4"-1"-4891,0 0 0,2 4 445,-2 0 0,-3 9 662,3-1 0,3 3-828,1 1 1,2 4 57,2 4 1,0 0 252,0-1 0,0 2 0,0-1 0</inkml:trace>
  <inkml:trace contextRef="#ctx0" brushRef="#br1" timeOffset="15">1383 436 9264,'0'-12'35,"0"0"-1164,0 0 531,6 0 196,-5 0 95,4 0 273,1 0 74,-5 5-18,5-3 1,-6 7 26,0-5 101,6 6 0,-5-6-59,3 4 18,-3 2 1,-2-3-31,-3 5 0,1 0-158,-6 0 1,1 5 140,-4 5 0,-1 0-18,-3 2 0,2 0-32,-6 0 1,4 5-6,-4 3 1,0 3-27,-4 1 0,-1-1 38,1 3 0,2-1-61,2 3 0,-3-3 64,3 3 1,3-3-62,1 0 0,6-7-106,2-2 56,5-2 0,-1-8 1,8-2 0,4-4 62,9-4 0,2-8-66,5-8 1,-1-2 49,1-3 0,0 1-37,0 0 0,1-4 77,-1 0 1,-4 5 4,0 1 0,-6 6 0,2-3 0,-2 4 20,-3-1 1,-3-1 54,0 1 1,-5 0-100,1 4 370,3 0-333,-6 0 0,3 6 103,-8 2 1,1-3-82,-5 3 1,0 1 8,-4 7 1,1-1-7,-1 6 1,-2 1-5,-2 5 0,2 0 38,-6 5 0,0 0-23,-5 4 1,1 0-54,0-1 0,4 7 37,0-3 1,5 5-46,-5-4 1,5 0 42,-1-4 0,7-3-262,5-1 191,3-11 1,3 2-149,6-11 0,3-3 123,9-5 0,0-5-29,3-11 0,1-1 59,0 1 1,0-4-15,1 0 1,-1-4 88,0 5 1,-2-3-80,-2 7 0,-1-1 54,-3 0 0,-7 0 6,3 0 1,-8 2 9,0 0 25,-3 5 1,-2 7 8,-3 2 0,-3 2-16,-5 6 1,0 0-34,1 0 0,-1 0-22,0 0 0,-4 6 21,0 2 0,-4 4 1,4 3 1,-6 0 11,2 6 0,-3-1-6,-1 4 1,0 1 17,1 3 0,-1-2-26,0 8 0,3-9-33,1-1 0,9-2 37,-1-6 1,8-4-197,0-4 187,3-5 0,10-3-105,3-8 0,4-8 60,0-4 0,4-3-9,4-1 0,0-5 4,-1 1 0,3-5 4,1 2 0,-5 1 61,3 3 0,-5-4-55,0 3 0,-3-1 60,-5 1 1,-2 7-25,-2-3 0,-2 8 0,-6-1 0,-2 8 36,-2 1 0,-2 5 7,-6-1 1,0 3 5,0 1 0,-5 1 6,-3 3 1,0 7 2,0 5 1,4 5-33,-4-5 0,0 6 9,-3 2 1,3 0-5,0 4 0,0 2-15,-5 4 0,4 0-9,-3 2 1,6-4-9,-5-1 0,8-3-12,3 0 1,2-3 29,6-1 1,0-9-258,4-3 192,0-9 1,5 3-28,3-6 0,4-7 29,4-5 0,-2-5-11,6-7 0,0-1 8,4-3 0,0 0-3,1-3 0,-5 3 28,0-4 0,-5 4-14,5-4 1,-5 4 72,1 1 1,-3 1-66,-1 3 1,-4-1 53,0 0 0,-5 5-11,1 2 1,-2 4 38,-2 1 114,0 0-75,-6 0 0,-1 5-46,-5 4 0,4 3-21,0 3 1,0 4-44,-4 5 0,-4 1 54,0 3 1,-3 4-42,3 4 0,-4 0 30,4 0 0,-5-1-38,5 1 1,-5 4 7,1 1 0,2-1-6,3-4 1,1 0-1,2 0 1,0 0-4,1-1-58,4-3 0,3-4 70,8-8 1,3-3-114,4-5 1,3-2 58,2-6 0,2-1-10,6-13 1,0 2-5,0-3 1,-2-1 27,-1 0 1,2 0 60,-3 0 0,1-5-58,-1 1 1,-3 0 42,-5 5 1,0 0-34,0 3 0,-1-2 65,-2 0 0,-4 5-63,-5 1 115,0 3 0,-5 2-29,-4 3 1,1 3 10,-4 5 0,2 0-69,-6 0 0,-1 2 17,1 1 1,-1 4 8,1 5 1,2 0-1,-6 0 1,4 1-21,-5 4 1,6-2-11,-1 5 0,-1-4-9,1 4 1,-4-2-4,4 2 1,-1 3 4,1-4 1,3 1-18,-4 0 1,5-5 26,4 1 0,-1-3-291,5-1 207,0 0 0,9-6 39,3-2 0,6-4-11,2-4 0,7-6-8,-3-6 0,4-5-5,3 1 1,-1-3-2,1-2 1,0 0 80,-3-3 1,0 4-60,-1 0 0,-3 1 99,0 3 1,-5-3-52,1 3 0,-4 3 15,-4 5 1,-2 0-3,-6 0 0,-6 6 49,-2 2 1,-4 4 8,-4 4 0,1 1-22,-5 3 0,2 2 2,-2-2 1,-1 3 60,5 1 0,-7 0-74,3 0 0,2 2-18,-2 2 1,1-1 22,0 5 1,-4 0-30,3 3 1,-1 3-33,0 1 0,-2 1-3,3 4 1,-2-3-73,-2 7 1,0-8 96,0 4 0,4-5-136,5-3 1,3-5 7,4-3-180,2-3 238,6-6 0,6-7 42,2-8 1,4-3-28,3-1 0,5-5-3,4-3 1,1-2 0,3-4 0,-3 3 15,3-1 0,-1 0 89,-4 0 0,-3 0-83,0 0 0,-5 4 73,1 4 0,-3 3 7,-1 1 1,-5 4 58,-4 0-92,-1 6 0,-7-4 22,-3 6 0,-4 6-29,-4 2 0,1 2-4,-5 2 1,0 4 27,-3 0 0,-4 5-15,-1-5 1,4 5 35,1-1 0,-5 3-35,4 1 0,-3-1 5,2 3 0,-3 1-57,1 1 0,-1 4 53,4-4 0,-1 5-28,-4 0 1,7 0 22,-2-1 1,5 1-95,-1-5 1,-1 4 73,5-8 1,0 1-76,4-9 1,4 0-10,4-4-10,-3-1 21,6-4 0,1-3-13,8-8 0,5-4 26,3-8 1,-1-2 14,4-6 0,1 0-28,4 0 1,0-5 22,0 1 0,-2 0-8,0 5 0,-1-1 50,-5 0 0,5-1 132,-1 1 1,-3 4-81,-1 0 0,-3 4-59,-1-4 0,1 6 63,-1-2-51,-5 3 42,-2 6 1,-6 2-35,-3 5 0,-4 5 0,-9 3 0,2 4 45,-5 4 1,0 2 4,-3 6 1,-1 0 64,0 0 1,0 0-91,-1 1 0,2 4-41,3 3 0,-2-2 45,2 2-1,1 1-33,0 3 0,0 0-5,-2-1 1,4-3-8,5 1 0,-4-6-19,0 1 1,1-4-19,7-5 0,-2-1 11,2-6 0,1-6-8,-1-2 0,4 2 42,-4-3-24,6 1 52,-9-4-86,10 0 0,-5 0-148,6 0 226,6 0-10,-5 0 0,4 2-49,-5 2 95,-5-3 55,4 6-141,-5-7-3,6 0-8,6 0 1,0-7-11,6-1 1,6-8 0,1-4 1,4-2 15,1-2 1,1-4 47,4 0 1,-2-6-40,4 2 1,1-4 31,4-3 0,2 0-24,2-6 1,-3 1 3,3-3 0,1 2 25,0 1 0,3 5-18,-4 0 1,-6 7 12,-5 3 1,-4 8-3,-1 1 0,-4 4 7,0-4 1,-5 5-18,0-1 0,-1-1 19,-2 1 1,-4-1-7,1 5-2,-1-5 1,0 4 10,0-3 1,-6 3 2,2 1 1,-2 4-9,-2 0 1,1 4-5,3-4 0,-3 4-9,3-4 1,-2 0-11,-2-4 0,0 4-3,0-1 1,1 2 15,3-1 1,-3-2-4,3 2 1,2 1-2,-3-1 1,3 5-6,-2-1 65,-3-2-61,4 4 29,-5-3 0,0 7-20,0 1 1,-4 0 0,0 5 1,-1-5 23,1 1-3,3 2 13,-10-4 1,10 8-25,-4-8 4,-1 3-72,5-5 72,-4 0-270,5 0 223,5 0 43,-4 0-20,5-5 1,-5 3 43,3-2-42,-3-2 1,5 3-4,-6-5 44,5 5 4,-4-7-40,4 8 1,-3-7 4,2 5-4,-3 0 3,4-1 1,-3 4-11,2-3 17,-3-3-244,4 6 47,1-5 185,-5 6 0,10 6 0,-5 0 0</inkml:trace>
  <inkml:trace contextRef="#ctx0" brushRef="#br1" timeOffset="16">1023 833 10001,'-7'7'-2444,"2"-1"2067,5-2 190,-5-2 207,3 3-68,-3-5 29,5 0 126,5 0-157,-3 0 1,8-1 17,-2-3 1,-1 1 57,1-5 0,0-1-11,4-8 0,5 2 24,-1-5 0,4 0-60,-4-4 0,3 1 32,-3-1 0,6-2-3,-3-3 1,4 4-23,2-3 1,-6 3-3,-3 1 0,-3 6-10,-1 2 0,-2 3 35,-2-1-41,-2 8 30,-6 0 1,-2 6 0,-2 0 1,2 4 0,-6 0 0,4 4 1,-4-4 1,4 3 27,-4-3 5,5-3 34,-7 10 1,7-9-46,-5 6-6,5-5 1,-3 4 17,2-3-25,2-3 1,-3 6 18,5-3-3,0-3-12,0 4-7,0 1-48,0-5 54,0 4-49,0-5 23,5 0 0,-2 0-1,5 0 0,-4-4-27,4 0 0,-4-1 36,4 1 0,-4 1-39,4-5 19,-6 6 145,9-9-131,-10 10 0,9-6 94,-6 3-27,0 3-19,-4-4 1,-2 10-30,-2 3 1,2 2 1,-6 2 0,4 0-9,-4 0 0,0 0 12,-4 0 1,0 4-14,0 0 0,-1 4 8,-4-4 1,3 6 47,-2-2 1,3-3-25,1-1 1,0-1 6,0 1 1,4-3-27,0 3 0,5-4 3,-5-4 0,5 2-2,-1-1 0,-1-2-5,1 1 1,0-4-77,4 4 91,0-5-53,0 7 1,-2-8 17,-2 2-3,3 2 12,-4 1 0,3 3-1,-2-2 3,3 3 0,-9-4 0,8 4 0,-10 1-7,11 0 1,-6-1-160,3-3-21,3-3 127,-4 0 1,6-3-13,3 2 1,-1-4 29,5-4 1,-4-3-2,5-5 0,-2 0 1,0 0 1,4-1 20,-3-3 0,3-2 12,1-6 1,-2 0-21,-2 0 1,3 3 4,-3 1 0,2-4 32,2-4 1,-4 2-1,0 6 0,-4-1 40,4 4 0,-5 1-62,1 4 0,1 4 62,-1 0-48,1 5 5,-5-2 1,0 5 0,4 1 16,0 3 4,0-2 0,-4 8-6,0-2 1,0-1 21,0 1 1,-1 0-34,-3 5 1,1-1 70,-6 0 0,5 0-59,-4 0 1,4 0 4,-4-1 1,1 1 34,-1 0 1,-2 4-2,2 0 1,1 0-24,-1-4 1,0 5 1,-4-1 0,5 1-52,-1-1 0,0-1 45,-4 5 1,0-6-46,0 2 0,4 1 30,-1-1 1,1 5-4,-4-5 1,0 2 2,0-3 0,-4-1-2,0 2 1,0 1-20,4-1 1,2 0 19,2-4 1,-3-1-29,3 3 1,2-6 36,-2 0-63,5 0-12,-9 3-11,5 1 22,-5 0 15,1 0 0,3-4-266,0 0 265,5-5 0,-4 2-446,3-5 222,3 0-241,-4 0 205,5-5 285,0-2 0,10-5 0,4 0 0</inkml:trace>
  <inkml:trace contextRef="#ctx0" brushRef="#br0" timeOffset="17">1263 135 8540,'0'-7'-2379,"0"2"2448,0 0 0,0 2 81,0-5 45,0 5-79,0-7-46,0 3 1,0-1-11,0 0 0,0 4-32,0-4 43,0 6-39,0-9 1,0 8 15,0-5-34,0 6 0,0-5-145,0 3 157,0 3 0,-2-4-94,-2 5 87,3 0 140,-10 0-139,5 0-11,-7 0 0,2 1 16,3 3 0,-3-1 4,4 4 0,0 5-24,-1 4 1,4 2 20,-4-3 1,5 3-104,-1 2 0,3 3 84,1-3 1,0-3-338,0-1 193,0 3 0,4-6-95,0 3 0,5-8 123,-1-4 0,3-3 109,1-1 0,5-5 0,3-2 0</inkml:trace>
  <inkml:trace contextRef="#ctx0" brushRef="#br0" timeOffset="18">1239 27 8540,'-13'0'0,"1"0"-500,5 0 0,-4 0 148,4 0 570,1 0-153,-4 0 0,7 4-12,-5 0 1,5 6-97,-1-2 4,3 2 1,-3 6 63,0 0 0,0 7-120,4 0 0,0 4 95,0 5 1,0-4-169,0 3 0,5-4 168,3 1 0,3 3 0,1 0 0</inkml:trace>
  <inkml:trace contextRef="#ctx0" brushRef="#br1" timeOffset="19">1514 267 8298,'-7'-4'0,"0"-1"-941,2-2 878,-5 5 124,4-4 1,-2 6-31,0 0 0,4 0 127,-4 0 0,4 0-192,-4 0 0,1 6 65,-1 2 0,-1 2 70,5 2 0,-6 0-16,2 0 0,1 5-41,-1-1 1,0 5 62,-4-1 1,2 1-47,2-1 0,-3 3-33,3-3 0,3-2 35,1 4 0,-2-8-148,2 2 19,0-3 0,6-6-52,2-3 1,2-3-1,6-1 0,4-2 7,0-6 0,1-2-44,-1-10 1,-1 2 115,6-3 0,-6-2 38,1 3 0,-3-1-31,-1 1 1,0-2 74,0 2 1,-1-3 15,1-2 0,0 1 15,0 0 1,-5 6 5,-3 2 0,-2 3 38,2 1 95,-2 0-37,4 5-138,-12 2 1,-1 6-29,-5 3 1,4 4 83,0 8 1,0-1 3,-4 5 0,1-5 13,-1 5 1,0 0-45,0 5 1,0 1-8,0 1 0,0 0 15,0 5 1,0-2-24,-1 3 0,1 0-110,0-5 1,4 1 27,0-1 0,5-8-20,0 0 1,3-9-72,3-8 0,5-1-16,8-2 0,-2-7 55,1-6 1,5-4 57,0-7 1,1-5-49,-1-3 0,3 1 47,-3-2 0,-3 2 65,-1-5 1,-2 4-28,-2 0 0,0 0 33,0-5 0,-4 5-9,0 1 0,-5 4-43,1-1 1,-3 7 241,-1 5-287,0 8 90,-5 3 0,-2 6-45,-5 3 1,4 4 1,0 8 1,0 0 50,-4 4 1,3 0-10,1 4 1,0-1 18,-4 1 0,0 4 2,0 1 0,1 3 14,-1-4 0,0 4-9,0-4 1,0 5-51,0 0 0,4-4 1,0-1 1,5-7-276,-1-1 270,3-6 0,2-2-207,3-8 0,4-4 2,8-4 1,-1-8 82,5-7 0,0-8-3,3-1 0,-3-4 40,0 5 0,0-8 96,0 3 1,-3 2-78,-5-2 0,0 6 153,0-4 1,-2 1-106,-2 1 1,-2 6 346,-6 6-274,0-3 327,0 6-331,-6 1 2,0 7-132,-1 10 1,-2 2 91,5 5 1,-1 0-5,1 0 0,1 4 53,-5-1 0,4 7 3,-4-2 0,4 2-7,-4 3 0,0-1 5,-4 0 1,4 4-17,-1 0 1,2-1 12,0-1 1,-3 0-87,6-2 0,0 1 86,4-9-235,0 0 1,2-9 21,2-3 1,4-4-62,7-4 0,1-8 108,4-8 1,-4-3-2,4-1 0,-5-3 143,0-3 0,-1 3-99,-2 3 1,0-4 4,0 0 1,-5 0 7,1 3 0,-5 1 32,1 0 1,3 2 22,-3 2 1,0-1-7,-4 5 0,0 4 111,0 4 36,0 5-88,0-2 0,-2 5 69,-2 0 1,3 5-29,-3 3 0,-4 4-59,0 4 1,-1 1 68,1 3 0,-3 7-63,3-3 0,-2 2 115,-2-1 0,0 3-78,0 0 0,-1 5 3,-3-1 0,7 1-52,-3 0 1,2 0-39,-2-5 1,4 0-207,4-4 0,3-10 128,1 0 1,5-10-135,5-1 0,0-6 125,2-7 0,5-6-126,3-4 0,-1-7 37,1-5 1,0 1 83,4 0 0,-6-1 79,-1 0 0,-3-2 6,-3 2 0,0 3 1,-3-1 1,1 1 161,-5 1 0,0 5-65,-4 3 0,0 5-118,0-1 0,-1 4 180,-3 4 1,1 3-26,-5 5-132,6 0-113,-4 0-315,6 0 404,0 5 0,0 2 18,0 5 0,-1 1 100,-3 3 0,1-1-30,-5 5 1,5-1 154,-5 5 1,4 1-100,-4 5 0,4-4 24,-6 6 0,2 0-48,-3 3 0,3 3-43,0-3 1,5-3 25,-1 0 0,3-7-23,1-1 0,1-4-501,3-8 0,0-6 129,8-2 0,-3-8 103,7-4 1,0-7 91,0-7 1,-3 0-2,3-2 0,0-4 98,-4 0 1,2-4 27,-6 3 0,-1 2 108,1 3 1,-5 0-71,1 0 0,-3 0 133,-1 0 0,0 3-85,0 1 0,0 6-69,0-2 1,0 6-40,0 2 2,-5 6-98,3-3 1,-3 6 108,5 3 0,0 2-20,0 6 1,-4 4 23,0 0 1,-1 5-1,1 1 1,2 1 33,-2 5 1,2-3 190,-2 3 0,2-3-222,-2 1 1,-1-3 41,1 1 1,0-4-186,4 0 1,0-5 169,0 1 0,6-5-357,1-3 201,4-2 0,1-8-50,0-2 0,0-4 85,0-7 1,0-4-27,1-5 0,-2 0 110,-3 0 0,1-2 5,-5-2 1,0 3 3,-4-3 0,0 2-38,0-2 1,0 4 96,0-1 1,-2 1-77,-2 4 1,3 3 329,-3 1-269,-2 8-12,4 3 0,-7 6 1,5 3 0,0 7 1,4 4 1,-5 7 10,1-2 1,-4 6 2,4 3 0,-2-1 13,2-4 1,3 0-28,-3 0 0,-1-1-45,1 3 0,0-7-32,4 1 0,0-5-2,0 1 1,0-3-18,0-1-247,5-5 252,2-2 0,5-6-16,0-3 1,-2-3 2,0-5 1,0-4 7,-2 0 0,-1-1 45,1 1 0,-6 3 18,2-4 0,-2-1 8,-2 3 0,1-1-1,3 4 1,-3-2 8,3-1 1,-2 5 97,-2-2 0,0 3-118,0-3 0,-2 6 32,-2 2-15,3 2 1,-6 8 75,3 2 0,3 3-53,-3 5 1,-1 3 9,1 5 0,0-2-22,4-2 1,0 3 0,0-2 1,0-4-30,0-1 1,0 1-23,0-1-56,0 0 30,5-4 0,-2-1-6,5-4 1,-4-1 20,4-6 1,-4-6-6,4-1 1,-4-4 7,3-1 0,-3 0-6,4 0 1,-5-4 62,1 0 0,-3 0-45,-1 5 0,0-1 87,0-2 1,0 2-68,0 1 1,0-1 6,0 0 0,-1 4-5,-3 0 1,1 0 28,-5-4-28,6 0 1,-7 0-9,5 0 0,-4 4-19,4 0 23,-6 0 1,4-4 2,-6-1 1,4 5-2,0 0 0,4 2 2,-5-2 1,5-3 26,-4 3 0,5 1 40,-1-1-31,-3 1-18,6-5 1,-5 4 30,2 0-16,2 5-57,-3-2 0,4 5 53,-3 0-80,2 0 47,-3 0 1,1-2-7,0-2 7,0 3 1,3-4-1,-3 5 1,2-1 10,-2-3 9,3 2 66,-4-3 12,4 0-6,-5 3-61,1-8 4,4 8-36,-10-3 1,8 5-12,-5 0 2,6-7-8,-9 6 1,9-4-8,-6 5 1,4 0 19,-4 0 1,4 0 11,-6 0 73,8-5 10,-9 3-71,5-3 1,-5 4 32,3-3-23,-3 2-15,5-3 0,-2 1 28,0 0 0,4-1 4,-4 1-101,0 2 38,-4-3 1,0 1-7,0 0 1,0 0-18,0 4 1,0 0-9,-1 0 0,1 2-43,0 1 0,0 4-189,0 5 0,1 0-195,-1 0 0,0 1-154,0 4 627,5-3 0,-3 8 0,3-3 0</inkml:trace>
  <inkml:trace contextRef="#ctx0" brushRef="#br0" timeOffset="20">1707 133 8234,'0'-6'-2196,"0"-1"1918,0 3 263,0 3 15,0-4 76,0 5 162,-6 0-231,5 0 1,-6 0 71,3 0 10,3 0 60,-10 0-44,5 0 0,-6 1 16,0 3 0,0-1-61,0 5 0,0-1-96,0 7 1,0-2 90,0 0 0,-1 0-174,1-1 0,0 1 96,0 0 0,6 0-250,2 0 0,2 0-124,2 0 397,0-5 0,0 3 0,0-3 0</inkml:trace>
  <inkml:trace contextRef="#ctx0" brushRef="#br0" timeOffset="21">1778 147 7335,'-5'-8'0,"-3"4"-300,-3 2 1,-1-1 44,-1-1 0,0 0 314,-3 4 0,3 0 7,-3 0 1,-1 5-57,1 3 0,-2 4 1,4 0-11,-2 0 0,-7 5 0,5 1 0</inkml:trace>
  <inkml:trace contextRef="#ctx0" brushRef="#br0" timeOffset="22">1264 39 6148,'-1'7'447,"-3"-3"-246,2-3-163,-3-1-286,5 0 353,-5 0-15,3 0 35,-3 0 188,5 0-46,0-5-125,0 4 185,0-5-270,0 6-227,5 6 0,-2 0-237,5 6 1,-4-4 406,4 0 0,-5 0 0,2 4 0</inkml:trace>
  <inkml:trace contextRef="#ctx0" brushRef="#br0" timeOffset="23">1275 39 7975,'0'-6'354,"0"0"-249,0 6-112,5 0 1,-2 4-3,5 0 1,-4 2 3,3-2 1,-3-2 40,4 6 1,-4-1-119,4 1 1,-4 2 92,4-2 0,-5-1-328,1 1 130,2 0 0,-4 0-522,2 0 709,-3-5 0,4 2 0,2-5 0</inkml:trace>
  <inkml:trace contextRef="#ctx0" brushRef="#br0" timeOffset="24">1252 13 7301,'0'-7'334,"0"2"1,1 5-136,3 0 0,-1 0-134,5 0 1,-4 0-83,4 0 1,0 5-357,4 3 25,0 3 0,0 1 348,0 0 0,0 0 0,-1 0 0</inkml:trace>
  <inkml:trace contextRef="#ctx0" brushRef="#br0" timeOffset="25">1827 98 7968,'-6'0'-425,"-5"0"237,10 0 141,-5-6 0,5 5 233,-3-3-125,3 3 60,-5 1-11,6 0-53,0-6 64,-5 5-4,4-4 1,-6 5 11,3 0-18,3 0 0,-6 0 42,3 0-197,3 0 125,-4 0-12,-1 0-79,5 0-23,-11 0 97,11 0-44,-10 0 1,8 0 99,-4 0-25,4 0-44,-8 0 0,9 0-13,-6 0-7,5 0-21,-8 5-83,5-4 0,-2 5-607,0-6 479,5 5 0,-3-4-904,2 3 1105,2 3 0,-3-6 0,5 5 0</inkml:trace>
  <inkml:trace contextRef="#ctx0" brushRef="#br0" timeOffset="26">1552 603 6605,'-6'-12'-581,"1"4"639,-3 0 0,1 4 526,3-4-153,3 5-77,-4-2-420,-1 5 129,5 0 0,-3 1-62,8 3 1,-1 3 82,5 5 0,0 0 1,4 0 0,4 1-63,-1 3 0,7 4 3,-6 3 0,5-1-38,-1 1 0,6 0 3,2 9 1,5 0-59,0 5 0,0 2 101,-1 1 0,1-1-130,-5-6 0,1-4-15,-5-5 1,-1-6 28,-4-2 1,-1-4 30,-6-4-19,0 3-22,-6-10-36,5 4 122,-10-5 0,3-4-36,-8 0 1,1-1 89,-5 1 1,1-3-40,-5-4 1,0-1 3,0 0 0,-4-2-16,0-1 1,-5 0 5,1-5 0,0-1 12,0-3 1,0 0-3,-4 0 1,1-4 59,-1 1 0,-4-8-66,-1 3 1,1-5 108,4 2 0,6 1-69,2 11 1,4 3 66,4 4-98,2 3-11,6 6 1,0 3 60,0 8 0,6-1-5,2 5 1,-2-1 27,2 5 1,0 4 12,4 2 1,4 1-71,0-3 1,1 5 14,-1-1 1,0-1-98,4 1 0,0 0 36,4 5 1,-5 3-15,1-1 1,-1 3 33,1-3 0,4 3-24,-5 3 0,-1-4-39,-2-5 0,-3-2-53,-1-2-204,0 3 261,0-15-201,-6 2 277,0-10-11,-12-16 1,0 7-10,-6-11 0,-4 2 17,0 2 0,-1-5-7,1 1 0,1 1-18,-6-2 0,1 1 77,-4-4 0,0 0-66,1 0 1,-1 1 8,0-1 1,0-1 10,-1 1 0,2 5 24,3 3-20,3 8 3,5-2 3,0 8-8,6 2 1,0 7 1,6 1-11,0 0 1,4-4-36,0 4 1,6-2 21,-2 2 0,0 4-5,3 0 1,-1 0-3,6 5 0,1 1-3,-1-2 0,1 3 2,-5-3 0,4 2-1,0-3 0,0-1 4,-4 2 1,-1-3 0,1 0 0,-4-2 2,0-3 0,-4 1-1,4-5-9,-5 0 0,2-5-23,-5-3 0,-4-4 1,0-8 0,-5 1 14,1-1 1,-4-2 4,-4-2 0,2 1-24,-6-1 0,5 2 21,-1-2 0,-4-3 0,1 2 0,1 3 15,2-2 0,-1 5 1,1-1 81,0 3-34,4 6 1,4 2-17,1 5-23,4 0 0,-2 2-22,5 1 38,0 4 1,4 5 2,0 0 0,3 0 2,-3 0 1,4 0 0,-4 0 1,6 0-20,-2 1 0,2 3 0,2 0 1,0 0-32,0-5 0,4 5 36,0 0 0,2 4-84,-2-4 1,-3 0 73,3-4 1,2 5-58,-2-1 1,-1 0-2,-3-4 25,0 0 1,-4-2 2,0-2 20,-5 3 16,2-10 0,-9 3-25,0-8 0,-5-2-6,1-6 0,-4 0 13,-4 0 0,3-5-2,-3-3 1,-3 0 1,0 0 1,0 0-1,-2-4 0,5 4 2,-4 0 0,1 1 2,0-5 1,1 4 46,6 4 0,1 3 9,-1 1 0,1 4 38,3 0-60,-4 5 66,11-2-59,-5 5 1,6 1 56,0 3-46,0-2-5,0 3-60,0-5-5,0 5 1,4-2 27,0 5 1,7-4 5,-3 4 0,3 0 36,1 4 0,1 1-38,3-1 1,-2 4 4,6 0 0,-4 5-10,4-1 0,-2-2 4,4 2 0,0 0-74,-2 5 0,1-5 76,-1 0 0,1-6-253,-5 2 136,0-2 1,-4-4-35,1-2 69,-6-3 28,-2-5 1,-5-1 20,0-3 0,-5-2 2,-4-6 1,-2 0 63,-1 0 1,0-2-70,0-1 0,-4-3 87,0-3 0,-5-1-62,1 2 1,-2-7 0,-2-1 1,-1-5-27,1 0 1,0-1-8,0-2 0,0-2 24,1 2 0,8 3-11,2 13 34,9 8 0,0 8-26,8 8 0,5 4 101,7 8 0,1 9-88,3 7 0,5 1 136,-5-1 1,5 2-52,-5-1 1,8-2-19,0 0 0,4 0-112,-5 1 1,3 2 80,-3-1 1,0-2-98,1 1 1,-3-6 85,-1 2 1,-2-4-199,-2-3 1,-3-4 40,-5-5 0,2-5-187,-3-3 131,-4-3 113,-2-1 0,-5-5 47,0-3 0,-1-7 89,-3-1 0,-1-6-19,-3 2 1,-8-7-68,4 0 1,-3-5 131,4 4 1,-7-7-29,-2 4 1,-2-5-24,-2-4 0,0 2-54,-1-7 0,-4 1-3,-3-4 1,3 2-37,1 1 0,10 10 58,6 12-16,-2 4-39,13 12 1,-3 3 31,8 8 1,4 10 31,4 9 0,5 7-10,3 5 0,3 6 4,0-1 1,1 1 36,0-1 1,1 4 10,-1 3 1,0 1-97,0 0 0,4 1 50,-1-1 0,1-1-129,-3 2 0,-6-8 138,-3-5-255,-3-11 210,-1-13 0,-5-12-231,-3-8 1,-3-8 107,-1-3 0,-4-8 105,0-1 1,-5-6 15,1 2 1,-4-2 162,-4-2 0,3-1 8,-3-4 0,-3 2-89,3-5 1,-5 1-47,1-6 0,-6-4 96,-2-3 1,-4-4-81,3 1 1,3 6-4,6 4 1,4 8 19,8 9-78,3 13 1,6 14-10,3 13 1,4 9 64,8 7 0,-2 10-21,6 12 0,0 0 64,5 2 0,-1 1-29,0 4 1,0-4 1,0 2 0,-1 1-40,1 0 1,-2-2 5,-3 7 1,-3-8-198,4-1 0,-7-11 127,-1-8 1,-1-9-349,-7-4 169,5-8 0,-7-12 95,1-8 0,-1-9 74,-2-5 1,-5-3 87,-3-6 0,-3-1-57,-1 0 1,0-6 26,0-2 1,-1-3 140,-3 0 0,1-4-39,-6 0 1,-3-4 29,-3-6 1,-1 2-89,4-1 0,0 1 12,0 3 1,6 11 30,6 12-115,5 14 1,8 17 41,3 10 1,3 6-16,6 15 0,3 3 55,0 8 1,5 2 11,-1 7 0,3 3 64,1 0 1,-5 5-94,1-6 0,0 5 4,0-4 0,1 6 7,-5-3 1,4-5-148,-4-1 0,-4-15-51,-4-2-246,0-6 327,-2-12 0,0-9-137,-6-13 0,0-4 139,0-4 0,-2-6-2,-2-6 1,-2-9 118,-6 0 0,0-3-54,0 0 0,0 3 139,0-3 0,-4-2-105,0 2 0,-4-8 133,5 3 0,-7-4-66,6 6 0,-3 1-32,3 1 1,1 7-83,7 6 102,-2 6-167,8 15 1,1 8 71,5 11 1,5 5 25,-1 7 0,7 7 3,1 6 1,1 3-3,-1 3 0,-3 0 63,4-2 0,-4-4-60,-1 3 0,0-3-12,0 0 0,0-1-15,0-1 1,-1-4-6,-3-3-52,-3-3-94,0-11 0,-3-4 118,1-14 0,-3-10-18,-3-5 1,0-5 60,-5-4 1,0-3-42,-4-4 0,0-6 38,0 1 0,0 0-35,0 4 1,-1-6 92,-3-2 1,0-2-22,-4-2 1,5-4 16,-5 5 0,5-2-32,-1 9 0,7 10 23,1 10-120,5 10 84,-2 5 0,9 14-15,0 3 1,1 4 10,-1 0 1,2 5-13,1 7 0,4-3 54,-3 3 1,-1-3 101,1-1 0,-2 3-76,2 0 1,3-3 16,-3 0 0,-2 0-94,2-4 0,2 2 54,1 4 1,-3-4-152,0-2 0,-4-1 140,4-4 1,-4-1-236,4 2 125,-5-8-247,2-3 247,-5-5 1,0-3-14,0-5 0,-1-1 113,-3-11 1,-3 0-81,-5-4 1,2-3 5,2-3 1,-3-3-5,2 1 1,-6-2-53,-1-2 1,-1-1 70,1 1 1,3 6-253,-3 2 0,4 4-585,4 4 865,-2 2 0,8 22 0,-3 5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1:04:08.654"/>
    </inkml:context>
    <inkml:brush xml:id="br0">
      <inkml:brushProperty name="width" value="0.08547" units="cm"/>
      <inkml:brushProperty name="height" value="0.08547" units="cm"/>
      <inkml:brushProperty name="color" value="#682F23"/>
    </inkml:brush>
  </inkml:definitions>
  <inkml:trace contextRef="#ctx0" brushRef="#br0">421 78 8084,'0'-7'-687,"0"-3"1,0 7 871,0-5-136,0 5 1,0-3 127,0 2-89,0 2-22,0-3 1,1 5 57,3 0 24,-2 0 7,4 0-118,-6 5 0,0 2 28,0 5 0,4 4 5,0 0 1,0 6 10,-4 2 1,4 4-3,0 5 1,4 3-16,-4 0 1,5 1-2,-1 8 1,-1-7-58,1 2 1,-2-4-3,2-4 1,2-2-89,-6-6 0,4-2 122,-4-2 1,4-6-212,-4-7 108,0-4 5,-4 2 16,0-5 29,0-5 0,0-1-42,0-6 0,0-2-1,0-2 0,-4 3 21,0-3 0,-4-2 15,4-3 0,-2 2 30,2-1 1,2 0-13,-6-4 0,5 6 3,-1 2 1,3-1-9,1 1 0,-4 0 4,0 3 42,0 1-21,4 0 1,1 5 42,3 3 1,-1 4-54,5 4 0,-4 4 157,4 8 0,0 0-87,4 9 0,-4-2 96,-1 8 1,0 1-47,1 4 0,3 1-39,-3-1 1,-2 4-53,4-1 1,-7 2-4,5-5 1,-5 3-99,1-4 0,-3-1 122,-1-9 0,0-3-230,0-2 94,0-3-78,0-10 0,0-3 111,0-8 0,0-3-8,0-5 0,-1-5 35,-3-3 0,1-4-6,-5 1 0,5-3 50,-7-1 1,6 0-59,-4-5 0,4-1-39,-4-3 1,4 1 21,-4-1 0,6 0 0,-2-1 1,1 3 37,-1 2 0,3-1-26,-3 5 3,3 4-19,1 7 137,0 10 0,0 3-64,0 8 1,0 3 124,0 5 0,0 2-125,0 2 1,4 4-1,0 8 1,1 1 92,-1 3 1,-2 5 113,6-4 1,-5 4-201,1-5 1,1 1 4,-1-1 0,4 6 27,-4-6 0,2 4-2,-6-8 1,4-1-9,-1-1 0,1 0-45,-4-2 0,0-3-57,0-9 20,0 0 19,0-5 1,0-3-150,0-8 0,0-7-214,0-5 1,-1-5 176,-3 1 0,3-2 131,-3-2 1,3-5-51,1 1 0,0-1 58,0 1 1,0 3 71,0-3 1,0 1-42,0 3 1,-6 1 104,2-1 1,-1 0-56,1 0 0,3 0 11,-3-1 1,2 2 10,2 4 1,0 1-46,0 6 0,0 5 28,0-1-15,0 5 96,0-2 85,0 5-54,0 5-58,0-4 0,-1 6-70,-3-3 0,3-2 5,-3 6 1,2-4 0,2 4 1,-1 0 20,-3 4 0,3 1 12,-3 3 0,3-1 13,1 6 0,0-2 2,0 1 0,-2 3-59,-2 1 0,3 1-1,-3 7 1,3 3-42,1 4 0,0-1 69,0 1 1,0 1-132,0 0 1,0-4 108,0-1 1,0-5-40,0-11 1,0 0-106,0-7-1,0-6 1,0-2 43,0-8 0,0-7-21,0-11 1,0 0 76,0-2 1,0-1-12,0-3 0,0 1 1,1-4-9,3-4 0,-3 6 0,3 1 20,-2 3 0,-2 5 55,0 0 1,0 6 0,0-3-2,0 3 63,0 8 191,0 0-175,0 6 1,-4 3-76,0 5 0,-2 0 97,2 8 0,2 2-49,-6-2 1,4 5 7,-4-1 0,4 7-1,-4 1 1,4 3-2,-4-1 1,4 1-46,-4-3 0,4 5-9,-4-1 1,4-1-48,-4-4 0,4-3 129,-4-4-311,6 3 149,-10-10-72,10-1 0,-3-9 72,5-11 0,0-2-13,0-10 1,1 1-29,3-5 0,-1 0-7,6 0 0,-5-1-40,4 1 1,-4 0 66,4 0 0,-1 0 4,1 1 0,1 0 73,-5 2 1,1 0 2,-1 5 1,-2-4-18,1 4 0,-1 0-3,-2 4 91,0 0 109,0 0 1,-2 7 42,-1 5 0,0 3-119,-5 9 1,4-3 72,-4 7 0,4 2-19,-4 2 0,4 4-34,-4 4 0,4 2-64,-4 2 1,4 3-9,-5-4 1,5 4 6,-4 2 1,4 3-23,-4-1 1,4-3-127,-4-4 0,4-4 93,-4 0 1,6-8-320,-2-5 190,2-7-331,2-2 236,0-22 0,0 1 122,0-13 1,2-1-34,2 0 0,-3-3 39,3 4 1,1-5-13,-1 2 0,4-1 0,-4 0 0,1 0 111,-1-4 1,-2 6-86,2 2 1,1 2 133,-1 2 0,1 5 86,-5 3 22,0 8 0,0 4-79,0 8 1,-2 4 83,-2 8 1,1 3-77,-5 5 0,4 2 42,-4 2 0,4 2 74,-4 6 0,4 0-64,-4 1 0,4-4-74,-4 3 0,4-3-42,-4 7 1,4-2-9,-4-2 0,5 0-6,-5 0 1,5-6-150,-1-1 0,-1-5 51,1-4 0,0-7 21,4-5-126,0-5 0,0 1 32,0-8 1,0-3 78,0-5 0,0-1-31,0-3 1,0-3-31,0-6 0,1 1-2,3 1 1,-3 3 109,3 0 1,-1 1 111,1-1 1,-3-1-135,3 4 1,-2 1 91,-2 4 17,0 0 280,0 0-306,0 6 0,0 6 109,0 8 1,-6 6-79,-2 2 1,2 5 98,-2 1 1,1 4-34,-1 2 1,-2 5-57,2-1 0,-2-2-8,1 3 1,-2-2-45,3 1 1,2 1-10,-2-5 1,5-1 15,-1-7-188,-2-2 93,4-12 1,-3-6-192,5-8 1,0-8 34,0-4 1,0 1 119,0-1 0,0 0 7,0-4 0,1 0 20,3 0 1,-2 4-9,2 1 0,-3 1-9,-1-2 172,0 6-66,0-3 163,0 5 1,0 6-52,0 6 1,0 6-74,0 6 0,-4 1 95,0 3 1,-1-2-30,1 8 0,2-7-12,-2 5 0,-1-1-24,1 1 1,-4 1-7,4-5 1,-1 5-28,1-1 0,3 2-23,-3-2 0,-2 2 42,2-7-201,0 1-358,4-9 291,0-2 0,0-14 136,0-3 1,2-8-57,2 0 0,-3-2-14,3-3 0,-3 2 93,-1 3 1,4-1 18,0 5 0,0 0 139,-4 4-119,0 0 370,0 0-299,0 6 0,-4 2 51,0 8 0,0 4-5,4 8 0,-4-2-21,0 6 1,0-1-18,4 1 1,-1 2-6,-3-2 1,3 2-38,-3-2 1,2-2-22,2-7 1,0 1-167,0 0 1,0-4-15,0 0-99,0-5 113,0 2 63,0-15 0,0-2 29,0-8 1,0-3-9,0 3 0,-3 2 12,-1-3 0,0 2-2,4-1 1,-2-1 125,-2 5 1,3 4-22,-3 4 103,-3 0 0,5 2-76,-8 2-22,8 2 1,-8 8-13,7 2 1,-3 6 7,2 2 1,3 1 45,-3-1 1,3-1-51,1 5 1,0-4-22,0 5 1,0-5 18,0 4 1,0-6-94,0 2 1,0-3-43,0-1-320,0-5 380,0-2-4,0-5 0,0-9-54,0-3 0,0-3 52,0 3 1,0-4 33,0 1 1,0-1-51,0 4 0,0-5 114,0 1 0,-2 4-49,-2 4 1,3 0 14,-3-4 0,1 5 37,-1 3-27,3 3 0,-6 1-25,3 0 0,3 5 0,-3 3 1,2 3 12,-2 1 0,2 0-3,-2 0 0,3 5 1,1-1 0,0 0 5,0-4 0,-1-1 29,-3 1-151,2 0-5,-3 0 92,5-5-3,0-2 1,0-6-49,0-3 0,0-4 43,0-8 1,0 3-110,0-3 0,1-1 99,3 1 1,-2 0-3,2 3 1,-3 1 31,-1 0 0,0 4 14,0 0 235,0 5-174,0-2 14,5 5 0,-3 5-66,2 3 1,-2 4 144,2 4 0,-1-1-97,5 6 1,-4-5-35,4 4 0,-4-6-40,4 2 1,-4-3-8,4-1 1,-5 0-113,5 0 1,-1-4 47,2 0-4,2-5 1,-4 1 53,4-8 1,-4-4-24,-3-8 1,1 1-62,-1-5 0,4 0 2,-4-3 1,0-1 111,-4 0 0,4 3-52,0 1 1,0 4 91,-4-4 1,0 9-77,0-1 1,0 7 235,0-3-136,5 6 0,-3-2-32,2 8 1,-3 2 14,-1 6 1,0 4 105,0 0 0,0 1-74,0-1 1,4-1 23,0 6 1,0-5-79,-4 4 0,4-6 35,0 2 0,1-4-186,-1-4 81,-2 3 0,4-10 24,-2 3-7,-2-3 0,3-7-17,-5-6 1,4-6-36,0-5 0,0-1-4,-4 0 0,1-3-71,3 0 0,-3 1 115,3-1 1,0-3-83,0 3 1,-2-3 67,2 7 1,-2 4 25,2 3 26,-2 8 162,3 3 0,-5 11-89,0 6 0,0 2 178,0 6 0,0-1-7,0 7 0,4-3-108,0 1 0,0 0-70,-4 0 1,1 0-15,3 0 1,-3-4-118,3 1 1,-1-3 75,1 2 0,-1-3-68,5-5-167,-6-5-104,9-2 1,-9-11 83,6-6 0,-5-2 165,1-5 0,-1-5-46,1-5 1,-3 1 26,3 4 0,-3 0 82,-1 0 0,2 0-63,2 0 0,-3-1 21,3 1 1,-3 5 97,-1-1-101,0 5 0,2-1 177,2 8 1,-3 4-96,3 8 1,-3 4 182,-1 8 0,0 3 15,0 5 1,0 1 17,0 4 1,4-4-142,0 3 0,0 1-1,-4-1 1,0 4-29,0-3 0,4-1 5,0-5 1,0 0-142,-4-3 1,4-3-132,0-5-49,1-5 0,-1-3 150,0-8 1,0-4-59,-4-8 1,0-7 39,0-5 0,4-5-16,0 0 1,0 3 86,-4-2 1,0 4-35,0-4 1,1 6 11,3-3 1,-2-1-4,2 3 1,-3 3 123,-1 4 0,0 5 24,0-1 288,0 9-144,0 1 4,0 22 0,0-1-1,0 13 0,0 1-104,0-2 1,0 3-9,0-1 0,1-3 9,3 6 1,-2-4-143,2 4 1,-2-4 62,2 5 0,-2-7-118,2 2 1,-2-7-6,2-1-148,-2-11 1,7 1 4,-5-14 1,0-4 133,-4-8 0,1-4-35,3-8 0,-3 2 38,3-6 1,-2 3-49,-2-3 0,1 1 35,3 0 1,-3 0 28,3 2 0,-2 2 1,-2-4 1,0 4 18,0-1 1,0 4 32,0 5 0,1 1 184,3 10 37,-3 3 0,5 16-70,-6 6 0,0 5 1,0 6 0,0 1-23,0 3 0,0 3 85,0-2 0,0-3-152,0 2 0,0-4-1,0 4 0,3-6-3,1 3 0,2-3-116,-2-3 0,-3 0-86,3-3 0,1-7 50,-1-5 1,2-5-85,-2 1 1,-3-8-21,3-4 1,3-8-47,-4-4 0,1-3 162,-4 0 1,2-3-10,2-3 1,-3 4 54,3-3 0,-3-1 5,-1 1 0,0 0 111,0 5 1,0-1-76,0 4 0,0 3 142,0 5-107,0 5 0,0 3 174,0 8 0,0 4 5,0 8 1,-1 2-29,-3 6 0,3 5-75,-3-1 1,2 4-26,2-4 0,0 0-69,0-4 1,0 5 70,0-1 0,0 3-158,0-3 0,0 0 118,0-4 0,0 1 0,0-1 1,0-6-89,0-2 0,0-2-309,0-2-66,6-6 262,-5-1 1,4-11-11,-5-6 0,0-5 76,0-7 1,0 0 4,0 0 0,4-1 62,0 1 1,0-4 2,-4 0 1,0 1-9,0 3 1,0 4 22,0 4 0,0 3 276,0 1-171,0 0 99,0 5 1,0 7-100,0 8 1,0 3 48,0 1 1,0 5-35,0 4 1,0 2-33,0 1 1,2-1-41,2 1 0,-3-1-3,3-3 0,-3 2-84,-1-1 0,0 1 51,0-3 0,4 3-54,0-6 1,0 1 72,-4-1 1,0-3-49,0 3 0,4-7 32,0 0-116,0-6 0,-3 2 48,3-5 1,-2-1 33,2-3 0,-3-5-7,-1-7 0,0 1-6,0-5 0,0 1-30,0-5 0,0 0 22,0 0 1,0-5 9,0 1 0,0 0 2,0 4 1,0-4 39,0 1 0,0-1 8,0 3 1,-1 6 172,-3 3-117,2 3 92,-3 6 1,5 3-61,0 8 0,0 0-51,0 8 0,0-2 10,0 5 1,0 3-14,0-2 1,0 6-4,0-2 0,0 1-2,0-1 0,0 3-8,0-4 1,1 0-37,3 1 0,-2 0-3,2 0 0,-3-3 21,-1-5 1,1-2 8,3-2-418,-2 3 318,3-10 1,-4 1 39,3-6 0,-2-10-18,2 2 1,-3-7-9,-1-1 0,0-3 15,0-2 1,0-3 3,0 0 1,0-1-35,0 1 0,0 2 27,0-7 0,0 2 0,0-1 1,0 3 67,0 5 1,0 6 14,0 1 13,0 3 116,0 8 0,0 6-21,0 8 0,0 8-119,0 5 0,0 1 113,0 2 1,0 1-84,0 3 0,0-4 7,0 0 1,0 1-56,0-5 0,0-2-10,0 2 1,0-5-12,0 1-225,0-8 212,0-3-3,0-16 0,0-2 15,0-11 0,0 1 10,0-1 0,0-3-3,0-1 0,-1 2 12,-3-6 0,2 0 7,-2-4 1,2-2-33,-2-2 1,2 2 5,-2-6 1,2-2-15,-2-6 0,-2 3-9,-2-4 1,-1 8 47,5 1 1,-1 6-27,1-3 0,3 10 26,-3 7 0,2 6 21,2 6-3,0 0 1,0 7 31,0 5 0,0 6 126,0 10 0,0 7-18,0 5 0,2 5-69,2 0 1,-3 1-2,3 2 1,1 4-22,-1 1 0,4-1-25,-4-5 0,1 1 2,-1 0 1,-2 1-117,2-1 1,-3-6 55,-1-2 0,0-8-265,0-4 163,5-1 0,-3-14-179,2-6 0,-3-10 113,-1-5 0,0-6 101,0-2 0,0-5 99,0 1 1,0-4-68,0 0 1,0 1 17,0-1 0,-1 3 14,-3-4 0,1 3 103,-5-5 1,1-6-45,-1 0 1,-2-4-11,2 5 1,-1 1-18,1-2 1,-2 8-16,6 2 0,-1 9 1,1 10-4,3 8 0,-4 6-1,5 10 0,0 5 29,0 11 1,0 5 3,0 3 1,0 8 108,0 5 1,0-3-76,0 2 1,0 3 30,0 6 1,0 3-85,0-4 0,0 2-3,0-2 0,0-3 44,0 4 1,0-5 0,0-5 0,0-3-123,0-7 0,-6-9 73,2-8-180,0-8 0,4-4 102,0-8 0,0-7-88,0-5 0,0-6 147,0-3 0,0-1 3,0-5 0,-1-1-24,-3-4 1,3-2 15,-3-2 1,2 1-16,2-4 0,-4 3 11,0-5 0,-4 3 21,4-2 1,-3-3 0,3 8 1,-2 4 132,2 7-42,3 9-35,-4 7 0,5 17-36,0 11 1,0 6 11,0 6 0,0 3 20,0 6 1,0 4 6,0 3 0,0-3 18,0-2 1,0 5-42,0 0 0,1-2-3,3 3 0,-3-8-37,3-1 0,-2-5 0,-2-8 1,4-4-71,0-3 0,1-7-180,-1-5 1,-3-4 130,3-4 1,1-9 18,-1-7 1,0-2 83,-4-2 0,2-5-12,2-3 0,-3 1 29,3-2 0,-3 1-61,-1-3 0,0-1 162,0 0 0,0-2-113,0-2 0,-1 3 93,-3-3 0,1-2-53,-5 2 0,2 0-5,-2 4 0,1 6 64,3 6 42,3 11 1,-4 9-70,5 8 0,0 4-27,0 8 0,0 5 91,0 7 0,0 2-30,0 6 1,0 0 8,0 1 0,0-1-51,0-1 0,0 1 0,0 0 0,0-3-50,0-1 1,0-10-21,0 2-171,0-8 1,1-4 68,3-8 1,-3-9 53,3-7 0,1-6 23,-1-5 1,0-5-18,-4 0 0,0-6 50,0 2 0,0 1 4,0-1 0,0 2 14,0-3 1,0-2 15,0 4 1,0-5-38,0-4 1,-1 2 15,-3-2 1,1 3 0,-4 1 1,4-5 0,-1 1 0,1 2-2,-1 6 1,3-1-9,-3 4 0,3-2 4,1 7 1,0-1-14,0 9 1,0 4 8,0 4 0,0 4 129,0-3 8,0 4 17,0-2-108,0 5 0,0-6-31,0-3 1,0 2-7,0-1 1,1 4-23,3-4-79,-3 6 98,10-3 1,-6 15 119,3 6 0,1 8-114,-5 4 1,4 2 20,-4 6 0,4 4-6,-4 1 0,6 4 0,-7-1 1,1-3-15,-4 0 1,2 0-5,2-1 1,-3-2-31,3-5 0,-3-4 44,-1-5-292,0-5 150,0-7 0,0-10 35,0-10 0,0-5 21,0-11 0,0-1-9,0-4 0,2 4 49,2-3 1,-3-1 2,3 1 0,-3-5 98,-1 0 0,0 2-114,0-1 0,-4 5 48,0-5 0,-4 0-14,4-5 1,-4 1-9,5 0 0,-7 2 9,6 1 1,-4 0-3,4 5 0,0 1 20,4 7 1,0 3-54,0 5 67,0 0 1,0 7-38,0 5 1,0 5 195,0 7 0,4 5-30,0 3 1,0 3-50,-4 1 0,0 4-47,0-1 0,4 8 4,0-3 1,6 2 6,-7 2 0,5 1-12,-4-1 1,2 1-71,-2 3 0,-2-3 19,6 4 0,-5 1-15,1 2 1,-1-3 11,1 0 0,-3-4-3,3-1 1,-2-6-21,2-2 1,-1-3-9,5-5 0,-4-7-24,4-5 18,-5-5 1,3 2-67,-2-5 0,-2-5 98,2-3 1,-3 0-5,-1-4 0,0 2-20,0-12 0,0 7-6,0-5 1,0 0 37,0-4 0,-1 0 16,-3 0 0,2 0-35,-2-1 1,-1 0 9,1-3 0,-4 3-22,4-3 1,-4 3 35,4 1 1,-4-1-2,4 1 1,-4 6 57,4 2 17,0 2-15,4 8 1,0 2 12,0 8 1,0 4 75,0 8 1,2 6-72,2 6 0,-2 6 45,6-2 0,-1 1-61,1-1 1,1 1 8,-5-5 1,4 5-45,-4-5 1,4 0-76,-4-4 0,1 0 47,-1-1 0,-3-3-296,3-4-49,-2-2 198,-2-8-83,0-1 93,0-5 1,0-5-150,0-3 1,-2-2 39,-2-2 0,3 0-171,-3-2 0,-1 1 93,1-3 1,-4 3 316,4-3 0,-1 3 0,1 1 0,-3 0 0,-5-5 0,0-2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22:56:55.342"/>
    </inkml:context>
    <inkml:brush xml:id="br0">
      <inkml:brushProperty name="width" value="0.08547" units="cm"/>
      <inkml:brushProperty name="height" value="0.08547" units="cm"/>
    </inkml:brush>
  </inkml:definitions>
  <inkml:trace contextRef="#ctx0" brushRef="#br0">491 0 7075,'0'5'-1331,"0"0"1435,0-5-12,0 4-69,0-3 113,0 3 275,0-4-346,0 4 28,0-3-17,0 3 118,0-4-115,0 4-42,-4-3-22,3 7 1,-3-6-25,4 4 1,0-3 37,0 3 0,-1-3-11,-2 3 0,2-3 13,-2 3-46,2 0 1,-2 3 21,0 0 0,0-3 0,3 0 0,-4 0-3,1 3 1,0-3-2,3 1 1,-3-1-20,0 3 1,0-3 32,3 0-31,-4 0 1,2 3 23,-4 0-8,4 0 0,-5 0 27,4 0 0,-1-3 34,1 0-46,2 0 1,-6 3 3,4 0 1,-3-3-16,3 1-3,-4-1 1,5 3-18,-4 0 0,3 0 26,-3 0 0,1-3-14,-1 0 0,-1 0 17,4 3-10,-4 0 0,3 0 4,-3 0 0,0-3 2,4 0 0,-3-3 1,3 3 0,-1-3 14,1 4-34,2-5 1,-6 3 25,4-2-26,-4-2 0,5 6 9,-4-4 1,3 1-1,-3-1 1,3-2 0,-3 2 0,3 1-1,-3-1 0,3 3-1,-3-3 0,3 3-11,-3-3 1,3 1 11,-3-1 1,1-1-1,-1 4 0,-3-3-14,3 3 13,-2 0 0,-1 2 0,0-2 0,1 2 0,2-2 0,-2-1 0,2 2 0,1-5 120,-1 1 1,3 1-104,-3-1-8,4 0 60,-6 1-56,7-3 1,-4 3 10,2-4 1,2 0-10,-3 0-1,3 0-21,-2 0 22,2 0 0,-4 0 2,2 0-12,2 0 1,-5 0-16,3 0-13,2 4-47,-7-3 1,6 6 68,-4-4 0,4 1-95,-1-1 1,1-2 45,-1 2 0,1 2-6,-4 1 1,3-1-173,-3 1 99,0 0 0,-2 3 129,2 0 0,-2 0 0,3 0 0</inkml:trace>
  <inkml:trace contextRef="#ctx0" brushRef="#br0" timeOffset="1048">527 47 8446,'0'5'-2142,"0"-1"2959,0-4-664,0 4-11,0-3-102,0 3 0,-1-4 46,-2 0-106,2 0 0,-3 1 145,4 2-116,0-2 0,0 4 19,0-2 0,0-1 3,0 4 0,0-3-2,0 3 1,0-3-2,0 3 1,0 0 7,0 3 1,1-3 0,2 0 0,-2 1 1,2 2 1,-1 0 0,1 0 1,-1 1-11,4 2 1,-3-2-20,3 2 1,-3-2 1,3-1 1,-3 1-16,3 2 0,-1-2-7,1 3 0,1-3 14,-4-1 0,5 0-5,-2 0 0,-1-3-11,1 0 0,-1 0 11,1 3 1,2 0 38,-2 0 1,-1 0-33,1 0 1,-3 0-10,3 1 4,0-1 1,3 0-1,0 0 0,-3-3-1,0 0 0,0 0-4,3 3 0,1 0-1,-1 0 1,-1 0 3,-2 0 1,2 0 23,-2 0 14,2 4 0,1 0 6,0-1 1,-1 3 1,-2-6 1,2-1 6,-2-2 1,1 0-38,-1 3 1,2 0 1,-2 0 0,-1-3-16,2 0 29,-1 0 1,3 2-115,0-2 0,-3 2-35,0-5-97,0 4 1,3-5 113,0 4 0,-3-4-183,0 1 1,-3-2-27,3-1-278,0 0 589,3 0 0,0 0 0,0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1:04:08.655"/>
    </inkml:context>
    <inkml:brush xml:id="br0">
      <inkml:brushProperty name="width" value="0.08547" units="cm"/>
      <inkml:brushProperty name="height" value="0.08547" units="cm"/>
      <inkml:brushProperty name="color" value="#682F23"/>
    </inkml:brush>
  </inkml:definitions>
  <inkml:trace contextRef="#ctx0" brushRef="#br0">493 61 6896,'-5'-7'218,"3"2"12,-3 5-157,5 0 109,-5 0 27,3 0 19,-3 0-68,5 0-22,-5 0-148,3 0 62,-3 0-42,5 0 41,-5 0 0,3 1 40,-1 3-100,1-2 1,2 4 8,0-2 1,-1-2-89,-3 2 108,3 2 1,-5-3-36,6 5 102,0-6-3,0 9 26,0-4 20,0 5-47,-5-1 13,4 1-65,-5 0 0,5-1 12,-3-3 1,3 2 3,-3 0 1,2-4-2,2 2 0,-4 0-19,0 4 0,0 0-33,4 0 1,-1 4-2,-3 0 0,3 0 5,-3-4 0,3 4-8,1-1 1,0 3-163,0-6 1,-4-4 98,0 0 0,0-4-297,4 3 142,0-4 1,0 1-142,0-8 0,0 0 62,0-8 1,0 2-71,0-12 1,0 7 376,0-5 0,1 0 0,3-4 0,-3 0 0,3 0 0,-1 0 0,1-1 0,-3 5 0,3 0 0,-1 5 0,1-5 0,-3 4 0,3-4 0,-3 5-17,-1-1-3,0 3 172,0 0 289,0 6-273,0 2 706,0 5-703,0 5 0,0-2 49,0 5-169,0-5 1,0 8-7,0-3 0,0-1 60,0 1-67,-5 0 0,4 4-22,-3 0 0,2-4 33,2 0 1,-3 0-87,-1 4 0,0-1 78,4 1 1,0-4-74,0 0 0,0 0 42,0 4 1,0 1-7,0-1 0,-2 0 3,-2 0 1,3 0-5,-3 0 0,3 0 38,1 0 1,0 0-24,0 0 1,0 0 49,0 0 0,-4 0-19,0-1-22,0 3 0,4-2 5,0 0 1,-2-1 15,-2 1 1,3 0 47,-3 0-46,3 0 1,1 0-113,0 0 1,-6 0 70,3 0 1,-1-4-97,4 0 1,-2-2 85,-2 2 5,3 4 12,-4-5 0,-1 5-8,5 0 0,-6-4 0,3 0 14,3-6 1,-6 8-2,3-6-39,3 5 25,-9-3 1,7 5 3,-5-3 42,5 3 0,-7-5-8,8 6-13,-8 0 0,7-1-11,-5-3 15,6 4-25,-4-6 0,2 2 23,0 0 62,0-5-21,4 7 10,-5-8-64,4 8 1,-6-7 4,3 5 1,3-4-54,-3 4 1,1-6 50,-1 2 1,3 3-56,-3 1 1,-3-1 24,3 1 1,-1-2-5,1 2 0,3 3 9,-3-3 0,-2-2-3,2 2 0,-1-4 19,1 6 0,1-7 2,-4 5 0,3-4 40,-4 4 1,4-4-48,-4 4 0,4-4-9,-4 4 1,4-4 13,-4 4 0,1-4-87,-1 4 1,-2-4 32,2 4 0,1-1-11,-1 1 1,4 2-89,-4-2-267,6-3-62,-10 6 181,10-4-86,-3-1 1,5-2 71,0-8 1,1-2 128,3-6 0,-1 0-184,6 0 355,-6 0 0,7-5 0,-3-2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1:04:08.656"/>
    </inkml:context>
    <inkml:brush xml:id="br0">
      <inkml:brushProperty name="width" value="0.08547" units="cm"/>
      <inkml:brushProperty name="height" value="0.08547" units="cm"/>
      <inkml:brushProperty name="color" value="#682F23"/>
    </inkml:brush>
  </inkml:definitions>
  <inkml:trace contextRef="#ctx0" brushRef="#br0">325 1 5916,'-7'0'762,"2"0"1,3 0-597,-2 0-82,3 5 0,-8 2 11,5 5 1,0-4-33,4 0 0,-4-4-22,0 4 0,0-4-41,4 4 8,-5 0 0,2 3-18,-5 1 1,5-4 55,-1 0 1,-1-4-1,1 4 0,-1 0 60,1 5-51,3-1 0,-9 0-3,6 0 1,-5-4-1,5 0 0,-4-4-23,4 4 0,-1-4 28,1 4 0,1-5-36,-5 1 0,4-2 25,-4 2 0,4-2 39,-4 1-12,0-1-36,-4-2 1,1 0 17,-1 0 1,4 4-4,0 0 0,4 0 44,-4-4 11,0 0-171,-4 5 147,0 2-162,-1 5 0,2 0 62,3-1 1,3-3-161,5 2 0,-4-2-90,0 4 62,0-1 0,4 1-66,0 0 0,0-4-258,0 0 0,0-4 529,0 4 0,5 0 0,2 4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1:04:08.657"/>
    </inkml:context>
    <inkml:brush xml:id="br0">
      <inkml:brushProperty name="width" value="0.08547" units="cm"/>
      <inkml:brushProperty name="height" value="0.08547" units="cm"/>
      <inkml:brushProperty name="color" value="#682F23"/>
    </inkml:brush>
  </inkml:definitions>
  <inkml:trace contextRef="#ctx0" brushRef="#br0">121 1 7821,'-2'12'-1179,"-2"0"1193,3-6 1,-4 5 365,5-3 0,-4-1-169,0 1 0,-2 0-59,2 3 0,2 1 31,-6 0 0,4 0-21,-4 0 0,4 5-14,-4-1 1,4 5-57,-4-1 0,4 3 12,-4 1 1,5 4-29,-1-1 1,-2 4-171,2-3 0,0-3 0,4 3 1,-4-4 84,0-5-368,0 0-6,4-12 193,0-2 0,1-8 94,3-5 0,-2-1-12,2-7 0,-3-2 41,-1-2 0,1-3-16,3-1 0,-2 4 130,2 1 0,-2-1-115,-2-5 0,0 6 160,0 3 0,0 3-9,0 1 1,-2 1 238,-2 3-227,2-2 1,-3 14 22,5 0 1,0 6-7,0 6 1,0 4-51,0 8 1,0-3 42,0 4 0,0 0-33,0-1 0,0 0-79,0-4 1,1-4 24,3 1 0,-2-3-107,2 2 1,2-2 68,-2-6 1,1-6-116,-1-2 1,-1 1-38,5-1-307,-5 0 305,2-4 0,-4-4 6,3 0 311,-2 0-319,3-1 350,-5 4-179,0-4 0,-1 5 36,-3 0 56,2 0-27,-3 0-10,5 0 77,0 5-123,0 1 0,0 6 85,0 0 1,0-4-57,0 0 0,0 0-62,0 4 4,0-5-245,0-2 278,0-5-285,0-5 0,0-2 58,0-5 0,-1-4-503,-3 0 722,2 0 0,-8-1 0,3-1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1:04:08.658"/>
    </inkml:context>
    <inkml:brush xml:id="br0">
      <inkml:brushProperty name="width" value="0.08547" units="cm"/>
      <inkml:brushProperty name="height" value="0.08547" units="cm"/>
    </inkml:brush>
    <inkml:brush xml:id="br1">
      <inkml:brushProperty name="width" value="0.11396" units="cm"/>
      <inkml:brushProperty name="height" value="0.11396" units="cm"/>
    </inkml:brush>
  </inkml:definitions>
  <inkml:trace contextRef="#ctx0" brushRef="#br0">1847 1038 8481,'0'8'-2283,"0"0"2206,0-5 147,0 2 9,0 1-52,0-5 1,-2 8 40,-2-5-4,3 1-36,-10 1 1,9-4-2,-6 6 1,4-4-10,-4 4 1,5-4-1,-1 4 1,-2-4-18,-2 4 0,1-4 44,-1 4-70,-1 0 0,-3 4 33,0 0 0,0-2-6,0-2 1,2 3-6,2-3 1,-3 3-6,3 1 0,-2-1 5,-2 1 1,0 0-4,0-4 1,0 3 55,0-3 1,0 2-46,0 2 0,3 0 52,1 0 0,1 0-51,-1 0 0,-2 0 2,2 0 0,1 1 4,-1 3 0,1-3-5,0 4 0,-4 1 0,3-2 0,1 0-3,-1-5 1,4 5 8,-4 0 0,5 0-7,-5-4 1,4 4 56,-4 0 0,4 4-50,-4-3 1,4 0 36,-4-1 1,5-1-21,-1 5 0,-1-5 0,1 5 1,-3-4-24,3 4 0,3-4-3,-3 4 0,3-4-37,1 0 0,-2-3 47,-2-1 1,3 0-70,-3 0 63,3 0-272,1 0-11,0-6-261,0-1 536,0-5 0,5-5 0,2-1 0</inkml:trace>
  <inkml:trace contextRef="#ctx0" brushRef="#br0" timeOffset="1">322 1533 6758,'12'0'-430,"-6"0"517,-1 0-48,1 0 122,-5 0-3,10 0-75,-5 0-56,6 0 1,0 0 32,0 0-23,0 5 0,0 2-6,0 5 0,0 5-1,1 3 1,3 2 9,0 2 1,-4 6-71,-4 2 1,0 7 65,4 0 1,-2 5-91,-2-3 0,1-5 20,-5-4 0,0-6-4,-4 2 0,4-4-19,0-3 0,0-8-73,-4-5 37,0 0 37,0-1 0,0 0-371,0-3 427,0-3 0,6 4 0,0-5 0</inkml:trace>
  <inkml:trace contextRef="#ctx0" brushRef="#br1" timeOffset="2">466 1171 12952,'-13'-7'-4141,"5"2"3221,0 5 1163,5 0 1,-6 5 513,5 3 0,-1 3-128,1 1 1,1 4-211,-5 0 1,4 5-118,-4-1 1,2 4 113,-2-1 0,-3 8 252,3 5 1,-6 5-8,-2 8 0,-2 4-159,2 2 1,2 4-376,-2 2 1,0 1-199,4-2 1,-1-2 39,9-10 0,0-11-134,4-6 1,0-4 5,0-7 1,5-8-538,3-8 74,3-3 1,1-6 355,0-3 0,0-8 300,1-5 1,0-8 37,3-7 0,-1-1 51,4-7 1,-3 3 27,4-3 1,-5 0-21,1-3 0,-3-2 180,-1 1 0,-2 0 224,-2 1 1,3-1-406,-7 4 0,0 0-267,-4 9 0,0 2-129,0 7 42,0 8 138,-5 1 0,2 11-546,-6 6 0,5 7 761,-4 9 1,4 2-82,-4 8 1,0 3 13,-4 2 0,0 9 107,0 4 1,0 8-7,0-1 1,0 5-39,0-3 0,5 4 39,-1-1 0,5 1 308,-1 0 1,3-6-702,1-7 1,0-2-53,0-1 0,5-13-49,3 0 1,-1-11-92,0-1 0,-3-7-17,4-1 0,-4-5-220,4 1 1,-1-9 627,1-7 0,2-5 123,-2-7 0,3-5 62,1-3 1,0-8-42,0 0 1,5-10 102,-1-2 0,0-2 7,-4-2 0,1 1 61,3-6 1,-3 0 200,3-3 0,-3 2-523,-1-2 1,0 14-165,0 6 0,-4 10-289,0 6 326,-5 13-31,2 5 0,-5 15-34,0 3 0,-1 8 85,-3 4 0,1 6 36,-5 6 1,0 8 48,-4 15 1,-4 4 7,0 8 1,0-3-90,5 5 0,-1 0 83,0 6 0,0-2-94,0-1 1,5-6 107,3-10 0,3-9-181,1-7 0,1-11 42,3-8 1,3-5-172,5-12 0,0-1 88,0-7 0,1-8 154,3-8 0,1-10 109,3-6 1,4-8 21,1-11 1,3-5-8,4-12 1,1 1-5,-6-14 1,7 2 78,-1-14 0,-3 4 30,2-8 1,-6 11 106,2 5 0,-4 9-145,-4 7 0,-4 16 21,-7 13 24,-3 13 1,-8 16-165,-2 7-96,3 2 0,-11 11 169,4 3 1,-3 15 115,-1 5 0,-5 9-137,-3 12 1,2 4-25,-2 10 1,-1 4 2,-7 8 1,5-5-8,0 3 0,3-5 15,0-3 1,3 2 122,5-7 0,1-5-251,3-19 0,3-5 48,5-12 1,1-5-132,3-6 1,3-6-82,5-6 1,0-2-42,0-6 1,5-6 245,3-10 1,-2-6 56,3-6 0,3-6 36,4-11 0,5-7 63,-1-7 1,2-6-25,4-3 0,-7-3 14,1-5 0,-7-3 214,-1 3 1,-7 10-145,-9 13 1,-2 9 30,-6 13 1,-2 11-2,-2 16 1,-4 7-144,-8 14 1,3 4 73,-3 11 1,-2 11-3,-2 4 0,-3 13-2,0 9 0,-3 4-47,2 6 1,1 6-19,-1-1 0,0 5 46,0-6 0,6 2 8,2-6 0,8-2-22,4-4 0,2-13-318,2-16 0,6-11 34,2-9 1,6-8-297,2-4 0,5-4 233,-1-4 1,4-12 146,4-8 0,1-13 132,4-3 1,2-8-41,-4-8 0,4-3 107,1-14 0,1 4 42,-2-6 0,-5 1 58,-7 2 1,0 6 161,-7 1 0,-4 11 118,-4 6-127,-6 10 1,-2 15-273,-8 11 0,2 11 71,-2 9 0,-1 9 26,-7 8 1,1 6-26,-5 8 1,2 9-40,-2 8 1,-3 3 6,2 1 0,4 0-5,1 1 1,-1 2-159,1 1 0,0 3 37,4-7 1,1 1 73,4-8 1,1-3-273,6-6 1,2-14-46,2-8 0,3-13-121,9-5 0,3-9 212,5-7 1,1-12 45,3-8 1,0-9 141,3-7 0,1-6-65,4-6 1,4-5 152,1-4 1,-1-7-88,-5-8 1,0 1 91,-3-1 0,-3 5 188,-9 7 0,-3 11 268,-5 4-394,-6 17 0,-6 17 118,-8 15 1,-2 13-109,-2 11 1,-4 5-44,-1 15 0,-6 8-23,-1 13 1,1 7 58,-5 9 1,3-5-214,1 3 0,1-4 18,2 0 0,4 1-159,5 5 1,1-11 250,3-2 0,3-13-224,5-3 0,0-10 0,0-2 0,1-12 39,3-4 0,-1-8-202,5-8 1,1-5 224,7-3 1,-1-9 71,6-7 0,0-7 51,7-9 1,2-9 32,6-12 0,0 1-12,1-8 0,-3-1 12,-2-2 0,-1-2 27,-3 1 0,-9 7 136,1 4 0,-9 14-278,-7 11 170,-3 11 0,-7 15 57,-8 14 0,2 10 1,-4 13 1,-2 5-37,-2 8 0,-2 8-110,-2 3 0,4 6 46,0-1 0,1 1-183,-2 2 0,3-6 166,2 8 0,2-5-113,-1 0 1,5-2 160,2-6 0,6-6-245,-2-2 0,2-14-19,2-4 1,6-13-105,2-5 0,4-8 161,3-4 1,0-11 60,5-4 1,1-8 83,8-9 1,-2-3-51,5-10 1,-6-2-23,2-4 1,1-6 27,0 1 0,-5 1-4,-4 2 1,-6 1 134,2 0 0,-4 1-77,-4 3 0,-2 14-29,-6 10 1,0 11 96,0 5 1,-6 8-172,-2 4 0,-1 8 256,1 4 1,-3 8-166,4 4 1,-8 7 44,-1 5 1,-1 8 5,0 5 0,2 3-14,-5 3 1,4 2-19,-4 4 1,6-2-23,-2-4 1,3 0 78,1 0 0,0 1-155,0-4 1,4-3 42,0-13 1,5-9-202,-1-7 192,3-2 1,1-9-81,0-5 0,1-5 90,3-7 0,3-7 20,5-5 1,0-6 11,0-11 1,4-2-25,0-4 0,3-9-79,-3-1 1,0-4 53,-4 5 0,0-7-26,0-1 1,-1-3 42,-2 2 1,-4 6 128,-5 8 1,-1 7-120,-3 8 1,-4 4-4,-4 12 1,0 2-24,0 14 1,-4 1 56,0 7 0,0 0-12,5 8 0,-5 3 57,0 9 0,-5 5-2,1 3 0,-4 9 30,0 2 1,4 9-11,0 4 0,2 3-17,-2 1 1,-1-2 43,5-1 1,4-1-72,4-8 1,5-3 13,-1-14 1,8-7-287,4-8 1,3-8 9,1-4 0,1-9 91,3-7 1,1-3 69,3-9 1,2 2 16,-2-11 0,3-4 5,2-7 1,-1-1 26,0 0 0,-6-2 8,-2 4 0,-3-9 30,-1-5 0,-1 4 152,-3 1 0,-3 7-178,-5 0 0,-5 12 85,-3 1 0,-7 13-160,-1 7 1,-3 5 148,3 7 0,-6 7-56,3 5 0,-4 6-6,-2 10 0,1 4 15,0 9 0,-5-3-3,-3 6 0,3 0 0,0 3 0,5 1 81,4-4 0,-2 2-37,2-2 0,3-3 67,1-5 0,8-7-190,4-9 0,2-3-78,2-5-83,0-5 1,2-2 2,2-5 1,-2-5 81,6-3 1,-1-4 53,1-4 1,2-4-25,-2-8 0,3-2 35,1-6 1,-1-3 57,-3 0 0,1 2 21,-5-3 1,0-3-8,-4 4 1,-2 0 215,-2 7 0,-6 5-229,-6 7 0,-1 4 141,1 7 0,-3 6-156,-5 12 0,-3 10 103,-3 13 1,-3 9-31,2 6 0,1 6 61,3 3 1,1 1-136,3-5 0,1 2 64,2-2 0,6-10 19,-2-2 0,7-4 17,1-13 1,5 0-94,-1-7-23,3-8 1,2 1-239,3-13 0,3-3 147,5-5 0,-2-1 12,-2-3 0,3 2-6,-3-6 1,2-5 74,2-3 1,-2-4-12,-3 4 0,-4-4 104,1 5 1,1-8-118,-1 3 1,0 5 326,-4 3 1,-1 1-245,-3 7 0,-7 6-15,-4 6 1,-8 5-28,3 7 0,-2 11 103,-2 12 0,0 9-70,0 5 1,2 5-7,2 2 0,-2-4-195,11-3 1,-4-8 211,7-1 1,3-6 0,-1-6 0</inkml:trace>
  <inkml:trace contextRef="#ctx0" brushRef="#br1" timeOffset="3">812 1219 17035,'-5'-12'0,"-3"0"-3336,-3 0 2522,4 5 0,-3 1 337,2 2 1,-3 2 197,-1-2 1,0 3 158,0 1 0,1 5 270,-1 3 0,0 4 59,0 4 0,0 8-266,-1 8 1,1 9 122,0 3 0,0 7 33,0 5 1,-3 7 142,3 1 1,3 0-234,9-3 1,0-12 71,0-6 0,3-2-493,5-9 0,0-5-133,8-15 0,-2-2-593,2-2 1001,-3-2 0,11-12 0,-5 0 0</inkml:trace>
  <inkml:trace contextRef="#ctx0" brushRef="#br1" timeOffset="4">825 715 14861,'8'-5'-676,"1"1"675,-6 0 0,2 3-352,-5-3 231,0 2 41,6-3 543,-5 0-339,4 3 151,-5-8 1,2 8-14,2-2-202,-3-2 0,4 3 147,-5-5-206,0 6 0,1-5 187,3 3-971,-2 3 610,3-10-134,-5 10-405,0-5 170,0 1 157,0 4 160,0-4-178,0 5-87,0-6 216,0 5 4,0-4 588,0 5-162,-5 5 0,3-2 9,-2 4 1,2-3 14,-2 4 0,3-4-37,-3 4 1,2-4 2,2 4 0,-4-4 45,0 4 1,0-4 146,4 4-227,-5 0 0,2 4-125,-6 0 0,6-4 1,-1 1 1,-1-1-12,1 4 1,-1-4 135,1 0 129,3 0-255,-10 4 0,10 0-72,-3 0 0,-2-4 152,2 0 0,-1-4-86,1 3 70,3-4 33,-10 8-70,10-5 0,-6 1 16,3-3-49,3 3 1,-4-5-9,5 6-321,-6-5 423,5 2 1,-6-5-573,3 0-7,3 5 274,-4-3 156,0 3 0,2-5-434,-5 0 361,5 0 1,-3 4 315,2 1-162,2-1 1,-7-2 93,5 2 50,-5-3 0,6 6-66,-5-3 1,3-3-193,-3 3 417,5 2 151,-7-4-438,3 8 1,-1-7-406,0 5 815,6-5-380,-9 2 1,8-1 12,-5 0 28,6 0 240,-9-4-783,10 0 252,-10 0 1,9 0-15,-6 0 106,5 5 0,-4-4-131,3 3 172,3-2-53,-10-2 0,9 0-478,-6 0 595,5 0 0,-3 4 361,2 0 163,2 0-569,-8-4 0,7 0-19,-5 0 0,5 1 29,-1 3 1,0-3 271,0 3 26,3-2 0,-6-2-261,4 0 0,1 1 163,-2 3-268,-2-3 1,3 5 405,-5-6-287,5 0-447,-7 0 279,8 0 1,-7 1 19,5 3 0,-1-3 293,1 3-155,3-3-122,-10-1 0,8 4 203,-5 0 216,6 0-206,-9-4 1,10 2 164,-3 2 0,1-3-249,-1 3 346,3-3-544,-4 5 615,-1-5-1021,5 10 541,-4-4 118,-1 5 0,5 0 1,-4 0-1</inkml:trace>
  <inkml:trace contextRef="#ctx0" brushRef="#br1" timeOffset="5">357 1123 14109,'-8'4'-218,"1"0"578,4 0 1,-4-4-1298,3 0 392,3 5 1022,-4-3 1,5 4-152,0-2-55,-6-2 0,5 4 663,-3-2-491,3-2-389,1 8 1,0-7 329,0 5 1,0-4 5,0 4 1,0-4-493,0 4 1,-4-4 368,0 4 1,0-4-187,4 4 0,0-4-267,0 3 90,0 1 0,-4 4 239,0 2 1,0-6 17,4 0 0,0-5-164,0 5 1,-4-4 239,-1 4 0,1-4-480,4 4 62,0-5 0,-2 6 393,-2-5 20,3 5 0,-4-6-763,5 5 382,0-5 1,0 3 147,0-2-460,-6-2-169,5 8 806,-4-8-1,5 8 1,-2-7-78,-2 5 257,3-6 0,-4 5-78,5-3 0,-1-3-67,-3 3-30,2-2 385,-3 3-589,5-4-291,0 5 1,-1-6-1017,-3 0-12,2 5 876,-3-4-289,5 6 428,0-7-742,0 5 560,0-4 238,0 5 563,0-6-429,0 5-408,0-4 620,0 5-197,0-6 67,0 5 3,0-4 1,0 6 0,0-3 1,0-1 29,0 4 1,0-3 229,0 4 1,0 0-228,0 4 0,0 0 0,0 0 0,0 0-14,0 0 1,0 1 224,0 3 0,0-3-226,0 5 0,0-4-1,0 2 0,0-3-2,0 3 0,0 1 2,0-1 1,0 4 0,0-4 0,0 1 19,0-1 1,0-2 7,0 3 0,0 0-14,0-1 1,0 4 7,0-4 1,0 0-4,0-5 0,4 5-75,0 0 1,0 4 46,-4-4 1,0 5 44,0-5 0,1 1-55,3-1 1,-2-2-98,2 1 1,-2-1 56,2-2 1,-3 0 31,3-1 0,3 1 0,0 0 0</inkml:trace>
  <inkml:trace contextRef="#ctx0" brushRef="#br1" timeOffset="6">1992 966 10588,'-6'0'-2573,"1"0"2588,5 0 46,-6 0 194,5 5 1,-4-2-28,5 4-68,0-4-27,0 8 98,0-5 82,-6 6-136,5 0 1,-4 0 262,5 0-460,0 0 1,-4 0 109,-2 1 1,1-1 11,1 0 1,3 0-45,-3 0 0,-1 1 40,1 3 1,-4-3 5,4 3 1,-2-3-63,2-1 1,3 0-91,-3 0 1,-1 0 142,1 0 1,-4 1-51,4-1 1,-4 0-18,4 0 0,-4 0 29,4 0 1,-4 1-7,4 3 0,-4-3-35,4 3 0,-4-1 32,4 1 1,-4 1-30,4 4 1,-1 0-45,1-5 0,1 5-24,-5-1 0,6-2-17,-2-3 0,-1 4 15,1 1 0,-7-2 49,3 4 0,1-7-13,-1 5 1,2-4 15,-2 4 1,-3-5 53,3 1 1,2 1-20,-2-1 1,5 0-38,-1-4 1,-1 1 23,1-1 0,-4 0 11,4 0 0,0-4-112,4-1 1,-4 1 70,0 4 0,-4 0-31,4 0 0,0 0-75,4 0 0,-1-4-9,-3 0 1,2 0-186,-2 4 111,3 0 0,1 0-74,0 1 1,-1-1-119,-3 0 339,3 0 1,-5 0 0,6 0 0</inkml:trace>
  <inkml:trace contextRef="#ctx0" brushRef="#br1" timeOffset="7">322 1160 11801,'0'7'-249,"0"-2"834,0-5-266,0 6-331,0-5 25,0 10 1,-2-6 186,-2 3 0,2 2-64,-6-2 0,4-1 1,-3 1 103,2 1 1,-3 2 199,3 1-194,-5 1 0,5-1-327,-3 0 1,1 0 329,3 0-202,3 0 0,-4-1 0,5 1 0</inkml:trace>
  <inkml:trace contextRef="#ctx0" brushRef="#br1" timeOffset="8">755 1317 8663,'0'-20'19,"0"0"1,0 4-574,0 0 1,-4 3 163,0 1 287,-5 0 0,2 5 208,-5 3 0,4 3 7,0 1 1,0 0-61,-4 0 0,0 7 6,1 5 0,-3 2-20,2 10 0,0-1 52,0 4 1,1 4-188,-1 1 1,0 6 163,0 2 1,4 1-167,0-5 1,5-2 57,-1-2 0,3 1-19,1-4 1,0-6-2,0-7 0,0-3-93,0-1 114,5-5 1,2-4-9,5-6 0,-4-4 48,0-5 1,0-5-22,4-3 0,-1-8 3,1 0 0,0-5 3,0 1 0,2-3 5,-3-5 1,0 1 25,-3 0 1,3 1 4,-3 3 1,-3 0 58,-1 2 0,-3 9 83,-1 8-81,0 3 0,0 8-61,0 5 0,-1 8 28,-3 12 1,-1 2 15,-3 15 1,-3-2 7,3 8 1,-3 1-24,0 4 1,1 1 3,2-1 0,4-5-10,-4 1 0,6 0-19,-2 0 1,-2-7 3,2-6 1,0-8 137,4 2-66,0-9 0,2-4-122,2-8 1,-2-4-135,6-4 0,0-4-241,4-8 1,3-5 110,1-7 1,-2-8 100,6-7 1,-4-4 128,4-2 1,-5 0-29,0-3 1,1 3 67,-4-4 0,2 7 2,-11 6 1,1 3 53,-4 12 0,-1 4 164,-3 9 1,-2 7-108,-6 5 0,0 5 125,0 7 1,0 5-112,0 4 1,0 7-37,0 4 0,0 6-16,0 2 1,0 10-9,0-2 1,2 4-11,2-1 0,-1 0-58,3 0 1,-2 2-19,4-1 0,0-3-101,4-5 1,0-11 87,0-1 1,2-8-131,2-7 0,2-6 79,8-11 0,-7 0-52,1 0 1,0-7 81,4-5 1,0-7-4,0-4 1,0-8 32,0-5 1,-4-5 20,0-8 0,0 2 49,4-1 1,-4-5-46,0-4 0,-6 0 31,2 1 0,-2-2-1,-2 6 0,0 2 133,0 6 1,0 3-156,0 9 0,0 8 450,0 9-328,-6 7 0,5 5-57,-3 11 0,-1 6-2,1 14 0,-2 4 4,2 9 1,2 2-31,-6 4 1,4 5-23,-4 1 1,5-1-119,-1-5 0,3 4 133,1-2 1,0 0-167,0-10 0,0 0 26,0-6 0,0-1 50,0-8 0,0-3-41,0-9 1,5-6-25,3-2 1,-1-4 21,1-4 0,0-4 43,4-7 1,1-9 41,3-8 1,-3-4-38,4-5 0,2-1 107,1-6 1,-2-1-48,2-4 1,-5 4 12,1-3 1,-3 2 24,-1 2 1,-4 6-6,0 2 1,-6 14 482,2 4-320,-8 13 0,-2 16-56,-6 14 0,-4 12-103,0 11 1,-1 7 12,1 6 1,3 7-48,-3 4 0,2-2-20,3-3 1,0-6 32,3 0 1,0-6-32,4 0 1,3-7-144,-3-3 1,6-9 142,2-4 1,7-12-151,-3-4 1,3-10 127,0-2 0,5-6-21,0-10 0,5-9 6,-1-11 0,3-7-4,1-4 1,1-6-11,4-3 0,-4-5-2,3-2 0,-3 2 28,-1-4 0,-5 4 0,-3 1 1,-5 4 124,-3 5 1,-1 8-125,-7 8 0,0 8 228,0 11 0,-1 8-52,-5 4 0,4 4 120,-6 4 1,0 9-172,-4 13 1,-1 8 21,-3 10 1,3 7-57,-3 6 1,-2 6 7,3 0 1,-1 2-121,4-5 0,0-2 65,0-2 1,5-2-112,2-6 1,0-6 112,1-2 1,0-8-24,4-8 1,4-10-66,0-6 0,6-6-152,-2-2 1,7-7 140,1-9 1,5-9-10,-1-12 0,8-7 4,3-12 0,0 1 37,2-10 0,-7-1-98,2-2 1,-3-4 136,-1 1 1,-5 9 10,-3 6 0,-8 14 38,-4 10 0,-4 8 175,-4 12 0,-3 7 13,-5 5 1,-1 14-34,-3 10 1,-1 13-26,-3 3 1,-3 5-84,3 4 1,2 0 41,-3 3 0,6-3-58,-1 4 0,3-10-136,1-3 1,4-7 91,0 0 0,6-7-268,-2-3 193,2-4 0,4-12-99,2-3 1,2-4 54,6-4 0,0-4 36,0-8 1,1-8-8,3-8 0,0-4-5,4 1 0,-6-5-2,2 0 0,2-5 100,-3 5 0,0 1-67,-7 3 0,-3 9 441,-5 3-337,0 14 1,-5-2-75,-3 12 0,-4 13 104,-4 7 1,-2 5 177,-6 11 0,4-3-210,-1 7 1,2-2-10,-1-2 1,3-2-103,5-2 1,0-3 103,0-5 1,4 0-203,0-4 200,6-3-275,-4-5 183,6-5-27,0-2-11,0-16 1,0 2-128,0-11 1,0 0 54,0-5 1,0 1 88,0 1 0,0 0 98,0 3 0,-1-1-110,-3 5 1,-1 0 224,-3 4 1,-3 6-60,3 0 1,-6 5 78,-2 1 1,-5 11-116,5 1 0,-4 11 21,4 1 0,-5 7 33,1-3 1,3 5-39,1 0 1,3-4-116,1-1 1,4-3 107,-2-1 1,8-6-200,-2-2 85,2-3 1,4-6-23,2-3 0,-2-3 6,8-1 1,-6-5-5,4-3 0,-6-4 26,2-4 1,-2 2-2,-2-6 1,0 4 44,0-4 1,0 4-38,0-4 1,-4 2 88,0-3 1,-2 3-68,2 6 0,-1 1 212,-4-1 1,-2 5-66,3 3 0,-2 5-34,-2 7 1,4 6-11,0 9 1,1 3-21,-1 3 0,-1-3-90,5 6 1,0-6 89,4 2 0,1-8-166,3-4 1,-1-4 97,5-3 0,4-3-62,4-6 0,4-6 12,-5-3 0,8-8-13,-3-7 1,8-5 32,4-7 1,-3-4-3,-2-1 0,3-5 21,-1-2 1,3-1-8,-5-8 1,1 7 2,-4-2 1,-5 8-2,-3 3 1,-7 11 27,-1 6 29,-6 5 0,5 14 123,-7 5 1,-7 7-66,-1 9 1,-2 7 15,-2 9 1,-4 4-9,0 0 0,-4 5-47,4 3 0,0-3-45,5 0 1,-1-4-7,0-1 1,0-3-7,0 3 0,5-9-42,2 1 0,4-4-92,1-8-55,0 0 1,1-10 101,4-2 0,-2-4-57,5-4 1,0-2 63,4-6 0,-4-4-9,0 0 0,-2-5 31,2 1 0,-3-4-7,-5 0 1,0 1 65,0-1 1,0 4 9,0 0 0,-4 5-4,1-1 0,-7 3 137,2 1 1,-2 4-11,-2-1 1,0 6-87,-1-1 0,1 10 45,0 7 1,-4 4 29,0 7 0,0 5-16,4 3 0,2-2-69,2 2 0,-2 0 12,6 0 1,0 0-137,4-8 1,7-3 129,5-9 1,1-2-133,7-2 1,0-4 99,4-8 0,0-4-41,1-8 1,3-8-9,-1-7 1,9-9 1,-4-5 0,5-1 20,-4-2 0,0-5 7,-1-4 0,1-1-22,-5-2 0,0 4 4,-3 5 0,-6 4 19,-3 7 0,-5 2-26,-3 14 60,-2 8 0,-8 11-56,-2 5 0,-2 11 238,-6 4 0,0 8-71,0 6 1,-4 6-54,0 4 1,-5 9-59,5-3 1,0 3-5,4-8 0,0 3-70,0-3 1,1 1 80,-1-5 0,1-6-163,3-2 1,3-8 120,5-4 0,1-4-108,3-4 0,3-8 53,5-8 0,1-8-4,3-4 0,-2-8 28,6-4 1,0-6 0,4-2 1,1-5 40,-1 6 1,-2-5-39,-2 4 1,2-1 95,-7 5 0,0 6-61,-7 2 1,1-1 34,-5 1 1,4 0-32,-4 8 0,0-1 3,-4 5 0,0-5 12,0 1 1,4 3-18,0 1 0,1-1 5,-5 1 0,0-5-9,0 5 1,6 0 11,-5 4-5,10 0 132,-10 5-128,10 2 1,-10 10-15,3 3 0,-2 3 14,2 1 1,-2 0-44,2 0 0,-3 4 38,-1 1 1,0 3-13,0-4 1,-1 1 10,-3-1 0,2-3-1,-2 3 1,3-3-3,1-1 10,0 0-2,0 0-4,0-6 1,1 0-9,3-6 1,3-7 8,5-5 0,0-5 1,0-7 0,0-4-1,0 0 0,4-3 1,-1 2 1,-3 2 31,-4 7 1,-4-1 36,4 5-37,-5 0 1,1 10-19,-8 2 1,-3 2 38,-5 2-45,0 0 0,-2 6-6,2 1 0,-4 3 23,4-2 0,4 1 0,-4-5 0,3 4 4,-3-4 0,0 4-4,0-4 1,0 5-7,0-1 1,-1-1 12,1 1 0,4 0-11,0 5 1,0-1 7,-4 0 1,6 0-63,2 0 1,2-1-7,2 1 1,0 0-127,0 0 1,6-5 100,2-3 1,2-3-17,2-1 1,0 0 61,0 0 0,1-5-3,-1-3 1,4-3 12,0-1 1,0-4-33,-4 1 1,-1-5 94,-4 4 0,3-7-64,-6 3 1,4 3 92,-4 1 0,0-1-38,-4 1 0,0-1 2,0 1 0,-6 4 10,-2 0 0,-2 0-50,-2 4 1,-4 3 19,0 0 1,-1 3-15,1 2 0,-1 0 16,-5 0 1,0 7-40,2 1 1,-2 4-4,-2 4 1,0-2 2,0 6 1,0 0-2,-1 4 0,6-2 12,4-2 0,1 2-9,2-5 1,6-1-189,2-4 141,2 0 13,2-6 0,6-1 10,2-5 0,6-5 3,2-3 0,4-2-14,-4-2 1,6-4 3,-2-1 1,-2-3 35,-3 4 1,3-1-32,-2 1 0,-1 2 65,-3-2 0,-1 3 1,-3 1 0,1 4 50,-5 0-86,0 0 0,-5-2 55,-3 2 0,-3 3-7,-5 5 1,-5 0 7,-3 0 1,-1 4 5,1 0 0,-2 9-26,2-1 1,-7 4 10,3 0 0,-2 1-6,6 3 0,3 2-252,1-2 0,3 1 79,1 0 137,5 2 0,-3-4 1,3 4-1</inkml:trace>
  <inkml:trace contextRef="#ctx0" brushRef="#br1" timeOffset="9">1823 1052 11592,'0'-12'-275,"-5"0"0,3 0 453,-2 0-261,3 0 0,-3 0 88,0 0 0,0 0 77,4 0 0,0 0 122,0 1 0,-4 3-236,0 0 0,0 2-26,4-2-23,-5 6 0,2-4-237,-5 6 0,4 2 374,-5 2 1,5 2 224,-4 8 0,0 3-93,-4 3 1,4 1-132,0-1 1,2 2 86,-2-2 0,-2 1 132,6-1 1,-4-1-183,4-7 0,1 0 421,3 0-659,0 0 1,1-6-274,3-2 0,2-8 96,6-4 1,0-2 63,0-2 1,0-6 73,0-3 1,0 3 104,0-2 0,-3 1-41,-1-1 0,-5-1 189,1 5 0,-3 0 56,-1 4 1,-5 2-51,-3 2 0,-4-1-247,0 3 0,-5 2 54,-3 4 1,-1 2-3,1 3 1,-3 2 46,3 5 1,3-1-212,1 1 0,3-1-38,0-3 358,6 3 0,2-5 0,5 6 1</inkml:trace>
  <inkml:trace contextRef="#ctx0" brushRef="#br1" timeOffset="10">862 727 12445,'12'0'0</inkml:trace>
  <inkml:trace contextRef="#ctx0" brushRef="#br0" timeOffset="11">135 96 8155,'-7'-5'-1286,"2"4"1147,5-5 269,0 1-51,0 4 0,5-4 2,3 5 1,8-2 14,4-2 1,6 3-84,2-3 1,5-1 16,0 1 1,7-2-101,4 2 0,2 3 17,3-3 0,-1 3-191,0 1 1,-5 0-65,3 0 0,-8-4 120,2 0 188,-8 0 0,3 4 0,-4 0 0</inkml:trace>
  <inkml:trace contextRef="#ctx0" brushRef="#br0" timeOffset="12">147 494 8193,'-12'0'-422,"1"-1"-43,3-3 1,0 2 344,4-2 388,3 3-202,-4 1-40,5-5 0,5 3 76,4-2 0,3-2-40,4-2 1,4-3-68,8-2 0,0-4 69,7-3 0,3-3 1,9-1 0,0 1-122,8-1 1,0 0-174,4-1 1,-6 1-17,8 0 1,-11 7 245,-2 5 0,-4 0 0,-8 5 0</inkml:trace>
  <inkml:trace contextRef="#ctx0" brushRef="#br0" timeOffset="13">205 841 8254,'1'-8'-245,"3"0"1,0 0 286,8-4 1,-1-5 92,9-4 0,6-6-183,6 0 0,9-11 265,7 3-398,6-10 131,6 2 0,-1-3 213,2 2-375,-6 7 125,-2 3 1,-6 8-471,-3-1 365,2 1 1,-12 8 191,3 2 0,-10-4 0,3 1 0</inkml:trace>
  <inkml:trace contextRef="#ctx0" brushRef="#br0" timeOffset="14">710 61 7990,'6'-6'-1796,"0"4"1796,-6-6 1,1 5 108,3-1 49,-3 3-38,5-5 27,-6 5-85,5-4 1,-4 4 64,3-3-51,-2 2 10,-2-3 71,0 5-53,-6 0-11,5 0-28,-10 0 1,9 0-64,-6 0 0,4 0-4,-4 0 0,4 0 43,-4 0 0,4 0 3,-4 0 1,0 0-60,-4 0 0,0 0 50,0 0 0,0 0-2,0 0 1,-2 0 9,-2 0 0,1 0 11,-4 0 1,3 0-11,-4 0 1,0-1 12,-4-3 0,4 2-62,-1-2 1,1 3-1,-4 1 1,4 0-103,0 0 1,1 1 70,-5 3 0,4-2-99,-1 2 1,5 2 116,-4 2 1,4-1-11,-4 1 1,6-4 12,-2 4 0,-2-4 12,3 4 0,-1-6 32,2 2 1,2 2-49,1-3 1,-1 3-16,0-2 36,5-3 18,-4 4-27,5 1-2,-1-5 9,2 6 5,5-7-533,0 0 1,5 0-13,3 0 540,-3 0 0,6 5 0,-4 2 0</inkml:trace>
  <inkml:trace contextRef="#ctx0" brushRef="#br1" timeOffset="15">662 229 12278,'-6'0'0,"-1"0"-1405,3 0 542,3 0 426,-5 0 487,1 0 164,-2 5 1,-1-3-123,-1 1 1,5-1 28,-4-2 0,4 1 20,-4 3 1,4-3 4,-4 3 1,4-2-83,-4-2 0,2 1 43,-2 3 1,-3-3 9,3 3 0,-2-1-88,-2 1 1,0-3 59,0 3 1,0 3-23,0-3 1,-5 4-71,1-4 1,-4 5 29,4-1 0,-5-1 41,1 1 0,-1 0-54,1 3 0,-2 1 11,0 0 0,0-4-80,-2 0 0,0 0 97,0 4 1,0 0-68,1 0 1,1-4 21,2 1 0,6-2 0,-2 1 0,3-2 54,1-2-105,5-2-84,-3 3 194,8 0-349,-3-3 200,5 3-270,0-5 0,1 4-351,3 0-27,-2 0 630,3-4 0,0 5 0,2 2 0</inkml:trace>
  <inkml:trace contextRef="#ctx0" brushRef="#br0" timeOffset="16">866 348 8489,'0'-6'-1706,"0"-5"1846,0 4 1,0-1 28,0 0-101,0 6 0,0-5 51,0 3-54,0 3 0,-1-4 108,-3 5 1,3 0-354,-10 0 1,4 3 79,-5 1 0,1 6 68,-1-2 1,0 2 13,0 2 0,-2 0-2,3 0 1,-5 1 2,0 3 0,-4-3-10,4 3 1,-5 2-46,1-1 1,1 3 64,-2-4 0,1 5-37,-4-1 1,1-2 34,-1 2 1,0-4-2,0 4 1,0-4 7,-1 0 1,2 1 5,4-1 0,-3 0 9,7-4 0,-5 0 5,4-1 1,-4 1 11,3 0 0,1-4-27,4 0 1,1-4 13,3 4-15,-2 1 1,4-1 0,-2 0-2,3-5-5,0 8 1,3-10-5,-3 9-4,5-8 10,0 8 2,0-8-40,0 3-208,0-5 0,0 5 1,0 2-1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1:04:08.675"/>
    </inkml:context>
    <inkml:brush xml:id="br0">
      <inkml:brushProperty name="width" value="0.11396" units="cm"/>
      <inkml:brushProperty name="height" value="0.11396" units="cm"/>
      <inkml:brushProperty name="color" value="#B87865"/>
    </inkml:brush>
  </inkml:definitions>
  <inkml:trace contextRef="#ctx0" brushRef="#br0">48 132 10342,'-12'0'-1758,"5"-1"1167,3-3 1463,3 3-194,1-5 1,0 5 688,0-3-435,0 3-116,0-5 383,0 6-1123,0-5 1194,0 4-531,0-5-544,-5 6-726,3 0 1,-3 2-336,5 2 809,0-3 19,0 10 1120,0-10-1480,-5 10 292,3-10-368,-3 4 1162,5-5-924,0 0-285,5 0 0,-2-1 171,5-3 1,-5 1 271,1-5 1,1 0 65,-1-4 0,4 4-54,-4 0 0,1 1 225,-1-5 0,-3 4 191,3 0 0,0 5 367,0-1 290,-2-3-153,3 6-1486,-5-4 742,0 10 1,-4 6 93,0 5 1,-5 0-188,5-5 1,0 1 27,4 0 1,-4 0 141,0 0 1,0 0 18,4 0 1,0-4-339,0 1 1,0-5 809,0 4-896,0-5 109,0 7 104,0-8 0,4-6-149,0-8 0,1 1 44,-1 2 1,-3 1 39,3-4 1,3 0 28,-3 0 1,1 4-76,-1 0 0,-3 4 18,3-4 0,-1 4-37,1-4-96,-3 6 401,5-3-230,-6 5 1,0 1 28,0 3 0,4 4-112,0 8 1,0-3 142,-4 3 1,0-3-186,0-1 0,4 1 102,0-1-144,5 0 1,-6-1-194,4-3 0,-3-3-165,4-5 101,0 0 1,3-5 196,-3-3 0,1-7 169,-5-1 1,4-5-33,-4 5 0,0-4 184,-4 4 1,0 0 44,0 5 0,0-1 115,0 0 1,0 4-54,0 0 201,0 5 0,-1-2-215,-3 5-240,2 5 1,-4 2 26,2 5 1,2 4 57,-1-1 1,1 1-28,2-4 1,0 0-70,0 0 16,0 0 1,0 0 9,0 1-180,0-6 240,0 3-60,0-8 1,2 3-147,1-5 0,-1-1 76,2-3 1,1-3 24,-1-5 1,4-1 3,-4 1 0,1-4 133,-1 0 1,-2 0-134,2 4 144,4 1 0,-7-1-98,3 0 569,2 5-392,-4-4 352,3 10-508,0 1 0,-3 7 94,2 5 0,-3 0-53,-1 0 0,0-5 93,0 1 0,0-4-197,0 4 0,0-4 122,0 4 0,1-5-282,3 1 115,-2-3 0,4-1 104,-2 0 0,-2-1-6,2-3 0,1-3-3,-1-5 0,4 0 24,-4 1 0,0-1 38,-4 0 0,4 4 100,0 0 73,0 0 354,-4-4-116,0 5-159,0 2-182,0 16 1,0-3 91,0 7-244,0-1 1,0-2 145,0 0 0,0-5-502,0 1 67,0-5-274,0 8 668,0-10 0,0 10 0,0-5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1:04:08.676"/>
    </inkml:context>
    <inkml:brush xml:id="br0">
      <inkml:brushProperty name="width" value="0.11396" units="cm"/>
      <inkml:brushProperty name="height" value="0.11396" units="cm"/>
      <inkml:brushProperty name="color" value="#B87865"/>
    </inkml:brush>
    <inkml:brush xml:id="br1">
      <inkml:brushProperty name="width" value="0.08547" units="cm"/>
      <inkml:brushProperty name="height" value="0.08547" units="cm"/>
      <inkml:brushProperty name="color" value="#B87865"/>
    </inkml:brush>
  </inkml:definitions>
  <inkml:trace contextRef="#ctx0" brushRef="#br0">445 30 9410,'-7'0'-1709,"-3"0"1796,8 0-16,-3 0 10,0 0 9,3 0 83,-3 0 12,5-5 793,0 4 24,0-4 32,0 5-673,-5 5 0,3 1 149,-2 6 0,2 6 23,-2-2 0,3 9-39,-3-1 1,-3 6 15,-1-2 1,-3 9-524,-1 0 0,5 1 115,-1-2 1,0-5-191,-4-3 1,1-2 385,3-2-652,-4-6 209,11 0 1,-4-13-153,5-5 1,0-5 196,0-7 0,0-4 10,0 0 0,5-5 39,4 0 1,-2-2 63,1-1 1,-2 2 78,2 2 1,-1-3-94,-3 3 1,-1 3 135,5 1 0,-6 2 118,2 2 1,-3 0 348,-1 0-218,0 5-289,0 2 0,-1 6-233,-3 3 1,2 3 103,-6 5 0,0 4-76,-4 0 1,0 6 112,0-2 0,3 1-120,1-1 0,0 3 46,-4-4 0,4 4 71,0 2 1,1-5-37,-1 0 1,-1-2 148,5 2 1,-4-2-105,4-6 1,-1-1-14,1 1-262,2-5 116,-3-2 1,7-5-424,1 0 1,-1-1 380,2-3 1,1-3 144,-1-5 0,4 1 2,-4-1 0,5-4 21,-1 0 1,-1-4 61,1 4 1,-4 0-86,4 4 0,-6-1 264,2 1 0,2 0 251,-2 0 1,0 4 293,-4 0-412,0 6-236,0-4 0,-6 12-157,-2 2 0,2 6 103,-2 2 1,0 5 9,-4 0 1,0 1-73,0-2 1,0 2-182,0-2 0,0 2 142,0 2 0,4 1-36,0-1 1,2-4 27,-2 0 0,-4-5 54,4 1 0,3-3-36,1-1 21,-3-6-534,6 0 361,-5-6 0,6-6 147,0-2 1,4-4-4,0-3 1,2 1 59,-2-2 1,-2-1 60,6 1 0,-5 0-20,1 4 1,0-1 130,0 1 294,-3 0 195,4 0-665,-5 6-56,0 1 0,-1 6-117,-3 3 0,2-2 11,-8 6 0,6 2 84,-4 6 1,4-3 8,-4 4 0,6-4 72,-2-1 1,-2 0-62,3 0 1,-5 4 54,4 0 0,-2 0 10,2-4 1,2-4 303,-6 0-319,5 0 10,-2 3 0,5-3-34,0 2-158,0-8 1,0 2 149,0-8 1,0 2-10,0-8 0,1 4-8,3-2 0,-1-3-71,5 3 1,-4-2 410,4-2-336,-6 0 1,5 1 60,-3 3-85,-3-2 345,4 3-443,-5 0 198,0 2 41,0 5-216,-5 5 1,0 2 73,-3 5 1,1 0 134,3 0 1,2 1-31,-6 3 0,4-3-76,-4 3 1,5-1 178,-1-3 0,3 0-149,1 0 1,-4-1 17,0 1 228,0-5-195,4-2-47,0-5-473,5 0 1,-3-5 416,2-3 0,1-3-15,-1 0 1,1-3 72,-1-2 1,-3 6 18,3-2 0,-2 3 17,-2-3 150,0 0-212,0 0 933,0 5-923,0 2 1,0 6 12,0 3 0,-4 3-27,0 5 0,0 0 27,4 0 0,-4-1-13,0 3 1,0-6 81,4 0 0,-1 0 9,-3 4 0,2-5-44,-2 1 0,3-4 72,1 4 1,0-4-91,0 4-8,0-5 1,-1 6 50,-3-5-333,2 0 239,-3-4-1209,5 0 1216,0-5 0,1-2-36,3-5 0,-1 0 48,5 0 1,-4 1-17,4-1 0,-4-4-23,4-2 1,-4 7 340,4 3-715,-6 0 1369,9-4-1177,-10 5 312,5 2-170,-6 5 1,0 1 168,0 3 0,0 4-92,0 8 0,0-3-15,0 3 1,0-1 174,0-3 1,0 3-11,0 1 0,0-4 71,0-4-442,0 0 415,0-1-223,5-2-598,1-5 173,1 0 0,4-5-148,-3-3 414,4-8 106,-1-3 0,1-4 104,0-1-79,6-1 0,-5-3 51,3 0 0,-3 0 324,-1 4 1,1 0 92,3-1 1,-7 5-156,3 0 0,-2 7-104,3 1-217,-7 6 1,1 6-213,-3 0 0,-3 5 281,3 3 0,-4 8 174,-4 4 1,2 2 11,-6 3 1,0-1-19,-4 0 1,3 0-51,1 0 0,1 0 78,-1-1 0,-1-1-8,5-2 0,-4-6 334,4 2 1,0-7-570,4-1-104,0-5 1,1 1-417,3-8 1,3-4 402,5-8 1,0-4 28,0-8 1,2 1 31,2-5 1,-3 1 0,3-1 1,-3-1-9,-1 4 1,0 3 37,0 6 0,-1-1 167,-3 5 0,1 0 354,-5 4 1,1 4-352,-1 0-46,-2 5 0,3-1-267,-5 8 1,-4 3 415,0 5 0,-4 5-56,4 3 1,-4-1 115,4 0 0,-5 1-140,1 5 0,1-5 30,-1 0 1,6-1-3,-2 1 1,1-3 45,-1-5 716,3 0-1230,-5 0 137,6-6 1,2 0-173,2-6 1,-2-7 268,6-5 0,0-1-40,4-7 0,-4 0 23,0-4 1,0 0 2,4 0 0,-4-1 59,0 1 1,-4 2 35,4 2 0,-6-1 16,2 5 0,3 0 338,-3 4 1,0 0-275,-4-1 113,0 6 0,-1 2-457,-3 5 0,2 7 505,-2 5 1,-2 2-153,2 6 0,-1-4 3,1 4 0,2 0-48,-2 4 1,2-1 38,-2 1 0,2-3-27,-2-1 0,3-5-21,1 1 1,0-3 637,0-1-724,0-5 1,1-2-605,3-5 162,-2 0 1,4-7 405,-2-5 0,-2-4 77,2-3 1,1-4 23,-1 2 1,1-2 0,-5-1 1,1 5 38,3-1 1,-2 4-34,2-4 1,-3 5 89,-1-1 1,0 3 745,0 0-756,0 6-192,0 2 29,0 5 1,0 5 45,0 3 1,0 8 86,0 0 1,1 5-158,3-1 1,-2-3 125,2-1 1,-2 1-74,2-1 1,-2 4 40,2-4 1,1 3-92,-1-3 1,4-3-45,-4 3 1,1-3-152,-1-1 96,-3 0-64,10 0 1,-8-2 203,5-2-209,-6-2 0,5-8 28,-3-2 1,-3-2 361,3-6 0,-1 0 58,1 0 0,-3 0 12,3 0 0,-3 0-52,-1 0 0,2 4 67,2 0 1,-3 4 60,3-4 181,-3 6 222,-1-4-843,6 6 1,-5 2-147,3 2 1,-3-2 212,-1 6 0,0-4 99,0 4 0,0-4 81,0 4-52,0-5 123,0 7-54,0-8 224,0 8-1,-5-8 1,2 7-347,-5-5 0,4 0-288,-4-4 0,4 0-125,-4 0 1,4 4 220,-3 0 0,3 0-91,-4-4-555,0 5 436,-4-4 254,0 10 1,0-10-67,0 3 1,4-2 188,0-2 1,4 0 71,-5 0-432,6 0-68,-7 0 562,3 0-278,-5 0 0,4 1 171,0 3 0,4-3 94,-4 3 217,6-2-113,-9 3 1,8-2 415,-5 5-299,6-6 1,-5 5 263,3-3-254,3-3 0,-6 6-46,3-7-76,3 5 0,-6-4-375,3 3 339,3-2 1,-8-1-272,5 3 1,-2-3-267,2 3 409,3-2-346,-10-2 0,9 4 570,-7 0-595,6 0 387,-8-4 0,9 3 100,-6 1-93,5 0-27,-8-4 0,9 4 142,-6 0 134,5 0-265,-7-4-336,8 6 1100,-8-5-1411,8 4 519,-8-5 0,8 2 268,-2 2 0,2-3-308,-2 3 0,2-1 604,-1 1-639,1-3 820,-3 4-1089,4-5 456,-5 5 255,1-3-560,4 3 810,-5-5-1329,1 0 532,4 0 0,-5 1 294,6 3 1,-1-2-124,-3 2 415,3-3 0,-5 0-717,6 3 1101,0-2-795,-5 3 706,4-5-587,-4 0-571,5 0-19,-7 0-3,6 0 406,-5 0-860,6 0-133,-5 0-185,4 0 523,-5 5 953,6-3 0,-5 3 0,-2-5 0</inkml:trace>
  <inkml:trace contextRef="#ctx0" brushRef="#br0" timeOffset="1">84 873 8630,'0'-8'-1994,"0"0"1737,0 6 546,0-9-123,0 10 1,0-6-5,0 3-119,0 3 24,0-5 140,0 6 1,4 2-192,0 2 1,0-2 19,-4 6 0,4-4-21,0 4 0,2-4-25,-2 4 1,-3 0-1,3 4 0,3-4 3,-3 1 0,1-2-35,-1 1 39,-3 2 1,6-4 0,-3 2 0,-3-2-49,3-2 48,-3-2 0,1 7-6,2-5 1,-3 0 16,4-4 154,-5 0-133,0 5-29,0-3 19,0 3 1,0-4-5,0 3-40,0-3 0,0 5 20,0-6-19,0 5 42,6-4-30,-5 5 1,4-5-11,-5 3 18,0-3 6,0 5 0,0-5 1,0 3 0,0-3 9,0 5 0,0-5-12,0 3 29,0-3 12,0 4-8,0-5-49,-5 0 20,4 0-17,-5 0 142,6 0-61,0 6 29,-5-5-72,4 4 38,-5-5-130,1 0 119,4 0-89,-5 0-56,6 0 62,-5 0-21,4 0 21,-5 0-19,6 0 6,-5 0 1,4 0 19,-4 0 0,5 2 25,0 2-7,0-3 24,0 6 9,-7-7-41,6 0 1,-5 1 5,6 3 0,-1-3 156,-3 3-130,3-2 119,-5-2-124,6 0 9,-5 0-38,4 0 24,-5 0-86,6 0 25,-5 0 99,4 0-1,-4 0 4,5 0-114,-6 0-2,5 0-662,-4 0 569,5 0 1,0 0 0</inkml:trace>
  <inkml:trace contextRef="#ctx0" brushRef="#br0" timeOffset="2">303 1377 9901,'-7'5'-45,"2"-4"-139,-1 10 1502,4-10-860,-3 6-290,5-2 168,0-4 0,0 6-34,0-3 675,0-3-1039,5 5 1,-2-6-178,6 0-235,-6 0 0,6-2 290,-5-2 0,1 2-116,-1-6 55,-2 5 24,8-9 0,-7 7-39,5-3 454,-6-3 1,8 9 173,-6-6 510,0 5-596,1-7 101,-4 8-608,5-3 312,-6 5 1,0 1-143,0 3 51,0 3 0,0 5 234,0 0 1,0-4-381,0 0 1,0-4 261,0 5 1,1-5-392,3 4 58,-3-6 126,5 4-604,-1-6 432,1-6 1,2 1-174,0-3 129,-5-4 192,8 6 0,-9-5 100,6 3 1,-5 1 113,1 3-93,-3 3 1,3-6 181,0 4 15,1 1 0,-3-3 90,2 5-215,-3 0-433,4 0 259,-5 5 1,2-2-85,2 5 159,-3-6-57,4 9 153,-5-10-350,6 5 446,-5-6-305,10 0 0,-6-2 49,3-2 1,-2 2 7,-2-6 0,-1 1 214,5-1-96,-5-2 0,3 7-201,-2-5 96,-2 5 1,4-2 450,-2 5-329,-3 0 0,5 1 111,-6 3-37,0 3 1,0 5-7,0 0-50,0 0 47,0 0-174,0 0 87,0-6 0,1 1 308,3-7-423,-3 0-226,5 0 1,-2-7 207,0-1 0,1 2-159,-1-2 245,-3 0 0,6-3-90,-3 3 59,-3-2 90,4 3 1,-3-1 592,2 0-118,-3 5-108,6-2-257,-7 5-312,0 0 256,0 5 1,0-2-178,0 5 1,0-4 193,0 4-295,0-5 1,0 3 242,0-2-96,0-2 145,0 3 246,0-5-681,5 0 0,-2-5 183,5-3 0,-4-3 68,4-1 1,-2 0-3,2 0 1,1-4 99,-5 0 0,4 0-60,-4 5 0,4-3-94,-4 2 123,5 0 1,-7 5 643,2-1-597,2 5 1,-4-1-72,2 8 1,-3 3 158,-1 4 1,-1 5 22,-3 0 1,1 5-78,-5-5 1,5 0 63,0-4 0,0 4-76,-1 0 1,3-4-91,-3-4-180,2 0 610,2-2-483,0 0 1,0-8-31,0-2 0,6-6-8,2-6 1,-2-5 44,2 1 1,0-3-21,4-1 0,-4-1 95,0 1 1,-2 1 17,2-1 1,3 0-64,-2 0 1,-2 2 76,1 0 0,-4 1 9,4 5 0,-4 0 133,4 4-160,-6 0 278,9 1-396,-10 4 605,5 2-450,-6 5 0,0 1 39,0 3 0,-2 3-24,-2 4 1,2 5-21,-6 0 0,1 5 35,-1-1 1,-2 4-38,2 0 1,1-4-74,-2 0 0,6-6-12,-1 2 1,3-2-95,1-3 1,0-3-4,0 0 53,0-5 0,0 1 34,0-8 0,5-4-56,4-8 0,2-2-35,1-6 0,0-1 21,0-3 0,-2 1 19,-2-6 0,3 5 63,-3-3 1,1 3 39,-1-4 0,-1 3 19,-3-3 0,-3 5-11,3 0 0,-1 5 41,1 3 1,-3 8 67,3-1 346,-3 8-301,-1-1 42,0 5 0,-1 5-131,-3 3 0,1 4-4,-5 4 1,4 1 10,-4 3 0,4 6 1,-4-2 0,4 3-65,-4-2 1,2-1 4,-2 0 1,-1-4-42,5-1 0,0-4 88,4 1 0,0-7-546,0-1 272,0-5 0,0 1-120,0-8 0,1-4 266,3-8 0,3-4-39,5-8 1,-1 2-25,1-6 0,0 3 0,0-3 0,0 4-13,0-4 1,-4 2 102,0-2 1,-1 2 89,2 6 1,-2 4 135,-4 0 0,-1 9-339,2-1 363,-3 8 608,-1-1-677,0 16 1,-4-3-49,0 8 0,-1-2 53,1 2 1,-1 3-98,-5 4 0,1-1 0,5-2 1,-4-1 0,4 5 0,-4-4-112,4 0 1,0-5 36,4 1 1,0-3-440,0 0 307,0-6-68,0-2 175,0-5 0,4-5-44,0-5 1,1-2 0,-1-3 1,-1-3 31,5-2 1,-4-2-28,4 2 1,-5 1 96,1 0 1,0-1 12,0-5 1,-3 6-10,3 3 0,-3 2-22,-1-2 146,0 2 1,-4 1-308,0 5 46,-6 6 0,7-4-69,-5 6 1,1 6 110,-1 1 0,-1 5 98,5 4 1,-5 3 18,1 5 0,1 0-11,-1 1 0,2-1 25,-2-1 1,-1 1-41,5 0 0,-4-5 182,4-3 0,0-3-193,4-1-7,0-6-6,0 1 1,0-10-69,0-1 0,0-8-9,0-7 1,0 0 86,0-1 1,0 0-77,0-4 1,0 2 119,0 2 1,-6-2-152,-2 6 1,2-4-2,-2 4 1,0-4-20,-4 4 0,-1 0-46,1 4 0,-4 4-156,0 0 144,0 6 1,4-4 44,0 6 0,6 2-2,2 2 1,-2 2 271,2 6 0,0 4-19,4 0 0,0 5 89,0-1 0,0-1-62,0 1 0,0-6 67,0 3 0,4-3-35,0-2 1,2-1-10,-2 1 0,-2-5-321,6-3-195,-5-3 27,7-1 1,-7 0 77,5 0 0,-5-5 224,1-3 0,-3-7 9,-1 0 1,0-5 55,0 2 0,0-3-8,0 1 0,0 2 7,0-2 0,0 1 121,0 0 1,-1-4 2,-3 2 1,1 0-22,-5 1 0,0 0-267,-4 8 0,4-3 158,0 7 1,4 3-224,-4 1 0,4 3 27,-3 1 0,4 1 71,-1 3 0,3 7 126,1 5 1,0 5 125,0-1 0,0 2 21,0 3 1,0-5-34,0 0 0,0-1 1,0 1 0,0 1-50,0-5 0,0 0 104,0-5 1,1 0-345,3-2 1,-3-2 10,3-3 1,-1-3-95,1 3 1,-3-4 83,3-4 0,-3-2 103,-1-6 1,0-3 20,0-1 0,0 2-29,0-6 1,0 4 85,0-4 1,-1 4-76,-3-4 0,1 4 11,-4-5 0,3 1 102,-4-4 0,4 5-74,-4-1 1,4 5-21,-6-1 1,6 3-30,-4 1 1,5 5 48,-5 3-424,5-2 304,-2 4 1,5-1 229,0 6 0,0 4 16,0 5 0,0 4-43,0 0 1,1 0-27,3-4 1,-3 4-8,3-1 0,-2 1 27,-2-4 1,4 0 173,-1 1-161,1-1 1,-4 0-248,0 0 106,6-5-268,-5-2 132,6-5 0,-7-5 153,0-3 1,0-8 38,0-5 0,0 2 24,0-1 0,-6 1-13,2-5 0,-1 0-125,1 0 0,-2 0-30,-6-1 0,2 1 104,-2 0 1,3 2 3,-7 2 0,3-1-58,1 5 0,0 1-108,0 7 96,0 3 1,4 0-100,0 1 0,6 1 74,-2 7 1,2-1 207,2 6 0,0-1 22,0 4 1,4 4 16,0 0 1,4 1-1,-4-1 1,6-2-77,-2 6 0,-2-5 68,2 1 0,-1 2-25,1-2 0,1 0 126,-5-4-444,5 0 12,-2 0 143,-1 0 1,1-6-73,-3-2 85,-3-2 1,5-8 112,-6-2 0,-4-6-47,0-2 1,-2-5 39,2 1 0,2 0-51,-6 0 1,1 1-63,-1 0 1,-2-4 63,2 3 0,-3-2-136,-1-2 1,0 0 142,0 4 0,0-2-150,-1 2 0,1-1 34,0 1-3,6 2 309,-5 6-387,10 6 602,-5 1-406,17 20 1,-7-4 178,8 13 1,-3-7-94,3 3 1,1-1-49,-1 0 0,-1 4-15,-3-2 0,3-4-63,-4-1 1,0-2-7,1-3 1,-4 1 21,4 0 1,-5-4-58,1 0 113,-3-5 36,4 2-178,-3-5 0,2-5 141,-8-3 1,2-7-3,-2-1 0,2-5 0,-2 1 1,1-2-146,-5-3 0,1 2 86,-1 3 1,-2-2-115,2 2 0,-1-1 96,1 1 0,-3-1 145,2 3 0,2 4-218,-1 6 1,4-1 254,-4 5-539,6-6 343,-4 9-118,6 1 1,0 7 253,0 5 1,4-1-41,0 1 0,6 2-68,-2-2 1,3-1 163,1 1 0,-4 4-62,0 0 0,0 1 128,4-1 0,0-1-252,0 5 0,-4-6 223,0 2 0,-1 3-336,0-3 214,4 0-173,-4-4 1,1-2 9,0-2-99,-6-3 101,4-5 0,-6-1 198,0-3 0,0-3-26,0-4 1,-2-3-50,-2-2 1,2 2-17,-6-7 0,4 6 17,-4-1 1,4-1-44,-4 1 1,1 0 67,-1 4 1,-1 0 47,5 0 1,-4 0-180,4 0 1,-1 5-9,1-1 0,2 4 59,-2-6 8,3 8 75,1-4 1,0 8 19,0 2 1,0-2 101,0 8 1,1-2-53,3 3 0,-1 1-28,5 0 0,-1 4-6,1 0 1,2 1-42,-2-1 1,1-2-37,-1 1 0,3 3-42,-3-1 0,1-1-115,-1-4 0,3 0 66,-2 0 0,-2-1 19,1 1 1,-4 0 129,4 0-218,-6 0 1,3-4 34,-5 0 198,6-5-309,-5 2 158,4-5 1,-6 0-53,-3 0 0,1-1-1,-4-3 1,3 1 27,-4-5 0,4 4 18,-4-4 0,4 4 40,-6-4 0,6 6-224,-4-2 365,6-3 189,-3 6-212,5-5 74,0 12 1,0 2 86,0 8 0,5-3-189,3 3 1,4 2 0,0 3 0,0-2 33,-1 1 0,1-4 9,0 4 1,0-6-446,0 2 406,0-3 0,0-2-99,0-3-569,-5 3 478,-2-10 73,0 5 0,-3-12 132,1-2 1,-3-3-18,-3-1 0,0 0-62,-5 1 1,4-5 16,-4 0 0,1-4-3,-1 4 1,-2-4 1,2 4 0,1-5 146,-1 5 0,4 0 58,-4 4-120,6 0 10,-9 0-107,10 6 1,-5 6 65,6 8 1,4 2-10,0 2 1,6 1-32,-2 3 1,2-2-25,2 2 1,0 2-48,0-2 1,0 0 43,0-4 1,1 4-88,3 0 1,-1 1 58,1-1 1,-3-3-63,-1 3 1,-4 2 40,0-2 1,0-1-35,3-7-172,-4 2 115,4-8-259,-10 3 334,4-5 0,-5-1 234,0-3 1,-1 1-116,-3-5 0,-1 0-64,-3-4 0,-3-4 27,3-1 0,-2 0 87,-2 1 0,0 3-122,0-3 0,0-1 164,0 1 1,3 0-7,1 4 1,1 4-264,-1 0 0,2 4 22,2-4 154,2 5 0,-3 0-146,5 6 0,1 4 189,3 5 1,3 0-54,5 0 0,-2 0-28,-2 0 0,8 0-52,-4 0 1,3-2-2,-3-2 1,0 3 82,0-3 0,-5 2-86,1 2 1,0-4 86,4 1 0,-1-5-196,-3 4 0,2-5-193,-2 1 67,-2-3 82,-1-1 63,-5 0 281,0-5 1,-1 0-162,-3-3 0,1-4 48,-5 4 1,0-3-20,-4-1 1,2 4 75,2 0 0,-3 1-18,3-5 1,-1 4 84,1 0 0,-1 4 6,5-4-313,-6 5 1,8-6 222,-6 5-309,5 0 353,-2 4 0,14 4-80,3 0-24,3 5 0,-1-2 7,-2 5 1,3-4 63,-7 0 1,2-4-113,2 3 0,0-3-58,0 4 0,-1-4 38,-2 4 0,1-5 7,-2 1 0,-2-1-237,-2 1 338,2-3-297,1 4 353,0-5-50,-2 0-69,-5 0-24,-5 0 0,2 0 39,-5 0 0,4-4 133,-4 0-258,5 0 184,-7-1 0,8 2 80,-1-5 108,-4 6-180,6-4 0,-5 5-119,6-3 468,0 3 3,0-4 135,0 5-601,6 0 0,-4 1-170,6 3-85,-5-3 142,7 10 1,-7-6-215,5 3 0,-5-1-213,1-3 519,-3-3 1,4 10 0,2-4 0</inkml:trace>
  <inkml:trace contextRef="#ctx0" brushRef="#br0" timeOffset="3">445 30 9410,'-7'0'-1709,"-3"0"1796,8 0-16,-3 0 10,0 0 9,3 0 83,-3 0 12,5-5 793,0 4 24,0-4 32,0 5-673,-5 5 0,3 1 149,-2 6 0,2 6 23,-2-2 0,3 9-39,-3-1 1,-3 6 15,-1-2 1,-3 9-524,-1 0 0,5 1 115,-1-2 1,0-5-191,-4-3 1,1-2 385,3-2-652,-4-6 209,11 0 1,-4-13-153,5-5 1,0-5 196,0-7 0,0-4 10,0 0 0,5-5 39,4 0 1,-2-2 63,1-1 1,-2 2 78,2 2 1,-1-3-94,-3 3 1,-1 3 135,5 1 0,-6 2 118,2 2 1,-3 0 348,-1 0-218,0 5-289,0 2 0,-1 6-233,-3 3 1,2 3 103,-6 5 0,0 4-76,-4 0 1,0 6 112,0-2 0,3 1-120,1-1 0,0 3 46,-4-4 0,4 4 71,0 2 1,1-5-37,-1 0 1,-1-2 148,5 2 1,-4-2-105,4-6 1,-1-1-14,1 1-262,2-5 116,-3-2 1,7-5-424,1 0 1,-1-1 380,2-3 1,1-3 144,-1-5 0,4 1 2,-4-1 0,5-4 21,-1 0 1,-1-4 61,1 4 1,-4 0-86,4 4 0,-6-1 264,2 1 0,2 0 251,-2 0 1,0 4 293,-4 0-412,0 6-236,0-4 0,-6 12-157,-2 2 0,2 6 103,-2 2 1,0 5 9,-4 0 1,0 1-73,0-2 1,0 2-182,0-2 0,0 2 142,0 2 0,4 1-36,0-1 1,2-4 27,-2 0 0,-4-5 54,4 1 0,3-3-36,1-1 21,-3-6-534,6 0 361,-5-6 0,6-6 147,0-2 1,4-4-4,0-3 1,2 1 59,-2-2 1,-2-1 60,6 1 0,-5 0-20,1 4 1,0-1 130,0 1 294,-3 0 195,4 0-665,-5 6-56,0 1 0,-1 6-117,-3 3 0,2-2 11,-8 6 0,6 2 84,-4 6 1,4-3 8,-4 4 0,6-4 72,-2-1 1,-2 0-62,3 0 1,-5 4 54,4 0 0,-2 0 10,2-4 1,2-4 303,-6 0-319,5 0 10,-2 3 0,5-3-34,0 2-158,0-8 1,0 2 149,0-8 1,0 2-10,0-8 0,1 4-8,3-2 0,-1-3-71,5 3 1,-4-2 410,4-2-336,-6 0 1,5 1 60,-3 3-85,-3-2 345,4 3-443,-5 0 198,0 2 41,0 5-216,-5 5 1,0 2 73,-3 5 1,1 0 134,3 0 1,2 1-31,-6 3 0,4-3-76,-4 3 1,5-1 178,-1-3 0,3 0-149,1 0 1,-4-1 17,0 1 228,0-5-195,4-2-47,0-5-473,5 0 1,-3-5 416,2-3 0,1-3-15,-1 0 1,1-3 72,-1-2 1,-3 6 18,3-2 0,-2 3 17,-2-3 150,0 0-212,0 0 933,0 5-923,0 2 1,0 6 12,0 3 0,-4 3-27,0 5 0,0 0 27,4 0 0,-4-1-13,0 3 1,0-6 81,4 0 0,-1 0 9,-3 4 0,2-5-44,-2 1 0,3-4 72,1 4 1,0-4-91,0 4-8,0-5 1,-1 6 50,-3-5-333,2 0 239,-3-4-1209,5 0 1216,0-5 0,1-2-36,3-5 0,-1 0 48,5 0 1,-4 1-17,4-1 0,-4-4-23,4-2 1,-4 7 340,4 3-715,-6 0 1369,9-4-1177,-10 5 312,5 2-170,-6 5 1,0 1 168,0 3 0,0 4-92,0 8 0,0-3-15,0 3 1,0-1 174,0-3 1,0 3-11,0 1 0,0-4 71,0-4-442,0 0 415,0-1-223,5-2-598,1-5 173,1 0 0,4-5-148,-3-3 414,4-8 106,-1-3 0,1-4 104,0-1-79,6-1 0,-5-3 51,3 0 0,-3 0 324,-1 4 1,1 0 92,3-1 1,-7 5-156,3 0 0,-2 7-104,3 1-217,-7 6 1,1 6-213,-3 0 0,-3 5 281,3 3 0,-4 8 174,-4 4 1,2 2 11,-6 3 1,0-1-19,-4 0 1,3 0-51,1 0 0,1 0 78,-1-1 0,-1-1-8,5-2 0,-4-6 334,4 2 1,0-7-570,4-1-104,0-5 1,1 1-417,3-8 1,3-4 402,5-8 1,0-4 28,0-8 1,2 1 31,2-5 1,-3 1 0,3-1 1,-3-1-9,-1 4 1,0 3 37,0 6 0,-1-1 167,-3 5 0,1 0 354,-5 4 1,1 4-352,-1 0-46,-2 5 0,3-1-267,-5 8 1,-4 3 415,0 5 0,-4 5-56,4 3 1,-4-1 115,4 0 0,-5 1-140,1 5 0,1-5 30,-1 0 1,6-1-3,-2 1 1,1-3 45,-1-5 716,3 0-1230,-5 0 137,6-6 1,2 0-173,2-6 1,-2-7 268,6-5 0,0-1-40,4-7 0,-4 0 23,0-4 1,0 0 2,4 0 0,-4-1 59,0 1 1,-4 2 35,4 2 0,-6-1 16,2 5 0,3 0 338,-3 4 1,0 0-275,-4-1 113,0 6 0,-1 2-457,-3 5 0,2 7 505,-2 5 1,-2 2-153,2 6 0,-1-4 3,1 4 0,2 0-48,-2 4 1,2-1 38,-2 1 0,2-3-27,-2-1 0,3-5-21,1 1 1,0-3 637,0-1-724,0-5 1,1-2-605,3-5 162,-2 0 1,4-7 405,-2-5 0,-2-4 77,2-3 1,1-4 23,-1 2 1,1-2 0,-5-1 1,1 5 38,3-1 1,-2 4-34,2-4 1,-3 5 89,-1-1 1,0 3 745,0 0-756,0 6-192,0 2 29,0 5 1,0 5 45,0 3 1,0 8 86,0 0 1,1 5-158,3-1 1,-2-3 125,2-1 1,-2 1-74,2-1 1,-2 4 40,2-4 1,1 3-92,-1-3 1,4-3-45,-4 3 1,1-3-152,-1-1 96,-3 0-64,10 0 1,-8-2 203,5-2-209,-6-2 0,5-8 28,-3-2 1,-3-2 361,3-6 0,-1 0 58,1 0 0,-3 0 12,3 0 0,-3 0-52,-1 0 0,2 4 67,2 0 1,-3 4 60,3-4 181,-3 6 222,-1-4-843,6 6 1,-5 2-147,3 2 1,-3-2 212,-1 6 0,0-4 99,0 4 0,0-4 81,0 4-52,0-5 123,0 7-54,0-8 224,0 8-1,-5-8 1,2 7-347,-5-5 0,4 0-288,-4-4 0,4 0-125,-4 0 1,4 4 220,-3 0 0,3 0-91,-4-4-555,0 5 436,-4-4 254,0 10 1,0-10-67,0 3 1,4-2 188,0-2 1,4 0 71,-5 0-432,6 0-68,-7 0 562,3 0-278,-5 0 0,4 1 171,0 3 0,4-3 94,-4 3 217,6-2-113,-9 3 1,8-2 415,-5 5-299,6-6 1,-5 5 263,3-3-254,3-3 0,-6 6-46,3-7-76,3 5 0,-6-4-375,3 3 339,3-2 1,-8-1-272,5 3 1,-2-3-267,2 3 409,3-2-346,-10-2 0,9 4 570,-7 0-595,6 0 387,-8-4 0,9 3 100,-6 1-93,5 0-27,-8-4 0,9 4 142,-6 0 134,5 0-265,-7-4-336,8 6 1100,-8-5-1411,8 4 519,-8-5 0,8 2 268,-2 2 0,2-3-308,-2 3 0,2-1 604,-1 1-639,1-3 820,-3 4-1089,4-5 456,-5 5 255,1-3-560,4 3 810,-5-5-1329,1 0 532,4 0 0,-5 1 294,6 3 1,-1-2-124,-3 2 415,3-3 0,-5 0-717,6 3 1101,0-2-795,-5 3 706,4-5-587,-4 0-571,5 0-19,-7 0-3,6 0 406,-5 0-860,6 0-133,-5 0-185,4 0 523,-5 5 953,6-3 0,-5 3 0,-2-5 0</inkml:trace>
  <inkml:trace contextRef="#ctx0" brushRef="#br0" timeOffset="4">84 873 8630,'0'-8'-1994,"0"0"1737,0 6 546,0-9-123,0 10 1,0-6-5,0 3-119,0 3 24,0-5 140,0 6 1,4 2-192,0 2 1,0-2 19,-4 6 0,4-4-21,0 4 0,2-4-25,-2 4 1,-3 0-1,3 4 0,3-4 3,-3 1 0,1-2-35,-1 1 39,-3 2 1,6-4 0,-3 2 0,-3-2-49,3-2 48,-3-2 0,1 7-6,2-5 1,-3 0 16,4-4 154,-5 0-133,0 5-29,0-3 19,0 3 1,0-4-5,0 3-40,0-3 0,0 5 20,0-6-19,0 5 42,6-4-30,-5 5 1,4-5-11,-5 3 18,0-3 6,0 5 0,0-5 1,0 3 0,0-3 9,0 5 0,0-5-12,0 3 29,0-3 12,0 4-8,0-5-49,-5 0 20,4 0-17,-5 0 142,6 0-61,0 6 29,-5-5-72,4 4 38,-5-5-130,1 0 119,4 0-89,-5 0-56,6 0 62,-5 0-21,4 0 21,-5 0-19,6 0 6,-5 0 1,4 0 19,-4 0 0,5 2 25,0 2-7,0-3 24,0 6 9,-7-7-41,6 0 1,-5 1 5,6 3 0,-1-3 156,-3 3-130,3-2 119,-5-2-124,6 0 9,-5 0-38,4 0 24,-5 0-86,6 0 25,-5 0 99,4 0-1,-4 0 4,5 0-114,-6 0-2,5 0-662,-4 0 569,5 0 1,0 0 0</inkml:trace>
  <inkml:trace contextRef="#ctx0" brushRef="#br0" timeOffset="5">147 1065 6856,'0'7'-833,"0"4"1270,0-10-272,0 4 473,0-5-657,5 0 85,-4 0-41,5 0-22,-6 5 1,1-3-21,3 2-6,-3-3 28,5-1-12,-6 5 0,1-3-3,3 2-13,-3-3-1,5-1 12,-6 5 22,5-3-21,-4 3 1,4-4-25,-5 3 45,0-2-1,6 3-13,-5-5 1,4 1 0,-5 3 1,2-3 18,2 3-39,-3-2 57,4-2-14,-5 0 0,2 4 14,2 0-39,-3 0 1,4-3 0,-5 3 27,0-3 2,0 5-3,0-1 1,0-2 4,0 5-21,0-6 0,0 5-1,0-3 3,0-3 62,0 4 1,0-3 56,0 2-110,0-3 1,-1 4 32,-3-5-23,3 0 0,-6 2 6,3 2-4,3-3 1,-6 6-21,3-7-16,3 0 1,-6 0 21,3 0-14,3 0 0,-6 0 104,3 0 40,3 0-40,-4 0-52,-1 0-177,5-7 84,-4 6-39,5-5 51,-6 6 0,5-1-63,-3-3-161,3 3-413,1-5 533,0 6 0,-6 0 0,0 0 1</inkml:trace>
  <inkml:trace contextRef="#ctx0" brushRef="#br0" timeOffset="6">193 1414 7741,'7'-2'-14,"-3"-2"1,-3 2-21,-1-7 1,0 5 60,0-4 0,0 4-69,0-4 0,4 4 30,0-4-2,0 5-11,-4-7 1,0 7-10,0-5-32,5 5 19,-3-2 8,3 5 61,-5 0 14,0 5 0,-1-2-28,-3 5 19,2-5-17,-3 7 0,4-9-3,-3 3 0,2-1-31,-2 1-69,3-3 12,1 5-573,0-6 500,0-6 0,0 0 89,0-6 0,4 0 65,0 0 1,5-5-1,-2-2 1</inkml:trace>
  <inkml:trace contextRef="#ctx0" brushRef="#br0" timeOffset="7">217 1207 4196,'1'-7'9785,"3"3"-9209,-2-2 2044,3-1-1939,-5-5 0,0 4-8,0 0 0,0 4 486,0-4-377,0 6 679,0-9 1,0 9-1325,0-6 0,0 4 1197,0-4-1153,0 5-16,0-8 0,0 5-136,0-6 1,0 4 13,0-1 7,0 1 0,0-4 51,0 0-18,0 0 0,0 0-72,0 0 0,0 4-4,0 0 19,0 0 1,0-4 26,0 0-87,0 0 1,0 1 54,0-1 1,0 0 96,0-2-96,0 3 1,0-1 4,0 0 1,1 1-147,3 3 0,-2-2 2,1 2 1,0 1-155,1-1 0,-3 4-57,3-4-343,3 5 1,-4-6 414,5 5-1756,-6 0 892,9 4 0,-8 0-1469,6 0 1280,-7 0 1,5 0-1033,-3 0-120,-3 0 1684,5 0 1,-5 0-1757,3 0 1594,-3 0 412,5 0 617,-6 0-80,-6 0-356,5 0 319,-4 0 55,5 0 1,0-5-1,0-2 1</inkml:trace>
  <inkml:trace contextRef="#ctx0" brushRef="#br0" timeOffset="8">458 715 9209,'-7'7'1453,"6"5"-789,-4-11 0,4 5 520,-3-6-1554,2 0 1,-3 1 534,5 3 1,-1-3-161,-3 3 118,2-2 33,-8-2 0,7 4-302,-5 0 1,4 1 64,-4-1 1,4-2-184,-4 6 0,0-4 415,-4 4 1,4-4-256,0 4 0,1-4-93,-5 4 1,0-1-239,0 1 0,4 2 346,-1-2 1,1 3 119,-4 1 0,0 0 0,0 1 0</inkml:trace>
  <inkml:trace contextRef="#ctx0" brushRef="#br1" timeOffset="9">229 1256 8570,'0'7'-1318,"0"-1"784,0-2 449,0-2 192,0 3 1,0-4-102,0 3 168,0-2 21,0 3 4,0-5-98,0 5 1,4-2-36,0 5 0,1-6 12,-1 2 1,-1 2-176,5-2 0,-4 4 175,4-4 1,0 4-131,5-4 1,-1 3-207,0-3 0,-4 4-196,0-4 0,0 4 454,3-4 0,1 6 0,0-2 0</inkml:trace>
  <inkml:trace contextRef="#ctx0" brushRef="#br0" timeOffset="10">229 1196 7182,'0'-6'2629,"0"1"-1642,0 5-1758,5 0 385,-3 0 260,3 0 0,-5 1 412,0 3 0,0-2-58,0 6 0,1-4 48,3 4 0,-3-4-288,3 4 0,2-4-249,-2 6 468,5-3 0,-4 5-59,3 0 0,3-4 21,-7 0 1,4-4-328,-4 4 1,4-4-6,-4 4 0,1-4-61,-1 4 179,-3-5 195,5 7-66,-6-8 105,0 3-244,0-5-99,-6 0 0,4 0-167,-6 0 0,4 0 169,-4 0 0,1-1-50,-1-3 1,-2 1 113,6-5 0,-6 1 7,2-1 0,2-1-205,-2 5-159,5-5 746,-7 2 0,7-3 312,-5 2-309,5 2 0,-2 5-180,5-3 0,-1 3 18,-3-3 9,2 2-246,-3 2 0,5 2 437,0 2 0,1-2-252,3 6 1,-1-1-126,5 1 0,-1 3 134,1-3 1,2-2-2,-2 2 0,-1-1-60,1 1 0,0 1-41,5-5 0,-5 4 269,0-4-574,0 5 1,4-8-603,0 3 0,-5-1 366,1 1 0,-4-3-297,4 3 793,-5-2 0,8-2 1,-5 0-1</inkml:trace>
  <inkml:trace contextRef="#ctx0" brushRef="#br0" timeOffset="11">686 814 8356,'0'6'4590,"4"1"-4520,0-3 0,1-2-81,-1 6 1,-2-4 211,2 4 0,-2-4-361,2 4 346,-3 0 0,9 0-192,-6 0 0,0-4 303,-4 5-388,5-6 168,-4 8 0,6-9-418,-3 6 333,-3-5 75,5 7 1,-5-8-210,3 2 0,-3-2 376,3 2-164,-3-2 0,-1 4-11,0-2 296,0-2 516,0 3-1291,0-5-581,-5 0 887,4-5 1,-4 2-824,5-5 1325,0 5-485,0-7 1,-4 7-941,0-5 685,0 5 0,4-3 352,0 2 160,0 3 1,-6-10 0,0 4 0</inkml:trace>
  <inkml:trace contextRef="#ctx0" brushRef="#br0" timeOffset="12">710 800 8495,'0'7'3066,"0"-2"-1561,0 1-515,0-5-737,0 9 1,1-4-129,3 2-116,-3 2 1,9-3-140,-6 5 1,4 0 437,-4 1 1,1-1-409,-1 0 0,-1-4-46,5 0 1,-6 4 94,2 4 1,1-1-32,-1-3 0,2 4 73,-2 0 0,-3 1 72,3-1 0,0-1 88,0 1 1,-3-3-60,3-1 0,-2 0 22,-2 0 381,0 0-813,0 0 194,0 0 143,-6 0 0,0-1 0,-8 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1:04:08.689"/>
    </inkml:context>
    <inkml:brush xml:id="br0">
      <inkml:brushProperty name="width" value="0.08547" units="cm"/>
      <inkml:brushProperty name="height" value="0.08547" units="cm"/>
    </inkml:brush>
  </inkml:definitions>
  <inkml:trace contextRef="#ctx0" brushRef="#br0">1227 253 8335,'-2'-8'-1407,"-2"0"1453,3 5 0,-8-3 70,5 2 0,-2 2 120,2-2-355,3 3 183,-9 1 0,3 0-83,-5 0 1,0 0 44,0 0 0,0 4-9,0 0 0,-5 5-19,1-1 1,-5 1-9,1-1 0,2 3-9,-2-2 1,0 2 39,-4 1 1,4 0 1,-1 0 1,6-2-101,-1-2-27,3 3-64,1-5 72,6 1 1,2-2 92,8-5 1,4 0-20,7 0 0,0 0-52,5 0 1,5-4 44,3 0 1,0-5-8,-4 1 0,-1 2 5,1-2 0,-1 1 19,-2-1 1,0-1 16,-5 5 0,1-4 19,-1 4-65,-3-5 17,5 2 1,-10-5 464,0 4-288,-6-3 1,-2 10-34,-8-3 1,-2 3-35,-2 1 1,-4 0 14,0 0 0,-7 0-23,0 0 1,-3 5 5,-1 3 1,1-1-92,3 1 0,-1-2 77,0 4 0,1 0-128,2-2 1,1-1 149,8 1-475,-2-6 136,7 9 178,1-10 0,6 5 52,7-6 0,5 0-36,4 0 0,3 0-1,6 0 0,-1 0 4,0 0 1,1-4 12,3 0 0,-3-4-5,3 4 0,-2-6 91,-2 2 0,0 2-36,0-2 0,-4 4-5,0-5 1,-7 5 18,-1-4 15,1 5 165,-12-2 1,-5 5-114,-9 0 0,-7 5 29,0 3 0,-6 4-69,-2 0 1,-5 1 63,0 3 0,0-3-44,1 3 0,-1 1-3,5-1 0,-4 0-21,3-4 0,6 0 12,7 0-160,3-5-99,7 4 1,2-9-48,8 2 0,8-3 145,7-1 0,4-1-29,2-3 1,3 1 56,0-6 1,5 1-6,-1-4 1,1 0 26,0 0 1,1 0 23,-2 0 1,-1 0 5,0 0 1,-3 1 20,0-1 0,0 4 69,-4 0 0,-3 4-128,-9-4 159,-5 5-38,3-2 0,-10 6 148,0 3 0,-7-1-131,-8 5 0,0 0 107,-5 4 1,0 1-105,-4 3 0,1-2 35,-3 6 1,3-1-46,-1 1 1,1 2 11,3-6 0,-1 0-265,5-4 152,0 5 1,10-4-175,2 3 1,4-8 80,4-4 1,6-2 13,6-2 1,9-6-78,-1-2 1,12-2 122,0-2 0,3-4-30,-3 0 0,-1-4 14,-3 4 0,1-2 40,-4 2 0,-3 4-26,-6 0 167,-3 0-65,-10 11 147,-2-5 0,-10 6-149,-3 0 1,-7 2 135,0 2 1,-7 2-130,3 6 1,-1 0 23,0 0 1,1-1 39,-1-3 0,-1 3 34,5-3-221,0 3 0,4-3 180,0 0-283,6-5 134,1 2 0,6-6-138,3-3 0,6-3 110,6-5 1,6-5-17,-3-4 0,4 2 10,1-1 1,0 0 45,1-4 0,-1 1-7,0-1 0,-5 0 40,1-1 0,-1 5 14,1 0 0,1 1 13,-4 0 0,-1-3 18,-4 6 0,-1-3 75,-3 1 0,1 2-113,-5 5 1,1-1 143,-1 0 1,-3 4-121,3 0 0,-2 4 148,-2-4-129,0 5 0,-2-6 133,-2 5-199,3 0 1,-6 4 119,3 0-166,3 0 1,-9 0 98,2 0 1,1 1-105,-1 3 0,0 2 78,-4 2 0,-2 2-84,-2-2 1,2 3 42,-2 1 1,-1 0-7,1-1 0,0-3-98,5 0 93,-1 2-81,0 2 0,1-4 54,3-1 62,3-4 1,6 2-25,3-5 1,3 0 0,5 0 0,5-4 9,3 0 0,-2-3 6,2 3 0,-5-6-2,1 1 1,1 2-9,0-1 0,-1 4 51,-4-4 0,-1 5-55,-3-5 8,2 5 1,-7-4 135,5 3 106,-6 3 1,2-4-160,-8 5 1,-2 5 7,-6 3 0,0-1 0,0 1 0,0-2-17,0 2 1,0 3 26,-1-2 1,-3 0-22,0-1 1,-1 3-90,1-3 0,3-2 22,-3 2 1,3-1-3,1 1 0,0-1-39,0-4-230,5-1 142,2 3 117,5-5 1,5 0-87,3 0 1,3-4 59,1 0 0,4-4-11,-1 4 1,1-4 35,-4 4 0,0-4-3,0 4 0,-4-1 41,0 1 222,-5 3-35,2-5-200,-5 6 1,-5 0 78,-3 0 0,-4 0-49,-4 0 0,-3 6 59,-4 2 1,-1-2-56,0 2 1,-1-4 5,1 4 1,0-4-37,0 4 0,4-4-10,0 4 1,0-5-4,-3 1 1,-1 1-10,4-1 0,-1 1-71,5-1 1,0-2 90,4 2 1,-4 1-87,0-1 65,0 0 1,4-4-7,-1 0 1,5 0 18,0 0 0,4 0-3,-4 0-68,6 0 49,-9 0-44,10 0 1,-6 0 36,3 0 27,3 0-15,-5 0 1,5 0 47,-3 0-6,3 0 7,-4 0 76,5 0-91,-6 0 9,5 0-122,-4-5 1,5 2 96,0-5 0,1 4-19,3-4 0,-1 4 8,5-4 0,-4 4-2,3-4 1,-3 4 6,4-4 1,-4 6 13,4-2 52,-5-3 0,6 4-69,-5-5 214,0 6-122,-4-4 2,0 1-45,-5 4 0,-6-3 6,-5 8 0,-1 1-65,1 3 1,-1 3 50,-3-3 0,-2 2-67,0 2 0,0 0 54,-2 0 0,4-1-71,0-3 1,6 2 59,-2-2 1,3-1-81,1 1 1,5-4-39,3 5-18,3-6-170,1 2 260,0-5 0,5 0 62,3 0 0,7-4-71,0 0 0,5-7 52,-4 3 0,5-1-43,-1 1 0,3-2 75,2 2 1,-5-2-26,0 2 0,-6-2 6,2 2 0,-1-1-6,1 1 1,-7-2-27,3 6 163,-8-5 0,5 6-138,-5-5 0,-1 6 115,-7-2 0,-7 2-44,-5 2 0,-5 0 7,1 0 1,-4 2-34,-3 2 0,0 2 13,-6 6 0,5-4-19,-4 0 0,6 0-6,-2 4 0,3-1-38,0-3 1,1 2-10,0-2 0,5 3-63,3 1 0,1-4 11,3 0 1,-3 1-16,7 3 0,-1-4-5,0 0 0,2-4-113,3 4-134,3-6 237,-5 4-135,6-6 153,6 0 0,0 0 104,8 0 1,-3 0-37,1 0 1,2-4 19,2 0 1,-2-6-12,6 2 1,-4-2 10,4-2 1,0-1 23,5 1 1,-5 4-48,0 0 0,-5 0 33,5-4 0,-5 1-31,1 3 62,-3-2 0,-6 7 86,-3-5-64,-3 6 1,-8-4-1,-5 6 1,-5 4 23,-7 0 0,-3 5-10,-1-1 0,-7 3-38,3 1 1,-1-1-22,2-3 0,-4 2 21,2-2 0,0 3 0,1 2 0,-1-1-88,5 0 0,-5 0-15,5 0 1,2-2 12,6-2 1,3 1-41,5-5-229,0 6 284,0-4-207,5 1 1,3 2 88,8-5 0,-1 0 57,5-4 0,0 0 30,4 0 1,1 0 0,3 0 0,2-1 8,6-3 1,0-3 13,1-5 1,-1 0 70,0 0 1,0 2-82,0 2 1,-6-3 93,-2 3 0,1 2 35,0-2-48,-6 5 0,-2-3-23,-5 2 1,-1 2 10,-7-2 1,-4 3 36,-8 1 0,-5 5 15,-7 3 0,2 1 37,-6-1 0,1 3-78,0-3 1,-1-1 41,4 1 0,3-2-31,-3 2 0,7 1-110,1-5 1,5 4 100,-2-4 1,4 4-314,1-4 63,5 0 79,2 1-38,5-3-42,5 3 1,2-5 188,5 0 1,0 0-52,1 0 0,3-1 82,0-3 1,1-3-24,-1-5 1,1 4 12,3 0 1,-1 0 13,-4-4 0,-1 1 2,2-1 1,-3 4-2,-5 0-6,2 0 1,-8 0 109,2 0 1,-4 5-113,-4-1 1,-3 3 58,-5 1 1,-6 5-15,-2 3 1,-7 3 5,-1 1 1,1 0-57,3 0 0,-1 3 29,-5 1 1,9 0-43,-3-4 0,3 1 34,-3 3 0,4-2-84,1 3 0,3-4 74,-6-1 0,8 0-127,-2 0 0,7 0 77,1 0 1,1-4-10,-1 0 0,2-6 0,2 2 1,2-1-45,-2 1-215,3-3 228,1 4 58,5-5 1,2-1-7,5-3 0,4 1-1,0-4 0,5-1 1,0-4 1,2-2 5,0-1 0,1 1 21,0-2 0,0 3 11,0 1 0,5-5 146,-1 1 1,1-4-163,-1 4 0,-2-1 35,6 1 1,-4 3-24,0-3 1,-8 7 8,-5 1-20,-1 5-7,-8-2 0,-6 7 109,-8 6 1,-11 0 4,-5 8 1,-4 3-34,-1 1 1,-2-2 11,-5 2 0,1 0 11,-1 5 0,-1-1-43,1 0 1,6 0-29,2 0 1,0-2-36,3-2 1,5-3-26,12-4 0,3-5-123,5 0-104,0-5 0,6 2 82,6-5 0,7-1 120,5-3 0,1-3-22,3-5 1,2-1 6,6 1 1,1-5 67,-1-3 1,1-1-25,3 1 1,-3-2 13,4 2 1,-4-1-12,-1-1 1,-2 1 18,-1 5 0,-5-2-44,-8 6 0,-3-3 59,-5 14 0,-7-4 38,-5 5 1,-5 1 94,-7 3 0,-5-2-144,-3 6 0,-3 0 0,-2 4 0,1 4 0,1 0 0,-5 0 0,0-4 0,0 1 355,4-1 1,3 0 57,1 0-436,6 0 0,-4-2-26,6-2 92,6-2-289,1-6-16,5 0 160,5 0 84,7-6 0,6 0-41,6-6 0,0 0-4,1 0 1,0-4 47,3-1 1,-3 0-33,3 1 1,-3 3 94,1-3 0,-8 2-104,-2 2 162,3 1 48,-6-1-70,-1 5 1,-12 2-28,-8 5 0,-4 1 5,-4 3 0,-3-1 0,-4 5 0,-3 0-19,3 3 1,-4 1 0,3 0 0,-2 0 1,6 0 0,3-1 6,-1-3 1,5 1-156,1-5-400,6 0 477,0-4-6,17 0 0,-2-1 16,11-3 0,1 1-22,3-5 0,0-1 37,0-7 1,0 3-7,-1-3 0,1 2 8,1 3 0,-1-1 8,0 0 1,-4 1 11,0 3 0,-2-2 13,2 0 1,2 1-3,-5 1 1,-1 1-13,-4 3 1,0 3-13,-1-3 0,-3 3 5,0 1 28,-5 5-20,8 2 0,-10 5 5,3 1 1,1-5 0,-1 0 1,1 0-28,-1 4 1,3-4-2,5 0 0,0-4-3,0 4 1,8-6 15,4 2 1,1-3-26,7-1 1,-1-1 20,5-3 0,8-6-51,4-6 1,-1-4 4,6 4 1,-4-7-11,-1 3 1,-4-1 39,1 1 1,-12-1 4,-1 5 0,-11 6 15,-5 6-21,-8 2 1,-4 2 159,-8 0 0,-7 6-85,-5 2 1,-5 2 17,1 2 0,-2 4 19,-2 0 1,-3 5 14,-1-1 1,2 4-99,-6 0 1,6 0-11,-2-1 1,3 1-75,-1 0 0,4-4 114,2 0 1,4-4-364,8 0 196,3-8 0,6-3-49,3-5 0,4 0 86,8 0 0,4-5-14,8-3 1,0-4-8,3-5 0,0-2-3,1-5 0,1 4 65,-5 0 1,1 2 16,-5-2 0,-2 1 128,-2 4 0,-7 4-186,-5-1 291,-5 8 1,1-1-127,-8 5 0,-4 5 64,-8 3 0,-1 8 54,-3 0 1,-3 4-135,4-4 0,-9 5-41,0-1 1,0 1 47,4-1 1,4 2-123,0-1 0,2-2 44,-3 1 0,-1-6-53,7 2-28,4-2-97,6-8 0,11 0 117,6-6 0,5-2-12,9-2 0,-1-4-105,3-8 1,1-1 83,3-3 0,1-1 64,-4 5 1,0-5 18,-1 5 0,-3 0 25,3 4 0,-8 2-17,-4 2 1,-2 2 117,-2 6 1,-5 6-85,-3 2 0,-3 4 120,-1 3 1,-5 0 73,-3 5 0,-3-3-103,-2 3 0,5-5-71,0 0 0,0-1 37,-4-2 1,4 0-232,0 0 1,6-5-273,-2 1-412,2-5 830,2 8 0,0-10 0,0 4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1:04:08.690"/>
    </inkml:context>
    <inkml:brush xml:id="br0">
      <inkml:brushProperty name="width" value="0.08547" units="cm"/>
      <inkml:brushProperty name="height" value="0.08547" units="cm"/>
      <inkml:brushProperty name="color" value="#783030"/>
    </inkml:brush>
  </inkml:definitions>
  <inkml:trace contextRef="#ctx0" brushRef="#br0">1312 169 8320,'-12'-5'-280,"4"2"-265,0-5 571,5 6 1,-6-5 307,5 3-218,-7 3 0,9-6 128,-6 3 21,5 3-29,-2-4-280,5-1 90,0 5 0,0-3-23,0 8 1,0-1 34,0 5 1,1-1-11,3 5 0,-1 4-55,5 0 0,-2 5-9,4-1 1,-1-1-66,-5 1 1,4-4 70,-4 5 1,4-7-66,-4 2 1,4 2 5,-4-3 1,0 1-13,-4-4 1,4-4 37,0 0-19,0-5-19,-4 2 0,-2-6-11,-2-3 1,2-4 92,-6-8 0,5-3-34,-1-4 0,-1-1 80,1 0 1,-5-5-76,1 1 0,1-4 39,-1 4 0,0 0-36,-5 5 0,5-3 11,0 3 0,0 4 144,-4 3 1,4 4 433,0 4-342,5 3-166,-2 5 1,5 5-29,0 3 1,0 4 34,0 4 0,1-1 22,3 4 1,2 3-40,2 1 1,2 1-17,-2 0 0,3-4-65,1 0 0,1 0 0,-1 4 1,0-3-12,0-1 0,0-6-174,0 2 1,-4-3-63,0-1 103,0 0 27,-2-5 63,-1-2 0,-5-6 37,0-3 1,0-3-21,0-5 0,0-1 7,0-3 0,-5 2 150,-3-6 0,-1 0-121,1-5 0,-3 5 121,3 0 1,-2 4 14,-2-4 0,4 6 119,0-2 1,5 6-61,-1 3-60,-4-1 1,7 2 99,-3 6 1,3 6-97,1 5 0,0 5 107,0 0 1,1 5-104,3-1 1,4 3-62,4 1 0,-1-2-5,-3-1 0,2-2-129,-2-3 0,3-3 74,1 3 1,0-4-168,-1-4 1,-3 1-27,0-5 0,-4 0 27,4-4 39,-5 0 4,2 0 1,-5-5-172,0-3 0,-1-3 156,-3-1 1,-1 0 35,-3 1 0,-3-5 48,3 0 1,-2-4 141,-2 3 1,0-3-63,0 4 0,4-4 150,0 4 1,0-4 23,-4 4 0,1 0-166,2 4 0,-2 1 209,4-1 1,0 0-10,-1 4 1,4 1 244,-4 3-402,5 3 0,-6 1-6,5 8 0,0 6-190,4 4 0,0 3 78,0-1 1,4 1-218,0-1 0,5 1-86,-1-5 358,8 5 0,3-8 0,6 6 0</inkml:trace>
  <inkml:trace contextRef="#ctx0" brushRef="#br0" timeOffset="1">397 471 7630,'-6'-5'-570,"1"4"649,-1-5 25,5 6 110,-4 0-143,-1 0 1,5 6-1,-4 0 52,-1 1 1,5 4-51,-3-3 0,-1 2-8,1 2 0,-4 0-157,4 0 0,-1-1 80,1-4 0,1 4-207,-5-3 0,4 3 69,-4 1 0,5 1-391,-1-1 541,-2 0 0,-1 0 0,-5-1 0</inkml:trace>
  <inkml:trace contextRef="#ctx0" brushRef="#br0" timeOffset="2">360 518 8294,'-6'0'-692,"0"-6"777,1 5-229,4-4 271,-4 5 93,5 0-180,0 5 1,-2-2-143,-2 5 0,3-4 95,-3 4 1,3-4-150,1 4 1,-4-4-25,0 3 0,0-3 180,4 4 0,-6 0 0,0 4 0</inkml:trace>
  <inkml:trace contextRef="#ctx0" brushRef="#br0" timeOffset="3">1166 326 8234,'-7'-7'-767,"-3"2"464,3 5 0,-1-4-39,0 0 362,6 0 0,-5 2 84,3-2 9,3 3-49,-5-4-3,1 5 16,4-5-30,-5 3 127,6-3 69,0 5-90,-6 0 7,4 0-185,-3 0 70,5 0-56,0 5 1,0-2-39,0 5 28,0-6 3,0 9 1,2-10-20,1 3 0,-1 3 12,4-6 1,-6 6 12,0-3 11,0-3 11,0 5 1,2-6 1,2 0 1,-3 1-10,3 3 6,-3-3-4,-1 4 7,0-5-13,-5 0 1,2 0 3,-6 0 1,6-1 41,0-3-7,-4 3 1,2-6 3,-3 3 0,1 3 33,3-3-30,3 3 0,-6-1-51,3-2 56,3 3-99,-5-4 87,6 5-46,0 5 1,0-2-11,0 5 0,0-4-33,0 4 34,6-6 0,-5 5-30,3-3-14,3-3 1,-6 6 38,3-3 24,3-3-32,-6 4 84,4-5 0,-1 2-52,0 2 14,0-3-4,-4 4 11,0-5-25,-5 0 0,2-4 12,-5 0 0,4-4-19,-4 4 1,4-4 11,-4 4 0,6-1 37,-2 1 0,-1 2-17,1-6 9,-6 5-22,9-2 1,-4 3 13,5-2-21,0 3 0,0-3-2,0 8 0,0-1-3,0 5 0,5 0 10,3 3 0,1 1-22,-1 0 1,3 0-14,-3 0 1,1 0-1,-1 0 0,1-4 23,-5 0 1,5-4-4,-5 5-167,6-6 131,-9 2 27,4-5 1,-5-5 14,0-4 0,-1-2 3,-3-1 1,1 0 0,-5 0 1,0-1 6,-5-3 0,1 3-5,0-3 1,2 3 3,2 1 0,-3 0 3,3 0 0,-1 0-11,1-1 23,-3 1 0,9 4-17,-6 0-8,5 5 47,-2-2 4,5 5 30,0 0 1,4 5 8,0 3 0,5 1-68,-1-1 1,3 3 15,1-2 0,-1 2-61,1 1 0,0 0 21,0 0 1,-4-4-3,0 0 1,-1-5-64,2 5-32,2-5 59,-5 8 10,6-10 1,-5 3 30,-3-8 0,-3-3-8,-1-5 0,0 1 9,0-1 0,-5 0-11,-3 0 0,1-4 26,-1-1 1,0-3-14,-4 4 1,-1-4 3,1 4 0,4-1 31,0 1 1,0 3 42,-4-5-66,6 7 71,1 4 0,6 7-67,3 8 0,2 8 115,6 4 1,4 2-89,0 2 1,7 1 9,-3 3 1,-2-1-3,2 0 0,-1-3 3,0-4 0,0 1 8,-3-5 1,-3 0 0,3-4 0,-5-1-35,-3-3 1,-4-2-45,4-6 1,-6-2 12,2-2 0,-3-3-33,-1-5 0,-1-4-129,-3 0 0,2-9-115,-6 1 0,0-2 223,-4 2 0,-3-5 77,-1 1 1,2-1-33,-6 1 0,4 3 72,-4-3 1,5 1-62,0 4 0,1 3 93,2 0 0,2 9-76,0-1 10,5 8 53,5-1-41,5 16 1,3 2 62,4 11 0,2-3-68,2 3 1,-2-2 17,6 6 1,-1-3-29,0-1 1,4 1 0,-3 3 1,0-3-30,0 4 1,-6-5-8,2-4 1,1-1-31,-1-3-229,0-3 117,-4-1 0,-4-7-9,0-5 87,-5 0 0,0-7 64,-6-4 1,0-3 6,-5-6 0,0 5 2,-4-5 1,0 0 9,0-4 1,-4-1-16,0 1 1,-3 0 12,3 0 0,-3 0 35,3 0 1,2 1-39,-6-3 1,5 8 102,-1 2 0,7 4-88,1 4 124,5 3-141,-2 5 1,6 5 1,3 3 1,3 8 9,5 4 1,1 4-3,3 5 1,-3-3 16,3 6 1,1-5-10,1 0 1,-1-1-34,-1-1 1,-3-5-3,3 0 0,-3-2-19,-1 2-77,0-3-19,0-5 94,-5-5 1,-2-3-12,-5-8 0,-1-3 69,-3-5 1,-3-1-51,-5-3 0,0-1 65,0-3 0,-4-3-58,0 2 0,-5-1 52,1-2 1,0 1-27,1 3 1,0-2 8,-1 2 0,-1 3 68,5 1 0,0 3 90,4 5-80,6 2-69,-5 6 1,11 2-45,0 2 0,1 8 31,7 9 0,-1-3-6,1 2 0,2-1 15,-2 1 0,2 1-4,-2-5 1,2 4-25,-2-4 0,-1 1-26,1-5 20,0 0 0,2 0 26,-2 0-39,3-1 38,-5 1-81,8-5 47,-8 4-4,5-10 19,-10 4 1,6-5-12,-3 0 15,-3 0-10,4 6 24,1-5 0,-5 5-19,3-2 11,3-2 1,-5 7 1,6-5 2,-5 5-5,8-2 1,-9 4 0,6-2 0,-5 1 0,1-2 1,1-1-3,-1 1 0,0-4 101,-4 4-52,5 0-21,-3 4 0,3-4-7,-5 0 14,0-6 5,0 4 402,0-6-416,0 5-31,0-4-16,0 5 106,0-6-66,0 5 8,0-4-2,0 4-49,0-5 34,-5 0-29,3 0 45,-3 0 19,0 0 9,3 0-22,-8 0 0,7 0 2,-5 0-14,6 0 1,-5 0-43,3 0 56,3 0-59,-10 0 0,8 0 21,-5 0-11,6 0 28,-9 0-4,5 0 0,-2-1-4,0-3 6,5 3 0,-9-4 1,9 5-1,-5 0 13,6-6-8,-9 5-92,10-4 42,-10 5 12,10-6 1,-8 4-7,5-6 1,-2 5-40,2-1-44,3-3 90,-9 1 1,4-6-126,-2 0 0,-1 0 55,5 0 0,-4 0-126,4-1 0,-5 1 31,1 0 1,-1-4-202,1 0 1,-3-1 103,2 1 283,3 3 0,-4-4 0,3 5 0</inkml:trace>
  <inkml:trace contextRef="#ctx0" brushRef="#br0" timeOffset="4">348 457 7232,'0'-7'-622,"0"2"686,0 5 61,-5 0 5,4-7 132,-4 6-31,5-4 1069,0 5-1307,0 5 1,0-2 78,0 6 1,0-5-149,0 4 114,0 0 0,-2 2-3,-2-2 0,3 3 13,-3-3 1,-1-2-4,1 2 0,-2-1-18,2 1 1,-1 3 15,-3-3 1,-1-2 46,5 2 1,-4-4-40,4 4 0,-5-4 33,-1 4 1,4-5-38,-2 1-24,0 2 0,-4-3 30,0 6 0,4-6-1,0 1 1,2-2-354,-2 2 206,-3-2 1,8 3-53,-5-5 1,6 1-377,-2 3-465,2-2 551,2 3 437,0-5 0,6-5 0,0-2 0</inkml:trace>
  <inkml:trace contextRef="#ctx0" brushRef="#br0" timeOffset="5">348 494 7964,'-4'8'-918,"1"0"798,-1-6-48,4 4 347,-6-1-85,5-4 1,-4 6 93,5-3 4,0-3-61,0 5 1,0-5 120,0 3-177,0-3 1,0 6 62,0-3-34,0-3 21,0 10-66,0-5 0,-2 5 34,-2-3-6,3 3-64,-4-4 1,3 4-8,-2-3 1,3-1-36,-3-3 0,1-2 50,-1 6 0,3-4 22,-3 4-16,-2-5 1,3 7 0,-5-2 1,4-2-47,-4-2 0,4 1 42,-5-1 0,5 4-1,-4-4 1,4 4-4,-4-4 1,4 1 15,-4-1-20,5-3-12,-7 10-13,8-10 0,-4 5-4,2-6-107,2 0-20,-3 0 85,5 0 19,0-6-25,0 5 0,2-6 1,1 3 46,-1 3 1,3-6 2,-5 3 1,1 3 10,3-3-4,-2 3 0,3-1 6,-5-2 0,1 3-4,3-3-3,-2-2 1,4 4 7,-2-2-10,-2-2 18,8-1 1,-5-5-8,3 0 0,0 4 1,-4 0 1,2 0 27,2-4 1,1 4 5,-5-1 0,5 1-27,-1-4 0,1 0-3,-1 0 0,3 1-11,-3-1 0,-2 4 14,2 0 0,-1 0 18,1-4 13,3 0 0,-9 1 55,6 3-39,-5-2 0,2 7 86,-5-5-66,0 5 2,0-8-240,0 9 137,0-3 275,0 5-115,0 5-80,0-3-30,0 4 0,-1-4 76,-3 1-260,3-1 180,-10 8 0,6-3-31,-3 5 1,-2-4 15,6 0 1,-4-4-34,5 4 0,-7 0 22,2 4 1,2-4 19,-2 0-8,0 0 0,-3 3 3,3 1 0,-2-4-65,2 0 1,1-1 50,-2 1 0,2 4-29,-1-4 0,-2 1 41,2-1 0,1 3 4,-1-4 0,1 0-24,-1 1 0,-2 0 1,2 4 1,-1-4-2,1 0 0,-3 0 11,3 4 1,-1-4 19,1 0 0,-3-4-21,3 4 0,2-4 11,-4 3-18,3-4 0,-4 5 7,3-4 0,1-3-10,3 3-6,3 3 10,-10-6 1,9 9-4,-6-6-22,5 0 20,-2-4 0,4 0-10,-3 0 11,2 5 0,-3-4 0,5 4 11,0-5-10,0-5-59,0 4 1,1-6 25,3 3 12,-2 3 1,7-6 8,-5 3 1,4 2-2,-4-6 1,5 4 20,-1-6 0,3 4-21,1-2 0,1-3 23,-1 3 1,1-2-18,3-2 0,-3 0-14,3 0 1,1-1-7,-1-3 1,4 3-3,-4-3 0,4-2 37,-3 1 1,-1 1-2,-4 4 1,0 0 35,0 1 0,0-1 8,0 0 0,-5 4-34,1 0 1,-5 4-13,1-4 1,1 4 19,-1-4-19,6 5-7,-9-2 1,4 4 56,-5-3 0,2 2-2,2-2 1,-3 2 171,3-2-175,-3 2-28,-1-8 0,0 7 16,0-6 0,0 5-30,0-4 0,0 4 5,0-4 0,0 4 18,0-4-60,0 0 1,4-4-117,0 0 1,0 0 54,-4 0 0,1 5-120,3-1 1,-2 0-641,2-4 583,-2 0 0,2 0-461,0 0 1,0 3-19,-4 1 743,0 0 0,6-4 0,0 0 0</inkml:trace>
  <inkml:trace contextRef="#ctx0" brushRef="#br0" timeOffset="6">865 96 7215,'-5'14'-1119,"4"-8"1322,-5 0-344,6-1 83,0-4 60,0 4 725,0-5-642,0-5 463,0 4-91,0-4-455,-5 5 203,4 0-175,-5 0 1,5 0 116,-3 0-35,3 0-16,-5 0-4,1-6 110,4 5-82,-10-4 137,10 5-76,-10 0 3,5-7-67,-6 6 1,0-5 5,0 6 0,-1 0-97,1 0 1,0-4-112,0 0 0,0-1-463,0 1 0,0 2 242,0-6 1,0 1 305,0-1 0,0-8 0,0 3 0</inkml:trace>
  <inkml:trace contextRef="#ctx0" brushRef="#br0" timeOffset="7">360 1709 7392,'-6'0'-329,"-1"0"256,3 0 20,3 0 200,-4 0 114,5 0-132,0-5-17,0 3 13,5-8-15,-4 8 1,6-7 25,-3 5-2,-3 0-14,4-1-66,-5 4 0,0-6 82,0 3-68,6 3 1,-5-6-41,3 3 94,-3 3-137,-1-5 174,0 1 10,0 4-161,0-5 113,0 6-100,0 6 1,-1-4 16,-3 6 1,3 0-146,-3 4 96,2 0 1,-2 0-24,0 0-78,0 0-13,4 0 19,-5 0-34,4-6 24,-4 5 44,5-10 6,0 5 32,0-6-3,5 0 39,-4-6 0,4 4 13,-5-6 0,2 4-7,2-4 0,-3 4 5,3-4 1,-3 4 18,-1-4 1,0 4-37,0-4 0,0 4 79,0-4-64,0 5 91,0-7-64,0 9 9,0-10-16,0 10-1,0-5 90,0 6-54,-5 6 1,4-4-14,-3 6-26,2 0 0,2 4-24,0 0 1,0-4-71,0 0-10,0 0 30,0 4 0,-1-2-143,-3-2 0,3-1-414,-3-3 356,3-3 1,1 6-607,0-3 854,0-3 0,0 10 0,0-3 0</inkml:trace>
  <inkml:trace contextRef="#ctx0" brushRef="#br0" timeOffset="8">215 1274 7995,'0'-6'-1402,"0"0"2725,0 6-1125,-6 0-9,5 0 31,-4 0-49,5 0-21,-6 0-94,5 0 0,-6 0 109,3 0-201,3 0 1,-5 0 37,2 0-56,2 6 0,-4-5 8,2 3-268,2-3 270,-3-1 1,5 2 16,0 2-161,0-3 121,0 6-76,0-7 131,5 0 16,2 0 7,5 0 0,0 0 1,-4 0 23,0 0 17,-6 0 369,4 0-248,-1 0 165,-4 0-78,5 0-21,-6 0-448,-6 0-118,5 0-653,-10 0 198,10 0 782,-4 0 0,5 0 0,0 0 0</inkml:trace>
  <inkml:trace contextRef="#ctx0" brushRef="#br0" timeOffset="9">97 1070 7988,'6'0'-1248,"0"0"1388,-6 0 21,5 0-8,-4 0 76,5 0 201,-6 0-211,5 0-56,-4 0-75,4 0 0,-5-1 137,0-3-146,0 3-16,0-5 55,0 1-78,0 4 0,0-6 119,0 3-17,0 3-244,0-5-119,0 6 184,-5 0 34,4 0 1,-4-5 1,3 4-2,-2-3 1,3 1 3,-3-1 1,1 2 14,-1-6-7,3 5 1,-8-8 8,5 3 0,-3-1 3,3 1 1,2-2 37,-6 0 0,4 0-47,-4-2 1,5 0 19,-1 0 1,-1 0-14,1 0 1,-2 0-13,2 0 0,3 4 38,-3 0-25,3 0 1,0-3-12,-3-1 1,2 4-3,-2 0 1,3 4 142,1-6-110,0 8 144,0-9-142,0 5-14,0-1 1,4 0-143,0 3-309,0 3-90,-4-4 279,0 5 1,5 0 0,2 0-1</inkml:trace>
  <inkml:trace contextRef="#ctx0" brushRef="#br0" timeOffset="10">384 1720 6609,'-6'0'114,"0"0"776,6 0-796,6 0 49,-5 0 8,4 0-77,-5 0-30,6 0-8,-5 0 240,4-6-188,-5 5-101,0-4 208,0 5-75,0 5-53,0 2 1,-1 3-33,-3-2 1,3 3-3,-3-3 0,1-2-79,-1 2 0,3-4 77,-3 4 1,1-1 22,-1 2 8,3 2 45,-10-5-71,10 6-20,-10 0 1,9-1 28,-6-3-18,5 2 1,-6-7-4,5 5 0,-2-6 35,2 2-87,3 3 46,-10 0 0,10 1-37,-3 0 28,-2-6 0,4 5 3,-2-3 32,-2-3 0,3 6 53,-5-3-26,5-3-50,-2 4 1,0-3 94,1 2-111,0-3-3,-1 6 3,3-7-18,-3 0 2,5 0 59,-5 0-38,3 0 7,-3 0-5,5 0 8,-5 5-2,3-4 49,-3 5-30,5-6 0,-1 0 142,-3 0-140,2 5 44,-3-4-19,0 5-90,3-6-32,-8 0 0,7 1-366,-5 3-81,6-3-526,-9 4 1031,10-5 0,-10 0 0,4 0 0</inkml:trace>
  <inkml:trace contextRef="#ctx0" brushRef="#br0" timeOffset="11">1491 1864 7467,'0'7'-1380,"0"-1"1497,0-2 126,0-3-135,0 5 1405,0-6-1495,0 5 1,1-4-145,3 3 204,-3-2-209,5 3 213,-1-4-2,-4 5 3,4-1-35,-5-4 1,2 5 39,2-6 30,-3 0-197,4 0-287,-5 0 41,-5-6 1,4 4-433,-3-6 757,-3 5 0,1-13 0,-6 3 0</inkml:trace>
  <inkml:trace contextRef="#ctx0" brushRef="#br0" timeOffset="12">1562 1853 8020,'-6'0'-369,"-5"-5"0,6-2 369,-3-5 0,-3 1 0,4-1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0:41:04.322"/>
    </inkml:context>
    <inkml:brush xml:id="br0">
      <inkml:brushProperty name="width" value="0.08547" units="cm"/>
      <inkml:brushProperty name="height" value="0.08547" units="cm"/>
      <inkml:brushProperty name="color" value="#008C3A"/>
    </inkml:brush>
  </inkml:definitions>
  <inkml:trace contextRef="#ctx0" brushRef="#br0">565 789 8219,'-7'-8'-612,"-1"0"673,-9 3-22,14-2 0,-9 5 331,4-3-297,6 3 0,-16-2-85,11 1 254,-1 2-191,-4-3 200,9 4-203,-17-3 0,15 1 128,-10 0-12,10 1-109,-14 1 0,7 0-12,-10 0 1,7 0-96,0 0 0,0 3 137,-8 0 0,1 2-170,-1-2 1,3 3 133,5 0 1,-4 1-134,4 1 0,-5 0 106,-5 0 1,2 3-80,1 1 0,2 0 56,5-2 0,-3 2-7,11 2 0,-8 1-8,7-1 0,1 1 4,7 2 1,2-1-94,6-3 0,4 2 95,11-5 0,-1 2-130,1-1 0,7-3 69,0 0 0,5 0-87,-6-6 1,4 1 82,4-3 1,3-1-5,-10-1 1,7-3 10,-8-3 0,1-4 2,-5-2 0,5 2 131,0-2 1,-7 0-121,-8-2 1,-8 0 140,8 2 0,-10-1-112,2 2 0,3-3 162,-2 0 1,-1 2-83,-7 1 0,-7-1 95,-1 0 0,-7 0-47,8 3 1,-10 0-34,2 3 0,-5 1 71,-3 1 1,1 2-78,-1 1 1,-2 2 43,3-1 0,-7 1-34,-1 1 0,0 3-2,8-1 1,-3 4-47,-5 0 0,5 1-124,-5 1 0,5 2 106,3 0 0,-3 0 28,2 0 0,1 2-99,-1 0 0,11 0 77,4-2 0,-2 0-80,3 4 1,-1-1 11,8 0 1,3 2-10,4-5 1,6 5 9,9-4 1,8 2-90,0-2 1,5-1-27,-5-4 0,5 0 66,10-4 1,-8 1-27,1-3 0,-3-1 39,1-1 1,4-3 73,-8-3 0,-2-1-72,-7-2 0,-1 1 139,0-3 1,-7 1 3,0-2 0,-10 1-17,3-4 0,2 2 91,-3 1 1,1-1-84,-8 2 0,-8-3 63,1 2 1,-11 3-81,3 3 0,-5-3 137,-2 0 0,0 3-71,-1 2 1,1 4 80,-1-4 1,-9 4-81,2 0 1,1 1 4,7 1 0,-8 3-38,0-1 1,-8 7-6,8-1 0,-7 4-87,7-2 0,-5 0 98,5 4 1,5-4-79,-5 5 0,13-4 55,2 3 1,10-5-127,-3 2 1,6 1 102,2-1 1,0 3-172,0-4 1,12 1 39,11-2 1,2-1-82,12 0 1,1 0-31,9 1 1,0-2 93,6-1 1,-6-3-10,6-3 1,-10 0 40,-5 0 0,7-3-16,-8-3 1,-2-1 72,2-2 1,-12-2 16,-2-4 1,-3 0-9,-13-1 0,1 2 144,-8 0 0,0 1 54,0-4 0,-3 4-114,-4-2 1,-6 5 124,-9-4 0,-1 4-64,1 0 1,-3 0-27,-5 2 0,5 0 55,-5 0 0,5 3-13,0 3 1,3 1-39,0 1 0,-2 1 1,-6 1 0,7 3-144,1 3 1,-1 4 127,8 2 1,-2 2-161,2 3 1,-3-1 94,11 1 1,-1-2-11,8-1 0,0 1-36,0-1 1,0-3-10,0 2 1,3-6-123,4-1 1,6 0 90,9-2 1,1-3-134,-1 0 1,1-2 90,-1-1 0,8-1-63,0-2 0,-1-1 101,-7-5 0,6-1-8,2-1 0,-5-4 21,5 1 0,-13 0 6,-2 0 1,-10-1 35,2 5 0,-4-4 167,-3 3 0,0 0 47,0 2 1,-3 1-54,-4 0 1,-6 1 54,-9 1 0,0 2-75,-1 1 0,1 2 28,-1-1 1,-2 0-89,3 2 1,0 4-1,0 2 1,7 1-36,0 1 1,3 4-40,-3 2 0,-3 1-54,11-2 0,-1 2 59,8-1 1,-7 2-69,-1 0 0,1-3 81,7-3 0,7 0-145,1-2 0,9 2 19,-2-2 1,5 0-73,3-6 1,2 0 89,3 0 1,-3-1-11,5-1 1,-2-3 21,-6-3 0,-7-1-6,0-2 1,-2 1 179,2-3 1,-3 0-101,-5-3 1,-4 4 127,4-4 0,-4 4-59,-3-1 1,-8-1 141,1 2 0,-10-2-60,2 4 1,-5 1-31,-3 1 0,8-1 85,0 5 1,0-1-42,-10 3 0,3 0-138,0 0 1,7 4 82,1 1 0,6 3-152,-7 0 1,10 4-3,-2 2 0,-3-2 28,2 2 0,1-1 26,7 1 1,0 0-104,0-4 0,7 2-17,1-4 0,9 0 86,-2-3-136,5 2 0,2-6 78,0 2 1,0-3-21,3-3 1,-10-1 70,0-5 0,-2 1-7,2-3 0,2 0 110,-9-3 1,7 4-110,-8-4 1,0 4 82,-7-1 0,0-1-59,0 2 1,0-2 209,0 4 1,0 3-52,0-2 1,-2 5-98,-5-4 1,2 5 65,-10-2 0,7 2 146,-7 1 0,8 1-301,-8 2 0,10 1 116,-3 5 1,-2-1 1,3 0 1,-6 2-20,6 0 1,4 0-170,-4 0 1,4-1 38,3 0 0,0 0 35,0 1 0,0-3 1,0 1 1,3-3-96,4 2 1,-2-3-11,13-1 0,-11-2 114,8 2 0,-2-3-18,2-3 1,2-2-2,-9-3 0,7-2 13,-8 0 1,8 0 45,-8 0 1,1-3 12,-8 3 1,0-1 17,0 3 1,0-1 161,0 1 1,-3 0 254,-4 0-238,4 3-69,-16-2-72,6 6 0,-2-3-121,0 4 0,10 4 120,-2 1 0,4 3-78,3 0 1,0 3-10,0 0 0,0 0-66,0-3-10,0 0 0,0 0-65,0 1-133,0-5 224,0 3 1,0-5 28,0 1 0,8-6-50,-1-3 0,1-4 48,-8-1 1,0-1 53,0 1 0,0 2 24,0-1 0,0 0 151,0 2 1,-8-1 45,1 1 0,-8 3-18,7-1-110,-9 4 47,4-1-533,-12 3 285,13 3 1,-6 2-157,11 3 1,0-3-471,7 1 1,0-4 30,0 5 693,9-5 0,4 5 0,9-3 0</inkml:trace>
  <inkml:trace contextRef="#ctx0" brushRef="#br0" timeOffset="1048">722 887 8218,'0'4'-2226,"0"0"2423,0-4 43,0 4-181,0-4 72,0 4 1114,0-4-1224,0-4 75,0 4-36,0-4 1,0 3-11,0-2 1,0 1-28,0-3 0,0 2 6,0-2 0,0 0 53,0-4-65,0 1 17,0 0 1,0 0-46,0 0 56,0-4-19,0 0 1,0-6-139,0 2 147,0-4 0,0-1-150,0-3 132,0-5 0,0 2 12,0-2-68,0-5 47,0 0 1,0-5-37,0 4 0,0-2-4,0 5 0,0-4-79,0 0 10,-10 1 88,8 6 1,-8-2-40,10 3 38,0 5 5,-10-1 0,7 4 0,-4-1 1,4 0-28,3 5 64,0 3-46,0-3 0,0 4-10,0-1 65,0 2-47,0 2 0,0 4 16,0-1-3,0 4-9,0-1 541,0 3-542,0 3 18,0-1 2,0 1-51,0-3 26,0 4 11,0-3-1,0 2 2,0-3 0,0 4 0,0-3 0,0 3 0,0-4 0,10 0 0,-7 3 7,7-2 1,-10 3 13,0-4-18,0 3 0,0-2 4,0 3-7,0-4 5,0 3-8,0-2 6,0 7-2,0-8 1,0 5-11,0-2 8,0 1 2,0 5-7,0-1 6,0 3 1,0 0-1,0 6-2,0-2 2,0 8 0,0-2 0,0 4 0,0 3 0,0 2 0,0 2 0,0 0 0,0 2 0,0-1 0,0-1 0,0 5 0,-3-3 0,-4 1 0,4-2 0,-7 1 0,10-5 0,0-2-1,-10-2 0,8 4 1,-8-7 0,10 0-250,0-4 115,0-6 0,0 3-300,0-3 198,0-1 85,0-7 1,0 4-218,0-3 369,0-2 0,0 5 0,0-4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0:41:16.646"/>
    </inkml:context>
    <inkml:brush xml:id="br0">
      <inkml:brushProperty name="width" value="0.08547" units="cm"/>
      <inkml:brushProperty name="height" value="0.08547" units="cm"/>
      <inkml:brushProperty name="color" value="#00A0D7"/>
    </inkml:brush>
  </inkml:definitions>
  <inkml:trace contextRef="#ctx0" brushRef="#br0">430 984 6066,'-12'0'0,"3"0"-134,9 0 405,0-3-226,0 2 127,0-3-72,0 4 175,0-4-60,0 4 47,0-4 138,0 0-229,0 4 220,9-4-183,-7 0-98,8 4 0,-10-6 112,0 3-126,0 2 1,0-3 74,0 1-82,0 2 0,-2-5 0,-6 3 1,6 0 95,-5 0-52,-5 2 1,0-3-40,-13 1 1,10 2 27,0-2 0,0 2-29,-8 1 0,1 0-4,-1 0 0,1 0 22,-1 0 0,1 3-2,0 0 1,-1 3-277,1 0 0,2-2 78,5 2 0,-8-1-70,8 4 0,5 1 100,3 2 0,-3-2-83,2-2 1,1 3-11,7 1 1,2 1 41,6-2 1,4 2-17,11-2 1,2 1 56,-3-4 0,8 0-132,0 0 0,3-3 64,-4-2 1,-1-3-58,9 0 0,-9 0 84,2 0 1,-5-4 83,0-4 1,-3 0-34,-1-3 1,-6-2 139,0 2 1,-10-2-34,3 2 0,-6-2-109,-2 1 0,0-1 224,0 2 0,0-1-97,0 1 1,0 1 126,0 0 0,-10 0-85,-5 2 0,-5 1 68,-1 2 1,6-1-14,-2 3 1,2-2-44,-8 1 1,1 2-49,-1 2 0,1 0-4,-1 0 0,1 0-37,-1 0 1,9 2 54,-1 2 1,0 2-169,-8-1 1,8 2 137,0 1 0,10 0-175,-2 0 1,-3 2 103,2 2 0,1-4-113,7 3 0,0-1 63,0 1 0,7-2-119,1 2 1,9-2 73,-2-1 0,-2-2 42,2-1 1,2-3-113,13 1 0,-10-3 97,10 0 0,-10 0 4,10 0 0,-5-3 33,-3-2 0,-7-5 11,0-1 1,-2-3 18,4 3 1,-7-3 136,-10 0 1,0 3 78,0-1 0,0 0-132,0 1 0,-3 0 85,-4 3 0,-5 1-59,-13 2 0,2-2 145,1 4 1,-1-2-140,1 2 1,-3 1-18,-5 2 1,5 0-56,-5 0 0,5 0-14,3 0 0,7 3-117,0 3 1,2 2 156,-4 3 1,-1-1-79,11 3 1,-1 0 36,8 5 0,0-3-73,0-1 0,0 1 12,0-1 0,10-3-8,5 1 0,8-4-152,-1 0 0,1 0 118,-1-3 1,3 0-124,5-5 1,-5 0 143,5 0 0,-5-2-22,-3-1 0,-2-2 5,-5-6 1,5 1-1,-5-3 1,-2-1 71,4-3 1,-12 1 15,2 0 0,-4 2 177,-3 0 1,0 3-135,0-2 1,-3 3 384,-4-1-326,-5 2 1,-13 1 220,2 3-218,1-3 1,-1 8-9,1-3 1,7 3 0,0 3 1,2 1-157,-2 5 1,-2 0 21,10 2 0,-3 1 12,2 4 1,6 0-23,-6-3 1,6 4 62,2-4 1,0 2-136,0-2 1,0-1 27,0-4-113,10 0 1,2 0 109,10-3 1,1-2-19,-1-3 0,-7 0-1,0-3 0,0-2-1,8-3 0,-3 0 91,-5 0 0,2-3-70,-9 0 0,9-2 170,-10 2 0,1-3-130,-8 3 1,0-1 196,0 4 1,-3 0-18,-4 0 0,2 1-48,-12 2 0,2-1-1,-8 2 0,8 2 117,0 2 0,0 0-146,-7 0 0,2 1 26,5 2 0,-3 1-116,11 4 1,-8 1 101,8 2 0,-1 1-55,8 1 0,0 4-33,0-4 0,0 0-3,0 0 0,0-3-84,0 2 1,8-4 115,-1 0 0,10-3-200,-2-2 0,-2-3 108,2 0 0,0 0-76,7 0 1,-7-3 95,0-2 0,-7-5-73,7-1 0,-10-4 51,2 2 1,-2-3-13,3 0 0,-6 2 103,6 0 1,-8 1 197,-8 0 0,3 1 69,-10 4 0,3 0-107,-3 0 1,-5 0 71,5 3 1,2 1-124,-2 4 0,8 1-86,-8 2 1,10-1-4,-3 6 0,3 0-19,-2 5 0,4 1 55,-4 2 1,4 0-9,3-3 0,0 2-244,0-3 1,8 1 32,-1-2-237,11 0 307,-6-3 0,11-4-88,-1 0 1,-7-4 115,0 0 1,-7 0-17,7-4 1,-8 0 118,8-4 0,-10-1-104,3-2 0,-3 2 114,-5-2 0,0 2-88,0 1 0,0-1 273,0 0 0,0 4 3,0 0 1,-10 2-119,2-2 0,-2 3-172,3-1-307,4 2-295,-17 1 1,18 1 653,-6 2 0,-4-2 0,-1 2 0</inkml:trace>
  <inkml:trace contextRef="#ctx0" brushRef="#br0" timeOffset="697">473 1018 7866,'0'8'-795,"0"-3"1,0-1 1322,0-1-253,0-2 22,0 3 555,0-4-788,0-4 88,0 3-70,0-6 1,0 2-103,0-3 1,0 3 87,0-1 0,0 1-48,0-4 0,0 1 39,0 0 0,0 0-85,0 0 1,0-4 67,0 1 0,0-2-10,0 2 0,0-3-1,0 0 0,0-2-3,0-3 0,0 1-32,0-2 1,2 0-3,6-2 1,-6-4-42,6-3 0,-6-1 64,-2 0 1,8-2-131,-1-1 0,1-3 113,-8-2 1,7 1-112,1 1 1,2 3 69,-3 0 1,-4 0-10,4 0 1,-4 2 20,-3 0 1,0 3-4,0 3 1,0 1 64,0-1 1,0 3-62,0 0 1,0 7 69,0-2 0,7 6-55,1-3 1,-1 4 94,-7-2 0,0 6-60,0 0 0,2 5 30,6-2-10,-6-1 12,8 2-50,-10-1 30,0 6-227,0-1 203,0 1-137,0 1 44,0-3 1,0 3-106,0-1 26,0-2-32,0 3-66,0-1 1,0-1-90,0 4 349,0-4 0,0 5 0,0-3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22:56:59.753"/>
    </inkml:context>
    <inkml:brush xml:id="br0">
      <inkml:brushProperty name="width" value="0.08547" units="cm"/>
      <inkml:brushProperty name="height" value="0.08547" units="cm"/>
    </inkml:brush>
  </inkml:definitions>
  <inkml:trace contextRef="#ctx0" brushRef="#br0">1280 37 8474,'0'-5'-2715,"0"1"2715,0 4 0,0-4 0,0 3 0,0-3 272,0 4-71,-5 0-148,4 0 127,-3 0-84,4-4-5,0 3-8,0-3 159,0 4 0,1-4-180,2 1-2,-2 0-5,8 3-15,-4 0 14,4 0-76,0 0 0,0 0 39,0 0 1,-3 0-4,0 0-1,0 0-10,3 0 0,-3 0 0,0 0 0,0 0 18,3 0 0,-3 0 2,0 0 0,0 1-8,4 2 0,-4-2-1,0 2 1,-1 0-8,1 0 0,2-1 6,-2 4 1,-1-4-17,1 1 1,-1 2 28,1 1 1,2-1-2,-2 1 1,-1-3-14,1 3 2,0 0 0,3 2 24,0-2 1,-3 2-21,0-2 1,-3-1 60,4 1 0,-4-3-27,3 3 0,-3-1 6,3 1 1,-3 2-24,3-1 0,-1-2-2,1 1 1,1-3 14,-4 3-20,4 0 0,-2 3 2,4 0 1,-3 0 13,0 0 0,0-3 2,3 0 0,0 0-5,0 3 0,1 0 4,-1 0 0,0-1-9,0-2 1,0 3-2,0-3 0,1 2-27,2 1 0,-2 0-1,2 0 0,-2 0 0,-1 0 1,0 0 16,1 0 0,-1 0-63,0 0 0,0 0 63,0 0 0,0 1-1,0-1 1,1 3 3,2 0 0,-3 0 1,0-3 1,0 0-10,-3 0 0,2 3 2,2 0 1,-2 0-48,-2-3 1,2 1 43,-2-1 0,-1 1 0,1 2 1,-1-2-41,1 2 0,1-1-7,-4 1 1,3-2 20,-3 2 1,3-2-2,-3-1 0,3 4 4,-3-1 0,3 0 4,-3-3 0,3 0 0,-3 0 0,3 1 0,-3 2 1,3-2-1,-3 2 0,2-2-1,-2-1 1,-2 1-1,2-1 1,-1 1-1,1 2 1,-2-2-1,2 2 0,-1 1 0,1-1 0,-2 3-1,2-3 0,1 3 0,-1-2 0,3 2-1,-3-3 1,3 4-1,-3-1 1,3-1-1,-3 1 0,3-1-1,-3 1 1,3 3-1,-3-3 1,3-1-1,-3 1 0,3-3 58,-3 3 0,0-4-53,-3 1 0,3 1 56,0 0 0,0-1-46,-3-3 0,1 1 42,2 2 0,-2-2-33,2 2 1,-2-1 4,-1 1 1,3-1-26,0 4 1,2-3-10,-2 0 1,-2-1-21,2 1 0,-2-2 37,-1 2 0,3 1-26,0-1 0,0 0 19,-3-3 1,0 3 8,0 1 1,0-1-3,0-3 1,0 1 2,0 2 0,3-2-6,0 2 0,0-2 1,-3-1 0,0 0-1,0 0 1,0 0-3,0 1 1,0-1-3,0 0 1,0 0-4,0 0 0,0 0-1,0 0 1,0 1 6,0 2 1,0-2 0,0 2 0,0-2 4,0-1 1,0 4 0,0-1 1,0 0 23,0-3 1,0 3-28,0 0 0,0 3 21,0-3 1,0 3-14,0-3 0,0 2-14,0-2 1,0 1-3,0 2 1,1-1-2,2-2 1,-2-1 4,2 4 1,-2-3-5,-1 3 1,0-2-15,0 2 1,0-3 15,0 3 1,0-4-14,0 1 1,1 1-3,2-1 0,-2 0-2,2-3 1,-2 1 7,-1-1 0,0 0-2,0 0 0,0 0-14,0 0 0,0 0-2,0 0 0,0 0 23,0 0 0,3 3-9,0 0 1,0 0 22,-3-2 1,0-1-16,0 0 1,0 3 20,0 0-20,0 0 1,0-3 2,0 0 0,0 1-16,0 2 1,0-4-1,0 4 0,0-6-3,0 7 0,0-5 11,0 4 1,0-2 6,0-1 0,0 0-2,0 0 1,1 0 2,2 0 0,-2 0 2,2 0 1,-2 0 2,-1 0 0,0 4-7,0-1 2,0 0 0,0 0-10,0 0 0,0 0 0,0-3 1,0 0 8,0 0 1,0 1-5,0 2 1,0-2-10,0 3 0,0-3 15,0-1 0,0 3-1,0 0 0,0 0 1,0-3 1,0 0 1,0 0 1,0 0-37,0 0 0,0 0 27,0 1 15,0-1-14,0 0 0,0 0 5,0 0 1,0-3 0,0 0-1,-4 0 1,3 3-35,-2 0 1,2 0-2,1 0 1,0 0-9,0 0 0,-3 1 32,0 3 0,0-6-3,3 2 0,0-2-7,0 2 0,0 0 15,0 0 3,-4 0 1,3 0 5,-2 0 0,2 0-9,1 0 8,0 0 7,0 0 0,-1-1-6,-2-1-6,2 1 0,-3-6-47,4 4-3,0-4 28,0 6 10,0-7 1,0 4-7,0-2 10,0-2 0,0 4 33,0-2-47,0-2 59,0 3-50,-4 0 12,3-3 20,-3 7 0,4-6 0,0 4-12,0-4 0,0 3-2,0-2 0,0-1-1,0 4 0,-1-4-1,-2 1-52,2 2 1,-3 0 6,4 4 1,0-3-8,0 1 1,-3-4-98,0 3 66,0 0 0,3 3-17,0 0 32,-5 0 1,4 0-129,-2 0 90,-2-4-307,4 3 211,-3-7 203,0 3 0,3-4 0,-3 0 0</inkml:trace>
  <inkml:trace contextRef="#ctx0" brushRef="#br0" timeOffset="2490">1280 90 8315,'5'-5'-2402,"-1"1"2601,-4 4-57,0 0-126,-4 0 23,3 0 51,-3 0 44,4 0-30,-5 0-23,4 0 0,-3-1 95,4-2 32,0 2-90,-4-3-104,3 4 55,-7 0-15,7 0-12,-7 0-26,3 0 1,-1 0 13,0 0 1,3 0 14,-3 0-10,0 0 1,-3 0 6,0 0 1,3 0 15,0 0 0,0 0-28,-3 0 0,0 0 0,0 0 0,-1 0-2,1 0 1,-3 0-1,0 0 0,0 0-6,3 0 1,-3 0-7,0 0 0,-3 0-27,3 0 1,-2 0-5,2 0 1,1 0-24,-4 0 0,3 0 37,-3 0 0,3 0-2,-3 0 1,4 0 16,-1 0 1,-2 3 0,2 0 1,-1 1 0,1-1 0,2-1 2,-2 4 0,-1-3-2,1 3 0,-1-3 2,1 3 1,2-3 63,-3 3 0,2-3-56,-1 3 0,2-1-7,-2 2 0,2 1-18,1-2 1,0-1-2,0 1 0,0-3-2,0 3 0,1 0-7,2 3 1,-6 0 9,3 0 1,-2 0-7,2 0 0,-1 3-30,-2 0 0,1 2 32,-4-2 1,0-1-4,-3 4 0,2-3 19,1 3 1,0-3 0,-3 3 1,1-1 27,2 1 1,-1 0 6,4-3 0,0-2-8,2 2 1,1-2-24,0-1 0,1 0-11,2 0 1,-2-1-5,2-2 1,1 2-6,-1-2 0,1 2-4,-1 2 0,-2-1-7,2 0 1,-1 3-2,1 0 1,-2 0-7,2-3 0,1 0-2,-2 0 0,2 0-3,-1 0 1,-2 1 5,2 2 1,1-1 13,-1 1 0,0-2 0,-3-1 0,3 3 5,0 0 0,0 4 0,-3-1 1,0 2 1,0 2 0,0-4 2,0 0 1,-4 0-3,1 3 0,0 0 4,3 0 0,0-1 34,0-1 0,1 0-38,2-4 1,-1 1 25,4-1 1,-1-2-27,1 2 1,2 1 2,-2-1 1,1 3-6,-1-2 1,2 2-1,-2-3 1,2 3-10,1-3 0,0 3 14,0-3 0,0 1-29,0-1 1,0-2 20,0 3 0,0-2-24,0 1 1,0-2 11,0 2 0,0-1-6,0 1 0,0 2 18,0 4 1,0-1 0,0-1 1,0 1 10,0-2 0,0 2-16,0 1 0,0 0 18,0 0 0,0-2-13,0-1 0,0-1-11,0 1 0,0 2 7,0-2 1,0-1-3,0 1 0,0-1 3,0 2 1,0 1-1,0-2 0,0-1-2,0 1 1,0-1-3,0 1 1,0-1 15,0-1 1,0-3-11,0 2 1,0 1 0,0-1 1,0 0-1,0-3 0,0 1-1,0 2 0,0 1-16,0 2 0,0 3-3,0-3 1,-3 2 18,0 1 1,-1 0 0,1 0 0,2 1 10,-2 3 0,-1-2-14,1 4 0,0-4 7,3 1 1,-4-2-21,1 0 1,0-1-2,3 0 1,0-1 17,0-2 0,0 1-1,0-4 1,0 4-7,0 0 1,0-2 5,0 1 0,3-3 18,0 3 1,1 0-16,-4 3 1,1-4 1,2-2 1,-2 2-7,2-2 1,1 3-1,-1-3 1,3 3 4,-3-3 0,3 4-3,-3-1 1,1-1-24,-1 2 0,-2-2 21,2 1 0,1-1-27,-1-2 1,0 1 23,-3 2 1,1 1-1,2-4 0,-2 5 0,2-2 0,-2 2 1,-1 1 0,0 0 3,0 0 0,0 0 1,0 1 0,3-1-33,0 0 1,0-1 26,-3-2 1,0 1 15,0-4 1,0 1-12,0 0 0,0-3 0,0 2 0,0-1 4,0 1 0,0-1 1,0 4 0,1-4-1,2 1 0,-2 1 2,2-1 1,-1 1-1,1-4 1,-2 0-4,2 0 1,-2 0-32,-1 0 1,3 3 27,0 0 1,0 0-24,-3-3 1,0 1 23,0 2 0,0-1 0,0 1 1,3-2-1,0-1 1,0 0-15,-3 0 12,0 0 4,0 0 0,1-1 4,2-2-5,-2 2 10,3-3-9,-4 4 0,0 0 1,3 1 1,0-1-1,1 0 1,-4 0-1,0 0 0,0-3-1,0 0 0,3-3 0,0 3 0,0 0 0,-3 3 0,0 0 0,0 0-20,0 0 9,0 0 0,3-3-151,0 0 70,0-4 1,-2 4-205,2-3 229,-2-2-11,7 7 0,-6-6-28,4 4 0,-3-3-78,3 3 7,0 0 0,3 3 87,0 0 1,0 0-56,0 0 0,0 0 145,0 0 0,0 0 0,5 0 0,0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0:41:27.104"/>
    </inkml:context>
    <inkml:brush xml:id="br0">
      <inkml:brushProperty name="width" value="0.08547" units="cm"/>
      <inkml:brushProperty name="height" value="0.08547" units="cm"/>
      <inkml:brushProperty name="color" value="#FFC114"/>
    </inkml:brush>
  </inkml:definitions>
  <inkml:trace contextRef="#ctx0" brushRef="#br0">293 961 7282,'12'-5'-770,"1"2"0,-13 2 881,0-2-43,0 2 0,0-4-43,0 2 214,10 2-107,-8-2 1,8 1-62,-10 0 152,0 1-141,0-2 275,0 3-235,0-4-40,0 3-23,0-3 70,0 1-70,0 2-13,0-3 0,0 3 41,0-1 144,0 1-139,0-3 211,0 1 8,0 1-170,0-1 85,-10 0-51,8 1 153,-21-5-140,21 6 1,-11-2 20,6 3-151,4 0 157,-17 0-147,8 0 51,-11 0 12,1 0-37,0 0 0,-1 0 86,1 0-299,-1 3 78,11-2 1,-8 4 72,5-3 0,2 2-133,-2 2 1,8 0-55,-8-4-41,10 5 210,-5-3 1,10 5-296,0-1 261,0 0-27,0 1 0,0-1-23,0 0 1,10 0 18,5 0-182,5 0 99,2 1 0,1-2 51,-1-1-248,11-3 267,-8-3 1,9 0-55,-4 0 29,-5 0 16,8 0 1,-6-3 136,3-3-145,-15-5 0,15 2 185,-18-3-161,0 1 0,5 1-19,-9-5 249,-1 5-79,3-2 1,-7 3-155,4-1 237,-4 0-67,-3-1 1,-10 2-57,-5 1 271,-5 0-291,-2 0 0,0 0 221,0-1-13,-1 4-164,1-2 0,-3 6 92,2-2-101,1 3-6,-11 0 0,14 0 20,-11 0 1,17 2 86,-9 1-290,4 3 181,-4-1 1,2 4 50,5-1-284,-5 0 219,17 0 1,-14 3-244,9 0 242,1 3-30,7-4-154,0 5 157,0-2 0,0 1-2,0 0-190,10-4 171,-8 5 1,18-6-10,-5 2-329,15-5 190,-5 0 0,8-4-321,-11 0 99,11-1 291,-9-1 1,16-1-334,-10-1 316,3-6-10,-11-2 0,1-5 71,-1 5-83,0-4-34,0 1 312,-10-1-104,-2-1 1,-10 3-80,0-2 0,0 3 57,0 3-59,0-4 336,-10 2-178,-2-1 0,-10 4 320,0 1-259,0-2 72,-1 7-26,1-2-172,-3 3 1,2 0-1,1 0 0,-1 0-9,1 3 0,2 2 112,5 4-193,-5-1 88,8 0 1,-3 0-195,0 0 199,10 1-25,-15-1 0,17 3-257,-4-1 258,4 1-34,3-2-150,0 2 152,0-1 0,0 2-45,0-4 0,10-1-109,5-1 1,5 0 123,3-4-276,-1 1 140,1-3 1,-1 0 74,0 0 1,3-3-36,5 1 0,-5-4-62,8 0 74,-8-1 28,-13-1 245,8 0-239,-18-5 1,15 4-52,-10-2 266,1-1-85,-8 2 0,0-1-134,0 3 405,-10-1-201,7 1 0,-16 0-30,5 0 162,-6 3-231,-3-2 1,1 6 324,-3-1-262,2 0-34,1 2 0,-1 0-13,1 0 46,10 4-23,-8 1-211,17 3 191,-17 3 1,18-1 52,-6 5-295,6-2 221,2 3 1,0-2-180,0-1-22,0-2 183,10 4 0,-5-8 7,10 1-178,0-2 68,7-1 1,-7-2-188,0-3-22,0 0 265,7 0-173,1 0 149,-11-3 1,11-3-67,-8-4 177,-5 0-111,0-1 0,-8-1 122,6 1 34,-6 0-136,8 0 1,-10 1 143,0 0 56,-10 1-173,8 4 0,-16-2 335,11 1-135,-11 2-43,16 1 1,-21 3 38,8 0 0,3 0-78,-3 0-108,0 0 57,2 3 1,-4 2-48,9 3 0,-2 1-15,3-1 1,5 3-188,-6-1 221,6 1 13,2 1-142,0-3 124,0 4-8,0-5-290,10 0-20,-8-3 222,18 2-209,-8-6 241,11 2 1,-8-3-18,0 0-129,0-3 131,-3-2 1,8-3-19,-12 0 10,9 0 7,-14-1 0,14 1 83,-9 0-90,-1-1 32,-7 1 0,0 0-53,0 0 12,0 0 33,0 0 1,-10 2 654,-5 0-289,5 5-157,-10-3 1,15 4 189,-12 0-114,2 4-209,2 0 0,-4 2 1,9 0 0,-2-1 76,3 3-244,4 0 12,-7 0-90,10 0-399,0 1-316,0-1 499,0-4-26,0 4-528,10-7 480,3 3 498,-1-4 0,18-4 0,-2-1 0</inkml:trace>
  <inkml:trace contextRef="#ctx0" brushRef="#br0" timeOffset="1316">516 928 8286,'-12'0'-1193,"2"0"1019,10 0 546,-10 0-239,7 0 46,-7 0 78,10 0 1,-7 0-31,-1 3 5,1-2-185,7 3 318,0-4-282,0-4-55,0 3 0,0-6-10,0 1 0,0 2-97,0-2 112,0 1 1,0-3-12,0 0-3,0-4 0,7 2 3,1-4 1,-1 4-4,-7-5 1,0 2-32,0-4-69,0 1 96,0 0 0,0-4-157,0-2 151,0-2-2,0-1 0,0 0-25,0-2 12,0 0 11,0-4-35,0 5 26,0-2 0,0 4-7,0-1-53,0 4 58,0-6 0,0 9-8,0-4-24,0 3 30,0 3 1,0 0 30,0 2-30,0-1 0,0 6 1,0-3 7,0 4-15,0 0 5,0-4 17,0 6-14,0-5 0,0 7-5,0-4 176,10 3-164,-7-2 3,7 6 264,-10-6 23,0 5-246,0-1 589,0 3-531,0-3-88,0 1 12,0-1 86,0 3-72,0-4 9,0 3-97,0-2 73,0-1 0,2 3 30,6-1-203,-6 0 175,8 2-181,-10-3 164,0 2-12,0-3-27,0 4 11,0-3 299,0 2-266,0-3 129,0 4-201,0-3 66,0 2-16,0-3 1,0 2-19,0 0 26,0 1-8,0-6 18,0 6-12,0-6 0,0 5 1,0-4-2,0 4 1,10-5 1,-7 6-19,4-5 8,-4 0 1,-3-2-83,0 0 89,0 4-1,0-4 0,0 7-20,0-5 11,0 4 5,0-5 59,0 6-58,0-6 1,0 5-10,0-3 48,0 3-40,0-2 0,0 0 33,0 3-27,0-3 7,0 1 3,0 2-5,0-3-43,0 4 40,0-3-34,0 1 29,0-1-245,0 3 230,0 3 6,0-1 0,-8 2 51,1-1-56,-1 1 3,8 1 72,0 3-67,0-4 0,0 4 13,0 0 0,-7 1 6,-1-1 1,1 1-18,7 2 47,0-2-38,0 6 1,0-2-165,0 4-7,0 3 161,0-3 1,0 7-272,0-2 244,0 1 14,0 2-282,0 0 127,0-1 0,0 2 68,0 2-353,0-3 238,0 3 0,0-7-54,0 2 279,0-5 0,10 6 0,2-3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0:41:38.386"/>
    </inkml:context>
    <inkml:brush xml:id="br0">
      <inkml:brushProperty name="width" value="0.08547" units="cm"/>
      <inkml:brushProperty name="height" value="0.08547" units="cm"/>
      <inkml:brushProperty name="color" value="#F6630D"/>
    </inkml:brush>
  </inkml:definitions>
  <inkml:trace contextRef="#ctx0" brushRef="#br0">204 871 8511,'-12'-4'-2764,"2"3"2764,10-3 0,0 4 0,0-4 0,0 4 0,0-4 0,0 4 0,10-4 0,2 0 0</inkml:trace>
  <inkml:trace contextRef="#ctx0" brushRef="#br0" timeOffset="178">272 854 8127,'0'4'-2380,"0"0"2380,0-4 0,0 4 0,0-3 0,0 3 0,0-4 0,0 3 0,0 2 0</inkml:trace>
  <inkml:trace contextRef="#ctx0" brushRef="#br0" timeOffset="1571">294 871 6427,'13'0'-680,"-3"0"680,-10 0 0,10 0 0,-8 0 0,8 0 1463,-10 0-1317,0-4 177,0 3 73,0-7-217,0 8 158,0-4-211,0 0 0,-2 4 149,-6-3-101,6 2-25,-8-3-38,0 4 24,7-4 0,-9 4-30,4 0 0,3-1-9,-10-2 0,8 3 107,-8-4-248,0 4 0,-8 0 5,1 4-68,10-4 183,-8 8 0,7-5-176,-9 2 142,9 6-4,-7-5 0,10 6-242,-5-3 206,-7-1-22,19 4 0,-14-3-10,9 1 1,1 2 46,7-1-148,0 0 133,0-3 1,0 0-1,0 0-251,10 0 115,2-3 0,3 3-85,3-6 168,-3 1 17,17-3 0,-7 0-333,5 0 276,-5-4 31,7 3-20,-7-7 18,8 3 1,-11-5-90,1-1 347,-11-4-250,8 6 0,-10-4 277,8 3-266,-8 1 5,-10-6 1,0 5 228,0-5 32,0 5-229,0-2 1,-3 4 319,-4 0-270,-6 0 20,-12 0 1,3 2 137,-1 1 1,1 3-105,-1-1 22,1-1-64,-1 3 0,1-3-20,0 4 64,-1 0-41,1 4 1,7 1-192,0 3 194,10 0-48,-15 0 1,15 2-8,-13 2 0,13-1 64,-2 0-262,4-2 211,3 7 0,0-6-12,0 0-185,0 3 177,0-4 1,10 2-46,8-6 1,2 3-127,2-3 1,1-2-85,-1 0 5,1-2 212,-1-1 1,3 0-192,5 0 173,-5-4 34,-3 0 1,-2-4-12,-5 0 1,3 0-117,-3 0 265,-3-4-69,-2 3 1,-7-6-106,4 5 215,-4-2-61,-3 0 0,-8 3 215,1-2 14,-13 6-290,7-3 1,-9 4 318,-1-4-309,1 3 24,-1 2 1,1 3 23,-1 0 1,-6 0 72,-1 0-169,10 0 73,0 3 1,7 2-56,-9 3-50,9 0 82,-9 0 0,17 3-258,-10 0 263,10 4-31,-5-5-141,10 5 139,0-6 1,0 5 6,0-3-304,10 0 283,2 1 0,13-4-11,-2 0-273,-1 0 262,1-7 1,-1 2-34,1-3-205,9 0 104,-7 0 0,7-3 109,-9-2-12,-1-3-9,1 0 1,-8-3 177,0 0-174,-10-3-12,17 5 200,-19-6-74,7 5 1,-10-5-12,0 4 1,-3 0 26,-4 3 1,2 0-23,-13 0 305,3 0-191,3 3 1,-8-1 182,5 3-109,-5 1-158,-3 2 1,8 0 41,0 0-37,0 0 43,-7 3-230,10-2 87,-8 6 1,15-2 134,-10 3-226,10 0 58,-5 4 0,2-3 9,1 2 42,-1 2 9,8-3 1,0 1-193,0-3 199,0 1-30,0-1 0,10-1-251,5-2-8,-5-1 186,10 0 1,-7-4-38,9 3 0,0-2 47,1-1-102,9 0 126,-17-4 0,15 0-42,-15-4 1,5-3-39,5 0 153,-12 0 88,-3 3 11,-10 0-194,0 0 314,0-5-120,0 4 1,0 0-142,0 4 321,-10-1-134,-3 2 1,-12-3-117,3 4 183,-1-3-188,1 5 0,-1-2 69,1 3-39,9 0-21,-6 0 1,9 0-28,-5 3 52,-5 2-81,17 3 1,-14 0-6,9 0 1,1 3 77,7 0-247,0 4 204,0-5 0,0 4 13,0-3-236,10 0 94,-8-3 1,16 0-121,-11 0-14,11-4 196,-6 4-103,10-8 77,1 4 20,-1-4 106,1 0-102,-11-4 1,8 0 18,-5-4 1,-2-1 2,2-2 0,-10-1-52,2-1 224,8-2-172,-12 5 1,7-3 175,-10 2 28,0 2-186,0-3 0,-3 6 274,-4 1 7,-6 4-255,-2-7 199,-5 7-189,8-2 0,-3 3 43,0 0 28,0 0-32,2 3 33,-7 2-39,8 3-264,-1 0 253,3 0 1,8 1 59,-5 2-384,4-2 295,-7 7 1,10-6-193,0 0-26,0 0 106,0-2 1,3-1-87,4-2 140,-4 3-360,16-8 214,-16 4 0,17-4-59,-5 0-178,-5 0 160,10 0 0,-15-4-539,10-1 363,0-6 130,-3 2 0,6-4-535,-11 3 834,13 0 0,-7-6 0,9 4 0</inkml:trace>
  <inkml:trace contextRef="#ctx0" brushRef="#br0" timeOffset="2103">478 902 7435,'0'9'0,"2"-3"0,3 1 0,3-2 0,-1-3 0,-7 2 0,0-4 0,-10 0 0,8 0 0,-18-4 0,15 3-1425,-10-2 1434,10-1 0,-15 3 0,15-2 294,-9 3-265,9-4-6,-15 3 297,18-2-290,-21 3 0,18 0 46,-10 0 297,10 0-314,-15 0 0,15 0 50,-10 0 1,8 0 140,-8 0 115,10 0-61,-5 0-200,0 0 216,7 0-225,-7 0 0,10 0 142,0 3-423,0 2 282,0-1 0,0 3 108,0-2-578,0-1 272,0 4 1,0-7-658,0 5 408,10-5 198,-7 3 0,17-1-383,-5 0 241,5-1-1,-8-2 287,8-4 0,-7-4 0,12-4 0</inkml:trace>
  <inkml:trace contextRef="#ctx0" brushRef="#br0" timeOffset="2925">565 888 8074,'-12'0'-538,"-8"0"720,17 0-199,-7 0 479,10 0-321,-10 0 75,8 0-237,-8 0 126,10 0-133,0-5 111,0 1-36,0-1-23,0-2 23,0 2 0,0-5 29,0-2-31,0-2-5,0 2 1,0-6 5,0 0 0,0-2 3,0-5 1,0 2-145,0-4 146,0-3-14,0 2 1,0-9-197,0-1 197,0-2-15,0 2-264,0-1 116,0 4 1,7-2 109,1 2-185,-1 1 175,3 1 1,-7 2-57,4 4-277,6-1 306,-11 0 0,16 6 46,-11 0-46,0 4 1,-7 5-75,0 2 301,10 2 1,-7 1-222,7 3 273,-10 2 1454,0 3-1688,-10 0 38,7 0 21,-7 0-91,10 0 52,0-4-60,0 3 55,0-2-6,0 3-1,0-4 3,0 3 85,0-3-81,0 4 12,0-3-5,0 2-1,0-3-25,0 4 29,0-3-109,0 1 99,0-1-153,0 3 129,0 3-175,0 2 180,0 3 0,0 4-16,0 1-322,0 7 162,0-3 1,0 11 123,0-1-509,0 7 300,0 4 0,-7 6-308,0-1 277,-1 5 162,8-2 0,-10 7 0,-2 0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0:41:48.017"/>
    </inkml:context>
    <inkml:brush xml:id="br0">
      <inkml:brushProperty name="width" value="0.08547" units="cm"/>
      <inkml:brushProperty name="height" value="0.08547" units="cm"/>
      <inkml:brushProperty name="color" value="#E71224"/>
    </inkml:brush>
  </inkml:definitions>
  <inkml:trace contextRef="#ctx0" brushRef="#br0">339 739 7762,'23'0'-1466,"-11"0"1618,-2 0 281,-10 0-230,10-3 100,-8 1-52,11-1-28,-13-1 243,0 3-203,0-7 0,-13 8 18,11-8-205,-18 7 1,10-3 153,-5 1-111,-5 2 1,8-2-1,-11 3 1,8 0-14,0 0 0,0 2-45,-7 1 0,-1 3 50,1 0 1,0 2-153,-1 0 0,3 0 140,5 0 1,-7 2-177,7 0 1,2 0 3,-2 0 0,10 0 42,-2 1 1,4-1 13,3 3 0,0-2-94,0 0 0,3-3 0,4-2 1,6 1 91,9-1 0,3-3-230,-2 0 1,7-2 116,0-1 1,-1-4-146,-6-1 1,7-3 103,0 0 1,-3-1 143,-12-2 1,5 0-104,-5-2 0,-5 0 209,-2 0 1,-6-2-73,-2 5 1,0-2 51,0 1 0,0 1 150,0 0 0,-2 0-45,-6 2 0,-4 2 79,-11 1 1,1 3-29,-1-1 0,-2 0-7,-5 0 1,5 0-57,-4 3 0,4 3-35,2 0 1,3 3-57,5-1 0,-7 3-20,7 0 1,-3 2-33,3 0 0,-2 0 68,9 1 1,1-1-158,7 0 1,0 0 73,0 0 0,0 0-110,0-2 1,2 0 14,6 4 0,4-6-121,11 3 1,-1-6 125,3 3 1,0-4-162,5 0 0,-5-1 111,5-1 0,-5-1 37,-3-1 1,1-3 21,-1-3 1,1-4-28,-1 1 0,-7-2 169,0 2 0,-10-3-15,3 4 0,1-4 101,-1 3 1,2 0-89,-10-1 0,-10 3 184,2-3 0,-9 4 44,2 3 0,-5-1-92,-2 3 0,-1-3-17,1 4 0,-1-1 33,1 3-78,-1 0 0,1 4-55,0 1 1,2 3-99,5 0 1,-3 0-28,11 0 1,-11 4 67,11-1 1,-1 3-129,8 0 1,0-2 145,0 2 0,0-4-260,0 0 148,10 3 0,5-4-147,8 3 0,-8-6 96,0 0 1,0-4-93,7 0 1,0-1 186,1-1 0,-8-3-54,0-3 0,-3-1 150,3-1 1,3-2-150,-11-1 0,8 1 173,-7-4 1,-1 4-128,-7-4 0,0 3 141,0-2 0,0 2-4,0 1 1,-7 0 181,-1 2 0,-9 2 31,2 1 0,-5 3-27,-3-1-158,1 3 1,-1 0 12,1 3 1,2-1-182,5 3 0,3 3 40,4 3 0,6 4 42,-6-4 1,6 2-54,2-2 0,0 3-144,0-4 0,0 2-48,0-4 1,7 0 45,1 0 1,9-3-78,-2 2 1,-2-6 89,2 2 1,-1-3-18,9-3 0,-8-1 58,0-5 1,-3-2 127,3 0 0,3-3-66,-11 4 1,3-4 13,-2 3 0,-6 0 38,6 0 0,-6 1 143,-2-1 1,-2 2 127,-6 1 0,3 2-94,-10 1 0,8 3 200,-8-1-174,0 2-159,-8 1 1,3 1 15,5 2 0,5 2 1,10 3 1,-7-3-49,0 0 1,-1 1-33,8 3 0,0-1-175,0 0 227,0 0-291,0 0 263,0 1-324,0-5 139,0 0 73,10-4 1,-5-1 31,10-2 1,-10-1 14,2-5 1,-2 4 90,3 0 1,-6-1-152,6-2 465,-6 0-298,-2-1 0,0 3 289,0 1-160,-10 3-51,8-1-124,-18 3 0,17 0 111,-4 3-255,-5 2 1,9 3 109,-4 1 1,4-4-837,3 1-166,0-1-429,0 3 1460,0 0 0,10 1 0,2-1 0</inkml:trace>
  <inkml:trace contextRef="#ctx0" brushRef="#br0" timeOffset="752">387 780 6935,'12'0'1363,"-1"0"734,-11 0-1988,0-3 16,0 1 0,0-2-144,0 1 0,0 2 88,0-5 0,0 3-100,0-2 1,0-1 81,0-2 0,0 0-172,0 0 0,0-2 133,0-1 0,0-1-107,0-5 0,0 0 11,0-2 1,0 1 89,0-5 1,0 2-153,0-4 0,0-3 139,0-3 1,8 2-164,-1-1 0,3 0 96,-2-6 1,-6 2-8,6-1 1,2 1 9,-3 1 1,8 4-32,-7 2 0,2-2 68,-3 2 1,-4 3 15,4 5 1,-2 3 90,3 2 1,-6-1-153,6 4 196,-6 0-124,-2 6 26,0 2 269,0 3-349,0 3-309,0-1 1,0 5 95,0-2 0,0 3-254,0 4 1,-2 2 527,-6 5 0,6 5 0,-8 5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0:42:58.431"/>
    </inkml:context>
    <inkml:brush xml:id="br0">
      <inkml:brushProperty name="width" value="0.08547" units="cm"/>
      <inkml:brushProperty name="height" value="0.08547" units="cm"/>
      <inkml:brushProperty name="color" value="#E71224"/>
    </inkml:brush>
  </inkml:definitions>
  <inkml:trace contextRef="#ctx0" brushRef="#br0">1 479 7286,'0'-5'-108,"0"1"1046,0 4-931,0 4-31,0-3-202,0 6 258,0-6-62,0 7 1,0-6-238,0 3 247,0-3 1,0 3-31,0-2 40,0-2-15,0 2 1,0-3 4,0-3 1,0 1-1,0-4 1,0 3 48,0-2 1,0 2 62,0-3 17,0 1 42,0-4 26,0 4-188,0-2 69,0 6 31,0-3 11,0 4-161,0 4 81,0 1 0,0 3-6,0 1-27,0-1 0,0 1 27,0-1 0,0 0-49,0 1 61,0-1-161,0 1 137,0-1-151,0-3 134,0 3 18,0-7 0,3-4-20,0-6 0,-1-1-41,-2 1 0,1 1 46,2-1 1,-2 1-36,2 0 1,-2-1 18,-1 1 23,0-1 1,3 1-11,0-1 18,-1 3 1,-2-1 4,0 6 1,0-4 74,0 2-78,0 3 171,0-4-83,0 4-41,0 4 0,0-3 39,0 5 1,0 0 10,0 3 1,0-3-51,0-1 0,0 1 6,0 3 0,0-1-113,0 1 1,-2-1 100,-1 0 0,0 1-124,3-1 0,0-2 100,0 0 0,0-3-17,0 2 0,0-2-177,0 3-290,0-4 450,0 1 0,1-3-69,2 0 69,-2 0 0,3-3-26,-1-3 1,-2-4-60,2-2 0,1-2 55,-1 3 0,0-3-8,0 2 1,-2-3 19,2 0 0,1 2-4,-1-1 0,-1 3 47,-2-3 0,3 3-100,0 0 212,0 1-142,-3 2 1,0 2 239,0 1-147,0 3 17,0-2-18,0 12 1,0-6 9,0 7 1,-3 0-15,0 3 1,0-1-28,3-3 1,-1 2 28,-1 1 0,1-2-17,-2 3 0,2 2-51,1 0 0,0-2 18,0 0 0,0 1-2,0 1 0,0-1-26,0 1 0,0-3-34,0 0 25,0 3 0,0-5-34,0 3-255,4-3 236,0-4 1,2-1 32,0-4 1,-4-5-6,4-4 1,-4 0 25,1-5 0,1 2-32,-2-6 1,4 3 3,-3-5 0,3 2-14,-4 1 0,2-1 30,-1-3 1,-1 3-59,4-5 1,-4 3 41,1-2 1,1 2-15,-1-4 0,1 5 5,-2 0 0,-1 1 103,2 1 0,-2 3-35,-1 0 26,0 2 44,0 4 281,0 4-141,0 4-187,-4 0 0,2 4 70,-3 1 0,3 0-42,-1 2 1,-1-1 12,1 6 0,-1-3-9,1 2 0,2 2 0,-2-2 0,-1 4-53,2-1 0,-1 2 34,3 2 0,-3 0-38,0 2 0,0-1 41,3 3 0,-3 4-25,1 3 0,-1 2-42,3-3 1,-3 0-5,0-1 0,0-3-24,3-1 1,0-5-63,0-4-74,4-4 1,-2 2 103,4-6 0,-4-2-95,4-4 1,-4-1 104,1-2 0,1-2 47,-2-4 0,4-3-41,-3-2 0,3-2-9,-3-1 0,4-1 12,-1-2 1,-2-2 3,2 0 1,-1-2 62,0 4 0,3-5-50,-3 1 0,0-2 25,1 3 0,-1 2-32,4-2 0,-3-3-10,-1-3 0,-2 4 18,3 2 0,-3 4-10,2-5 0,-3 5 35,1-1 1,1 6-6,-2 3 14,2-2 21,-4 3 218,0-2-246,-4 7 0,2 3 141,-4 4 0,4 0-33,-1 4 1,-1 0-31,-2 2 1,1 1 32,0-1 0,2 3 7,-3 1 1,3 3-32,-2-1 1,2 3-10,-3 0 0,3 4-52,-2 1 0,3 3 50,-1 0 1,-1 5 1,1 1 1,-2 3-14,2 4 1,-3 1 16,3 3 0,-2 3-70,2-2 0,0-4-1,3-7 0,0-3-74,0-3 0,0-8 142,0-4-418,4-4 221,1-5-58,3-1 0,0-8 77,-3-2 0,0-2 33,-2-4 0,-1-2-14,3-6 1,-2 2-36,3-5 1,-3-1-31,2-5 1,0 3-30,1-2 0,1-1 62,-1 1 0,-1 1 76,0-4 0,0 2 193,1-3 0,2 2 294,-2-1 1,1-4-363,2 1 1,-4 4-84,1-1 0,-3 3-368,2 3 1,-3 2 219,1 0 1,-1 7 107,1-2 0,-2 7 107,2 0 0,-2 4-89,-1 2 0,0 2 313,0-3-271,0 4 15,-4-2 67,3 4 0,-6 1 153,4 2 1,0 1-185,0 2 1,1 1-5,-4-1 1,4 4-36,-4 1 0,3 5 36,-3-5 0,4 4-32,-4-1 1,3 3 12,-4 3 1,2-1 2,-4 4 1,4 3-32,-1 2 0,0 4 29,-2 0 0,-1 5-30,1 2 1,-1 4 26,1-1 1,0-1-88,3 0 0,-2 0 73,4-1 1,0-4-94,0-2 0,2-7 47,-2-2 1,3-2-7,3-6 0,-1-7-177,3-1 0,1-5 116,3 1 1,-4-3-70,1 1 1,-1-2 101,4-1 1,-3 0-151,-1 0 1,0-4 106,1-2 1,1-2 128,-1-3 0,-1-1-50,0-6 1,0 3 24,1-4 1,2-3-29,-2-1 1,-2-1 17,2-3 0,0 2-19,2 0 0,-2-4 4,-1 0 1,1-3-3,3 1 1,-1-5-7,1-1 1,-4-1 0,1 1 1,0 0 15,2-2 0,0 1 6,-3 1 1,1 1-9,-3 7 1,-2 5-5,1 4 1,-1-1 46,-1 5-52,0 0 199,0 8-180,0 3 191,0 1-8,-3 4-79,2 0 1,-5 1-103,3 2 1,2-1 10,-2 4 1,0 2 49,0 4 0,-3 2-21,3-3 0,0 5 27,0-2 0,1 5-32,-4 1 0,3 2 0,-2-2 0,2 7-3,-3-1 0,3 5-1,-2 0 1,0 4 11,-1 2 0,-1 4 8,1 5 1,-1 2-70,-2-2 1,4 2 50,-1-6 0,1 3-85,-1-5 1,-1-1 74,4-1 1,-2-2-79,2-8 0,0-1 48,3-4 1,0-1-6,0-5 1,1-5-270,2-4 247,-2 1-295,6-8 240,-2 2 0,2-7 92,0-5 0,0-3-58,-1-5 0,-1-5-3,1-4 1,-1-3-5,4-5 0,-2 0 9,-1-1 0,1 1-50,-1 0 0,2-1 47,0 2 1,-2-4 14,-1-1 1,0 1-14,1 4 0,1-1 85,0-1 0,-2 4-86,0 0 0,-3 3 71,1-1 1,1 3-56,-2 0 0,1 4 8,-3-2 0,0 5-11,0-1 0,0 3-10,0 0 0,0 3 42,0-1 1,0 5-56,0-2 182,0 2-171,0 6 203,0 0 1,-1 5-39,-1 2 0,0 1-45,-4 5 0,3 1 8,-2 1 0,2 0 12,-4 3 0,4 0 60,-2 3 0,2 0-79,-3 0 1,3 2 34,-2 1 0,0-2-35,-1 5 1,-1 2-53,1 4 1,1 5 12,0 0 0,0 3-15,-1 7 1,0-1-29,3 2 1,-3 0 56,4 3 1,-4-5-68,3-1 1,0-6 48,3-1 1,0-2-87,0-5 0,0-4 72,0-7 0,3-3-241,0-6 93,3 1-87,-1-5 0,4 0 48,-1-4-19,-3 0 0,2-1 132,-1-2 1,-1-2-51,0-7 0,-2-3 77,3-5 1,-3 2-55,2-5 1,1 0 109,2-7 1,-2 3-64,1-4 0,-2 0 10,4-4 1,-1 1 43,1 0 0,-2-4-2,-1-2 0,2-1 3,-3-2 0,3 1 5,0 2 1,0 1 79,-3 2 1,2 6-95,-4 0 1,1 2 8,-2 4 1,-1 3 1,2 3 1,-2 1 8,-1 1 0,0-1-82,0 1 0,0 3 65,0 0 38,0 3 1,-1 0-45,-2 5 230,2-1-220,-2 6 0,3-2 127,0 6 1,-3 2-94,0 3 0,-1 1 8,1 3 0,1 1 0,-3 4 1,3 0-5,-1 1 1,-1 2-45,2-1 0,-4 5 41,3-2 1,-3 4-16,4-1 1,-4 5-4,3 1 0,-3 6 103,0 3 0,-1 5-63,2 4 0,-3 1 2,2 2 1,0-2-100,-1-2 0,1 1 79,3-7 0,-3-2-165,3-8 1,1-7 155,2-5 0,2-3-200,1-3 0,1 0 99,-1-4 0,-1 0-122,3-4 1,-2-3-17,4 0-59,-5-2 0,4-5 226,-3-1 0,4-8 3,-2-4 0,0-2 4,1-7 1,-1-1-62,4-7 1,-2-1 31,-1 1 1,1 0 17,-1-1 0,1 2 5,-2-1 0,3 0 36,-2-1 0,0 1 6,0 0 0,1-1-16,-4 1 0,3 1 13,-3 2 1,2-2-30,-2 5 0,0 0 4,-3 2 0,0 1-30,0 2 0,0 0 30,0 3 0,0 0-2,0 3 0,0-1 2,0 1 1,0 4-12,0 2 55,0 1 23,0 6 209,0 0-60,0 4 1,-3 4-216,0 1 1,0 3 50,0 0 1,2 5 37,-2 1 0,1 2-6,-1 2 1,1 0-6,-4 1 0,4 3-5,-1 4 0,-2 1 12,0 1 1,0 2 23,-1 4 0,3 5-33,-2 0 0,0 7 33,-1 6 0,-1-4-98,1 4 0,3-4-7,0 0 1,-1-1-31,1-4 0,0-8 80,3-3 0,0-10-227,0-5 0,1-7 118,2-4 0,-1-4-193,4 1 0,-5-6 77,2-3 0,1-5 141,-1-3 1,3-2-28,-4-1 0,4-5 9,-3 0 1,3-3 43,0 0 0,-1-3-55,0 2 0,0-2 54,1 2 1,2 1-27,-2-3 0,1 0 7,-2 3 0,3-3-4,-3-1 1,0 0-16,1 4 1,-2-1 52,2 1 0,1 0 5,-4 2 0,0-2-46,0 3 1,-2 4 1,2 1 0,-2 3 158,-1-1 0,0 0-53,0 3 89,0 1 0,0 5 137,0 1 156,0 3-389,0-2 0,0 5 17,0 2 1,0 2-146,0 3 0,-3 1 138,0-1 0,-1 3-29,2 1 0,0 4 13,-4-2 1,4 3 0,-1 3 0,0-2-19,0 5 0,-4 1-5,1 5 1,2-2 15,-2 4 0,0 4 18,-2 2 0,0 6-103,2 0 1,-1 1 82,4-5 0,-2 2-51,2-7 0,0 0 34,3-9 1,0-1-167,0-10 27,0-2-322,4-7 368,1-2 1,0-6-115,1-3 1,-1-2 103,1-4 1,1-3 9,-4-5 1,3-4-32,0-4 0,1-4 22,2 0 1,-3 0-32,-1 0 1,0 0 79,1 3 0,1-3 21,-1 1 0,0 1 18,0-2 1,1 5-9,-5-2 1,2 4 63,-1 1 0,-2 4-97,2 3 1,-2 1 79,-1 2 1,0 0-62,0 3 0,0 4 108,0-2-76,0 2 177,0-1-177,0 3 27,0 2 152,0 3 0,-3 3-97,0 3 1,-1 2 26,1 5 1,2 0-73,-5 4 0,3 0-34,-3 0 0,4 1 31,-4 1 1,4 1-18,-1 3 1,0-2-9,0 2 1,-3 4 8,3 0 1,-2 3-12,2-2 1,-3 4 18,3 0 0,0-3-110,3 0 1,0-5 122,0-4-271,0 1 1,1-13-8,2 1 0,-1-5 108,4-4 1,-2-3 37,2-3 0,2-2-19,-3 0 0,2-5 38,-1-1 1,1-5-29,-1-1 0,1-4 22,2 2 1,-2-4-9,0 1 0,0-1 91,-1 1 1,-1-1-56,0-4 1,0 4-2,1-2 1,0 2 0,-3 3 0,1 1-2,-1 2 0,-2 5 145,2-2-138,-3 6 0,0-1-10,0 3 20,0 5 226,0 0 0,0 4-66,-3 0 0,2 1-82,-2 2 1,2 1-18,1 5 1,-3 0 1,0 3 1,0-2 98,0 4 1,1 0-87,-4 3 1,4 1-66,0 3 1,-2-3 51,1 1 0,-3 3-112,3 1 0,0 2 92,0 1 1,1 2-2,-5 0 1,5 0-33,0-1 0,1-5-10,1 1 1,0-5-84,0-1 1,0-4 100,0-4 0,0-3-443,0 0 342,3-4 0,1 0-5,3-4 1,-2-3 67,-3-4 0,2-4 5,2-1 1,0-3-51,-3-3 1,4 1 11,-2-3 0,0-2 19,1-1 0,-3 2 14,2 1 0,-2-1 68,3-3 1,-4 4-70,0 2 0,-1 2 109,-1 1 1,3 1-19,0 2 108,0-3 1,-3 11 15,0-3 395,-4 6-499,3 0 0,-5 6 2,3 3 1,-1 2-5,1 0 1,2 5 20,-2 1 1,0 0-20,0 0 1,-3 0-48,3 3 0,1 0-22,2 0 1,-3 3 15,0 0 1,-1 4-22,1-2 1,2 0-19,-1 2 0,1-6 60,1 2 0,0-3-153,0-3 1,0-1 34,0-5-187,0-3 0,1-2 37,1-6 0,2-3 125,2-5 1,1-3-4,-1-6 1,-1 1-7,0-4 0,0 4 78,1-1 1,0-1-64,-3 1 1,3 1 150,-3 2 1,2 0-69,-2 3 1,0 1 51,-3 5 24,4-1 27,-3 5-8,2 0 95,-3 4 1,0 4-4,0 1 1,0 3-80,0 0 1,0 1-6,0-1 0,-1 2-26,-1 2 0,1-2 14,-2 4 1,2-2-53,1 2 0,-3-3-8,0 3 1,0-2-22,3 2 0,0-4-28,0 2 0,0-2-162,0-2 0,0-2-57,0-1-91,0-3 248,0 2 0,3-6-6,0-3 0,3-1 14,-3-5 0,2-3-20,-2-1 0,4 0 65,-5 1 0,4-2 38,-3 2 1,3 2 89,-4 1 0,1 1-126,-3 2 0,3-1 263,0 0-163,0 4 368,-3 1-117,0 4-209,0 4 0,0 4 25,0 4 0,-1 0 2,-2-1 1,2 0-112,-2 3 0,1-3 81,-1 3 0,2-1-191,-1 2 1,1 1 158,1-5 0,0 3-201,0-3 1,0 1 32,0-4 1,0-2-220,0-1 260,0-3 1,0 2 1,1-11-88,1-1 0,0-6 53,4 0 1,-4-2-37,1-1 1,0-1 37,0 1 1,1 3 153,-1 0 0,-2 2-57,2-2 1,0 4 5,0-1 1,0 4-29,-3 0 16,0 2 108,0 0-107,0 1 5,0 4 1,0 4 1,0 2 1,0 2 121,0 1 0,0 2-14,0 0 1,0 1 74,0 0 0,0-2-157,0 4 0,0-3-2,0 0 1,0-2-115,0 1 0,0-2 80,0 1 0,0-4-450,0 1 111,0-4-205,0 2 286,0-4 0,0-4-77,0-2 0,0 2-522,0-2 853,0 0 0,4-2 0,1-2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0:43:02.134"/>
    </inkml:context>
    <inkml:brush xml:id="br0">
      <inkml:brushProperty name="width" value="0.11396" units="cm"/>
      <inkml:brushProperty name="height" value="0.11396" units="cm"/>
      <inkml:brushProperty name="color" value="#E71224"/>
    </inkml:brush>
  </inkml:definitions>
  <inkml:trace contextRef="#ctx0" brushRef="#br0">0 547 6095,'0'-4'7,"0"0"0,0 3-2,0-2-3,0 2-2,0-3 1,1 4-4,2 0 0,-2-3 5,3 2-1,-4-3-232,0 4 257,0-4 1,0 3-27,0-3 2524,0 4-2464,0 4-172,0-3 100,0 7 1,0-6 0,0 3 1,0-2-26,0 3 1,0-3 30,0 2-169,0 1 32,0 3-25,0 0 122,0-1-5,0-3 43,0 2 1,1-6 6,2 2 0,-2-3-11,2-3 0,-2-1-16,-1-5 1,3 1-38,0-1 1,0-3 48,0 1 1,-2-4-71,2 0 0,1 0 64,-1 1 0,0-1-8,0 4 1,-2-4-17,2 4 0,1-1-2,-2 4 0,1 2 174,-3 0-171,0 5 130,0-3-69,0 4 159,0 4 1,0 0-47,0 5 1,0 0-42,0 2 0,-1-1 4,-1 2 1,1-2-48,-2 2 0,2-3-25,1 3 0,-3-2 33,0 1 1,0-1-56,3 1 0,0-2 18,0 0 1,0 0-66,0 0 0,0-4-43,0 1-325,0-4 374,0 2 1,1-4-17,2 0 0,-2-1-16,2-2 0,1-2 26,-2-3 0,4-3-12,-3 0 0,3 1 3,-4-4 0,4 2-4,-3-2 1,3 4 22,-4-2 0,4 3 34,-3 1 0,2-1 6,-2 1 0,1-1 12,-1 3 83,-2-1-143,3 6 381,-4-7-206,0 8-3,0 3 0,0 3-49,0 5 1,0 0 113,0-3 0,-3 1-76,0-1 1,0 1-52,3-1 1,-3 3-99,0 1 1,1-1 120,2-3 0,-1 1-288,-2-1 248,2 1 0,-3 0-215,4 0 95,0-1 0,0-2-404,0-1 344,0-3 0,1 2 80,2-4 0,-2-1 85,2-2 1,0-1-94,0-5 0,3-3 78,-3-3 0,2 2-46,-2-1 0,4-3 8,-4-3 1,2 0 3,-2 3 0,3-2 34,-3-1 0,3 2-9,0-5 1,-2 4-8,-2-1 1,2 2 16,-1 1 1,3 2-30,-3 1 0,-1 7 39,-2-2 1,0 6 58,0-3-39,0 4 0,0-1 3,0 6 0,0 2 7,0 3 0,0 1 98,0-1 0,-2 2-70,-1 1 0,-1-1-4,1 4 1,2 1-16,-2-1 0,0 2-70,0-2 0,-3-1 21,3 1 0,0 1-13,0 5 1,1-1-11,-4 1 1,3 0-9,-2 0 0,3 3-4,-1-4 1,-2 2 25,2-4 1,1-4-248,2-1 142,0-3-53,3-4 1,-1-1 90,5-4 1,-4-4 41,2-2 1,-2-5 8,3-3 1,-3-2 6,2-1 0,0-1-32,1 1 0,0-3 0,-3 0 0,4-2-2,-2 2 1,0-2 23,1 2 1,-2-1-23,2-5 1,1 4-29,-5-2 0,5 4-7,-1-2 1,-2 3 55,2-1 0,-4 2 0,1 1 1,-1 2 12,-2 1 0,0 4 19,0-2 55,0 7-100,0-3 203,0 7 0,-2-1-59,-1 4 0,1 3-52,-4 4 0,4-1 8,-4 0 1,3 1 15,-3-1 0,4 4-31,-4 0 1,3 3 3,-2-1 0,2-1-28,-3 2 1,1-1 15,0 3 0,-2 2-36,4 2 0,-2 2 38,2-4 1,-3 8-101,3-2 0,-2 4 34,2-4 1,0-3-9,3-3 1,0 1-73,0-2 1,0-3-6,0-6-131,4-5 182,0 4-70,5-7 0,-3 0 103,-1-4 0,0-4 3,1 2 0,0-4 11,-3-2 0,3 0 4,-3-3 0,3-3-67,0-3 1,-2-3 8,2 3 1,0-4-71,2 1 0,-2-4 93,0-1 0,0-1-20,3 3 0,-4 1 40,1-1 1,-3-1 1,2 1 0,-3-1 8,1 7 0,-2 2 5,-1 3 1,0 0-32,0 4 0,0 0 21,0 1 338,0 6-214,0 0 356,0 4-374,-4 0 1,2 4-56,-3 1 1,2 4 19,-3-1 1,3 1 21,-2-1 0,2 4-23,-3 3 0,3-2-26,-3 1 1,3 3 15,-3 3 1,4 3-101,-4-3 0,1 3 68,0 0 0,-3 5-6,2 4 1,0 1-16,0 1 1,-1-2-19,1-1 0,2-3-34,1 0 1,2-5 55,1-3 0,0-5-161,0-1 1,0-3 89,0 0 0,1-2-149,2-4 1,-1 0 53,4-2 1,-3-2 44,2 2 0,-2-3 29,3 0 0,-3-2-1,2-1 0,-2-5 28,3 0 1,-4-4 124,4-5 1,-3-4-92,3-3 0,-1-1-20,5-3 1,-5 1 24,1-1 0,0-2-16,2 2 1,0-3 39,-3 2 1,3 0-47,-3 4 1,0-1-5,1 1 0,-3 0 1,2 2 0,-2-1 6,3 4 0,-4 0-5,1 0 1,0 1-1,0-1 1,0 3 84,-3 3 0,0 2-115,0 3 477,0 5-143,0 0-182,-4 8 0,0 3 19,-1 5 1,-2 3 130,4-1 0,-2-1-84,2 1 1,-3 1-48,3 2 0,-2-1-59,2-2 1,-1 2 59,1-2 0,1 2-47,-3 2 0,2 2 3,-3 0 1,3 2-1,-2 0 0,-1-2-13,-2 6 1,1 1 0,1 1 1,2 0-107,-2-1 0,-1-2 112,1 0 0,1 1-126,0-1 1,2 2 106,-3-2 1,1-3-79,0-2 0,-2-3 35,4 0 0,-1-1 3,2-2 0,1-7-20,-2 2 29,2-7-237,1 2 45,0-4 0,1-3 179,2 1 1,-1-8-7,3 2 0,-2-4-84,3 0 1,-3-1-1,2-4 1,0 3 7,1 0 0,1 0 34,-1-3 1,-2 0-28,2-1 0,-1 1 29,0 0 1,3 0 16,-1 0 0,-1-3 15,0 0 0,0 0 4,-3 3 1,1 0-24,-1 0 1,-2 0 19,2 0 1,-1 1-5,0 1 1,-1-1-13,2 2 1,-2 1 8,-1-2 1,0 5-5,0-1 1,0 1 118,0 2-34,-4 3 0,2-2 68,-3 4-128,3 0 1,-5 7 59,4 2 0,1-1-175,2 1 1,-3-1 83,0 4 0,0-1-108,3 1 0,-1-4 29,-2 1 123,2 0 0,-2 2 0,3 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0:43:06.223"/>
    </inkml:context>
    <inkml:brush xml:id="br0">
      <inkml:brushProperty name="width" value="0.08547" units="cm"/>
      <inkml:brushProperty name="height" value="0.08547" units="cm"/>
      <inkml:brushProperty name="color" value="#E71224"/>
    </inkml:brush>
  </inkml:definitions>
  <inkml:trace contextRef="#ctx0" brushRef="#br0">26 547 8210,'-3'5'-1457,"-2"-1"1855,0-4-284,1 0 1,4 1-103,0 2 0,0-2 176,0 5-150,0-4 1,0 5 28,0-1 0,0-1 14,0 0 0,0 1 5,0 3 0,0 2-12,-3 0 0,2 3-66,-2-1 0,2 2 62,1-1 0,0 2-26,0 1 1,0-3-16,0 0 1,0-4-2,0 2 1,0-2-10,0-1-217,0-1 100,0 0 0,1-2 27,2 0-262,-2-4 304,6 1 0,-5-3-51,4 0 0,-3-2 27,2-1 1,-3-5 1,1 0 0,1-2-22,-1-4 1,2-1 1,-2-2 1,3-3-97,-3 1 1,3-5 105,0 1 1,-2-3 45,2-2 1,-3-2-55,3-4 1,-1-2 188,4-1 0,-2 2-41,0-2 0,0 3-40,-1 3 1,-1 2-50,0 2 1,-2 5 94,3 3-35,-4 5 4,2 1 211,-4 9-108,0 0 0,-1 10-130,-2 3 1,1 2 163,-4 1 1,3-2-89,-2 4 1,2 0 3,-3 4 1,3-1-18,-2 0 0,2 3 3,-4 0 0,3 2-118,-2-2 0,-1 4 99,5-1 0,-5 5-99,1 3 1,2 4 26,-2 2 1,1 1-14,0 2 1,-3 3-3,2-3 0,3 3-9,0-6 0,1-4 14,-1-5 1,2-2-10,-2-6 0,3-5-313,3-10 257,-2-1 1,7-5 37,-3-2 1,0-2-16,1-7 1,-3-1-185,2-4 0,0-4 189,1 2 1,1-5 15,-1 1 1,1-1-44,2-1 0,-4-2 14,2 2 1,-1-1-22,2 1 0,-2-2 26,-1-2 1,1-1-27,3-4 1,-2 2 26,-1 1 0,0-3-6,-3-2 1,3-2 16,-3 4 1,2 1 5,-2 1 1,0 3 55,-3 3 1,0 2-66,0 1 1,0 5 74,0 7-105,0 2 318,0 4-21,0 1 254,0 4-379,0 4 1,-3-2 23,0 3 0,-2-2 26,2 3 1,-3 2-68,3 4 1,0 1 92,0-2 1,1 2-71,-4 4 1,3 0-32,-2 0 0,2 3-3,-3 1 0,3 3 5,-2 2 1,0 2 6,-1 3 0,0 7 2,3-2 1,-4 2-131,5 3 1,-4 1 117,3 3 1,0-2-151,3-7 0,0-5 86,0-1 1,0-3-124,0-4 1,0-2 52,0-10 1,4-2-201,2-3 1,-2-5-8,3 2 1,-4-1-30,2-2 40,-3 0 1,5-2 150,-4-1 1,2-1-18,-2-5 1,3 0-14,-3-2 1,2-4 51,-2-4 1,3-2-46,-3-2 0,3-5 180,0 3 1,1-6-130,2-1 1,-3 1-5,-1 0 0,0-1 116,1-5 1,0 1-56,-3-4 1,4 7 108,-5-2 0,4 3-82,-3-2 1,0 4 181,-3 5 1,0 0-58,0 6 0,3-1-6,-1 3 1,1 0-30,-3 3 0,0 2 0,0 3 0,0 1 106,0-1-130,0 4 1,-1 2 383,-2 3-371,2 0 1,-5 3-26,3 3 0,-3 2 35,4 0 1,-3 4 8,2 2 1,-1 3-14,-1 0 1,-2 0-5,4 0 1,-2 1-71,2 2 0,-4 2 60,2 4 1,0 2-84,-1 1 0,0 4 76,-2 1 0,2 4-117,1 4 1,-1 5 101,-2-2 0,2 1-137,0-4 0,2 0 110,-2-2 0,2-5-11,4-4 1,0-3-10,0 1 0,0-7-5,0-2 0,0-6-98,0-2 1,3-3 21,0-1-430,3-3 218,-1-1 1,4-8-30,-1-1 0,-2-7 261,-1-2 0,0-3-54,1-3 1,1-2 150,-1-7 1,1 2-126,-2-1 1,3-1 120,-3-1 1,2-2-90,-1 1 0,1 2 95,0 0 1,-3 3-66,2 0 0,-1-2-8,0-1 1,2 0-2,-4 4 1,3 0-5,-4-1 0,4-2-37,-3 2 1,0-1 38,-3 5 1,0-2 43,0 0 0,0 1-46,0 3 0,0 0 77,0 3 0,0 0-26,0 0 0,0 3 42,0 3 59,0 2 28,0 0 58,0 4-146,0 2 89,0 3 0,-3 1-43,0 1-143,0 3 0,2 6 97,-2 1 1,2 0 18,-1-1 1,-2 2 0,1 2 1,-1 1 5,1-2 0,2 5-28,-1 0 0,-2 5-10,1-1 1,-3 2 82,4 0 1,-5 5-57,4 2 0,-2 2-20,2 2 1,-3 3 25,3 4 1,-3 2-143,0 2 0,2-6 47,1-4 1,2-6-8,-2-2 0,2-4-114,-2-2 1,2-6 147,1-6 0,3-1-117,0-1 1,0-3 85,0-1 0,-1-3-367,4 1 32,-4-2 213,5-1 1,-3-4 120,2-1 0,-2-5-11,-1-1 1,-2-2 71,2-4 0,2-1-100,-3-2 0,4-1 56,-3-6 1,3 2-35,-4-1 0,4-2 26,-3 0 1,3-2-3,-4 1 0,4-1 3,-3-4 1,3-1-50,0 2 1,-1-1 24,0-1 0,-2-2 66,3 0 1,-3 1-62,2 4 1,-3 2 63,1 2 1,1 5-53,-1 0 0,0 7 27,-3 2 0,0 3 30,0 0 10,0 2 14,0 0 26,-4 5 138,3 0-208,-3 4 1,3 4 23,-2 1 1,2 4-14,-2 2 0,0 2 94,0 4 1,-1 3-73,1 0 1,1 4 0,-3-1 0,2 1 20,-3 2 1,3 4-17,-2 1 1,2 2-17,-3 1 0,2 4 19,-2 2 0,-2 6-100,3 6 1,-2-4 82,2 4 0,-4-4-111,3 0 0,3-1 96,0-5 0,-1-7-51,1-7 1,0-5 4,3-6 0,0-1-4,0-2 1,0-2-23,0-2 1,0 1 38,0 0 0,0 1-288,0-4 277,4-3 1,-2-1-148,4-4 0,-3-5 135,2-3 0,-2-9-4,4-6 1,-5-2-57,4-4 0,-3 2 28,3-4 1,-2 2 25,2-2 0,1 3-20,-1 0 1,-1-3-10,0 0 1,1 2 23,3 0 0,-4-1-146,1 2 0,-1-1 115,0 1 1,0 0 41,-2 0 0,-2 4-8,2 2 0,-2-2 3,-1-5 0,0 5 119,0-1 1,0 4-136,0-1 1,0 2 157,0 0 1,0 6-120,0 3 1,0 1 270,0 2-104,-4 3 246,3 1-343,-3 4 0,1 1 10,0 2 0,0 2 20,0 3 0,2 2-4,-2 1 1,-1-1 19,1 5 0,-2-1-29,2 4 0,-3-1-23,3 3 1,0 3 11,0 5 1,-1 0-10,-2 3 0,0 1 16,3 1 1,-3 6 10,4 1 0,-2 0-42,1 1 1,2-1 23,-2-3 1,2 0-38,1-6 1,0-6-75,0-5 1,1-6-167,2-3 0,-1-1-19,4-5-33,-1-5 1,3-8 158,-3-7 1,3 2 44,-2-1 0,-2-3 21,2-3 0,-1-3-49,0 3 1,3-4 87,-3 1 1,0-1-61,1-2 1,-1 1 18,0-1 0,3-4 7,-2-1 1,2-2 0,0-2 1,-2-1 51,0-1 0,-4-4-60,0 5 0,2 0 44,-1 4 0,0 0-44,-3 4 1,0 0 50,0 5 1,0 2-32,0 4 1,0 4 135,0 2 0,0 5 292,0 2-306,0 4 0,0 5 21,0 3 1,-3 2 102,0 4 1,-1 0-142,2 3 1,1 1 5,-2-1 0,-1 3 14,1-1 0,-2 5-59,2-1 0,-3 3-6,3 2 0,-3 0-16,3 3 0,-3 2-10,3 3 1,-3 3 20,0 4 1,1-4-122,0-2 1,3-2 124,-1-1 0,2-7-217,1-5 1,0-6 120,0-1 1,0-4-91,0 0 0,3-4 125,0-2 1,0-2-35,0 3 1,-1-3-184,4 2 67,-4-3-154,5 2 54,-6-4 0,6-8-2,-4-3 0,3-5 194,-3-4 1,1-3 767,-1-6 0,0 2-560,3-4 0,1 3-129,-5 0 0,2 0-2,-1 0 1,1 1-257,2-2 0,0 3 145,-3 1 104,0-1 1,0 0-5,-1 0 77,1 5-68,-3 0 1,3 4-4,0 0 186,0-1 11,-3 5 87,0 4-224,0 6 159,0 3 0,-3 1-85,0 1 0,-1 3-112,1 4 1,2 3 77,-5 3 1,4 1-56,-1 1 1,-1 3 17,2 0 0,-4 3-76,3 1 0,-3 0 47,4 2 0,-4 0-10,3 2 1,-2 3 5,2 3 1,-3 0-3,3 1 0,-3-1-81,3 0 0,0-3 81,3 1 1,0-10-166,0-2 0,4-6 96,2-5 1,-1-4-196,1-3 1,-2-3 36,2-4 0,2-5 118,-3-7 1,0-4 10,1-5 1,-2-1-5,2-4 1,2 1 17,-3-1 1,0-3-33,1 3 0,-4 2 154,4 0 1,-4 3-114,1 3 1,-1-2 95,0-1 0,-1 4-29,2-1 0,-2 5-5,-1 4 1,0 2 82,0 3-34,0 5 0,0 1 180,0 6 0,0-1-126,0 3 1,0-2-6,0 3 1,-1 0 11,-2 6 1,2-2-3,-1 4 1,0-3-4,-1 5 1,2-2 6,-2 3 0,-1 2-42,2 1 0,-2 1-10,1-1 1,2 2-85,-2 4 1,1 2 90,-1 0 1,3 4-165,-3-3 1,2 2 141,1-3 1,0 0-434,0-5 2,0-6 44,4-9 0,0-9 89,5-7 1,-4-8 150,1-7 0,-1-3-97,0-3 1,3-1 69,-2-4 0,-2 2 138,3 1 1,-4 3-115,2-3 0,-2 0 215,3 0 0,-4 2-62,1 3 1,0 1 53,0 2 0,3 3-42,-3 6 248,-1 2-198,-2 7 1,0 2-85,0 6 0,0 2 140,0 3 0,0 1 5,0-1 0,0 4-28,0-1 0,-1 4-33,-1-1 0,1 3 22,-2 0 0,-1 3-33,1 0 1,0 3 3,3 0 1,-2 2-172,-1 1 0,0-1 86,3 1 1,-3 1-57,0 1 0,1-5-19,2-1 1,0-1-213,0-4 1,0-2 198,3-9 1,-1-2 27,4-4 1,-4-4-409,1-2 1,0-6 115,0-2 1,3-6 244,-3-3 1,0 0-47,0 0 0,-1-2 78,4 2 0,-4 2-28,0 2 0,0 1 122,1 1 0,-2 0-67,2 3 0,-1 1 209,1 5 176,-2 0-254,2 3 345,-3 1-286,0 12 0,0-3 31,0 7 1,0 0-54,0-1 1,-1 4-25,-1-4 1,1 5-69,-2-2 1,1 2-4,-1 1 0,2 0-26,-2 0 1,2 0-20,1 0 1,0-2-279,0-1 214,0-4-309,0 2 74,0-7 209,0-16 0,3-1-15,0-10 0,3 2-150,-3-1 1,2 3 206,-2-1 0,1 1-47,-1 1 1,-2 3 133,1-1 1,2 5-87,-1-2 231,0 2-135,1 2 111,-4 3 0,4 2-103,-4 6 1,0 2 15,0 3 1,0 2 23,0 2 1,0-2-53,0 1 0,0 1-64,0-1 1,0 2 64,0-2 0,0-2-110,0 3 1,3-3-15,0 0-328,1 0 243,-4-1-42,0-3 20,0-1 81,0-12 1,1 2 33,1-9 1,-1 2-11,2-2 0,1 0 134,-1 4 0,0 0-124,-3 2 1,0 1 159,0-1 0,2 4-11,1-1 30,0 4 272,-3-2-289,4 4 0,-3 4 212,2 2-249,-2 1 0,-1 2 136,0-1-152,0 1 0,0-1 29,0 1-19,0-5-50,0 4 0,0-6 19,0 3-2,0-3-224,0 2-1240,0-4 589,0-4 853,0 0 0,3-1 0,2 1 0</inkml:trace>
  <inkml:trace contextRef="#ctx0" brushRef="#br0" timeOffset="2576">700 564 6054,'5'0'-84,"-1"0"104,-4 0 195,0-4 3,0 4-118,0-4 2048,0 4-2012,-4 0-252,3 0 29,-3 0 33,4 0-30,-4 4 126,3-4-37,-3 8-24,4-7 43,0 6-5,0-2-37,0 4 38,0-5-68,0 4-70,0-3 0,0 0-25,0 1 136,0-4-20,0 2-102,0-4 103,4 0-3,-3 0 1,4-4-97,-2-2 0,-1-1 59,4-2 30,0 1 1,-1-5 1,1 4-26,-3-2 19,4 1 4,-7-2 0,4 2-42,-4-2 224,4 7-176,-3-3 1,3 6 211,-4-3-210,0 3 82,0-2 0,0 3 61,0-2-100,0 2 172,0-2-145,0 10 53,0-1-66,-4 2 1,3 0 238,-2-3-233,2 3 23,-3 1 1,4 0-2,-3-1 0,-1 1 26,1-1-168,0 1 122,3-5 1,-1 4 55,-1-2-263,1 1 229,-3-2-64,4 2-14,0-2-223,0 4-14,0-5 216,0 0-294,0-4 290,4 0 8,-3 0 1,3-1-63,-1-2 7,-2-1 55,7-5 1,-8 1-48,3-1 14,2 1 32,-4-1 1,4-2 9,-3 0-19,-1-1 48,3 0 1,-4 2-17,0-2 0,1 0-49,2 1 194,-2 3-16,3 1-154,-4 2 201,0-3-75,0 3 0,0 0-8,0 2 30,0 2-72,0-2 11,-4 3 46,3 0 13,-3 3-65,4 2-6,-4 0 77,3 2-57,-2-6 7,-1 7 27,-1-3-58,1 3 1,-1 0 32,2-3-18,2 3-5,-3-4 0,1 5 6,1 0 1,-4 0 1,3-1 0,-3 1-175,3-1 155,-4 1-39,6-1 0,-3 0 1,1-3 1,2 3-8,-2-2-18,2-3 50,-3 5-77,3-7 66,-3 3-120,4-4 53,0-4 0,0-1-64,0-3 104,0-5 11,0 4-238,0-3 223,0-1 0,0 4-31,0-2 85,0 1-91,0 1-4,0 0 213,0 1-198,4-1 0,-3 5 335,3 0-216,-4 4 14,0 0-55,0 4-14,0 0 1,0 5 22,0-1 1,0 1 15,0 0 167,0 0-96,0-1 1,0 1-56,0-1 94,0 1-120,0 3 1,0-3-156,0 3 166,-4-3-2,3 0-331,-3-1 141,4 1 0,0-4 177,0 2-282,0-2-22,0 0 164,0-1-834,0-4 679,4 0 258,-3-4 0,7-1 0,-4-3 0</inkml:trace>
  <inkml:trace contextRef="#ctx0" brushRef="#br0" timeOffset="9257">632 581 5993,'5'0'801,"-1"0"184,-4 0-717,3 0-165,-2 0 51,3 0-91,-4 0 46,0 4 1,0-2 76,0 3-304,0-3 79,0 6 1,1-6 190,2 3-392,-2 1 129,3-1 1,-4 1-68,3-3 112,-2 4-162,3-6 98,0 3 0,-2-4 42,3 0 0,-2-1-24,3-2 0,-3-2 16,2-3 91,-3-1-42,6-3 0,-6 1-65,4-3 305,-4 0-227,6-3 0,-7 3 89,1-1-74,3 1-6,-4 1 0,4-2 262,-2 3-238,-3 5-17,4-1 336,-4 7-300,0-6 102,0 6 251,0-3-325,0 12-12,0-3 1,-3 8 36,1-5 1,-2 1 49,1 3-21,2-3-56,-3 3 0,1-3 45,1 0-94,-1 4 49,-1-4 0,3 3 45,-2-3-251,2-1 200,1 1 1,-2-1 37,0 1-269,1-1 214,-3 1 0,4-4 16,0 1-263,0 0 231,0 3 1,0-3-192,0-1 165,0-3 21,0 2-249,4 0 113,-3-3 1,4 2 77,-2-3 91,-2 0-72,7-3 0,-7-2-45,1-4 66,3-4-20,-4 4 0,6-7-42,-5 2 20,5-2 28,-6-1 0,6 0-31,-5 0 38,5-1-16,-6 1 23,3 0-11,-1-4 0,-1 6-28,4-2 87,-4 2-64,2-3 0,-2 4 20,1 0 1,0 4 11,-3-2 1,3 6 101,0 0-122,0 4 2,-3-2 263,0 4-188,0 4 0,0-2 15,0 4 0,-3 2-60,0 4 256,0-1-114,-1 1 0,2 1 200,-3 5-292,3-5 7,-6 3 1,7-2 30,-5 3 1,4-1 7,-2 5-208,0-2 163,3 2 0,-3-1 22,1-1 0,2 4-12,-2-3 0,2-1-4,1-4-271,0 1 0,0-11-86,0 7 137,0-11 56,4 2 1,-2-6 8,4-3 71,-1-5-18,0-3 0,2-4-24,-5-2 0,5 2-95,-1-2 55,-3-2 60,5 5 0,-4-4-33,1 3-8,3 1 45,-3 4 0,0-5-115,2 4 103,-5-4 8,5 8 0,-5-5-52,4 3 37,-4-3-12,1 2 150,1 0-123,-3 0 0,3 2-52,-4 0 232,0-1-203,0 4 14,0 0 126,0-1-98,0 3 1,-3 2 290,0 1 15,0 2-273,0-3 0,1 5 180,-4 2-6,4-2-114,-5 6 0,5-5 10,-5 5 0,4-1 44,-2 2-68,3 0-6,-6 1 0,6 2 61,-3 1-12,3-1-43,-6 1 1,6 1-12,-3 4 1,2 1-3,-3-1 1,4 1-14,-4 2 27,4 1-14,-2 1 0,1 6-214,1-2 219,-1 1 4,3-1-232,0 0 200,0-1 0,0 0 8,0-3-214,0-1 79,0-8 0,3 3 99,-1-4-148,5-5 112,-6-3-213,6-4 100,-6 0 100,7 0 77,-7 0-66,3-4-37,-1 0 240,-2-5-192,3-4 1,-1 2-33,0-3-146,0 0 184,0-3 0,1 0-19,2 0-219,1-3 119,-1 1 1,0-3-133,-1 2 196,1-1 18,-1-5 1,2 0 28,-1 0-105,-2 1 124,3-4 0,-6 2 79,2-2 0,1 6-188,-2 0 255,1 4-62,-3-5 0,0 9 123,0 1-198,0 3-5,0 3 130,0-1-86,-3 1-32,2 3 187,-3 1 21,0 4-168,3 0 317,-6 0-323,6 0 1,-4 4 40,2 2 91,2 1-118,-6-2 1,5 5 150,-4-1-119,4 1-18,-5 2 0,6 0 54,-2 2-36,-3 0-3,5 3-82,-2 4 63,-1-3 1,3 5-22,-2-2 0,-1 2-8,1 0 0,1 2 71,2 4-314,0-2 249,0 6 0,0-8 30,0 1-253,0 0 94,0-8 1,0 0-176,0-4-27,3-7 263,-2 0-187,7-7 138,-3 0 46,-1 0 60,5-4-70,-8-4 0,5-2-52,-3-4 33,4-1 19,-3-5 0,4 0-48,-2-3-134,1 4 182,-2-5 1,3 2-195,1-4 179,-5 0 12,4 1 0,-3-1 72,3-3-119,-3 2 29,2-6 291,-2 3-274,5 0 1,-5-1 27,1 2 1,-4 3 26,1-2 1,-2 4 7,2 5-47,-2 4 15,3-1 0,-4 7 119,0-2-120,0 1-1,0 6 256,0 0 8,0 4-237,-4 0 186,3 0-174,-2 0 0,0 1 53,0 2 28,0-3-54,-1 8 1,3 0 80,-1 3 78,-4 0-143,5 1 0,-6 2 202,5 3-194,-5 0-2,6 4 1,-6-2 24,5 4 1,-4-1 15,3 4-35,-4 4-12,7 0 0,-7 5 102,4 2-223,-3 2 125,1 7 1,-1-2 45,1-2-206,3 0 60,-2-10 1,1 3-174,0-9 253,0-3-29,3-6 1,1-3-261,2-2 265,-2-3-31,3-4-257,0-2 120,-3-3 1,3 0 102,-1 0 0,-1-3-10,4-3 1,-4-5-39,4-4-56,-4-1 90,6-5 1,-7-1-270,5-3 261,0-1-26,-2 0 54,4 1-32,-7-1 1,6-2-8,-5-1 0,4 0 5,-3 0 1,3 2-57,-3-5 300,4 1-224,-6-3 1,5 1 22,-3 1-32,4 3 18,-6 3 1,3-1 126,-4 1-133,3 2 72,-2 7 0,3 1-12,-4 2 1,0-1 26,0 4 0,0-1 60,0 4-112,0 2 322,0-1-290,0 6 244,0-3 116,0 4-363,0 4 1,-3-2 17,0 3 0,1-2 57,2 4-13,0-2-36,-4 8 1,3-3 51,-2 4-24,-2 0-35,4 3 0,-3 1 29,1 2-15,2 2-16,-7 4 0,6 0 63,-4 2-36,4 4-10,-6 1 6,4 5-7,-5 5 0,4 4-53,-1 1 1,3 2-9,-3-5 1,5 1 79,-2-4-251,2-7 203,1-2 1,0-7-250,0-4 241,0-1-7,0-8 0,1-2-154,2-5 120,-3-2 15,4-4 0,-1-1-258,0-2 224,0-5 21,1-2-156,-4-6 147,8-1 1,-3-5-41,3-8-185,-3 0 110,3 0 0,-3-3 8,4 1 1,-1-1-16,1-1 1,-1 3 37,0-1 9,-3 5 25,3-6 1,-5 5 158,3-7-189,2 6 18,-7-4 271,6 3-238,-6 4 1,6-4-61,-4 2 381,3 1-292,-5 1 0,6 2-27,-5 4 200,6 1-65,-7 2 1,3 4 104,-4 0 20,3 4-195,-2 0 1,3 4 158,-4-1-120,0 4 126,0-5 63,0 6-145,0-3 119,-4 4-155,3 0 1,-3 4 55,1 1-31,2 3-24,-7 4 1,6-1 190,-4 4-168,0-1-1,2 3 0,-4 3 21,2 3 0,2-1 21,-2 1-107,0 0 55,2 6 1,-4-2 62,3 4-151,-3 1 83,0 6 1,-2 1-209,-1 4 229,1 0-40,-3 3 1,5-6-224,-1 0 215,5-4 13,0-5-125,0-2 92,3-4 1,-3-3-42,4-2 0,0-2-17,0-4 1,0 2 7,0-2 0,0-2 6,0-1 0,0 2 4,0-2 1,3-3-29,0-1-267,0-5 303,-3 2 3,0-4 1,3-4-24,-1-3 1,2 0-8,-1-2 1,-1-2-25,4 0 59,-5-4-19,3 1 1,-1 0-46,0 0 6,4-4 45,-2-1 1,1-1-161,-1 3 146,1-4 10,-1 3 1,1-6-241,-3 0 19,4 0 172,-3-2-75,1 1 84,3-5 1,-7 3-75,1-1 174,-1 2-103,-1 4 0,0-3 9,0 6 0,0-1 116,0 3 1,-1 4 28,-1 1 38,1 3-151,-7 4 0,6-1 345,-3 3-152,3 0 54,-6 3 149,7 0-198,-6 0 1,5 4-7,-4 1 0,3 0-24,-2 1 1,2 0 256,-3 6-297,1-3 8,-1 7 0,-1-4 153,5 3-136,-5 1 5,6-2 1,-7 3-149,3 0 145,1 3-20,-4-2-193,8 3 76,-8 0 0,6 0 60,-4 2 1,2 0-10,-2-3 0,-1 3 65,1-2-356,2 2 275,0-5 0,4 3-200,0-4 215,0-4-28,0-1-228,0 1 225,0-3 1,0-1-7,0-3-246,0-4 106,4 5 0,-2-6 107,4 2-161,-4-2-44,1-1 87,-3 0 74,4 0 1,-2-1-4,4-2 0,-4 1-128,0-3 337,-1 3-73,-1-6 0,3 6-90,0-3 0,0 2 45,-3-3 1,1 4 33,2 0-139,-3 1 41,4-4 325,-4 4 27,0-3 168,0 4-451,0-4 175,0 3-108,0-2 117,0 3-408,-4 3 271,4-2-143,-4 3 91,4 0 20,0-3-7,-4 7-18,3-7 9,-3 7 24,1-7-21,2 3-1,-3-1-47,0 2 42,3 0 0,-4-2-90,3-3-10,1 0-167,-7 0-14,7 0 197,-6 0 1,6 0-90,-2-3 84,2-2 41,-3-3-161,3-1 144,-3 1 1,4-2-64,0 2 305,0-1-299,0 4-5,0-2 222,0 2-21,0 1-155,0-4 210,0 7-64,0-3 1,0 5 239,0 2-295,0 2 26,0 3 0,0 1 58,0-1-58,0 1-25,0 3 341,0 2-326,0-1 0,0 3 25,0-2 1,0 2 19,0 1 0,0 0 126,0 1-315,0-1 158,0 0 0,0-3-235,0 0 248,0-3-27,0 1 0,0-4-281,0 1 144,0-4-499,4-2 457,1-3 1,0-3 56,-3-3 1,2-4 23,-1-2 1,1-2 28,-1 3 1,-2-4 99,1 1-127,3-2 8,-4 2 4,3-2 23,0 2 1,-3-2 1,1 2-145,3-6 144,-4 6 1,6-6-40,-5 2-292,5-3 303,-6 3 0,7-9-183,-3 1 167,-1-2 2,3 3 0,-3-2 30,2-1-42,2 1-12,-7-3 336,3 5-297,-4 0 1,3 2-59,0-1 205,0 6-127,-3 1 0,0 4 3,0 5 262,0 3-251,0-2 214,0 6 14,0-3 260,0 4-443,-4 4 37,3 0 166,-3 5-92,0-1 1,2 2-2,-4 1 127,4 2-98,-2 8 0,1-2 14,1 1 12,-5 1-81,6 1 1,-4 3-39,2 2 1,3-2-15,-3 1 0,-1 2-47,1 0-84,0 5 147,-1-6 1,4 5-165,-3-4-52,2 5 135,-3-7 1,3 3-85,-2-3 1,2-4 104,1-2-155,0-6 137,0-1-14,0-5-249,0-3-44,0-2 91,4-10 185,-3 1-43,7-10-39,-8-1 71,8-1 0,-3-10-72,3 3-44,-3-6 108,2 1 1,-2-3-56,5 2 99,-2 0-49,-3-3 1,2 0-21,-1 0 276,2-4-229,0 2 0,0-4 105,-3 3-116,3-1 22,-4 4 0,2 5-47,0 4 31,-4-2 22,1 9 56,1-2-76,-3 7 35,3 0 1,-4 5 1,0-1 14,0 5-39,0 0-8,0 0 184,0 3-151,-4-3 39,3 4 0,-5 1 56,3 2-71,-4-2-19,6 10 222,-6-5-213,2 6 1,-1 0 21,1-1 292,-1 4-299,1 2 1,-2 5 20,1 0 1,1 6 13,0-3 0,-1 6 175,-2 1-166,-2 1-24,5 5 1,-2-2-29,1 4 72,3 0-28,-1-1-189,4-1 165,0-4 0,0-4 43,0-1-295,0-6 236,4 1 1,-1-6-297,3 2 285,1-1-5,-2-6 1,1 2-242,0-4 203,0-3 29,-1-4-297,2-4 128,-2 0 1,1 0 105,-1 0 0,-2-5-20,3-4 0,-3-3-60,2-5 40,-3-5 42,6-3 1,-6-2 66,3-4-81,1 3 36,-1-6 1,1 1-29,-3-3 23,4-6-19,-3 7 276,1-6-247,3-2 0,-5-2-25,4-3 230,0 3-194,-2 3 0,1 4-17,-1 3 158,-3 1-127,2 4 1,-1 1 47,0 6-39,0 6 5,-3 5 0,0 3 3,0-3 0,0 6 9,0-3-10,0 3 1,0 0 92,0 0 199,0 5-33,0-3-234,-4 8 0,3 0 71,-2 5-52,-2 3-12,4 1 1,-6 5 206,1 2-191,2-2 13,-3 7 63,2-3-74,-4 7 0,1 1 33,3 5-141,-3 3 93,3-3 0,-3 7 74,-1 1-238,1 3 166,-1 6 1,2-4 46,1 0-251,3-2 187,-1-4 1,3 2-247,-2-4 246,2-4-27,1-3-173,0-6 78,0-2 1,0-5 76,0-6-200,0-2 170,0-7-28,4-1-136,-3-8 73,6-4 1,-5-6-10,4-6 86,-1-2-10,4-7 0,-2-2-86,-1-3 81,2 0-12,-4-1 257,5 1-231,-1 0 0,1 0 34,0 0 1,0 0 10,-1 0 0,0-4 103,-3 1-131,7-3 19,-10 4 0,8-2-20,-7 4 9,3 4 22,-5 0 0,3 6 2,-4 1 0,0 6-16,0 6 50,0 1-71,0 6-3,0-4 260,0 7-234,0-7 12,0 7 291,0-3 43,-4 4-244,3 0 239,-2 0-265,-1 0 0,3 1-84,-2 2 83,2-2 22,-3 7-71,3-3 45,-6 3 0,6 4 30,-2-1 77,-2 4-117,1-2 0,-2 7 43,0 0 8,4 8-56,-5-5 0,2 12 34,-4-1-15,0 7 19,5 1-107,-8 6 79,10 3 1,-8 2 51,7-1-285,0-3 225,3-10 1,0 0 21,0-8-221,0-4 2,4-14 183,1 1-221,3-10 186,-3 0-247,3-4-25,-7-4 248,6-4 1,-5-4 51,4-5-86,0 2-3,3-14 0,-3 5-22,3-11 1,-5 6 0,8-5-48,-8 2 94,11-3 1,-13 3-49,7-2 226,-2 2-169,1-3 0,-2 2 54,-1 2-80,-3-3 23,6 0 0,-7 4-91,1 2 88,-1 1-4,-1 1-14,0 5 32,0-8 1,0 10-31,0-8 131,0 7-103,0 0 1,0 5 33,0 1 1,0 7 189,0-2-150,0 7 110,0-2 1,0 5 112,0 2 31,0 1-263,-3 1 80,2 2-62,-3 2 0,1 0 52,0 3 0,0 1 5,0 1 1,1 2 14,-4 2 86,4 3-154,-5 0 0,5 5 70,-4-1 1,3 5 7,-2 1 0,2 3 11,-3 3-29,1 3-420,0 6 149,-3 2 228,7 3 0,-5-1 70,3-1-269,0-7 81,3 0 0,0-7-171,0 2-55,0-6 289,0-5 0,0-5-217,0-4-27,0-4 208,4-1 1,-2-4 161,3-2-222,-3-3-17,2-3 0,-3-3-114,2-3 115,-2-5 32,6-6-16,-6-9 16,7-4 0,-4-7-71,1-2 33,3 3 46,-3-10 0,0 7 83,1-3-118,-4-1 24,5 0-183,-2 0 185,0 1 11,2-1-10,-6 4 31,8-3-9,-8 11 1,2 1-10,-3 6 0,0 8 6,0-1 1,0 6 275,0 0 36,0 5-288,0 2 576,0 4-227,0 4-246,0-3-55,0 7 1,0-7 66,0 5 62,-3 4-104,2-1 0,-5 4 100,3-2 0,1 4 15,-3 5 1,3-1 211,-1 4-292,-2-1-14,4 4 1,-5 1 130,3 1-106,-4 3 16,6 2-225,-6 2 193,6 3 0,-4 0 111,2 2-327,2-2 201,-2-4 0,3-8 37,0-2-456,0-9 227,3-3 0,-1-7-379,4-3 296,0-4 61,-2-7 1,3-8-148,-4-6 246,3-6-76,-1 3 31,0-7 26,2-2 0,-3 0-113,3-1 281,0-3-71,-6 7 1,6-5-128,-5 6 259,5-3-190,-6 4 1,7-5 18,-3 4 287,-1 3-285,0 7 1,-1 5 183,-1 2-183,5 2 44,-6 7 152,3 1-175,-4 4 22,0 4 126,0-3-140,0 7 1,0-1 24,0 4 206,-4 4-105,3-1 0,-6 3-62,5 1 171,-5 2-196,6-2 0,-4 7 227,2-3-207,-1 4 45,-1-1-294,-2 4 241,6-2 1,-6 8-11,4 0 0,-2 4-109,2-2 0,0-1 146,3-4-395,0-3 92,0-8 110,0 1-191,4-13 125,-3-1 0,6-9-165,-1-2 0,0-5 70,0-7 0,2-5 99,-3-3 1,0-5-53,1-3 265,-1 1-154,0-3 1,0 6 11,-3-5 0,0 0 126,4-1 0,-4-1 2,1 0 62,-2-1-151,-1 1 0,0 2 7,0-3 7,0 11 73,0-8 1,0 17 46,0 1-128,0 4 333,0 5 11,0 1-214,0 12 1,0-2 19,0 5 1,0 1 261,0-1-304,0 5-11,0-7 0,-1 7 160,-2-2-103,2 3-35,-7 0 200,7 0-200,-2 0 0,2 4 81,-2 1-121,2-1 37,-3 4 0,1 0 78,1 3-256,-1 4 171,3 3 1,0-3 66,0 2-269,0-6 83,0 2 0,0-11-76,0-2-74,0-6 247,0-2-557,3-5 300,-2-4 0,6-4 28,-4-2-129,3-1 252,-5-5 0,6-3-45,-4-4 1,2 0-10,-2-5 0,3 4-50,-3-2 221,0 3-133,0-5 0,-1 4 137,4-3-124,-4 4 16,2-5 0,-1 6 17,0-2-25,0-2-5,1 4 45,-3-3-26,2 4 1,-2 1-39,2 2 275,-2 2-260,3 3 228,-4 0 120,0 4 1,0 5 182,0 6-260,-4 2-77,3 4 0,-4 1 164,3 4 51,1 0-139,-3 0 59,0 0-157,3 4 0,-4-1 245,2 2-526,2 1 284,-3-1 0,1 1 99,0-2-321,1 3 84,2-3 0,-1 1-202,-2-2 127,2-2-20,-3-4-417,4-6 255,4-4 99,-3-4-74,6-8 76,-6-1 1,7-13-27,-2 0-51,-2-3 61,4 0 0,-6-1 79,3 0 0,-2 3 116,3 1 1,-4 0 79,0-1 62,3 2-192,-4 4 1,3 1 5,-4 2 1,0 1 10,0 5 0,3 2 51,0 1 98,-1 3-34,-2 2 1,0 7-73,0 5 1,0 0 17,0-1 1,0 2-83,0 4 1,-2 0 214,-1 1 0,0 2-103,3 0 0,-1 0-54,-2 0 1185,2-2-743,-3 8 0,4-8-105,0 5 0,-2-4-178,-1 1 0,0-5-264,3 0-78,0-9 53,0 2 104,0-4 1,3-7-153,0 0 1,2-7-244,-2-5 1,3-2 20,-3-3 0,0 2-180,0-2 1,-1-1 55,4 1 684,-4 0-115,1 7 1,0-2 83,0 3 58,0 1-255,-3 6 170,4-2 35,-4 6-132,4-3 233,-4 4 26,0 0-222,0 4 345,0 4-218,0 2 1,0 3 37,0-2 117,-4-1-141,4 6 0,-4-4-86,4 3 82,0 1-75,-4-3 1,3 1-161,-2 0 1,2-3 122,1 0-484,0-1 119,0-2 243,0-3-302,0-1 46,0-4 159,0-4-185,4-5 134,-3 0 0,4-7 73,-2 2 1,-2-2-4,5-1 1,-4 1 151,1 1 70,-2 2-167,-1 5 0,3-1 214,-1 1 104,1 3-305,-3 2 570,0 3-442,4 0 122,-3 3-75,3 2 1,-4 3-49,0 1 18,0-1-43,0 5 0,0-3-3,0 1 26,0-5-12,0 2-100,0-4 83,0 5 1,0-4 28,0 1-224,0-4 82,0 2 1,0-3 103,0 1-329,0-1 295,0 3-6,3-11-231,-2 5 111,4-10 1,-5 8 135,0-5-74,0 1 23,0 3 0,1-2 157,2 5 51,-2-5-199,3 6 450,-4-3 31,0 4-96,3 0-259,-2 0 15,3 4-430,-4-3 227,0 7 1,0-7-912,0 5 512,0-4 505,0 2 0,4 0 0,1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0:43:25.478"/>
    </inkml:context>
    <inkml:brush xml:id="br0">
      <inkml:brushProperty name="width" value="0.11396" units="cm"/>
      <inkml:brushProperty name="height" value="0.11396" units="cm"/>
      <inkml:brushProperty name="color" value="#008C3A"/>
    </inkml:brush>
  </inkml:definitions>
  <inkml:trace contextRef="#ctx0" brushRef="#br0">9 145 7500,'-4'0'-45,"0"0"21,4 0 24,0-4 299,0 3-99,0-2-50,0-1-34,0 3 35,0-3 1,0 3 50,0-2 49,0 2-33,0-2-58,0 3-145,0 3 1,0-1 13,0 4 3,0 0 1,0 2-10,0 1 1,0-4-47,0 2 1,0-4 16,0 2 1,0-2-14,0 3 6,0-4-5,0 5 1,0-6 15,0 3 0,0-5 0,0-2 0,3-2 18,0-3 1,0-1 3,0 1 0,-2-1 2,2 0 0,-1 1 4,1-1 1,-2 1-5,1-1 0,0 2 25,1 1 10,-2-2 0,3 7-152,-4-5 65,0 4 23,0-2 41,0 4-35,0 4 0,0-2 41,0 4 0,-1-4 0,-2 4-5,2 0 0,-4 2 52,3 1 0,1-4-51,-2 1 14,2 0-3,1 2-87,0 1 15,0 0 0,0-3-126,0-1 93,0-3 12,0 2 21,0-4 1,3-4-32,0-2 0,2-1 31,-2-2 0,1-3 33,-1 1 1,-1 0 12,3 2 1,-3 1 5,1-1 0,-1 2 23,1 1-23,-2-2 24,2 4-87,-3-1 41,0 1-55,0 4 75,0 4 0,0-2-29,0 4 1,0-1 5,0 4 1,-2 0 55,-1 2 0,0-1-5,3 1 0,-1 1 8,-2 0 1,2 0-16,-2-4 0,2 1-66,1-1 0,0 1 47,0-1 1,0-2-234,0 0 203,0-4 1,1 1-108,2-3 0,-1-1 29,4-1 1,-3-6 63,2-3 1,-2-4-38,3 0 1,-2 1 53,3 0 1,0 1 16,-5-1 1,2-1-9,-1 4 0,-2-1 26,2 4 0,0-1 54,0 1 0,0-1 49,-3 0-163,0 4-10,0 1 18,0 4-23,-4 4 1,3-2 28,-1 4 0,0-3 3,-1 3 0,2-3 18,-2 3-24,2-4 1,-2 5 199,1-1 1,-1-2-24,3 2 1,-1 0-105,-2 2 0,2 1 4,-2-1 0,2 1-30,1-1 0,-4 1-91,2-1 85,-1 1 1,3 0-193,0-1-10,0-3 117,0 3-136,0-7 109,0 2-65,4-3 0,-1-4 93,4-5 0,-2 1-30,-3-5 0,0 1 77,4 1 1,-3-3 2,2 2 0,-3 0 10,1 1 1,-1 2-1,1-3 0,-2 3 64,2 0 1,-1 0 10,0 0 0,-1 4-69,2-1 26,-2 4 1,-1-2 228,0 1-287,0 2 16,0-3 0,0 4 6,0 4 0,-1 0 35,-2 5 1,2-1-14,-1 1 0,-2 1 46,1 2 1,-1-2-28,1 4 1,2-3 38,-1 3 1,-2 0-46,1 0 1,0 2-16,3-1 0,0-3-83,0-1 1,0-1 53,0-2-272,0 1 226,0-1-15,0-3 1,3-5 12,0-6 1,2-1-41,-2-2 1,3 0 52,-3-2 0,3 0 1,0-4 1,-1 5 27,0-1 1,-3-2 1,1 2 1,1 0 62,-1 2 1,0 1-59,0-1 1,-2 1 54,2-1 0,-2 4-74,-1-1 53,0 4 0,0-4-19,0 4 3,0 1-32,0-3-307,0 4 81,0 4-402,0-3 334,0 3 317,0-4 0,0 4 0,0 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0:43:31.338"/>
    </inkml:context>
    <inkml:brush xml:id="br0">
      <inkml:brushProperty name="width" value="0.11396" units="cm"/>
      <inkml:brushProperty name="height" value="0.11396" units="cm"/>
      <inkml:brushProperty name="color" value="#008C3A"/>
    </inkml:brush>
  </inkml:definitions>
  <inkml:trace contextRef="#ctx0" brushRef="#br0">17 450 7605,'-5'0'-865,"1"0"1135,4 0-208,-3 0 42,2 0-29,-3 0-14,4 0 158,0 4 0,0 1 6,0 3 0,0 1 6,0-1 1,0 2-31,0 1 0,0-1-19,0 4 1,0-2 19,0 3 0,0-2-105,0 1 0,1-2 74,2-3 1,-2-1-222,2 1 1,-2-4-1,2 1-83,-2-4 1,7 2-78,-3-4 0,0-7 189,1-1 1,-3-6 29,2-1 1,1-1-22,3-1 0,-1-3 39,-3 0 1,3-3 43,-2 4 1,1-4 4,2 3 1,-2-3 40,-1 3 0,0 3 124,-3 3 1,3 3-159,-3 0-35,0 2 85,-3 4-203,0 1 74,0 12 1,-1-3 13,-2 7 0,2-3 25,-2 0 0,1-1-24,-1 1 0,1 0 56,-3 2 1,3 0 5,-1 3 1,1 0-68,-1 0 1,2 2 86,-1-2 0,-2 2-26,1 1 0,0 0-118,3 1 1,0-4 11,0 0 0,0-3-22,0 0 1,0-5 17,0 0 1,1-4-108,2 1 0,-1-2-81,3-1 1,-2-1 88,3-2 1,-3-5 95,2-3 1,0-4 56,1 1 0,0-2-42,-3-2 1,4 1 49,-2 0 0,0 0 5,1 0 1,-3 3 102,2 0 0,-2-1 62,4-2 0,-5 3-166,0 0 1,2 3-26,-1 0 1,0 2 35,-3 0 1,0 4-156,0-1 89,0 4-73,0-2 38,0 4-330,-4 0 315,3 4 0,-5 1 23,3 3 0,-2 1 126,2-1 0,2 1-35,-2-1 0,0 1 86,0 3 0,-1-2-39,1 4 0,1 1 0,-3 2 0,3 3 120,-1 0 0,-1 3-101,1 0 1,0 0-91,0-1 0,2 0-19,-2 1 0,2-3-33,1-3 1,0 0-11,0-3-80,0-5 1,1-5-28,2-4 0,-1-2 34,3-4 1,-2-3 89,3-8 1,0-2-9,2-1 0,0 1 26,-3-3 1,4 2 3,-4-4 0,3 2-5,0-4 1,0 2 20,-2 1 1,1-1 121,-1 4 0,0-3-92,0 3 0,1 2-34,-5 3 0,2 0-68,-1 3 147,-2 1-97,3 2 47,-4 5-84,0 0 13,0 4-247,0 4 258,0-3 1,0 6 2,0-1 1,-1 1 48,-2 3 0,1-2 15,-4 1 1,4 0 36,0 2 0,-2 0-14,1 3 1,-3 0 85,4 3 1,-4-3 80,3 1 0,-1 2-147,2 3 0,0 3-11,-4-4 0,4 5-65,-1-1 0,1 1-13,0-1 1,1 1-24,-2-1 1,2-5-114,1-1-37,0-5-205,0 0 312,4-7 0,-1-2-143,3-6 1,1-3 167,-5-5 0,5 0 1,-1-3 0,-2-1 17,2-2 1,0-3 1,2 1 1,-2-4-13,0 3 0,-1-3 37,4 3 0,-2-3 13,-1 4 0,2-4 143,-2 3 0,-1-3-136,0 3 0,-2-3-55,3 3 1,-4 2 6,1 3 0,-3-1-21,0 5 2,0-4 0,0 6 9,0 0 102,0 5-252,-3 8 1,2 1 251,-2 3 0,-1 2-30,1 1 0,-2-1 67,2 6 1,-3-2 29,3 3 0,-3 0 2,3 0 0,-3 0 8,3 3 0,0 0-63,0 3 0,1-1 146,-4 4 1,4-1-179,-4 1 1,4 0-137,-1-1 0,1 1 111,-1-1 1,2-2-128,-1-3 1,1-3 55,1-3 1,1-2-108,1-4-123,-1-3 57,7-1 1,-4-8 163,1-2 0,2-5 57,-4-3 1,2-3-64,-2-3 0,4 0 68,-1-4 0,-1 0 0,1 1 0,-1-2 13,0 0 1,2 0 41,-4 2 0,2-2 71,-2 3 1,3 0-96,-3-1 0,2 3-55,-2-3 0,1 5 4,-1 1 0,-2 0 23,1 2 1,-1 2-38,-1-1 0,3 4 55,0-2 0,0 6-14,-3 0-46,0 0 123,0 2-136,0 0 29,0 4 14,0 4 1,-3 0 70,0 5 0,-1-1-53,2 1 0,1 3 93,-2 2 0,-1 2-45,1 2 1,-2-1 73,2 0 1,-1 3-70,1 0 0,1 3 0,-3 1 1,2 0-77,-3 2 1,3 2 49,-2 0 0,3 5-112,-1-2 1,-1-2 90,1 0 0,1-2-28,2-2 1,0-3-188,0-2 33,0-6-29,0-5 159,0-5 1,0-11 26,3-2 1,-1-6 8,4-2 1,-1-4-98,0-4 0,3 0 75,-3-2 0,3 1 2,0-2 1,1 1 19,-1-2 1,-2 0-16,0 1 0,-2-1 9,2 3 0,2-2-40,-3-1 0,0 1 39,1 3 0,-5-2-55,2 2 0,2-1 97,-2 1 1,0 0-93,-3 2 0,1 1 67,1 3 1,-1 2-15,2 0 1,-2 0-6,-1 5 106,0 1 0,0 5-138,0 1 159,0 3 1,0 5-145,0 5 0,-3 5 89,0-1 1,1 5-38,2 0 0,-3 2 32,0 4 1,-2 2 7,2 2 0,2-1 75,-5 5 1,3 0-86,-3 4 0,2 0 1,-2 2 0,-1 2 22,1 4 0,-1 2-75,2 1 0,-3-1 2,2-2 0,3-5-23,0-4 0,-1-2-13,1-6 0,0-3-58,3-9-25,0-1 0,1-6 17,2-1-103,-2-2 0,3-5 124,-4-2 0,3-2 69,0-3 1,2-2 18,-2-1 1,4-6 8,-2-7 1,2 0-76,-1-2 1,1 0 17,-1-3 1,1 3-31,2-3 1,0 0 133,0 1 0,-4-4-58,1 4 0,-1-4-63,0 4 0,3-4 41,-3 4 1,0-1-46,1 0 0,-4 1-8,1-3 0,0 4 16,0-1 0,0 0-9,-3 3 1,0-1 62,0 1 0,1 3-102,2 2 197,-2 5-173,2 3 232,-3 7-167,0 5 1,0 6-2,0 5 0,0 0 78,-3 3 1,2 1 5,-2 2 1,-1 4 85,1 1 0,-2 0-124,2 1 1,-3 3 15,3 2 0,-2 4-30,2-1 1,-4 1 225,2 2 0,0-1-133,-1 8 0,2 2-89,-2 5 0,-2-4 0,6-1 1,-1-9-19,3 0 1,0-5-134,0-1 0,0-5 132,0-4 1,3-4-383,-1-3 127,6-7-367,-3-1 345,-1-4 1,3-5 229,-4-3 1,2-1 32,-2-7 1,4-1 12,-2-6 1,1-5-66,3-3 1,-6 0 80,6-1 0,-3 1-47,3-3 1,-1 0 157,1 0 1,-3 0 31,-1-1 0,0 1-160,2 0 0,0-1-37,-1-2 0,-3 5-2,0-2 1,1 4 18,-1 2 0,0 2 1,-3 0 1,0 6-96,0 2 113,0 1 1,0 7-70,0-1 214,0 5-158,0 3 0,0 4 26,0 1 9,0 3 1,0 7 13,0 3 1,-3 2 65,0 3 0,-1 2-56,1 3 0,2 4 111,-5 4 1,3-1-99,-3 2 1,4 0 54,-5 1 0,4 4-46,-2 3 1,0 5-3,-1 4 1,0 1-53,3-1 0,-3-4-29,3-1 1,0-1-80,3-1 1,0-9 99,0-9 0,0-5-85,0-7 50,0-6-158,0-3 1,1-7 37,2-1 1,-1-2 99,4-7 0,-3-2 11,2-6 1,-2-2-15,3-7 0,-1-4-18,5-4 1,-2-1 46,1 0 1,-1 4-79,1-3 1,-1-2 73,1 2 1,-2-2 71,-1 2 1,1 0-112,-1 3 0,1 0-22,-2-1 0,2 4 96,-4 0 1,0 3 9,0-1 1,-2 0-80,2 1 1,-1 0 14,1 5 1,-2 2 115,2 4-95,-2 4 345,-1 1-311,0 7 1,0 5 16,0 6 1,0 2-11,0 3 1,-3 4 41,0 4 1,-3 4 70,3 2 1,-2 5-83,2 1 1,-3 3 109,3-1 0,-2 2-105,2 2 1,-3 0 60,3 2 1,-2 2-49,2 5 0,-3 4 0,3 5 0,-2-2-78,2-1 1,0-2-16,3-2 0,0-6-135,0-8 1,1-8 155,2-9 0,-1-5-217,3-5 0,-2-4-35,3-3 0,-3-3 136,2-4 1,-2-1 93,3-4 0,-3-8 28,2-5 0,1-6-61,3-1 0,-1-6-5,1-4 0,0-1 28,-1 1 1,1 0 39,-1 1 0,1-1 195,-1-3 1,1 3-195,-1 0 0,-2 5-4,0-1 1,-2 6-64,2 1 0,-2 5 48,-4-1 0,2 6-29,1 4 0,0 3 190,-3 0-176,0 3-3,0-1 284,0 7-268,0 1 0,-3 5-40,0 2 0,1 6 86,2 5 0,-3 2 86,0 1 1,-1 4-32,1 1 0,2 7 26,-1 2 0,-2 0 28,1 0 0,-3 1-53,4 2 0,-2 3-20,1 4 1,1 4 75,-4 3 1,5 0-205,-2 0 1,2 0 12,1 0 1,0-6-19,0-8 0,0-5-22,0-9-44,4-4-111,0-12 0,2-8 131,0-7 0,-4-5 17,4-4 0,-3-5 56,3-7 0,-2-4-144,2-1 0,1-4 114,-1 1 0,-1-1-6,0-2 1,-2 3 9,4 0 0,-4 0 61,2-2 1,-2 0 35,3 2 1,-4 3-146,1 6 1,0-2 197,0 5 0,0 0-150,-3 6 1,1 2 176,2 5 1,-2 2 71,1 1-27,-1 7-7,-1-3-41,0 8-225,0 0 1,0 4 139,0 2 1,-1 5 147,-1 3 0,1 6-126,-2 0 0,-1 4 134,1 1 1,-2 2-100,2 5 1,-3-4 23,3 3 1,0 0 8,0 4 0,1 6 138,-5 1 0,5 4-254,0-1 0,-2 3 81,1 0 1,0-3-202,3-5 0,0-7 157,0-7 0,0-8-195,0-7 1,1-5-26,2-4 0,-2-4 17,2-4 0,1-5 124,3-4 0,-2-4 3,0-4 0,1-6-58,2-6 1,1 0-11,-1-4 0,1-2-3,-1-1 0,1 0 68,-1 2 1,0-2 77,-2 3 0,1-3-108,-1 3 0,0 1 73,0 3 0,0 5-22,-4 2 0,-1 2 11,2 3 310,-2 6-250,-1 5 109,0 7 0,-1 5-158,-2 6 0,2 2 38,-1 3 1,-3 3 23,2 3 1,-3 4 139,4 2 0,-4 4-80,3 1 1,-3 5-19,4-2 0,-4 2-8,3 2 0,-2 3 15,2 1 0,-3 7-139,3-1 1,-2 4 83,2 0 1,0-4-93,3-2 1,0-6-46,0-9-124,0-3 0,4-16 64,1-3 1,0-9-78,1-5 1,-1-6 134,4-5 0,-4-7-13,1-5 1,3-4-121,2-1 0,-2-2 167,-3-3 1,0 0-38,2 1 1,1-1 31,-1 1 1,-2 3 70,-1 2 1,0 4 19,1 0 1,0 8-36,-3 2 1,0 7 223,-3 6-290,0 3 339,0 1-240,0 12 0,0 1 53,0 9 1,-3-1 41,0 0 0,-2 4 6,2 1 0,-3 3-14,3 1 0,-2 1-19,2 1 0,-3-1 2,3 5 1,-2-1-4,2 3 1,-3 4-78,3 2 0,0 2 72,0 0 1,2-2-189,-2-4 1,2-5-25,1-5 0,1-9 9,2-9 0,-1-3-120,3-5 0,1-8 34,3-6 1,-2-11 72,-1-6 1,2-4 84,1-4 1,-2-1-132,2-2 0,-1-1 114,-2 6 1,1 0 90,2 0 1,-2 2-50,0 1 1,1 1 213,-3 4 1,-1 1-180,-1 2 0,1 5-22,-2 1 0,1 5 0,-3 0 0,0 4 24,0 0 111,0 6 0,0 2-312,0 6 0,0 1 236,0 5 1,0 0-70,0 2 1,-3 6 199,1 3 0,-4 4-118,3-2 1,-3 3 15,4 1 0,-2 0 35,1-1 0,1 4-32,-4 3 1,3-2 133,-3 2 0,4-1-137,-1 3 1,2 0-177,1 0 0,0-7 145,0-4-281,0-8 0,4-6-19,2-6 0,2-10 149,1-4 0,-1-10-7,1-4 0,-1-6-8,1-5 1,-1 0-20,1-1 1,-2 2 75,-1 1 0,1 0 24,-1 3 1,-1 0-50,0 5 0,-2 0 227,3 6 1,-4-2-187,1 5-110,1 2 143,-3 7 0,4 4-163,-5 4 0,-2 5 195,-1 6 0,2-1-122,-2 4 1,0 3 185,0 3 1,-3 1-129,3-1 0,-2 1 43,2 2 0,-1 3-41,1-3 0,1 4 2,-3-4 1,3 4 19,-1 1 0,-1 4 10,1 0 0,0-5-139,0-2 1,2-6 132,-2-2 1,3-4-265,3-7 0,-1-3 112,3-6 1,1-7-78,3-8 0,-1-5 104,1-5 0,-4-4-18,1 0 1,0 0 115,3 1 0,-2-4-58,-1 3 1,2 0 67,-3 3 1,0 3-52,1-3 0,-4 3 184,4 4 0,-4 2-28,1 6 25,-2 2 10,-1 7-47,0 1 0,0 11-3,0 1 0,-1 6 141,-2 0 0,2 2-101,-2 1 0,-1 1-35,2 2 1,-2 2 62,1 0 1,2 2-47,-2-4 0,0 3 19,0 1 0,-1 0-70,1 2 0,2-1-6,-2 1 1,2-1-308,1-2 225,0-3-139,0-6 0,4-10 81,2-7 1,1-8 80,2-6 0,-1-6-109,1-7 1,-2-1-194,-1 3 0,2-3 209,-3 2 1,2 1 40,-2 6 1,2-2 63,-4 5 0,1 0 23,-2 4 0,-1 2 269,2 5-367,-2 3 114,-1 1 1,0 5 13,0 2 1,0 5 169,0 3 1,0 3-124,0-2 1,0 3 29,0 0 0,-1 3-61,-2 2 1,2 1-7,-1-1 1,0-1-38,-1 4 0,2-3 49,-2 2 0,2-2-139,1 4 0,0-8 145,0 1-281,0-6 112,0-2 0,1-10-59,2-8 1,2-7-75,3-6 1,0-4 102,-2 1 1,1-3 62,-4 3 1,3-3 20,0 5 1,-2 3 94,-1 3 0,0 1-121,0 5 1,0 3-37,-3 2 299,0 4-223,0-2 181,0 12 1,0-3-49,0 7 1,0-2 171,0 1 0,0 0-135,0 3 0,0-1-68,0 1 1,0 3-7,0-3 0,0-1 7,0 2 1,-3-1-90,0 3 1,0-3 81,3 0 1,0-4-179,0 3 1,0-7 89,0 0 0,1-5-146,2-1 1,-1-5 119,4-6 1,-2-6-189,2-3 0,2-4 96,-3 2 1,0 1 61,1 1 1,-4 1 67,0 3 1,2 2-66,-1 3 0,0 2 239,-3 0-96,0 4 280,0 2-229,0 10 0,0 2 19,0 5 1,0 1-96,0-4 1,0 4 21,0 0 0,0 0-38,0-1 0,0 3 4,0-3 1,0 1-99,0-1 1,0-2 137,0-3-369,0 0 175,0-1 1,0-4 51,0-4 1,0-4-49,0-9 1,3 0-1,-1-4 0,2-3 93,-1 1 1,-2-1-21,2 3 1,-1 0 53,1 3 1,-3 2-60,3 3 1,-1 3 275,-2 1-174,0 3 260,0-2-192,0 12 1,0-3 20,0 7 1,0-2-30,0 1 1,0-1-54,0 2 1,0 0-30,0-1 1,0 1 90,0-4-134,0 1 1,0-1 67,0 1 0,0-4-225,0 1 139,0-4-246,0 2-38,0-4 295,0-4 0,0 2-77,0-4 60,0 1 1,0-4 21,0 1 0,3 2 13,0 0 1,0 4-8,-3-4 21,0 4 32,0-6-22,0 8 1,1-5 0,1 2-11,-1 2-26,3-3-1,-4 4-222,0 0 28,0 4 0,0-2-146,0 4-309,0-5 653,4 7 0,-3-7 1,3 3-1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0:43:41.706"/>
    </inkml:context>
    <inkml:brush xml:id="br0">
      <inkml:brushProperty name="width" value="0.11396" units="cm"/>
      <inkml:brushProperty name="height" value="0.11396" units="cm"/>
      <inkml:brushProperty name="color" value="#008C3A"/>
    </inkml:brush>
  </inkml:definitions>
  <inkml:trace contextRef="#ctx0" brushRef="#br0">35 513 9936,'-4'-5'-475,"-3"-1"442,4 4-184,-1-5 774,4 6-32,0-7 1,0 4-188,0-6 1,0 4-76,0 1 1,1-1 314,2-2 0,-2 2-233,1 0 1,1 1 95,0-4 0,-2 0 163,2-2 1,-1 0-310,1-3 0,-2 3-202,1-4 0,2 1 21,-1-3 0,3-2 93,-4 2-303,1-6 84,-3 13 0,1-11-18,2 7 0,-2-1-13,2 1 1,-2-1-29,-1 3 0,0 1-3,0 3 0,0-2 4,0-2 0,0 4-42,0-3 0,0 6 77,0-3 1,0 1-44,0-1 0,0-1-13,0 1 1,0-1-154,0 1 67,0-1 131,0 1 0,0 2-50,0 1 161,0 3-151,0-2 20,0 4 67,0 4 1,0-2-5,0 3-34,0 1 0,-1 2 105,-2 1 5,2 3 0,-3-2 1,4 3-80,0-2 1,0 1-9,0 2 1,0 6 17,0-3 1,0 3 8,0 0 0,0 1 2,0 5 1,0 0-61,0 0 1,-3 3-27,1 2 1,-1-1-5,3-2 0,-3-1 86,0-2 0,0 0-18,3-2 1,-2-2 18,-1-4 1,0-4-10,3-2 0,0-4-60,0-1-65,0-5 10,0 3-69,0-4 123,0-4 1,0 0 15,0-5 1,0-2-20,0 0 0,0-4 13,0 0 1,1-1 67,2 0 1,-2-2-4,1 1 0,-1 0-22,-1 0 0,3 1 23,0 2 1,0-3-39,-3-1 1,1 1 15,2-3 0,-2 2-5,1 1 0,-1-3 14,-1 0 0,3-3-32,0 3 1,0 0 16,-3 0 1,0 1-19,0-5 1,3 8 6,-1-1 0,1 3 108,-3 0-117,0 2 40,0 3 35,0 5 0,-1 0-298,-2 4 190,3 4 0,-4 0-36,4 5 10,0-4-37,0 2 114,-4-6-408,3 7 483,-3-7-359,4 2 392,0-3-616,-3 0-46,2 0 49,-3 0-44,4 0 422,-4 0-497,3 0 495,-3 4 19,1-3 1,2 4 441,-2-2 1,1-2-197,-1 1 322,2-1-100,-3-1-375,4 0-8,-4-3 133,3-2-3,-3 0-597,4-2 781,0 2-186,0-4 48,0 1 412,0 3 4,0 1 46,0 1-391,0 2 293,0-3-475,0 0 30,0 3 0,0-2-37,0 6 1,0-1 5,0 4 1,0-1-11,0 4 43,-4-1 1,3 1-33,-2-1 0,2 0-40,-2-2-83,2 1 139,-3-6-727,4 3 642,0-4-322,4 0 0,-2-3 123,3 0 1,0-6 87,1 0 0,2-1-53,-2 1 0,1 1 176,2-1 1,-1-3-1,1-1 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0:43:50.309"/>
    </inkml:context>
    <inkml:brush xml:id="br0">
      <inkml:brushProperty name="width" value="0.08547" units="cm"/>
      <inkml:brushProperty name="height" value="0.08547" units="cm"/>
      <inkml:brushProperty name="color" value="#008C3A"/>
    </inkml:brush>
  </inkml:definitions>
  <inkml:trace contextRef="#ctx0" brushRef="#br0">25 633 7802,'0'-5'-1574,"0"2"1678,0-1-13,0 3-145,0-3 0,0 3 128,0-2 0,0 2-6,0-2 907,0 3-963,0 3 1,0-1 62,0 4 1,0 0-118,0 2 1,0 1 37,0-1 0,0-1-16,0 1 0,0-4 6,0 4 1,0-1-8,0 1 0,0-2 10,0 0-16,0-1-145,0 5 156,0-6-132,0 0 128,4-11 1,-3-3-57,2-4 0,1-1 57,-1 4 1,2-3-3,-2 2 0,1 1 21,-1 3 0,-2-1 7,1 1 0,3-1-1,-2 0 0,0 3-38,-3 0 212,0 5-176,0-3 305,0 4-199,0 4-43,0 0 1,0 5-14,0 0 1,0 0-13,0-1 1,0 1-5,0-1 0,0 1 62,0-1-129,0 0 0,0 1 15,0-1-18,0 1-10,0-1 1,0-2-60,0 0 100,0-4 1,0 0-11,0-4 1,0-1-149,0-6 1,0 3 84,0-6 1,3 0 38,-1 1 0,2-1-15,-1 0 0,-2 3 0,2-2 1,-1 1 38,0 1 0,-1 3-10,2 0 111,-2 1-113,-1-4 1,0 4 183,0-1-171,0 4 31,0-2 18,0 4-36,0-3 59,0 2-57,0-3 42,0 4-29,-4 0 2,3 0-27,-2-4 6,3 3 1,-1-3-14,-2 4 14,2 0-19,-3 0 29,0 0 0,3 1 0,-5 2 0,3-1 6,-3 4 1,3-1 1,-3 4 1,3-1 40,-2 1 0,2-1 10,-3 1 1,4 0-21,-1 0 0,0 0-20,0 2 1,-1-1 14,1 1 0,2-2-8,-2 0 0,2-1-81,-2 1 76,2-1-19,-3 1-73,4-1 28,0-3 1,0-2-105,0-6 1,0-4 124,0-5 1,0 0-128,0 1 1,0-2 79,0-1 0,3-1-4,0 4 1,-1-3 52,-2 2 0,0 0 10,0 4 1,1-1-38,2 1 9,-2 3 230,3-2-168,-4 6 0,1-2 101,2 6 0,-2 1-65,1 5 0,-1-1 81,-1 1 1,0-1-64,0 1 1,0 3-1,0-1 0,0 1-23,0-4 0,0 3 6,0 1 0,1-1-79,2-3 1,-2 1 66,2-1 0,-2 1-214,-1-1 136,4-3-134,-3 4 1,5-9 51,-3 0 0,3-2-66,-3-8 1,3 3 40,-3-7 1,3-1 70,-4-2 0,4 3 10,-3 0 1,3 1-26,-4-1 0,2-2 120,-1 5 1,-2-4-147,2 4 255,-2 0-208,-1 2 368,0 5-196,0 0 0,0 10-72,0 3 0,-3 1 10,0-1 0,0-1 47,3 1 1,-3-4-62,1 1 1,-1 1-10,3 5 0,0-3-6,0 3 1,0-3-6,0 0 0,0-1-12,0 0 1,-3 1-7,0-1 0,0 1-143,3-1 179,0 1-104,0-1 1,1-3 71,2-2-123,-2-1 1,4-10 44,-3 0 1,0-3-12,4 3 0,-3-4 28,2-2 1,-2-2 10,3 2 0,-3-2 4,2 1 0,-3 2-7,1-1 1,1 3 41,-1-3 0,1 3-35,-2 0 1,-1 0 74,2 0 0,-2 4-35,-1-5 1,3 7 9,0-4 1,0 5-5,-3-1 11,0 3 1,0-2 385,0 4-340,0 4-10,0 1 0,0 0-20,0 1 0,-1-1 13,-2 1 1,2 2-17,-2-3 1,2 0 7,1 1 0,0-1-10,0 4 1,0-1 1,0 1 1,-1 2-13,-2 0 0,2 4 10,-1-4 0,1 4-2,1-4 0,0 4 7,0-1 0,0 2-58,0-2 1,0-2 1,0-4-173,0 5 156,0 1 0,0-4-51,0-1-24,3-7 0,-1 2 86,4-4 0,-3-4-43,2-1 1,-3-4 26,1-3 0,1-1-61,-1-4 1,2 0 54,-2 0 1,2-3-34,-2 0 1,-1-3 31,3 3 0,-3 0 1,1 3 0,-1-2 80,1-1 1,-2-1-80,1 4 0,-1 4 102,-1 2 1,0 1-90,0 2 1,0-1 195,0 1-173,0 3 97,0 1 14,0 4 0,-1 3-87,-1 0 1,1 4 76,-2-2 1,1 3-67,-1 0 1,2 2 89,-2 1 0,0-1-76,0 4 1,-2-2 24,2 3 0,2-2-44,-2 1 1,0 2-2,0-2 0,0-1 5,3 2 1,-3-2-7,0 2 0,1 0-57,2-4 0,0 4 61,0-1 0,0-1-57,0-2 1,0 1 38,0 0 0,0 0 4,0-4 0,0 1 0,0-1-10,0 1 0,0-4 5,0 1 1,0-5 3,0-1 0,2-2-12,1-6 0,1-1-37,-1-8 0,-1 1 0,3-4 1,-2 0 38,4 0 0,-3-4 0,2 2 0,1-1 0,-4 0 0,2 4-471,-2-4 1,3 3 286,-4-3 256,5 0-95,-6 1 0,6-2 27,-5 1 0,2 3-24,-1-1 1,-2 3 59,2 1 1,-2 1-59,-1 2 185,0 2-32,0 3-56,0 4 1,0 3-74,0 4 1,0 0 18,0 4 0,-3 1-3,0 4 1,0-1 10,3 4 0,-3 1-7,1 2 1,-4-1 12,3 2 0,-1 0-3,2 2 1,0-1-10,-4 3 0,3-2 4,-2 4 1,3-3-9,-1 4 1,-1-1 6,1 4 1,-2-1-20,2-1 1,0-1 17,3 0 0,0 2-23,0-2 0,0 1 16,0-1 1,0 0-51,0 2 0,0-5 21,0 1 1,0-7-2,0 1 0,0-6 13,0 1-6,0-7 1,0-2-11,0-6 1,0-2 12,0-7 1,3-5-34,0-5 1,3-4 29,0-2 1,0-2-148,0-1 0,2-1 84,-3 4 1,2-4-115,-2 3 0,3-2 78,-2 3 1,1-4-17,2 4 0,-4-3 37,1 2 0,0-3 1,2 4 1,-2 0 95,0 2 1,-4 4-54,1 2 1,1 0 15,-1 3 1,-1-1 57,-2 7 0,0 0 1,0 2 73,0 0-139,0 4 205,0 1-167,0 4 64,-3 0 1,2 1-60,-2 2 1,-1 2 56,1 4 0,-1 1 29,1 1 0,1 1 16,-4 2 1,3 5 9,-2-2 0,3 3-66,-1 1 0,-1-3-7,2 5 1,-4 0 11,3 2 0,-1 2-100,1-2 1,2 4 98,-1 2 1,-2 3-155,1 0 1,0-4 93,3-2 0,0 0-5,0-3 0,0-3-49,0-2 0,3-6-4,0-3 1,3-5-94,0-3 0,-1-3 73,1 0 1,-4 0-12,4 0 1,-3-4 10,2-5 1,-2-3 0,3-5 0,-3-1 6,3-2 0,-1-1-11,1-6 1,1 1-92,-1-2 1,1 0 101,-2-4 1,3 1-7,-3-3 1,3-4 4,0-2 1,1 2 140,-1-3 1,1 5-28,-1 0 0,-3 5-26,-2 5 1,-1 2 13,1 4 0,-3 3 12,3 3 0,-1 3 29,-2 0 1,0 2-43,0-1 301,0 5-307,-5 2 0,5 4 32,-3 1 0,1 3 13,-1 5 1,1-1-1,-4 2 0,4 3 2,-4 2 0,3 5-4,-3 2 1,2-2 8,-2 3 0,-1-1-22,1 2 1,1 1-38,0 4 0,-1-3 33,-3 4 0,4-1-51,-1 2 0,0 2-1,-2 0 1,2-4-12,0 2 1,4-2-7,-1-1 0,-1-1-8,1-2 1,1-1 4,2-3 1,-1 3 24,-2-3 0,2 1-53,-2 0 0,2-7 42,1 1 1,-3-6-112,1 0 104,-1-5 0,3-4-82,0-8 1,0-4 37,0-10 1,3-3-9,3-5 1,2-3 13,0-3 0,2 0-8,-2-1 1,0 4 5,1 0 1,-1 1 6,1-2 0,-1 0-116,1 4 1,2-4 103,0 0 1,0 2-63,-5 2 0,0 2 95,-3-1 1,3 5 0,-4-1 1,2 4 37,-4 0 1,0 4 9,0 4 1,-2 2 175,-1 3-226,3-1 182,-8 6 0,6-3 6,-4 4 60,5 0-193,-7 0 0,7 4-5,-2 1 0,-1 3 9,2 1 1,-4 3-2,3 3 1,-3 1 51,0 1 1,1 0-54,0 0 1,0 0 32,-1 4 1,-1-2-11,1 4 0,1-4 8,0 4 0,-1 1-43,-2 1 0,1 1-8,1 3 1,2-3-78,-2 3 1,-1 1 102,5 1 0,-4 2-97,3 2 1,0-5 70,3-1 1,0-3-35,0 0 1,4-4-61,2-2 1,-2-9-100,2-2 80,0-7 0,2 1-9,2-6 0,-2-5 10,0-6 1,0-6 35,-2-3 0,4-6-59,-1-2 0,1-2 58,-2-1 0,0-1-90,-2 1 1,3-2 79,-3-2 0,3 4-25,-3 3 0,0 0 9,1-4 1,-1-2 21,-3 1 0,0 1 54,-3 4 1,3 3-74,0 0 0,0 2 166,-3 3 0,0 2-189,0 4 203,-4 4 0,2 2-70,-4 5 0,4 4 99,0 4 1,-2 3-58,1 4 0,-4 2 120,5 0 1,-2 5-83,1 1 0,1 1 108,-4 6 0,4-2 18,-4 4 1,3 0-132,-3 2 0,4 0 65,-4 4 0,3-1-132,-2 4 0,2 1 2,-3 1 1,4 3 17,-1 1 0,0-1-28,0 0 0,0-1-9,3-5 0,0-5-116,0-3 0,0-2-1,0-7 0,1-3 20,2-9-69,-2-1 1,3-4 72,-1 0 0,-1-4-36,4-1 1,-3-7 47,2-2 0,-2-3-6,3-3 1,-4-5-54,4-3 1,0-5 56,2-2 1,-2 1-101,0-3 1,0-1 89,3-3 1,-2 0 101,-1-1 0,1-5-17,-1 2 1,-1-1 4,0 4 0,-2 2 3,3 0 0,-4 6 21,1 3 0,-2 3 1,2 10 0,-2 0-36,2 7 1,-2 3 56,-1 2 1,-1 4-19,-2-1 15,2-1 0,-3 3-31,1-2 231,2-2-208,-3 4 0,3 1 2,-2 6 0,2 5 75,-2 3 0,0 3-74,0 3 0,-3 3 6,3 2 0,-3 1 12,0 3 0,1 2 14,0 3 0,0 3 41,-1 4 0,-2 1 106,2 3 1,-1 4-169,-2 5 1,4-1-21,-1 1 0,4-3-183,-1 1 0,2-4 49,1 1 1,0-9-40,0-4 1,0-4 71,0-6 1,1-7 24,2-2 1,-1-6-19,4 0 26,-4-5 1,2-3-6,-1-6 0,-1-6 0,4-5 1,-4-4-142,4-4 0,-3-3 144,3-9 0,0 1-148,3-3 1,-2 0 117,-1 2 1,1-1-168,-1-2 1,2 2 80,0-2 1,1 1 28,-1-2 1,-2 0 44,-1-5 0,0 4 8,1 2 0,0-1-4,-3 1 0,0-3 127,-3 4 0,3 1 9,0 4 1,-1 4-77,-2 2 1,0 1 115,0 6-134,0-1 213,0 10-112,0 1 16,0 4-35,0 11 0,0 0 4,0 7 0,-2 0 132,-1 4 0,-1 3-93,1 1 0,-1 3 50,-1 0 0,0 2-7,2-2 1,-1 4 41,-1 2 1,-2 3-112,4 0 1,-3 1 14,0 2 1,1 3 5,0 6 0,0 2-132,-1 2 1,2-2-42,1-2 1,2-7 84,-2-2 0,2-6-49,1-5 1,0-6 53,0-6 0,3-1-112,0-5 0,1 0-47,-2-3 65,-1 0 0,4-5-29,-2 0 1,-2-2 80,2-1 0,0-1-1,0-5 0,3-4-10,-3-4 1,3-4-137,0-4 1,1-5 126,-2-1 1,3-2-131,-3-1 1,3-4 70,0 1 1,-2-2-104,1 1 0,-5-2 241,4 0 1,-3-5-131,3 0 0,-5-1 166,2 3 1,-2 1-99,-1-1 0,0 1 124,0 2 0,0 6-38,0 5 0,0 4-33,0 2 1,0 3 140,0 6-21,0 6 163,0 4-247,0 4 41,-4 4 1,4 1-48,-3 7 0,-1 1 155,1 4 1,-3 4-53,4 1 0,-6 5 12,2 1 0,2-1-48,-2 4 0,3 1 14,-2 2 0,2 1-56,-3 2 1,1 2-11,0 4 0,-3 0-117,3 3 0,0 1 95,-1 5 1,4-2-131,-1-2 1,3-1 75,0-4 1,0 0-132,0-1 1,0-7 44,0-4 1,0-3 34,0-2 1,0-4 16,0 1 1,2-7 16,1 2 0,0-7 20,-3 1 1,3-6-49,0 0-112,0-4 1,-1-3 130,1-8 1,1-4-22,-1-7 1,-1-6-4,3-5 0,1-5-9,2-2 0,1-2 2,-1 0 1,-2-1 7,1 1 0,-2 0 3,4 2 1,-1-3-5,1-2 1,-4 3 86,1-3 0,-3 0-51,2-3 0,-2-1 2,3-1 0,-4 3-42,1-3 0,-2 3-5,-1 6 0,0 1 66,0 3 0,0 9-33,0 3 0,0 8 131,0 4-164,0 1 177,0 6 0,0 1-93,0 6 1,0 0 14,0 5 1,0 0 46,0 6 0,0 1 13,0 5 1,0-1 15,0 8 1,-3-3-71,0 7 0,-1 0 149,1 4 0,2 0-123,-1 2 1,-2 2 104,1 4 0,-1-1-85,1 1 1,2 5 5,-1 2 0,-2 1-95,1 0 1,0-4 47,3-7 0,0-2-152,0-6 1,0-5 87,0-13 92,4-2-125,1-7 0,-1-5-28,-1-6 1,1-2 9,-1-4 1,2-4-121,-2-7 0,3-3 102,-3-3 0,2-4-114,-2-3 0,4-5 6,-1 4 0,-2-3 126,2-1 1,-3 3-48,2-2 1,0-3 28,1-2 1,1 1-16,-4 5 0,3 4 62,-3 1 1,0 1 179,0 8 1,-2 5-143,2 8 307,-2 3 8,-1 4-244,0 2 0,-3 6 87,0 3 0,-1 2-65,2 4 0,0 1 14,-4 4 0,3 4 13,-3 2 1,0 3 115,-2 2 1,2-1-38,0 4 1,1 1-41,-4 2 0,2 4-80,1 2 1,-2 6 44,3 2 1,0 3-165,-1 3 0,4 2 87,0 0 1,1 0-202,1-5 1,0-7 42,0-4 1,3-9 47,-1-6 1,5-8-135,-1-8 0,-2-4-42,2-5 51,0 0 0,1-1 63,-1-2 0,-1-3 83,-3-6 0,0-2-43,4-5 0,-3-7 19,2-5 0,-2-7-20,3-1 1,-1-4-23,1-3 0,1 3 8,-4-2 1,3-2-13,0 1 0,-2-5 73,-2 3 1,0-2-3,1 4 1,-2 3 112,2-3 0,-2 4-137,-1 6 0,0-1 134,0 9 1,0 3-12,0 5 0,-1 4 13,-2 5 62,2-1 234,-3 7-208,4 0 0,-1 5-105,-1 6 1,1 3 128,-2-1 1,1 4-64,-1 2 1,2 3 119,-2 3 1,-1 0-78,-2 5 1,2 0 81,1 3 1,-1 2-121,1 1 1,-3 4 7,3 2 0,-2 2-162,2 4 1,0 0 167,3 2 1,0 1-228,0 2 1,0-4 103,0-2 0,0-4-117,0-6 0,1-6 5,2-7 0,-1-6-92,3-4 0,-2-4 68,3-5 0,-4-5 89,1-4 1,1-4-37,-1-6 1,3-7 19,-3-6 0,2-6-130,-2-4 1,3-1 68,-3-3 0,3 1-129,0 0 1,-2 0 144,2-7 0,-1 7 108,0-3 1,2 3-56,-4 6 1,3 2 115,-4 5 0,2 8 76,-1 7-219,-2 7 475,3 7-265,-4 6 1,-3 3 34,0 5 0,-1 0-56,1 3 0,2-2-34,-5 5 1,3 0 52,-3 6 0,4-1 107,-4 4 1,3 2-160,-3 1 1,4 3 5,-4-1 0,3 3-78,-2 4 1,3 3 26,-1 4 1,2 5-95,1-2 0,0 0 39,0 0 1,0-8-194,0-2 0,3-12 121,0-9 1,3-8-191,0-6 1,-2-7 157,2-8 0,-1-7 45,0-12 1,3-5-69,-2-6 1,-2-3 42,2-1 1,-3-3-69,2 0 1,0-1 142,1-1 1,0 3 14,-3 3 1,4 0 65,-4 3 1,3 3-70,0 4 0,-2 7 175,-1 14-156,1 6 43,-3 4 0,3 11-40,-4 1 1,0 6 216,0 0 0,0 4-5,0 2 0,-3 2 23,0 3 0,0 1-93,0 4 1,2-3 14,-2 4 1,-1-3-102,1 4 1,0-1 63,0 3 0,2 3-200,-2 1 1,-2 1 101,2-2 0,1 1-79,2-4 1,0-2-44,0-4-139,0-6 0,1-14 7,1-5 0,0-6 39,5-3 0,-4-9 9,2-5 1,1-9 82,2-5 0,0 0-11,-2-7 0,1 4-65,-1-2 1,0 1-16,0-1 1,2 0 130,-3-2 1,-1 5 10,-1 5 1,1-2 110,-2 4 0,1 3-121,-3 6 403,4 0-113,-3 15-26,3-3 1,-4 12 0,0 2 1,-3 4 58,0 1 1,-1 4-130,2 0 0,1 1 12,-2 4 1,-1 3 72,1 2 0,-2 1-90,2-1 1,-3 2-64,3 2 1,-1 0 70,2 2 0,1 5-178,-2-1 0,-1 3 95,1-1 1,0 1-161,3-4 1,0-2 26,0-4 1,0-4-242,0-9 167,4-7 1,0-5-245,2-6 0,1-5 118,-1-7 1,-1-9 108,0-4 1,1-5-70,2-4 0,-2 0 76,0-2 1,-4 3 125,4-2 1,-3 3-40,3 1 0,-3 4 19,3 1 1,-4 6 137,1 0 0,-2 5-88,-1 1 257,0 8-181,0 5 120,0 4 1,0 4-41,0 1 1,0 3 84,0 0 1,0 5-18,0 1 0,-3 0-51,0 3 1,0-1-69,3 7 1,-3-4 1,0 1 0,1 2-123,2 0 0,-4 3 127,1 1 0,0 0-153,3-1 0,0 0 73,0 2 0,0-6-198,0-1 1,0-6 29,0-2 0,1-8-96,2-4 1,-1-11 123,4-9 1,0-7-20,3-5 1,-4-5-131,1-2 0,-1-4 83,0 1 0,0 3 49,-2 2 0,-2 3-14,2 3 0,-2-1 189,-1 2 1,0 6-18,0 4 0,0 6 91,0 3 1,0 4-121,0 1 0,0 5 307,0 1-149,0 4 1,0 8-70,0-1 0,0 4 171,0-1 1,0 5-72,0 1 1,0 3 54,0-3 0,0 4-153,0-2 1,0 2 15,0-1 1,0 3-135,0-1 0,-1 1 82,-2 2 1,2 2-85,-2-2 1,2 0 91,1-2 1,1-4-365,2-6 1,-1-3 86,3-8 1,-2-1-93,3-4 0,-3-8 26,2-6 1,0-8 27,1-6 1,0-6 99,-3-6 0,3 2-10,-3 1 0,2 2 140,-2 0 1,3 2-106,-3 2 0,1 3 107,-1 4 0,-2 4-23,2 6 0,-1 0 288,1 6-227,-3 1 1,4 8 161,-4 2 1,0 2-29,0 3 1,0 3 174,0 1 1,0 3-30,0 0 1,-1 1-149,-2 1 0,3 3 28,-3-1 1,1 5-20,-1-1 0,2 2-67,-2 0 0,0 1-31,1-1 1,1 2-148,-2-2 1,2-1 83,1-5 0,0 0-353,0-7 110,0-5 0,1-5 97,2-8 0,-1-8-90,4-11 0,-1-4 10,0-5 1,3-1 95,-2 1 0,-3 4 43,0 1 0,1 2-15,-1 2 0,3 0 144,-4 3 1,2 5-222,-1 4 312,-2 4-147,3 1 0,-4 4 347,0 4-157,0 7 0,0 3-3,0 1 1,0 2-98,0-2 0,0 5 186,0-2 1,0 2-173,0 1 0,0-3-10,0 0 1,0 1-115,0 2 1,0 0 75,0 0 1,0-3-158,0 0 1,0-4-127,0 2-213,0-2 377,0-5 0,2-6-101,1-9 0,3-3 42,-3-6 1,3-3-125,0-4 0,-1 1 129,0-1 1,-2 4-22,3 2 0,-4 2 104,1 1 1,0 1-79,0 1 1,2 4 670,-2 5-319,-2 3 1,2 3-62,-3 3 0,0 3 74,0 5 0,0 1-39,0 2 0,3 0-13,0 3 0,0 0-40,-3 0 0,0 0-64,0 1 0,0-2-8,0 1 1,0-1-115,0-1 1,0 1 42,0-2 0,1-2-291,2-1-20,-2 0 258,2-7 1,0-5-166,0-7 1,1-8 31,-1-4 1,-2-4-60,5-2 1,-4 4 103,1-5 1,1 5 70,-2-1 0,2 5 6,-1 4 1,-2 4 229,2-2 4,-2 3-229,3 3 0,-4 6 316,3 7 0,-2 3-54,-1 1 1,0 4 34,0-4 1,0 4-69,0-1 0,1-1-73,2 1 0,-2-2-35,2 3 1,-2-4-121,-1 3 1,0-3-217,0 0 245,0-2 0,1-1-221,1-2 256,-1-3 1,3-7-214,-4-5 1,3-3 22,0-5 1,2 0-31,-2 0 1,1-1 140,-1 1 1,-2 1 7,2 2 0,1 2 69,-1 3-90,0 1 0,-2 0 240,2 3 1,-2 2-117,2 6 0,-2 1 167,-1 5 0,0 0-39,0 3 1,0-3-1,3 2 1,-2 1-146,2 0 0,-2 0-3,-1 0 0,0-2-13,0 1-15,0-2 0,0 0-87,0-1 1,0-2 100,0 0 1,1-4-420,2 0 195,-2-1 0,2-7-33,-3-3 0,3-5 137,0 0 0,3-1-12,-3 0 0,-1 0 181,-2 3 0,3 1-125,0 3 254,0-1 0,-2 2 50,2 1-81,-2 2 1,2 5-35,-3 2 1,0 2 95,0 3 1,1 1-100,2-1 0,-2 1 126,2-1-273,-2 1 0,-1-1 222,0 2-364,0-2 167,0 0 0,1 0-192,2-2 127,-2-3-101,2-3 1,-3-3-39,0-3 135,4-2 1,-3 0 58,2 0 0,-2 1 1,-1 1 1,1 3 228,2-2-148,-2 3 273,2-2-169,-3 4-118,0 0-305,4 0-469,-3 0 717,3 4 0,0-3 0,1 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22:57:09.630"/>
    </inkml:context>
    <inkml:brush xml:id="br0">
      <inkml:brushProperty name="width" value="0.08547" units="cm"/>
      <inkml:brushProperty name="height" value="0.08547" units="cm"/>
    </inkml:brush>
  </inkml:definitions>
  <inkml:trace contextRef="#ctx0" brushRef="#br0">518 182 8298,'-8'-1'-516,"2"-2"409,-2 2-185,7-3 316,-7 4-131,7 0 323,-3-4-121,4 3 1,1-3 96,2 4-24,2 0-503,4 0 187,4 0 1,-2 0 36,4 0 362,-4 0-219,6 0 0,-3 0 149,5 0-139,-1 0 0,1-1 13,2-2 0,-1 1 3,4-4 0,1 1-71,2-1 0,1-2 68,2 2 0,-1-2-122,5-2 0,-2 4 102,1 0 1,-1 4-55,-1-1 0,-3 2 6,2 1 0,-5 0-11,0 0 1,-4-1 13,3-2 1,-3 2-9,3-2 1,-3 2 9,4 1 1,-4-3 6,3 0 0,0 0 16,3 3 1,1 0-15,-1 0 0,0 0 1,0 0 1,0 3-3,1 0 1,-4 3-2,0-3 1,0 4-3,3-1 0,1-1-2,-1 1 1,-3-3-14,0 4 1,0-5-5,4 1 1,-1-2 30,0-1 1,-3 0-17,0 0 1,1 0 156,2 0 1,0 0-144,0 0 0,1-3 58,-1 0 1,0-4-38,0 4 1,0-3 43,1 3 1,-1-1-46,0 1 1,0 2-6,0-2 1,1 2-20,-1 1 0,-3 0-15,0 0 1,-3 0 14,4 0 1,-2 0 10,1 0 0,2-1 4,-2-2 0,3 1-3,0-4 0,0 1-2,0-1 1,0-2 24,1 2 0,-1-1 7,0 1 0,0-1-55,1 4 0,-5-3 31,-2 3 1,1-1-20,-1 1 0,3 2 16,-2-2 0,2 2-39,-3 1 1,3 0 30,-3 0 1,4-1-5,0-2 1,-3 2 10,-1-2 0,-2 2 6,-1 1 0,0 0 35,1 0 1,-2 3-44,-2 0 0,-2 3 85,-4-3 0,3 3-72,0-3 1,0 0 7,-3-3 1,3 3-2,1 0 0,0 1-7,-1-1 0,-1-2-29,4 2 1,-1-2 35,1-1 0,4 0-81,-4 0 1,5 0 62,-5 0 1,1 0-62,-1 0 1,2 0 34,-2 0 0,-2 0-4,-1 0 0,2 0 6,-2 0 0,0 0-11,-3 0 14,0 0 0,3 0 1,0 0 1,0 0 1,-3 0 0,0 0-1,0 0 1,0 0 2,1 0 1,-1 0-3,0 0 1,0 0-1,0 0 1,0 0-47,0 0-7,0 0 51,0 0 1,-3 0-2,0 0 0,-3 0 0,3 0-5,-4 0 0,3 0-79,-2 0 67,-2 0-106,3 0 304,-4 0-148,-4 0-124,3 0 107,-7 0-154,3 0 131,-4 0-179,0 0 174,0 0 1,3 0 54,0 0-56,0 0 0,-6 0 12,0 0 1,0 0 5,3 0 1,-4 0 25,1 0 1,-4 1 10,1 2 1,-2-2-17,-1 2 1,0-1-15,0 1 1,-1-2-4,1 2 1,-3 1-3,0-1 1,-1 3-6,1-3 1,1 0-1,-1-3 1,2 3-4,1 0 0,0 1 2,0-1 0,-4-2 3,1 2 1,0-1 13,3 1 1,1-2-14,2 2 0,-2-2 46,1-1 1,0 0-34,1 0 1,-1 0 4,4 0 1,-4 0-3,1 0 1,1 0 1,-1 0 0,0 3-4,0 0 0,1 1 1,2-4 0,1 0-1,-4 0 1,4 0-42,-1 0 0,-1 0-6,1 0 1,-4 0-1,4 0 1,-3 3-7,3 0 1,-4 0 32,1-3 1,1 3-5,-1 0 1,3 1 30,-4-1 1,5-2-35,-1 2 0,-1-2 71,1-1 1,0 0-56,3 0 1,-3 0 6,0 0 0,-3 0-7,2 0 1,0 0-1,1 0 0,-2 0-9,-4 0 1,0 0-5,0 0 1,-1 0 41,-3 0 0,2 0-32,-4 0 0,1 1 47,-1 2 1,-2-2 21,5 2 1,-3 1 11,3-1 1,-3 3-43,3-3 0,-1 0 11,4-3 1,0 0-38,0 0 0,-1 0-1,-2 0 0,2 0-57,-3 0 1,2 0 70,-1 0 1,2 0-45,-2 0 1,2 0 23,0 0 0,-2 1-45,0 2 1,-3-2 47,3 2 1,0 1 2,2-1 0,0 0 38,-2-3 0,5 0 104,-2 0 1,3 0-116,0 0 1,-2 0 15,5 0 1,-3 0-92,3 0 0,-3-3 77,3 0 0,-4-3-53,1 3 1,-1-1-7,0 1 0,-1 2-11,2-2 0,-3-1 7,-3 1 0,2 0 10,-2 3 0,1-3 17,2 0 1,0-1-3,0 1 0,-3 2-2,0-2 0,0-1 1,2 1 0,0 0-1,-2 3 1,2-3-12,-2 0 0,-1 0-5,0 3 1,-2-2-4,3-1 0,-1 2-5,1-2 1,-1 2 30,-3 1 0,-3 0-16,4 0 0,-4 0 94,3 0 1,-4 0-85,-1 0 0,-3 0 6,3 0 0,-2 3-4,2 0 1,1 4-1,-4-4 1,-1 4-10,-2-1 0,0-1-11,-1 1 1,1-3-5,0 3 1,0-3 16,-1 3 0,2-4 1,2 1 1,-2-1 0,5 1 0,-3-2 3,3 2 1,0 1-47,2-1 0,2 0-90,2-3 1,-1 1-18,4 2 0,0-2-461,6 2 283,-2-2-195,7-1 1,-3-3 522,4 0 0,4-8 0,1 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0:44:38.760"/>
    </inkml:context>
    <inkml:brush xml:id="br0">
      <inkml:brushProperty name="width" value="0.11396" units="cm"/>
      <inkml:brushProperty name="height" value="0.11396" units="cm"/>
      <inkml:brushProperty name="color" value="#E71224"/>
    </inkml:brush>
  </inkml:definitions>
  <inkml:trace contextRef="#ctx0" brushRef="#br0">9 598 10144,'0'-5'2627,"0"2"-1534,0 3-1582,0-4 1048,0 3-348,0-3 1,1 4-767,2 0 403,-2 0 29,3 0-298,-4 0 414,0 4 0,-1-2 463,-2 3 0,2 1-343,-2 3 1,2 0-95,1 0 1,0-1 317,-3 0 0,2 1 314,-2-1-40,2 1 10,1-1-679,0-3 1,1-1-538,2-4 0,-1-1 388,3-2 1,-3-2 324,1-3 1,1-3-91,-1-1 0,2-3 79,-2 0 1,1 2-164,-1-1 0,-2 3 154,1 0 0,2 2 58,-1 0 0,0 1 954,-3-1-1059,0 5 0,0-1-378,0 2 47,0 2 132,0-3 1,0 5 88,0 2-33,0 2 1,0 3-2,0 1 0,0-1-56,0 1 0,0-1 166,0 1 1,-3 2 62,0 0 1,0 1-44,3-3 1,0 0-33,0-1 0,0 0-15,0 1-93,0-1 1,-2-2 396,-1 0-74,0-4-48,3 1 0,3-4-391,0-1 1,0-4 255,0-5-1,-1 0 24,4-3 1,-4 0-47,0-4 1,2 1 16,-1 0 0,1 3-89,-1 0 0,-2 1-128,1-1 1,-1 1 144,-1 4-20,0 1-81,0-1-105,0 4 121,0 2 51,0 3 1,0 3-23,0 3 0,0-1 68,0 0 0,0 1 25,0 3 1,-3 3 189,1-1 0,-1 0-116,3-2 1,-3 2 73,0 0 1,0 4-69,3-4 1,-2 3 51,-1-3 0,0 4-83,3-3 1,0-1-52,0-3 0,0 1 10,0-1 1,0-2-199,0 0-166,0-4 252,0 1 0,0-4 46,0-1 0,3-3 113,0-4 1,2-3-1,-2-2 0,3 1 15,-4-1 1,2-2-50,-1-4 0,1 1 53,2-4 0,1 4-4,-4-4 1,2 2 12,-2-1 0,3 3-23,-3-1 1,2 5-73,-2 1 0,1 4-9,-1-3 0,-2 7 40,2 0 221,-2 4-13,-1-2-305,0 4 0,0 4 9,0 2 0,0 1 17,0 3 0,0-1-32,0 3 0,-3 1 53,0 4 0,-1 0-33,1 0 0,2 0-128,-1 0 1,0 0-37,-1 0 1,2 3 175,-2 0 0,1-3-32,-1-3 0,2 1 30,-1 2 0,1-1-90,1-2 1,0-2 21,0-3 1,0-1-126,0 1 163,0-1-277,0-3 196,0-1-59,0-4 211,3-4 1,-2-1 42,2-3 0,1-3 43,-1-1 0,1-3-43,-2 1 0,2-2 15,2-1 1,0 0 56,-3 3 1,3-2 2,-3 2 0,0-2-37,0-1 0,-1 3-37,4-1 1,-4 1-40,1 0 1,0-1-6,0 4 1,1-1 43,-1 0 0,-2 6-107,2-3 181,-3 7-131,0-6 1,0 8-161,0 0 0,0 4 152,0 4 0,-3 2 147,-3 1 0,1 2-7,0 4 1,2 0-85,-3 0 1,1 4 87,0-2 0,-2 1-88,4-3 1,-2 3 51,2 0 0,-3 1 171,3-1 1,1-3-195,2 0 0,0 0-130,0-3 1,0-2 18,0 0 0,0-5-10,0-1 24,0-4 0,3-2-28,3-6 1,-1-6 94,0-2 0,0-3-54,1-3 1,1-2-41,-1-3 0,-1-1 133,0 0 1,1-2-127,2 0 1,-2-1-403,0 3 352,-4 4 0,5-2 403,-4 1-379,0 3 0,0 1 122,-1 5 1,1 3-90,-3 0 1,3 1 200,0 2-101,0 0 71,1 3-38,-4 1-97,4 4-174,0 0 1,-3 4 40,2 1 1,-2 3 186,-1 0 0,-1 5-66,-2 1 1,1 2 114,-4 2 0,4 2-94,-4-1 0,3 4 116,-3-3 0,5 3-119,-2 1 1,-1 0 254,1 2 0,-3-1-71,3 1 1,-3 0-100,3-1 1,0-2-164,0 0 1,2-5 79,-2-1 0,2-1-192,1-4 1,1-2 75,2-4-144,-2-2 0,3-4 75,-1 0 1,-1-5 259,4-4 1,-3 0-17,3-5 0,-3-2-44,3-4 1,-4 1 57,4-3 0,-3 2-31,3-3 0,-2 0 86,2-3 0,1 4 82,-5-1 1,4 0 46,-3-3 0,3 3-286,-4 1 0,4 3 39,-3-1 1,2 1 6,-2-1 1,3 2 22,-3-2 1,1 5-99,-2 1 0,0 1 101,4-2 0,-4-1-164,1 5 1,-2 3 90,-1 2-82,0 4 72,0-2 0,0 5 2,0 2 0,0 2 81,0 3 0,-3 2-99,0 2 1,-3-2 29,3 4 0,-2 1-57,2 5 0,-3-2 148,3 2 0,-2-1-118,2-2 1,-1 3 27,1 3 1,2 2-69,-5 0 1,3 2 25,-3 2 1,4-2-55,0 4 1,-2 0 11,1 0 0,0 1 38,3-4 1,0-1 47,0-5 1,0-4-71,0-1 0,0-4-14,0-4 31,4-1 0,-2-3-55,4-2 0,-4-3 60,4-3 1,-4-2 108,1-3 1,1-4-6,-2-2 0,2-5-35,-1-1 1,2-6 24,3-1 0,-2-1 9,-1 0 1,0 1-13,1-2 0,1-1 69,0-1 1,0-2-61,-2-2 0,3 4-79,-3 0 1,0 0-15,1-4 0,-2 5 4,2 2 1,1 2 101,-5 3 1,2 0-69,-1 6 1,-1-1 58,4 7 0,-4-1-49,0 4 1,-1 0 141,-1-2-33,0 5-47,0 2 1,0 4-33,0 1 0,0 3-115,0 5 1,0-1 107,0 2 0,-1 2-113,-1 4 0,0 3 70,-4 0 1,3 4-30,-3 3 0,4-1 50,-4 5 1,1-2 1,0 3 0,-3-1 51,2 3 1,0 4 7,0 2 1,-1-2 9,0 3 0,2-5-112,0 0 1,2 1 118,-3-2 0,4-7-8,0-8 1,1-6-70,1-3 1,1 1-314,1-3 217,-1-2-51,7-7 1,-4-1 107,1-2 1,3-5 23,-5-4 0,2-3-17,-2 1 0,3-6 47,-3-2 1,2-3 6,-2-1 1,3 0-16,-3 1 0,2-1 15,-2 1 1,3-1 9,-4 0 1,4 1-1,-3-1 1,3-4-9,-4-1 0,5-1-9,-1 1 0,-2-3-45,2 3 1,0-5 44,2-1 1,-2 3-106,0 3 0,-3 3 80,3-1 0,-4 1 1,1 2 1,-2 3 19,-1 6 1,2 4-32,1 0 349,0 8-217,-3 1 52,0 15 1,-3 1-114,0 7 1,-2 3 151,2 1 0,-3 2-1,3 4 1,-3 1-51,3 4 1,-3 0-31,4 1 1,-4 0 2,3 2 0,-4-1-25,2 4 0,0 0 1,-1 7 1,4-3-153,-4 4 0,1-1 148,0-2 0,-2 0-190,4-8 1,0-1 102,3-5 0,0-5-12,0-6 1,0-6-5,0-2 0,0-6-43,0 0 31,0-4 1,1 2-16,2-4 0,-2-4-7,2-2 0,1-5 40,-2-3 1,4-6-41,-3-4 0,4-1 29,-2-3 0,0-2-1,1-4 1,-2 2-14,2 1 0,1-1 1,-1-6 1,-1 3-30,1-2 0,-1-2 40,1-1 1,1 1-15,-1-5 0,-1 8 4,0-4 0,-3 8 97,1 3 0,-1 3-90,1 4 0,-2 2 124,2 6 0,-3 4-1,0 4 33,0 4-48,0-2 1,0 5-50,0 2 0,0-1 82,0 4 0,0 4-23,0 4 1,0 4 88,-3 4 0,-1 2-74,-2 8 1,0-1 10,3 3 0,-3 1-22,3 3 0,-3-2 6,0 7 1,1-2-114,-1 4 1,3 1 101,-3 1 1,4-2-84,0-2 1,-2-4 54,1-3 0,0-5-77,3-5 0,0-4 24,0-5 0,0-1-11,0-2 0,0-5-88,0-3-23,0-4 4,0 1 49,0-10 0,1-1-14,2-9 0,-1 1 57,4-10 1,-4 2 0,4-8 0,-3 0 17,3-1 0,-1-1 12,1-1 1,1 1-12,-1 0 1,-1-1 13,0 1 0,0 0-61,1 0 0,0 0 38,-3 0 1,3-3-91,-3-1 0,0 1 82,0 0 0,-2 1-21,2-1 1,1 1 4,-1 1 1,-1 6 201,-2 10-116,4 5 133,-3 5 1,3 6-49,-4 6 1,0 2-96,0 3 1,-3 5 163,0 4 1,-1 4-132,2 5 1,1 0-30,-2-1 0,-2 5 32,-1 2 0,2 1-3,-2 0 0,0 2 69,-2 3 0,2 1 2,1 3 1,-1 5-78,-2 1 1,-1 3 12,1 0 1,-2 3-150,2 0 1,2-5 141,0-6 1,5-4-177,-2-5 0,2-4 109,1-4 0,0-6-21,0-6 1,0-1-10,0-5 1,0 1-37,0-1-207,0-3 229,0 0 11,4-18 0,-3-2 12,5-13 1,0-3-149,2-7 1,2-3 126,-2-4 1,1-4-5,-1 3 1,1-2 2,-1 2 1,3-5 7,1 2 0,-2-2-26,-4 6 0,1-1 10,-1 4 0,0-4 19,0 4 0,-1 2-8,-2 5 0,-2 1 2,1 0 1,3 1 75,-2 1 0,3 6-1,-4 7 0,2 2-5,-1 3 1,-2 4 48,2 5 88,-2 3 1,-1 2-143,0 5 0,0 4 176,0 2 1,0 2-28,0 4 0,0 5 60,0 3 1,-1 5-92,-2 4 0,1 0 28,-4 1 1,4 3-44,-4 1 1,1 4 1,-1-1 1,-2 1-87,2 4 1,2 1 82,-2 5 1,1-4-214,0-1 1,-2-3 56,4-6 0,0-2-52,3-5 0,0-8 40,0-7-290,0-7 172,4-6 0,0-5 85,2-2 0,0-6 8,-3-5 1,4-6 16,-2-7 0,3-2-113,1-5 1,0-6 87,-1-4 1,-1-4-15,1-1 0,-4-1-18,4-1 1,-2-1-7,0-2 1,0-3 96,-3-2 0,0 7 6,-3 7 1,0 7 118,0 9 0,0 8-162,0 10 0,-1 6 298,-2 5 1,2 4 7,-1 5 0,-2 0-123,1 2 0,-1 4-8,1 5 1,1 2 85,-3 3 0,2 5-84,-3 1 0,3 4-4,-2 1 1,-1 3-9,-2 4 0,-1 1-4,0 5 0,0 3-14,1 8 0,0 0-73,3-1 1,-2 2-6,4-2 0,-2-7 2,2-7 1,0-9-299,3-11 249,4-7-131,0-10 0,4-5 29,-2-6 1,0-5 101,-3-6 0,3-3-28,-3-4 1,2-4 7,-2-6 0,4-8-63,-1-1 1,2-4 7,0 5 1,0-7-18,-3 1 0,3-5-68,-2 2 0,0 1 119,0-2 1,0 5 150,-3-1 1,0 5-159,-3 6 0,0 8 201,0 6 0,0 8 8,0 3-69,0 7 135,0-2-45,0 11 0,3 0-113,0 8 0,0-3 192,-3 5 0,0 2-110,0 6 1,0 2 75,0 2 0,-3 2-102,0 6 1,-3 2 49,3 4 0,-2-1-14,2 2 1,-1-2-169,1 0 1,2 1 69,-1-4 1,1-6-189,1-7 0,1-8-27,1-10 0,0-3 44,4-5 1,0-9 20,2-5 1,1-10 73,-1-7 0,0-6-86,1-4 1,-1-1 68,2-3 0,-2 0-7,1 0 0,-4-1 11,1 0 0,-4 1 10,1 1 1,-1 6 91,1 1 0,-3 4-133,3 4 586,-2 4-332,-5 16 0,4 5-7,-3 10 1,2 2-23,1 4 0,-3 1-21,0 4 1,0 4 0,3 2 1,0 4-16,0 2 0,-3 4-15,1-2 0,-4 4-1,3 2 0,-2 2 21,2-2 1,-4-2-30,4 6 0,-3-1-143,0 0 0,2-2 69,1-12 0,2-3-314,1-9 297,0-6 0,4-6-138,2-8 1,1-4-30,3-10 1,-4-2 132,3-7 1,-4-5-158,6-6 1,-6 1 145,3-1 0,-1 1 1,1 0 1,-2 1 43,-1 7 0,-3-1 17,1 4 1,-2-1-38,-1 7 32,0 5 156,0 5 1,0 8-40,0 4-10,0 4 0,0 7-77,0 0 1,0 4 186,0-1 0,0 6-97,0 4 1,0 0 11,0 2 0,0 2-26,0 1 0,0 0 13,0 0 1,-3-2-87,0 5 1,0-6 61,0 0 0,2-2-143,-2-4 1,2-4 85,1-4 11,0-6 0,4-3-180,2-6 1,-2-8-254,2-7 0,0-6 107,2-1 0,-2-4 144,-1-3 0,1-1 41,3 2 1,-3 2 17,0 0 1,-4 5-4,0 2 1,0 6 199,1-1 558,-2 9-568,3 1 0,-4 8 53,0 2 0,0 5 20,0 6 0,-3 3-71,0 3 0,0-1-21,3 4 0,0-1-13,0 1 0,-1 0 9,-1-3 1,1 1-47,-2-1 0,2-2-13,1 2 1,0-3-19,0-3 1,0-2-255,0-3 141,0-1-151,0-3 1,1-6 58,2-7 1,-1-5 90,3-4 1,-2-3-43,3-3 0,-4-1 49,0-3 0,2 5 132,-1 3 1,0 2-31,-3 3 363,0-2-197,0 6 62,0 1 0,0 9-141,0 6 0,0 3-42,0 2 1,0 2 5,0 4 1,0-1 14,0-2 0,0 2-66,0-1 0,0 1-14,0-2 1,0 1-13,0-4 1,0 0-37,0-2 0,0-1-53,0 1-160,0-4 150,0-2-32,0-14 1,3 3 105,0-9 0,2 5 30,-2-2 1,0 4 32,-3-2 49,4-2-45,-3 5 1,3-2 55,-1 5 203,-2 2-212,3 4 1,-4 4 8,0 2 0,3 1-46,-1 2 1,1 3-4,-3-1 1,1 0-24,2-2 1,-2-1-14,2 1 0,-2-3-125,-1-1 0,0-2 150,0 3-275,3-4 235,-2 1 1,3-4-174,-4-1 1,3-4 152,0-5 1,0 0-2,-3-3 0,0 3 14,0-3 0,3 2-15,-1 1 408,2 2-258,-4 0 287,0 4-198,0 2-82,0 14 0,0-4-66,0 7 0,0 0-11,0-3 0,0 3 11,0-2 1,0-1-19,0-3 0,0 1-99,0-1 1,0 1 128,0-1-328,0-3 217,0 3 1,0-8-109,0 0 1,0-5 133,0-6 0,0-2-28,0-1 1,0-2 100,0 2 1,1 2 8,2 0 1,-2 3-11,2 0 1,-2 3 87,-1 0 206,0 4-242,0-1-32,0 10 0,0-1-13,0 5 1,1 0-85,1-3 1,-1 0 20,2 1 0,-2-3-20,-1-1 0,0-2 23,0 3-20,0-4-29,0 5 37,0-6-12,0 3 0,1-4 28,2 0 1,-2-1-6,2-2 0,-2 1-19,-1-3 1,0 2-2,0-3 0,2 3-28,1-2-12,0 3 24,-3-6 1,1 7-10,2-2 298,-2 2-169,2 1 5,-3 0-143,0 4 38,0-3 0,0 4-305,0-2-380,0-2 716,0 2 0,4 1 0,1 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0:44:51.560"/>
    </inkml:context>
    <inkml:brush xml:id="br0">
      <inkml:brushProperty name="width" value="0.11396" units="cm"/>
      <inkml:brushProperty name="height" value="0.11396" units="cm"/>
      <inkml:brushProperty name="color" value="#008C3A"/>
    </inkml:brush>
  </inkml:definitions>
  <inkml:trace contextRef="#ctx0" brushRef="#br0">52 398 26070,'0'-16'0,"0"0"0,-1 1 0,-1 0-3215,-1-1 2671,0-1 0,3 1 562,0 2 1,0 2-35,0 3 24,0-3 1,-1 6-209,-1 0-157,1 4 1,-4 2-581,2 0 1,2 4 936,-2 2 1,2 3 9,1 2 1,0 2-156,0 4 0,-2 4 100,0 2 1,1 3 46,-2 2 0,2 3 59,1 6 1,-1 0 105,-2 2 1,2 1 396,-2 3 0,2 0-676,-2-1 1,2-2 83,-2-4 0,2-5 14,1-6 1,0-6-148,0-8 1,0-6-12,0-5 0,3-4 115,0-4 1,0-6 107,0-3 1,-1-8-79,4-6 1,-3-3-10,3-4 1,-1 0 2,1-5 1,1 0 61,-1 1 1,0-7-2,0-3 1,2-1 65,-3 1 1,0 5-120,1 1 0,-2 5 45,2 4 1,-2 6-84,-4 10 125,0 5-197,0 11-150,-4 2 1,2 6 374,-4 3 0,4 2 8,-4 4 0,3-1 13,-3 7 0,4 1-12,-4 6 0,3 8 121,-3 5 0,5 2-85,-2 3 0,-1 4 23,1 1 1,-1 9 109,2 3-1,1-1-153,-2-2 1,2-2-252,1 3 0,0-5 77,0-4 1,0-10-170,0-8 1,0-10 35,0-7-10,4-4 1,-2-5-351,3-2 1,-3-6 401,1-3 1,1-2 216,-2-4 0,1-3-47,-3-4 0,3-4 11,0-5 1,0-6-54,-3-7 1,0 0-26,0-1 0,0-3 90,0 0 1,0-3 349,0-3 1,0 3-416,0-1 1,0 5-102,0-2 0,-1 4 36,-2 6 1,2 3-25,-2 6 0,-1 6 10,2 1 1,-1 6 54,3 2 1,-3 6-243,0 0-212,0 4-450,3-2 955,0 12 1,0-1 121,0 7 1,0 1 1,0 5 1,0 1 67,0 6 0,3 2-83,0 2 1,0 5 186,-3 1 0,3 4-59,-1-2 1,4 8 301,-3 1 0,1 2-653,-1 1 0,-2 0 129,5 1 1,-1-2-103,0-1 1,3-9-96,-2-9 0,-2-5 4,2-8 0,-1-8-149,0-1 0,0-7-217,-2 1 1,-2-3 289,2-3 1,-1-4 371,0-4 1,-1-6-69,2 0 1,-1-8-25,-2-6 0,0-6 33,0-3 1,0-3 6,0-3 1,0 2 134,0-4 0,0-2 247,0-4 0,0-1-269,0-2 1,-2 3-339,-1 6 1,2 2 26,-1 6 1,0 7 127,-1 8 0,1 6-96,-4 5 0,4 5-104,0 1-59,1 5 238,1-1 1,0 5 54,0 2 0,0 1 0,0 6 0,0 2 189,0 2 1,0 7-141,0 4 1,2 7 206,1 6 0,1 4-126,-1 0 0,-2 5 66,2 4 0,-1 2-121,0 0 0,-1 2-64,2 4 0,0 0-152,0 3 0,-2-6 151,2-5 0,0-5-188,0-9 0,1-5 150,-1-9 1,-1-7-298,3-8 33,-3-3 1,5-9 36,-4-1 1,2-8 289,-2-4 1,0-5-97,-3-9 0,3-9 20,0-8 0,2-7 52,-2-1 0,1-3-121,-1-1 0,-2-2 100,1-3 0,-1 3 153,-1-3 0,0 7-114,0 4 0,0 7-90,0 7 0,-3 8-30,1 12 1,-2 2-51,1 5 0,2-1-10,-2 3 0,2-3 15,1 2 0,0-2 99,0 3 0,1-2 45,2 4 1,-2 2-23,2 4 0,-1 3-581,1 0 0,-2 5 581,1 6 1,-1 7 81,-1 7 1,3 5 74,0 4 1,0 6-155,-3 0 1,0 7 26,0-5 1,1 3-65,2 1 1,-3 4-21,3 5 0,-2-4 479,-1-3 1,0-3-270,0 0 1,0-2-315,0-7 0,1-7 59,2-12-38,-2-4 0,4-9-298,-3-1 1,-1-6 277,2-2 0,-2-6 132,-1-4 1,1-5-7,2-6 0,-2-5-115,2-6 0,-1 2 43,-2-5 1,0 0 10,0-3 0,0 1 40,0-2 1,0 2 288,0-1 0,-2-2-352,-1-1 0,2 1 25,-2 6 1,1 6 173,-1 6-227,2 6 184,-2 11 1,3 4-73,0 8 0,-3 3 198,0 4 1,0 3-97,3 3 0,0 6 0,0 4 1,0 4 194,0 5 0,0 5-129,0 0 1,3 3 9,0 1 0,0 2-35,-3 1 1,3 3-120,-1-1 0,2 3-89,-1 0 0,-1 0-18,4-3 0,-4-8 46,1-5 1,1-11-170,-1-1-230,3-5 365,-5-8 0,4-4-551,-2-8 0,-2-3 741,2-4 0,-2-7-194,-1-3 1,2-10 106,1-5 1,1-4-7,-1-5 0,-2-3-30,2 1 1,0-4-13,0 0 0,0 0 44,-3 0 1,0 3 412,0 4 1,0 2-468,0 3 1,0 7-43,0 4 0,-3 8 35,0 7 0,-3 1-608,0 2 403,2-1 0,0 5-393,1 1 350,2 2 1,-3 2 221,4 2 1,0 5 87,0 6 1,-3 6 218,0 3 0,1 6-98,2 2 1,0 3 291,0 3 0,0 3-103,0 5 1,0-1 129,0 2 0,0 2-41,0 4 0,0-1-233,0 7 0,0-7-245,0-2 1,0-8 68,0-10 1,3-6-257,3-7 1,-1-9-100,0-6 0,0-4-45,1-5 0,1-4 356,-1-11 1,-2-4-96,-1-6 0,0-9 92,0-3 1,3-5-5,-3-1 1,-1-1-20,-2-1 0,0 2 95,0 1 0,0 2 234,0-2 0,0 4-103,0 1 0,0 8-139,0 7 0,-2 5-117,-1 3 0,-1 9-83,1 6 0,2 2-202,-2 0-349,2 2 55,1-3 756,0 4-77,0 4 1,0 2 208,0 5 0,0 6 26,0 6 1,0 6 67,0 2 1,0 6-79,0 3 0,0 4 202,0 2 0,0 0-22,0-4 0,0 0-300,0-2 1,1 0-243,2-6 0,-2-6 236,2-11-334,2-4 1,-3-9-380,3-4 0,-2-9 626,3-8 1,-4-8-46,0-10 1,2-4-134,-1-6 0,3 1 123,-4-1 0,2-2 13,-4 1 0,1 1-1,2 2 0,-2 5 93,2 4 1,-2 4 501,-1 4 1,-1 4-693,-2 2 1,2 9 21,-2 2 0,0 7-391,1-1 170,1 2 0,-3 5 395,4 1 1,0 4-58,0 2 1,0 3 67,0 6 0,0 3-41,0 2 0,0 4 60,0 2 1,0 6 45,0 0 0,0 0 186,0 0 0,0 0 32,0 2 0,0 3-425,0 1 1,0-3-81,0-9 0,0-6 168,0-8 0,1-5-243,2-6 1,-2-3-271,6-6 1,-2-6 395,0-8 1,2-6 95,-4-5 1,3-6-48,-4-6 1,4-3-12,-3-2 1,0-1-29,-3-3 1,0 2-68,0 1 1,0 2 164,0-1 0,0 0 523,0 5 0,-3 5-714,0 12 0,-1 6-107,1 6 152,2 5 1,-2 3-190,3 6 1,0 2 324,0 3 1,0 4 36,0 2 0,0 7 137,0 2 1,0 5-137,0 3 0,0 4 88,0 2 1,1-2-6,1 6 0,-1 2 24,2 5 1,-2 3 365,-1 0 1,1 1-503,2-1 1,-2 0-34,2 0 1,-2-11-14,-1-6 1,0-12-56,0-8-69,3-8 1,-1-7-55,4-7 1,-4-5 275,1-8 0,0-8-236,0-8 1,3-4 185,-3-6 0,0 3-21,0-5 1,-2 4-43,2-3 1,1 3 0,-1 0 0,0 2 93,-3 3 0,0 1-34,0 2 1,-3 9-170,0 3 0,-3 11-121,3 6 0,0 5 95,0 0 1,2 6 305,-2 3 1,-1 2-30,1 4 1,1 1-4,2 4 1,0 4-17,0 2 1,0 1 82,0 2 1,0 3-55,0 3 0,0 1 228,0 1 1,0 4 124,0-2 1,1 5-552,1-1 0,-1-2-6,2-1 0,1-7-102,-1-4 0,2-4-105,-2-5 80,4-8 1,-3-3-404,1-12 1,2-4 634,-4-10 1,0-6-172,0-9 0,-1-3 157,5-4 0,-4-4-6,2 1 0,-3-2 0,1 5 1,-2 1 41,-1 0 1,0 2 87,0 3 1,0 8 330,0 2 1,-1 11-682,-2 6 206,2 5 1,-3 8 170,4 1 1,0 6-56,0 4 1,0 5-24,0 3 0,0 5-31,0 3 0,0 0 37,0 4 1,0-3 46,0 5 1,3-1-40,0-2 1,0 0 53,-3 0 1,3-1-223,-1-2 1,4-6-131,-3-8 0,4-5-74,-2-5 0,0-3-481,1-4 1,-2-8 693,2-4 1,1-8 11,-5-5 0,5-8 82,-1-8 0,-3 0-72,0-2 1,1 0 81,-1 1 0,2 0 39,-2 2 1,0 6 306,-3 5 1,0 8 639,0 3-748,0 5-246,0 8 1,-1 5-44,-2 6 1,2 2 148,-1 4 0,1 2-59,1 6 1,0 2-56,0 3 0,0 1 27,0 0 1,0 0 24,0-1 0,1-1-93,1-1 1,-1 4-19,2-4 0,-1 0-40,1-6 1,-2-1-283,2-2-21,2-1-117,0-8 0,3-4-7,-3-6 1,2-6 505,-4-9 0,2-3-75,-2-5 0,1-1 20,-1-3 0,-2-3 0,1 4 1,2 0 98,-1 4 1,0 6 46,-3 1 1,0 6 328,0 2 65,0 7 0,0 3-512,0 8 0,0 3 233,0 8 0,0 5-88,0 3 0,0 2-57,0 4 0,0-3-24,0 0 0,0-1-41,0-1 1,3-5-27,0-1 0,-1 0-18,-2-3 1,1-1-58,2-8 1,-1-3-385,4-2 0,-4-3 126,4-3 0,-3-6 255,3-9 1,-4-4 140,4-6 0,-1-2-76,0-4 0,0 0 55,-5 3 1,3 2 60,0 3 0,0 5 179,-3 4 648,0 3-444,0 6 1,-1 7-707,-2 4 1,2 7 425,-2 4 0,2 5-166,1 2 0,-4 2 87,2 0 1,-1-2-81,3-2 0,0 0-58,0 2 0,0-4 32,0 0 0,1-1-76,1-5 1,-1 1 241,2-4-682,-1 1 258,2-5 0,-2-5 126,3-7 0,-2-4 95,3-5 1,-4-1 62,1-2 1,0 1 10,0-4 0,1 5 48,-1 1 0,-2 1-84,2 4 790,-2 1-536,-1 3 0,0 4 59,0 4 1,0 7-247,0 8 0,0 1-22,0 4 1,0-2-51,0 2 0,0 2-8,0-3 1,0 1 5,0-3 1,0 0-93,0 0 1,0-3-301,3-3 108,-2-1-100,7-5 1,-6-3-154,3-4 1,-2-7 551,3-5 0,-3-7 58,2-1 0,-2-3-4,3 0 0,-4 3-62,0 1 1,0 7 53,1 3 0,-2 1 598,2 2 92,-2 3-103,-1 2 1,0 10-579,0 4 0,0 4-59,0 2 0,0 2-33,0 1 1,0-3 9,0 0 0,0 0-48,0-3 1,0-2 99,0 0-437,0 2 259,4-5 1,-2 0-244,3-7 1,-2-2-9,4-2 0,-5-7 396,4-5 1,-4-4 21,1-2 1,1 2 31,-2-1 1,1 1 92,-3 1 1,3 1-77,0 1 371,0 2 200,-3 5-242,0 3 0,0 5-396,0 6 1,0 2 24,0 4 0,0 2-47,0 3 0,0 0 37,0 0 1,0-1-79,0-2 0,0 1-11,0-4 0,0 4-54,0-3 0,0-4 155,0-2 1,2-3-440,1 2 0,1-3-46,-1 1 1,-2-7 460,2-4 1,0-5 39,0-4 0,0 0-60,-3 0 1,0 0 6,0 0 1,0 0-1,0 0 1,0 1 44,0 1 347,0 2 1,-1 6-27,-2 1 0,2 3-856,-1 6 1,1 2 590,1 3 0,-3 5 1,0 2 1,0 1-12,3 1 0,0-1-77,0-2 1,0-2 46,0-3 0,0-1-287,0 1 371,0-1 1,0-2 559,0 0-724,0-4 0,0 1-674,0-6 1,0-3 543,0-6 1,0 3 17,0-2 0,0-2 126,0 2 1,-1 0-117,-2 2 270,2-3 0,-5 3-259,3-3 1,-3 6 22,4-1 0,-2 5 155,1-1 1,1 2-456,-4 1-173,5 0 392,-8 4 0,5 2 142,-1 2 1,-3 1 131,2-1 1,2-2-105,-2 0 1,3-2 228,-2 2 0,2 0-107,-3-3 1,3 3 102,-2-3 1,2 0-252,-3-3 1,3 0-231,-2 0 0,2 0-969,-3 0 848,4 0 1,-5 0-500,1 0 382,2 0 214,-3 3 1,5 2 864,-5 4-194,5-1 1,-1 1 687,3-1-104,0 1-16,0 0-514,0-1 0,0-2 441,0 0-272,0-4-683,0 1 316,0-3-1134,-4 0 767,3 4 1,-6-2-546,5 4 591,-1-4 0,0 2-348,0-1 52,0-2-678,3 3 494,0-8 0,0-1 894,0-3 0,0-1-251,0 1 1,0 2 402,0 1-461,0-1 1,0 0 296,0 0 41,0 4 1,0-1-303,0 6 1,0 2 624,0 4 0,0-1-511,0 1 1,0 0-69,0 3 1,0-3-73,0 2 1,0-1-26,0-2 1,0-2-17,0 0 138,0-5 141,0 3 1,0-5-327,0-2 0,-1 1-202,-1-7 0,1 2 152,-2-4 0,1-1 11,-1 1 1,2-1 31,-2 4 1,0-1-67,0 1 1,-1 0 1,1 2 1,1 1-179,-3 2-111,3 2 1,-5 1 361,4 6 1,-2 2 175,2 1 1,0 0 38,3 3 1,0-3-56,0 2 0,-3-1 174,0-2 0,0 1 336,3-1-441,0 1 0,0-2 862,-3-1-448,2 1-440,-3-1-311,4-1 70,-4-1-67,3-1 1,-4-2-800,2 2 318,2-2-369,-3-1-1,4 0 1,0-4 570,0-1 513,0-8 0,4 0 0,2-4 0</inkml:trace>
  <inkml:trace contextRef="#ctx0" brushRef="#br0" timeOffset="208">634 568 11298,'-14'3'0,"2"0"0,3-1-1385,1-1 1514,-1-1-358,4 0 344,-2 0 1,5 0-284,-4 0 7,4 0 70,-1 0 1,2 0-649,-2 0 797,2 0 1,-7 3-1,4 2 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0:44:55.519"/>
    </inkml:context>
    <inkml:brush xml:id="br0">
      <inkml:brushProperty name="width" value="0.11396" units="cm"/>
      <inkml:brushProperty name="height" value="0.11396" units="cm"/>
      <inkml:brushProperty name="color" value="#008C3A"/>
    </inkml:brush>
  </inkml:definitions>
  <inkml:trace contextRef="#ctx0" brushRef="#br0">659 462 8271,'0'4'2164,"0"0"-1823,0-4-1119,-3 0 370,2 0 217,-3-4 137,4 3 411,-4-2 2,3 3-607,-6 0 0,5 0 290,-4 3 195,4 2 0,-5 4 70,0-1 0,0 1 18,2 0 0,-3 2-80,3 0 0,-2 4-146,1-4 1,0 3 57,3-3 0,-1-2 551,1-4-594,2 1 1,-2-1 1,3-2-527,0-6 1,0-3 328,0-5 1,0 1 28,0-5 1,0 1-55,0-3 0,0 0-17,0 0 1,0 2 35,0 1 0,0 4-6,0-1 1,0 1 288,0 2 175,0-1 1,-1 4-418,-2 3 1,1 1-167,-4 1 0,4 3 253,-4 3 0,3 3 68,-3 2 1,5 1 2,-2 2 1,-1 2 33,1-1 1,-3 1-13,4 1 0,-2 3-134,1 0 0,2 0 192,-2-3 0,2 1 49,1-2 1,0-2-238,0-3 1,0-4-184,0-2 106,0-3 0,0 1-18,0-6 1,0-5-69,0-7 0,0-1 90,0 0 0,1-6-60,2-1 0,-2 2 115,2-2 1,-2 4-18,-1-1 0,0 0 77,0 3 0,0-1-111,0 6 141,0 1-118,0 3 372,0 3-421,-4 1 0,2 8 89,-4 2 0,4 2 137,-1 3 1,-1 0 24,1 3 0,0-3-32,0 3 0,1 1 1,-4 2 1,4-3-101,-1 1 1,2-1 52,-2 3 1,2-4 56,-2-2 0,2-1 70,1-1-562,0 0 183,0-5 1,0-1 28,0-6 1,0-3-14,0-9 0,3-1 37,0-6 0,2-1 33,-2-2 0,3-1-11,-3 0 1,-1 1 7,-2-1 1,3 1 43,0-2 1,0 3 91,-3 1 1,0 3-25,0 3 1,0 2 9,0 0 0,-1 8-112,-2-2 0,2 6 157,-2-3-91,-1 4-569,3-2 322,-7 4 0,7 4 331,-2 2 1,0 4 47,0 1 1,-1 5 12,1-1 1,2 1 30,-2 0 1,0 4 5,0 0 0,-3 5 65,3-3 1,0 0 119,0 0 1,2 0-31,-2 1 1,1-2-396,-1-4 0,2-3 65,-1-3-189,1-2 70,1-4-185,0-1 0,1-11 229,1-1 0,-1-9-35,2 0 0,1-6 31,-1 0 0,1-3 11,-2-2 0,-1 1-28,2-5 1,1 2-14,-1-4 0,0 5 87,-3-6 0,0 7 2,0 0 0,0 3-156,0 5 157,0 4 170,0 11 0,-1 6 40,-2 7 0,2 8-90,-2 4 0,-1 4 66,1-2 0,1 6-96,2 1 1,-3-1 18,0-3 1,0 2 4,3 1 0,-1-1 1,-2 2 0,2 0-12,-1-1 1,-2 2-26,1-1 0,-3 0 4,4 2 1,-4-2-5,3-6 0,-1 0-130,1-3 1,2-4 67,-6-5-10,5-5-28,-2-1 1,4-11-128,0-2 0,0-5 84,0-4 0,0-3-26,0-3 0,0-1-51,0-3 0,0 2 76,0-1 0,0 4 3,0-1 1,0 0 31,0 1 0,0-2 26,0 5 1,0 0 25,0 5 1,0-2 40,0 4 5,0 5-82,-3 3-56,2 4 1,-6 4 31,4 1 1,-1 3 248,2 0 0,0 6-23,-4 0 1,3 2 10,-2 1 1,2 1-27,-3 1 0,1 2 5,0 3 1,-2-1-39,4-3 1,-2 3 255,2-4 0,-3 5-173,3-4 1,1-1-136,2-2 1,-3-3 142,0-3-133,0-2 0,3-5-93,0-4 1,3-5-12,0-6 1,2-6-151,-2-6 1,3-2-131,-3-4 0,0 2 289,0-5 1,-2 2-363,2-2 1,-2 3 62,-1 4 0,0-1 263,0 1 0,0 0 8,0 6 1,0 2 146,0 9 0,-1 3-187,-2 2 0,1 3 35,-3 3 1,2 3 132,-3 5 0,3 3 78,-2 6 0,2 3 20,-3 2 1,3 2-76,-2 1 1,3-2-23,-1 3 0,-2 2 16,2 0 1,1-1 67,2 2 1,-1-4 30,-2 3 0,2-4-195,-2-1 0,2-5-71,1-7 1,0-2-82,0-4-112,0-3 1,0-6 155,0-7 0,1-4-38,2-5 0,-2-7 45,2-2 1,-1-4-30,0 1 0,-1-3 66,2 0 0,-1 3 0,-2 1 1,0 2 118,0 3 1,0 1-124,0 2 0,-4 6 210,1 0-260,-3 4 52,1 5-177,-3 1 0,0 9 214,3 3 0,-3 2 101,2 4 1,2 0 63,-2 3 0,3 0-6,-2 1 0,2 0 25,-3 2 0,1-3 6,0 3 1,-2 1 79,4 0 1,-3-1 69,0 0 1,-1 1-142,1 2 0,-1-2-131,4 0 1,-3-6-117,0 2 16,2-2-15,1-6-131,3-1 0,0-10-125,0-4 0,1-7 151,1-9 1,0-4 4,4-3 1,-3-1 57,2-4 0,-2 3 33,3-1 0,-4 5 19,1-2 1,-2 4 11,-1 1 1,0 7-29,0 6 445,0 2-13,0 4-298,-4 16 1,2 1 158,-4 14 0,3-4-111,-2 4 1,2-3 14,-3 6 0,3-1 1,-2 0 0,2-1 2,-3 1 0,4-2-87,0 1 1,-2-1-14,1 2 1,-1-5-70,1-1 0,2-2 72,-1-3 0,0-2-284,-1-3 221,2-1 1,-3-11-529,4 0 1,1-4 388,2-4 0,-1-7 79,4-2 0,-2-7-60,2-2 0,1-3-11,-1-2 0,-1 1-61,0 1 0,0 3 265,1-3-21,1-1 0,-2 3 0,4-2 0</inkml:trace>
  <inkml:trace contextRef="#ctx0" brushRef="#br0" timeOffset="717">350 462 18039,'-1'9'0,"0"1"0,-3 2 0,0-1-1966,0-2 1446,1 0 0,3-4-235,0 1 336,0-4 283,-3 6 106,2-7-121,-3 2 1,4-6-17,0-3 0,0-2 49,0 0 0,0-3 62,0-1 1,0-7 51,0 2 1,-3-2-25,0-1 1,0-1 27,3-1 1,0-6-35,-3 6 1,2-5 92,-2 5 0,-1-8-93,1-1 1,-2 2-15,2 1 1,-4 2-19,2-1 0,0 5-19,-1 3 170,1 1 1,-4 6-163,0 3 1,1 5-93,3 7 0,-3 5 275,2 3 1,-1 4 60,-2-1 1,2 6 7,1 3 0,-1-1 31,1 1 0,1 0-127,0 6 1,2-2 111,-3 5 0,3-1 45,-2 3 0,0 4 93,-1-2 1,1 2-307,2-1 1,1-1-26,-4 0 1,4-6-72,0-3 0,0-6-84,-1-4 71,2-7-75,-3-3 1,4-11 41,0-5 1,0-4-55,0-7 0,3-3 124,0-6 1,1-2-49,-2-5 1,-1-3 21,2-1 0,-2-1-28,-1 0 0,0 0 90,0-1 1,0-2-122,0 2 0,0 3 217,0 2 1,0 6-113,0 2 0,-3 10 159,0 4-208,-3 9-39,1 2 1,-2 9 100,1 3 0,-1 3 116,5 3 1,-4-3 17,3 3 1,-4 0-26,2 3 0,-2 0 72,2 0 0,-3 1-24,2-1 1,0 0-48,0 0 1,0-3 157,3 0 1,-4-1-459,4 1 47,-3 0-355,5-10 519,-3-4 0,8-8 1,0-6-1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0:45:04.311"/>
    </inkml:context>
    <inkml:brush xml:id="br0">
      <inkml:brushProperty name="width" value="0.11396" units="cm"/>
      <inkml:brushProperty name="height" value="0.11396" units="cm"/>
      <inkml:brushProperty name="color" value="#008C3A"/>
    </inkml:brush>
  </inkml:definitions>
  <inkml:trace contextRef="#ctx0" brushRef="#br0">1265 453 18623,'-3'9'0,"0"0"0,1 2 0,-1 2-2323,0 0 2064,0-3 1,2 6 150,-2-2 0,2 2-38,-1 1 0,1-3 6,1 1 0,0 0-42,0 2 0,-3-1 169,0 1 1,-1-2-178,1-1 1,2-3 128,-5 4 1,1-2-46,0 1 1,-2-1 52,4-5 1,-4 1-133,1-1 141,2-3 0,-2-3-298,3-8 1,0-2 213,3-8 0,0-3 70,0-7 1,0-3-136,0 1 0,0-5 127,0-1 0,0 2 10,0-2 0,3 2 54,0-3 1,-1 1-32,-2 0 1,0 1 367,0 1 0,0 3-298,0 4 0,0 3 65,0 2 0,-1 6-18,-1 6 59,1 3 1,-6 12-32,4 5 0,-1 5 25,2 2 1,1 6-41,-2 3 0,-1 4 30,1 0 1,0-2 59,0 1 1,2 0-83,-2 1 1,1 2 54,-1-1 0,2 2-11,-2 2 0,2 1-93,-2-1 0,2 4-99,-2-2 0,2-1 6,1-4 0,0-9 16,0-8-242,0-7-52,0-6 241,0-19 0,0 2-137,0-12 1,1-1 159,2-4 0,-2-2-13,2 1 1,0-2 28,0-2 1,3 1 27,-3 1 0,0-1-11,0 3 1,-2-3-10,2 0 1,1 3 27,-1 0 1,0 3 0,0 3 1,-2 1 29,2 2 1,-2 4-35,-1 1 0,0 4-17,0 4 0,0-2-25,0 0 0,0-1 13,0 3 1,0 3 27,0 1 1,0 2-24,0-3 133,0 4-33,0-2 1,0 5-61,0 2 0,0 3 10,0 5 0,-1 3 72,-2 3 0,2 4-25,-2 2 1,1 1 3,0 1 0,0 2 75,-4-2 0,4 4-19,-1-1 1,0 4-55,0-4 0,0 4-2,3-1 1,-3-1-104,0-1 0,1-4 62,2-2 1,0-6-226,0-6 1,0-2-50,3-3 0,-1-7 68,4-7 1,-1-7 141,0-4 1,3-6-25,-3-3 1,0-5 21,1-2 0,-3 1-32,2-3 1,-2 2 75,3 1 0,-4 0-16,0 0 1,0 0 63,-2 3 0,0-1-10,0 3 0,0 4-102,0 5 1,-2 6-68,0 3 1,0 2-84,-4 4-67,4 1-102,-5 4 1,5 0-130,-4 0 231,4 0 1,-3 1 138,3 2 1,0-2-25,-4 2 0,4 1 226,-1 2 1,0 1 68,0 2 0,-3 3 177,3 2 1,0 2 97,0 2 1,1-1-39,-4 0 0,1 4 80,0 1 1,-2 3-221,4 1 0,-2 4 39,2 1 0,-4 5-261,1 5 1,1-3-22,-1-2 1,2-4-11,-2-3 0,-1-4 0,5-2 1,-1-9 18,3-6-17,-4-5 0,3-4-300,-2-7 1,2-7 260,1-5 0,3-7-144,0 2 1,1-10 118,-1 1 0,-3-2-34,3 3 0,1-2 12,-1 1 1,0-4-21,-3-2 1,0 2 85,0 1 1,0-1 82,0 1 0,0 4-26,0 5 0,0 4-38,0 4 1,-1 9 194,-2 2-217,2 7 1,-6 2-38,5 5 0,-4 3 119,3 0 0,-1 4 77,2-1 1,0 4 24,-4 0 1,4 1-66,-1 1 0,0 3 37,0 0 0,0 4 0,3 2 0,-1 4 70,-2 4 0,2 0 32,-2 4 1,1 2-139,0 5 0,1 0-142,-2 3 0,-1 0 2,1 0 0,0-5 0,3-6 1,-2-6-72,-1-2-166,0-7 302,3-8 0,0-7-169,0-10 1,0-7 38,0-7 0,3-4 18,0-4 1,2-7 31,-2-3 0,0-2-24,-3 0 0,0 1 9,0-4 1,3 3 17,0-3 1,-1 4 60,-2-1 0,0-1-58,0-3 0,0 2 52,0 0 0,0 3-67,0 2 0,0 4 7,0 5 1,-1 3 58,-1 5 103,1 4 1,-4 8-421,2 2 25,2 6 0,-5 2 404,3 3 0,0 1 12,3-1 0,-3 7 18,0 3 1,0 6 33,0 1 1,2 3 4,-2 5 0,0 2-11,0 8 1,2-3 175,-1 6 1,0-1-21,-1 1 0,1-2-186,-4 4 1,4-4-222,0-1 0,0-5 57,-1-3 0,2-6-62,-2-3 134,2-5-47,1-7 1,0-6-49,0-8 0,3-5-54,0-7 1,2-5-26,-2-5 0,3-4 131,-3-2 1,3-3-53,1-3 0,-2-3 32,0 0 0,-2-4-26,3 1 0,-4 0 12,1-2 0,0 1 9,0-5 1,0 1-42,-3 2 0,0 3-14,0 9 1,0 5 28,0 7 0,0 2 3,0 1 0,0 7 72,0 3 0,-1 5-391,-2-2 294,2 2 1,-5 5 91,3 1 0,-1 3 76,1 0 1,-1 3-6,-1 0 0,-4-1-10,4 4 0,-2 3 93,1 3 0,-1 4 9,1-1 0,-1 2 164,-2 0 1,4 1 3,-1 3 1,1 5-178,0 2 0,-3 5-152,2-1 0,0 2 6,0 0 0,0 3 21,3-2 1,-3-3-58,3-5 0,0-9-169,3-7 46,0-4 0,0-18-61,0-6 0,4-11 197,2-6 1,1-10-182,2 0 0,-2-5 115,-1-2 0,2 0-6,-3 1 1,0-4-27,1 1 1,-4-1-15,4 3 1,-4-2 40,1-1 0,-2 1 1,-1 6 0,0 1 31,0 7 1,0 6-143,0 5 285,-4 6-296,-1 5 110,-3 5 1,0 8 3,3 2 1,-3 2 137,2 4 1,2 0 50,-2 2 0,1 5 18,0-2 1,-3 3-41,2-3 0,1 3 39,-1 3 1,3 1 48,-2 2 0,0 3 156,-1-1 1,0 4-123,3-1 0,-3 6-158,3 0 0,-2 1-60,2-1 1,-1-2-119,1 2 1,2-8 122,-1-4 0,1-9-252,1-1 131,0-9 1,0-7-27,0-7 0,1-5 31,1-7 1,0-7-3,4-4 1,-1-5 54,0-4 1,2-2-13,-4-1 0,3-1 38,0-1 1,-1 1 1,0-2 1,-2 4 75,3 2 0,-4 2-75,1 4 0,-2 7 183,-1 5-171,0 11 1,-1 3-13,-2 8 0,1 1-82,-4 2 0,3 2 192,-2 7 0,0-2 12,-1 4 0,-1 0 15,1 3 0,1 0 86,0 0 1,-1 5-77,-2 0 1,-1 3 33,1 0 0,2 5 97,0 2 0,2 2 16,-2 2 1,-1 4-229,5 2 1,-5 2-25,4 2 0,-1-2-48,2 5 1,1-8-1,-2 2 1,2-9-85,1-3 0,0-5 32,0-3-62,0-3-39,0-10 94,0-2 0,0-12-14,0-2 0,0-6-5,0-5 1,1-6 42,2-8 0,-1-1 13,3-5 0,-2 0-10,4 0 1,-6-4 35,2 1 0,1 2 10,-1 1 1,3 3 68,-4 3 0,1 0 44,-3 6-9,0 3-44,0 9 0,0 8-297,0 10 1,-3 5 361,1 7 1,-5 4 160,1 6 0,2 2-51,-3 5 0,5 3-90,-1 4 0,0 0-45,0 2 0,-1 3 36,1-1 1,2 4 11,-2-4 1,2 0 311,1-5 1,0 0-587,0-6 1,0-5 96,0-9 1,0-6-422,0-3 326,0-2 1,0-5-284,0-4 358,0-4 0,1-7 50,2 0 0,-1-7 24,4 1 1,-3-7-21,2 2 1,2-7 29,1-2 0,1-3 1,-1 1 1,3 0 19,1 2 1,0-2 18,-1 4 0,-1 1 14,1 3 0,1 5-116,0 3 0,3 6-82,-4-1 0,0 7-102,-2 2 1,-1 3-168,1 3 0,-1 1 246,1 5 1,-4 4 27,1 4 1,-3 2 266,2 3 0,-3 4-19,1 2 1,-1 1 5,1 0 0,-2-1 33,2 3 0,-2-1 89,-1 2 0,0-3 119,0-3 0,0-4-103,0 2 0,0-6-5,0-1-193,0-8 0,0-6-520,0-6 1,1-6 446,1-8 1,0-6-100,5-5 0,-4 1 35,2-5 1,-2-1 25,3-1 0,-1 2 95,0 6 0,0 5-2,-2 0 1,-2 4 15,1 3 255,-1 5 0,-1 6-481,0 6 0,0 6 198,0 5 0,-2 5 153,-1 1 0,-4 4-5,2-1 0,0 0-51,-1 0 0,3 1-26,-2-4 1,2 1 46,-4-2 0,3-1-55,-2 2 0,-1-3 345,4-2 0,-2 1-461,2-2 0,-3 0 23,4 0 0,-4-4-58,3 1 1,0-1 15,3-2-88,-4 2 1,3-2 86,-1 1 1,1-4-115,1 1-28,0 0-21,-4 2 12,3-3 81,-3-1 1,4-11-25,0-2 1,0-5 20,0 0 1,0-6-1,0 1 0,0-2 30,0 1 1,0 1 42,0-3 1,0 2 95,0 0 1,0 2-115,0 1 1,-1 0 46,-2 0 1,3 4-2,-3 1 0,-1 2-130,1 2 46,-3 0 1,1 3-30,-4 2 0,4 3-39,-1 3 0,0 2 158,-3 3 0,0 1 68,1 3 0,2 2 56,1 3 0,-1 0 70,-2 0 0,-1 0-12,1 0 1,2 2 79,0 2 1,2 0 120,-2-1 0,-1-5-74,5 2 0,-2-3-141,1 0 1,2-4-17,-2-4-217,2-4 0,2 1-454,2-6 1,-2-3 396,2-6 0,1-2 73,-2-6 0,4 1-11,-3-3 1,2-2-22,-2-5 1,3 2-4,-3-1 0,2 2 24,-2 0 0,0 0 15,-3 1 1,3 4 424,0 4 1,0 4-386,-3 4 0,-1 5-5,-2 1 1,2 6 57,-2 6 1,-2 7 173,0 7 1,0 4-73,-1 1 1,3 4-63,-2-4 0,2 1 30,-3-4 0,2 3-32,-2-2 1,1 0-31,2-6 1,3 0 139,-3-2 0,-2-5-320,2-2 210,0-5-205,3-2 1,0-12-14,0-3 1,0-10 34,0-4 1,0-5-47,0-4 1,0-3-5,0 0 1,3-1-4,0 1 1,1-2 48,-4-3 0,0-5 36,0-1 0,1 1 1,2 1 1,-3 4 50,3 2 0,-2-4 36,-1 4 1,0 5 2,0 5 0,0 9-45,0 4-12,0 0 155,0 11-116,-4-1 1,1 10 8,-4 3 1,1 5 108,3 4 0,-3 1 60,3 4 0,-3 6-65,0 2 1,1 7-14,0-1 0,2 3 149,-3 0 0,3 1-135,-2 2 1,3 2-43,-1-3 1,-1 0 126,1-2 1,1-1-317,2-1 0,0-7 29,0-11 0,0-8-263,3-6 0,1-7 186,2-4 0,1-13 101,-1-11 0,1-5 4,2-5 1,-2-4 0,-1 0 0,2 1 32,-3 2 0,0 0-24,2 1 1,-5-5-27,4-1 0,-4 4 116,1 1 1,-1 4-24,0-2 0,-1 7-46,2 6 1,-2 9-33,-1 5 56,0 7 1,-1 4-40,-2 3 0,2 6 80,-5 3 1,0 5-41,-2 0 0,1 5 239,2 1 1,-1 3-136,-3 1 0,1-2 49,-1 4 1,1-6-44,-1 6 1,1-2 25,0 2 0,-1-1 175,1 1 0,-1-1-229,1 1 1,2 0-79,-1-1 1,2 0 57,-4-3 1,5 0-60,1-5 105,2-8-502,1-1 235,4-23 0,0-1-24,5-16 0,0-3 104,0-5 1,-1 1 22,1-1 1,-1 4 78,1-5 0,-1 7-88,0-3 1,1 8 47,-1-3 0,-2 9-8,0 3 0,-4 5 190,0 1-57,-1 7-87,-1 0 1,0 8-38,0 1 0,-3 6 5,-3 3 0,1 4 64,0-1 1,-1 2 6,-3 1 0,1 2 16,0 1 0,-1-2-52,1 2 0,-1 1 57,1 2 0,0 2 54,1 1 0,0 3 35,1 2 1,-1 5-54,-2 3 1,1 1-40,-1 6 1,4 0-53,-1 0 0,3-3-13,-2-4 0,3-10-252,-1-3 140,2-14 0,5-5-370,1-10 0,3-6 277,0-9 1,1-7 68,-1-6 0,-1-6-15,1-3 1,-4-2 12,5 0 1,-2 0 102,2 2 1,-4-3-36,1 2 0,-4 2 25,1 5 0,-2 0 324,-1 3 0,-1-1-316,-2 4 1,1-1-69,-4 7 1,1 4-77,-4 4 0,0 7-108,0 1 0,1 5 92,-1 4 1,1 3 99,-1 5 0,1 5 252,-1 4 0,1 4 34,-1-1 1,2 3-6,1 2 1,-1 2 87,1 5 0,1-1-48,-1 0 1,3 3 148,-3 0 1,4 5-32,0-1 1,1 2-220,1-3 1,-3-2-29,0-1 0,0 0-55,3-3 1,0-2-528,0-10 168,0-5 132,0-8 1,0-7 128,0-8 1,3-4 59,0-10 1,2-3-81,-2-6 0,3-1-34,-3-4 1,3-3 37,-3 0 0,3-3 9,-3 3 0,2-3 36,-2 3 0,3 0-33,-3-1 1,2 0 9,-2-1 1,1 0 13,-1 5 0,-1 1 7,3 2 0,-2 3-23,3 8 62,-4 4 78,1 11 1,-3 2-149,0 6 1,0 5 177,0 3 1,-1 7 12,-1-1 1,0 6 99,-4 0 1,1 5-88,0 3 0,-3 3 37,2 0 1,0 4-71,0 2 0,-1 2-25,1 0 1,-1 3 43,-3 0 1,4 1-26,1 3 0,0-3-173,-1-3 1,2-1 59,1-3 1,2-6-335,-2-6 200,2-9-119,1-10 0,1-9 136,2-7 0,-1-8 3,3-8 0,0-5-6,1-5 0,0-5 32,-3-7 1,4 2-6,-1-5 1,-1 4 51,1-3 1,-3 3-25,2-1 0,-3 3-11,1 0 0,-2 3-13,-1 1 1,0 9 138,0 5 0,-3 9-41,0 5 1,-3 5-154,0 3 1,1 6-14,-1 3 1,0 5 267,-2 3 0,0 2-28,2 1 1,-1 5 51,1 0 1,-1 4 25,-2 2 0,2 0 25,1 7 1,-1-3 9,1 5 1,1-1 210,-1-2 0,2 4-248,-2 5 1,1-1-85,3 0 1,1 0-45,-2-8 0,-2-2-98,2-7 16,0-6 0,3-8-39,0-11 1,0-8-154,0-10 1,1-4-22,2-6 1,-1-6 158,5-6 0,-4-3-38,2-2 0,-3 1 82,1-2 1,1 4-28,-2 2 0,1-2 13,-3 2 1,0 2 38,0 1 0,0 7 54,0 4 1,-3 8-80,-3 6 0,1 7-192,0 2 0,2 6 326,-4 2 0,4 7 106,-2 2 1,3 6-148,-1-1 0,-1 8 36,1-2 0,0 4 137,0 4 0,2-5-31,-2 6 0,-1-5 2,1 3 0,-2-1 177,2 3 1,0-3-239,3 1 1,-3-5-109,0 2 1,1-2-93,2-4-248,0 0 152,0-17 1,0-4 89,0-14 0,1-6-8,1-11 0,-1-1-39,2-4 1,1-4 23,-1-2 0,0 2 57,-3 2 0,0 0-8,0 2 0,0 2 137,0 3 1,-1 1-143,-2 9 1,1 3 115,-4 8 0,1 0-210,-4 6 0,1 4 68,-1 6 0,4 4 150,-1 5 1,1 3 56,-1 0 0,2 7 24,1-2 0,1 4 6,-5-1 0,6 2-54,-2 1 1,-1 1 81,1-3 1,-1 3 136,2-4 1,1 3-132,-2-3 0,1 0-179,-1-5 1,2-6-44,-2-6 61,2-1 1,1-10-192,0-6 0,0-6 100,0-8 0,0-5-151,0-7 0,3-4 157,0-1 0,0-2-11,-3 3 0,3 2 76,0 0 1,-1 3 9,-2 5 0,0 2-62,0 1 1,-1 4 137,-1 7 1,0 2-98,-4 7 1,3 1-263,-2 5 1,2 3 362,-3 5 0,3 0-20,-2 3 0,3 3 96,-1 3 0,-1 1-57,1-1 0,0 0 19,0 4 0,2 0 0,-2-1 1,-1 4 111,1 2 1,1 0 96,2-4 1,-1 1-266,-2-1 1,2-3-244,-2-5 222,2-4 1,1-9-241,0-4 1,0-9 36,0-8 0,3-8-43,0-6 1,2-3 144,-2-3 0,3 1 3,-3-1 0,-1 4 0,-2 0 0,0 4-10,0 4 1,0 3 123,0 2-151,0 6 227,0 5 1,-2 6-444,-1 6 0,-3 3 323,3 6 1,0-1 66,0 6 1,-1-2 19,-2 5 0,2 1 7,1-2 1,-1 3 18,-2-2 0,-1-2-25,4 1 1,-3 2-5,4-1 1,-4 1 272,3-4 1,-1-1-172,1-2-141,3-2-29,-4-7 0,4-6-61,0-8 1,3-4-57,-1-7 1,2-1-208,-1-6 1,-1-1 73,4 0 1,-5 1 72,2 4 0,1-2 147,-1 6 0,1 0 5,-4 5 0,0 1-15,0 5 66,0 3 0,-5 2-335,-1 6 1,2 6 373,-2 5 0,3 2-46,-3 1 1,2 3 67,-2-1 1,-1 2-73,1-4 0,1 1 44,0 2 1,3-5-36,-1 2 0,-1-5 14,1 3 0,0-7 694,3 0-729,0-1 1,0-4-334,0-3 0,0-7 158,0-7 1,1-6-21,2 0 1,-1-3 120,4 0 0,-4-1 0,0-1-98,-1 2 70,3 6 77,-3 1 1,3 6 30,-4-1 98,0 5 1,-3 3-333,0 6 1,-3 3 141,0 5 1,1 0 128,0 3 0,2-1 43,-3 1-3,4 3-86,-5-4 0,5 1 27,-4 0 1,4 0 15,-1 0 1,0 1 658,0-4-543,0 0-410,3-1 167,0-6 1,0-4-119,0-6 1,1-5 147,2-4 1,-1-1-14,3-1 0,-3 1 6,1-1 1,1 3-41,-1 3 106,-1 1 8,-2 1 65,0 5 1,0 4-100,0 5 0,0 6-235,0 1 0,0-1 134,0-2 14,4-1 0,1 1 1,3-1-1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23:28:35.817"/>
    </inkml:context>
    <inkml:brush xml:id="br0">
      <inkml:brushProperty name="width" value="0.11396" units="cm"/>
      <inkml:brushProperty name="height" value="0.11396" units="cm"/>
      <inkml:brushProperty name="color" value="#E71224"/>
    </inkml:brush>
  </inkml:definitions>
  <inkml:trace contextRef="#ctx0" brushRef="#br0">209 308 26493,'0'-10'-4916,"0"0"1,-1 3-385,-2 0 4149,2 5 1118,-3-2 0,4 3-611,0-2 369,0 1 1,4-2 3382,2 4 0,3 0-3064,3 0 1,5-3 1208,4-1 0,6-2 163,0 3 0,5-5-141,7 1 1,3-1-197,3-2 0,5 0 150,1 0 1,7-1 45,6-2 1,-1 1-1243,4-1 0,1 2 134,2 1 0,4 0-183,4 0 0,-3 1-228,3-1 1,-3 1 129,-2 3 1,-1-2-18,1 5 0,-9-1-31,-3 4 1,-5-3-47,-1 0 1,-3-1 73,2 4 0,-4-3 65,4 0 1,-4-1 37,1 0 1,0 3-23,4-2 0,-5 2-4,-1 1 0,-4 0 186,-3 0 1,0 0-107,-3 0 0,-6 0-20,0 0 0,0 0 5,-3 0 0,1 0-34,-1 0 1,-2-5 96,-1 2 1,-4 0 3,-5 3 0,-3 0-32,0 0 1,-6-3 71,0-1 67,-6 1-198,1 3 1,-5 0 118,-2 0 0,0 0-103,-6 0 0,-4 0-110,-8 0 1,-7 0-9,-8 0 0,-6 0 153,-6 0 1,-3 4 59,-7 3 0,-1-2-27,-5 3 0,0-1 100,-3 2 1,-8 2-402,-13 3 1,-5-2 277,41-5 0,-2 2 0,2-3 1,-1 1 16,-2 1 1,1 0 0,1 1 0,0-1 9,0 2 0,0 1 0,-44 5 18,3 0 1,4-2-96,5 2 1,-1-3-192,2 3 1,5-3 205,1 0 1,7-2-10,4-1 1,5-3 26,4 0 1,6-2 14,10 2 0,-1-2-16,7-2 1,-1 0-16,7 3 0,2-4 359,4 2 0,4-2-326,-1 1 1,6-2 230,3 2 1,2-1-333,1-2 0,-1 3-74,1 0 1,1 1-505,2 0 503,-2-3 1,6 6-603,-4-3 0,4 0-1119,-1-1 1115,2-1 1,5 2 232,2-4 0,3 0 428,3 0 1,6 0 134,7 0 0,5-1 202,3-2 0,9-3-154,4-4 0,6 1 610,3 3 1,0-3 237,6 3 0,6-4-320,6-3 1,10 1-491,5-6 0,10 3-47,-46 7 1,2-1 0,2 1 0,2-2-4,-1 1 0,0 1 0,-1 1 1,-1 0-66,-3 1 1,-1-1 0,-1 2 0,0-1-43,47-4 1,-3 2-224,-9 1 0,-3 3 144,-16 4 1,0 0-168,-6 0 1,-2 0 131,-7 0 1,-1-3 11,-5 0 0,-4 2 24,-2-2 0,-2 2 324,-4 1 0,-6 0-329,-6 0 0,-5-1 467,-4-3-371,-2 3-46,-5-3 1,-3 4 56,-8 0 1,-4 0-18,-8 0 1,-6 0-16,-3 0 1,-5 0 18,-7 0 0,-2 0 14,-1 0 0,-3 0 67,-1 0 1,0 0-83,-6 0 1,-2 0 49,-3 0 0,-6 1-12,0 2 0,-7-1-177,-9 5 1,-7 1 197,-11 1 0,-2 5-180,49-8 0,0 1 0,-2 0 0,-1 2 181,-3-2 0,0-1 1,3 3-1,1-1 2,-1-2 0,0 1 0,2 2 0,1-1 31,-44 9 0,1-1-212,2 0 0,9-4 205,7 2-1,5 0-58,7-1 1,6 1-55,3-1 1,14-3 111,3 0 0,10 0-205,3-3 0,5-1 548,1 0-722,3-3 837,10 1-1528,1-4 870,12 0 1,3 0 26,7 0 1,5 0 38,4 0 0,1-4 183,6-3 0,0-1-69,5 1 0,4-2 107,9 2 0,-1-1-168,7-2 0,2-3 464,4 0 1,10-5-747,14 2 0,10-3 382,-42 8 1,3 2 0,2 0 0,1-1-7,4 2 1,1-1 0,-3 1 0,1-1-100,0 2 0,0 1 0,-8-1 0,-1 1 1,-2 0 0,0 2 0,-2 1 0,-1-1-60,46-2 0,0 0-4,3 0 1,-14 1-30,2 5 1,-11 0-49,-5 0 0,-7 0-26,-8 0 0,-10 0 26,-4 0 0,-9 1-44,-4 3 0,-1-3 9,-2 2 0,-1-1 30,-2 2 1,-5-3 374,-4 2 1,-4-2-430,2-1 265,-3 4-721,-5-3 368,-1 4-895,-8-5 1,-5 0 1341,-7 0 1,-1 0-21,-1 0 0,-4 0 17,-2 0 1,-3 0-43,-4 0 0,2 0-84,-4 0 1,3 0 367,-4 0 0,1 0-195,-3 0 1,-5 0 1131,-5 0 1,-5 3-1287,-10 0 1,-9 5 1,-15-1 1,35-3-1,-3 1-233,-5 2 1,-2 0 0,0 0-1,-1 0 216,-1 2 1,0-2 0,3 3-1,0 0-8,2-2 0,0 0 0,1 0 0,3 0-170,-41 8 0,5-3 216,14 3 0,4 0-81,-1 0 0,-1 3-68,0-2 1,-1-1-8,4 0 1,2-3 13,-2 4 1,6-5 67,0 1 1,10-2 4,8-2 0,7-2 93,9 0 0,2-4-85,9 4 0,3-4 1062,7 0-1114,4-2 351,1-1 1,5 0-417,2 0 0,8-4-50,11-4 0,6-1 75,11-1 1,6 1 26,7-1 1,5-1-53,4-2 0,7 2 68,2-2 0,-4 2-18,-5 1 1,0 0-120,6 0-19,1 5 0,5-5 0,0 4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23:28:40.463"/>
    </inkml:context>
    <inkml:brush xml:id="br0">
      <inkml:brushProperty name="width" value="0.11396" units="cm"/>
      <inkml:brushProperty name="height" value="0.11396" units="cm"/>
      <inkml:brushProperty name="color" value="#E71224"/>
    </inkml:brush>
  </inkml:definitions>
  <inkml:trace contextRef="#ctx0" brushRef="#br0">178 418 28079,'-4'-6'-9316,"3"-3"5570,-3 8 5495,4-7-2499,0 6 0,-3-3 35,0 2 905,0 2 1,3-6-838,0 4-325,0 2 0,0-5 588,0 3 1204,4 2 1,1-7-739,4 5 1,1-1 1061,2 0 1,2 2-6,4-5 1,5 1-464,5-4 1,0 0 481,5 0 1,5 1 61,8-1 0,1 0-35,8 0 0,-2 0-739,8 0 1,0-1-164,6 2 0,3-1-284,9 0 1,-4 3-332,7 1 1,-1-1 250,3-3 0,4 1 40,6-1 0,-10 0-72,1 0 1,-7 3 23,0 1 0,1-1 28,3-3 0,-8 3 6,-1 0 0,-4 4 11,1-4 0,1 2-39,-1-2 1,-3-1 119,0 1 0,-3 2-15,0-2 0,-4 4-8,1-4 1,-6 5 8,0-1 1,-5-2 17,-4 2 0,-5 0-14,-2 3 0,-7-3 293,-4-1 0,-9 1-145,-7 3 13,-6 0-212,-2 0 0,-6 0 2,-4 0 1,-6 0 21,-12 0 1,-9 1 7,-9 2 1,-10 0 17,-6 3 0,-7-3-71,-5 4 0,0-4 4,0 4 0,-2-2-24,3 2 0,-9 2 147,-6-3 0,-7 3-304,-9 1 0,48-5 1,-1 1 272,-1 0 0,-1 2 0,-1-3 0,-2 2-27,1 1 0,0 0 0,1 0 0,2 0-3,-43 8 1,2 2-186,5-5 0,1 3 195,4-3 1,5 5-42,7-5 0,0 3-16,1-3 0,-2 4 5,5-4 0,-1 3-19,10-3 0,2 0 58,4-3 1,4 1-24,8-1 0,10-3 276,8-1-306,11-4 378,5 3 1,10-5-471,4 0 0,6 0 189,9 0 1,6-5-29,6-1 1,5-3-29,4-1 0,4-1 13,9 1 1,6-3-11,3 0 1,2-1 55,1 1 1,2 1-148,7-5 0,9 2 179,9-1 1,-43 6 0,1 1-213,2 3 1,1-1 0,1-1 0,0 0 109,1 1 1,1 1-1,0-2 1,1 0-20,-4 3 1,-2 0 0,-2-1 0,-2 0-128,33 0 1,-9 0 62,-6 0 0,-5 4-27,-4-2 1,-6 2-12,-9-1 0,-6 2 204,-4-3 1,-5 3-178,0 1 0,-9 1 521,-7 3-719,-6-3 1,-3 6-876,-6-3 0,-8 0 1207,-10-1 0,-6 0 152,-10 3 0,-10 1-91,-5 3 0,-8-4-17,-4 1 1,-4 0-97,-8 6 0,-7-2 198,-5 2 1,-8 0-248,2 1 1,44-9-1,-2 2 671,-2 0 1,-1 2 0,-2-1-1,-1 1-596,-1 0 1,0 1 0,1 0 0,0 0 3,3 0 0,1 0 0,2-1 1,0 1-21,2 0 1,1 1 0,-2-1-1,1 0-130,-44 9 0,6-2 151,13-1 0,6 0-34,6 0 1,1 1-8,8-2 0,3-2-4,12-3 0,5-2 189,10-1-297,6-3 534,8-4 1,12 0-518,11 0 1,6-1 255,11-2 0,11-3-96,11-3 1,10-6-9,11-2 1,0-2 2,6 0 0,1-1-207,4 0 1,6-1 221,-41 9 1,2 2 0,1-1-1,2 0-259,4 0 1,2-1-1,2 1 1,0 1 290,2 0 1,-1 0 0,2 1 0,0 2-76,-2-2 1,1 1 0,-7 3 0,-1 2-31,-2-3 1,-2 2-1,42-4-169,-9-2 0,-6-1 227,0 2 1,-9 2-92,0 0 0,-4 4 3,-3-3 1,1 2-34,-1-2 0,-8 4 3,-3-2 1,-10 2 254,-6-1 0,-4 2-176,-8-3 1,-6 3 873,-6 1-1059,-6 0 377,-2 0-234,-12 0 1,-6 0 7,-10 0 0,-11 4 93,-8-1 1,-6 1-33,-9 0 0,-2-2-8,-7 4 1,1-2 14,-7 2 0,3-3-106,-6 4 1,3-4 138,0 4 1,-9-1 8,-5 5 0,0 2 36,-4 1 1,2 0-339,-5-1 1,-4 2 253,45-5 0,0 0 0,2 1 0,0-1-10,-1 2 1,-1-1-1,0 0 1,0 0-2,0-1 1,0 2-1,2-1 1,1-1 38,0 0 0,0 0 1,-29 5-11,9-2 0,18-2-28,15-1 1,13-1-307,9-1-101,4-4 222,6-4-4,5 0 1,9 0 372,6 0 0,8-1-252,8-2 1,9-5 63,11-5 0,8 1-7,4-5 0,9 4-19,7-3 0,7 3 201,2-4 1,5 4-406,-3-3 1,9-2 322,-47 8 0,2 1 1,4 1-1,1 0-45,0 2 1,0-1 0,-1 1-1,-1-1-19,-4 2 1,0 0 0,-3 0-1,0-1-77,50 3 0,-49 0 0,-1-1-201,44 1 1,-6 0 138,-9 3 0,-4 0-74,0 0 1,-3 0 45,-6 0 0,-7 0-10,-11 0 1,-10 0 35,-4 0 0,-6 3 49,-4 0 1,-9 1-362,-6-4 1107,-6 0-673,-15 0 1,-8 0 195,-16 0 1,-6 0-179,-3 0 0,-11 3 39,-8 0 0,-2 1-27,-1-4 0,-3 3-12,-5 0 0,-6 1 188,-3 0 1,-3-2-554,-1 5 1,-12-1 361,45-2 1,-1 2 0,-5-1-1,-1 1 61,-2 0 0,1 1 1,1 0-1,1-2-39,3 4 1,1 0 0,2-4 0,2 3 43,-44 8 1,9-1-113,13 2 1,8-3 29,16-4 0,6 3-66,5 0 0,4-1 24,3-5 1,1 2-1,5-2 1,5 1-196,4-2 199,4 3 0,10-7-681,4 5 702,8-5 0,2 2 0,3-4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23:28:44.011"/>
    </inkml:context>
    <inkml:brush xml:id="br0">
      <inkml:brushProperty name="width" value="0.11396" units="cm"/>
      <inkml:brushProperty name="height" value="0.11396" units="cm"/>
      <inkml:brushProperty name="color" value="#E71224"/>
    </inkml:brush>
  </inkml:definitions>
  <inkml:trace contextRef="#ctx0" brushRef="#br0">78 457 28918,'-6'0'-3257,"0"0"3257,4 0-15,-2 0 1,3 0-74,-2 0 21,2 0 1,-4 0 129,2 0-64,2 0-30,-3 0 0,3 0-75,-2 0-3,2-4-639,-3 2 0,5-3 247,2 2 0,0 1 380,6-5 1,-1 4 267,7-4 0,5 2 48,7-2 1,9-5 42,6 2 0,14-3-39,8 0 0,14-3-5,10-4 0,10 1 25,-45 11 0,0 0 0,-1-1 0,0 0 49,-1 3 1,0-1-1,1 1 1,-1-1-174,2 2 1,0 0 0,44-3-202,0 1 0,-5-2-3,-4 6 1,3-1-343,2 0 1,-9 3 344,-2-2 1,-4-1 25,-2 0 1,-5 0 17,-4 1 0,-11 2 27,-4-3 0,-9 3 11,-4 1 1,-5-1 90,-4-2 0,-10 2 746,-5-3-496,-4 3-108,-6 1 1,-6 0-185,-8 0 0,-8 0 2,-7 0 0,-10 0-23,-6 0 0,-6 0 18,-2 0 0,-6 0-51,0 0 0,-6 1 40,-6 3 0,1-3-85,-1 2 0,0-2 35,0-1 0,-9 4-196,-9-1 0,-4 4 299,-9 0 1,0 2-15,-2 2 1,48-6-1,1 3 17,-2-2 0,1 1 0,-45 7 46,2-1 0,8-2-27,7 2 1,3 2-85,3-2 1,7 0 127,3-3 1,6 1-26,3-2 1,5 0-37,6-2 1,8 0-13,8-3 0,4 2-67,5-3 0,6 1-118,3-4 288,6 0 1,5 0-275,10 0 0,9-5 205,12-1 1,9-4-138,13-3 0,8-2-5,10-6 1,9 1-325,12 0 1,-1 1 402,-44 9 0,2 0 1,47-6 17,-47 7 0,1 1 0,4-1 0,2 2 23,4-1 1,0-1-1,-1 1 1,-1 0-13,1 3 1,-1 0 0,-1-1 0,-1 0-93,-3 3 0,-1 0 0,0-1 1,0 2 13,-2-1 1,-2 0 0,42 0-249,-4 0 0,-7-1 219,-8 0 1,1 1-90,-8 3 0,-7-3 69,-8 0 1,-12-1-35,-5 4 1,-7 0-79,-6 0 689,-8 0-611,-9 0 0,-8 0 285,-2 0 0,-5 0-125,-1 0 0,-5 0-49,-1 0 1,-2 0 2,-4 0 0,0 0-33,-3 0 0,-1 0 86,-3 0 0,-1 0-39,-4 0 1,-2-3-64,-1 0 0,2-1 29,-2 4 1,-5 0 15,2 0 0,-5 0-31,1 0 0,-7 0 37,-8 0 1,-7 5-33,-2 1 1,-3 3-41,3 1 1,-1-3 105,-2-1 0,2 1 110,5 3 1,4-4-36,11 1 1,3-4-39,5 4 0,5-5-34,8 1 1,8 1 194,9 0-331,7-1 1,3-3-143,6 0 1,7 0 298,9 0 0,8 0-173,9 0 1,14-4 85,10-3 1,9-2 28,9-1 0,3 1-258,9-1 1,7 0 226,-44 4 0,0 2 1,1-1-1,1 0-568,1 0 0,0 0 652,-1 0 0,0 0 6,1 0 0,1 1-564,-2-2 1,-2 2 642,44-3-1035,-11 3 870,-19 0 0,-9 2 166,-7-1 0,1-1-148,-7 0 1,1 1 600,-6 3 0,-2-1-625,-5-2 1,-4 2 1204,-7-3-1096,-5 3 488,-12 1 0,-5 0-611,-6 0 0,-7 0 13,-5 0 1,-6 0-27,-6 0 0,-2 0 27,-4 0 1,-4 0-16,1 0 0,-7-1-28,0-2 0,-5 2-89,-1-2 0,-1 2 106,-1 1 0,-7 0 56,-5 0 0,-4 0-73,-9 0 0,-7 4-177,-8 2 1,-6 0 257,47-3 0,0 0 1,2 1-1,1-1 26,-3 3 0,0-2 1,-45 5 53,4-2 0,-2 2-2,0-2 1,5 1-4,3 2 0,1 0 4,-1 0 1,0 3 15,-2 0 1,12 4-48,-1-4 0,16 0-2,5-2 0,15-1-69,10-1 1,9-2-51,5-1 1,6-2 41,7 2-1114,2-3 473,4 1 0,6-4 689,6 0 1,13-1-152,14-2 1,8-4 73,14-6 0,7 2 30,11-2 1,8-3-308,6 3 0,0-3 318,-43 9 0,0 1 1,0-2-1,1-1 230,3 3 1,0-1 0,4-1 0,1-1 86,8 0 1,-1 1 0,-1 0-1,-2-1-464,3 0 1,-2 0-1,-2 1 1,-2-1 229,-3 2 0,-2 1 1,-1-1-1,-1 2-157,44-2 0,-12 0-41,-13 3 1,-4 1 29,-11 3 1,1 0-9,-4 0 0,-9 0-12,-5 0 1,-9 0 480,-10 0-751,-4 4 0,-15 1 22,-8 1 0,-10 3 363,-17-2 1,-11 1 53,-13 2 1,-8-3 33,-10-1 1,-5 1-163,-7 4 0,-4-1 118,40-6 0,-1 1 0,-45 5-227,45-5 0,-2 0 0,2 0 0,-1 0 265,-4-1 1,-1 2 0,-1 0 0,0 2 312,-6 1 0,0-2 0,6 1 0,0 0-387,-2 1 1,1-2 0,3 2-1,2 0-16,2-1 1,0 3-1,1-1 1,1 0-62,-45 10 0,13-4 132,10 1 1,12-5 0,6 1 0,7 1-62,9 0 0,9-4-4,11-3 194,9-5 0,8 5-1364,8-3 1,6-1 1388,13-3 0,8-1-382,12-2 1,13-3 81,8-4 0,10-1 18,5-3 0,10 2-9,-41 4 0,0 0 1,3 0-1,0-1 105,1-1 0,1 1 0,2 0 0,1 1-13,-3-1 1,1 2-1,4-1 1,1 0 550,3 0 1,-1 0-1,3-1 1,-1 1-477,1 3 0,-2 0 1,-1-1-1,-3 1-57,-6 3 0,-2 1 1,47-3-97,-8 4 1,-7-1-98,-8-2 1,-9 2 32,-13-3 1,-8 3 25,-6 1 1,-11 0-207,-5 0 208,-12 0 1,-5 0 25,-10 0 0,-11 0 356,-10 0 0,-12 0-276,-13 0 1,-9 4-1,-12-1 1,-8 4 14,-4-4 0,-6 1-239,1-1 0,-4 0 245,-3 3 0,43-3 0,-1 1-19,-2 1 0,-1 1 0,-4-3 0,0 1 30,-2 1 1,1 0 0,-2-2 0,0 2 10,0 0 0,0 3 0,0-1 0,2 0 2,3 0 1,2-1-1,3 1 1,3-1 34,-33 4 0,14 3 35,10 0 0,7 1-8,12-3 1,2-3 19,16-1-264,4 2-112,8-4 1,9 1-676,6-3 1,11-2 1036,7-1 0,15-1-205,9-2 1,9-6 10,7-4 0,9-5 115,8 5 1,8-4-414,5 0 1,0 2 420,0-2 1,-43 9 0,1 0 64,2-2 1,1 0 0,4 1 0,2 0 360,-2 0 0,0 0 0,0 1 0,0-1-379,-5 2 0,0 1 0,0-1 0,-1 1-36,-1 0 1,-1 2 0,1-1 0,-1 1-130,40-3 0,-2 0-106,-13 3 0,0 1 41,-4 3 1,-5-1 66,-7-2 1,-8 2-84,-12-3 0,-9 3-79,-10 1 79,-10 0 1,-12 4 25,-14-1 1,-16 1 122,-14 0 1,-17-2 11,-14 4 1,-12 1 33,-9 3 1,45-7 0,-1 0-76,-4 1 0,-1-1 1,1 0-1,0-1 25,-1 2 1,-2-1 0,0 1-1,-1 1-41,0-2 0,1 0 1,-3 2-1,0-1 32,-3 1 1,2 0 0,4 0-1,3 1 22,1-2 0,3 2 1,-42 3-111,19 1 1,10 0 90,11 0 0,6-1 0,7-3 0,1-1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23:29:02.770"/>
    </inkml:context>
    <inkml:brush xml:id="br0">
      <inkml:brushProperty name="width" value="0.11396" units="cm"/>
      <inkml:brushProperty name="height" value="0.11396" units="cm"/>
      <inkml:brushProperty name="color" value="#1F36E5"/>
    </inkml:brush>
  </inkml:definitions>
  <inkml:trace contextRef="#ctx0" brushRef="#br0">182 367 25314,'-9'0'0,"0"0"-2322,0 0 1705,0 0 406,0 0 567,0 0-257,0 0 24,4 0-82,1-4-894,4 3 1,0-5-165,0 3 1,4 2 1164,2-2 0,2 1 95,1-2 1,5 3-136,4-2 1,2-1 6,8 0 1,1-4 91,7 1 1,5 2-73,5-2 0,7 0 913,8-2 0,10-5 184,8 1 1,5-1-1182,3 1 1,3 1-78,-2-4 0,-2 2 121,2-3 1,-8 5-59,-2-1 1,-6 2-104,-3 1 0,2 0 104,5 0 0,-10 4-131,1-1 0,-6 5-58,0-1 0,-2 2-31,-2 1 0,-5 0-18,-1 0 0,-3 0-17,-3 0 0,0 0 69,1 0 0,-4 0 7,0 0 1,-6-1 116,0-3 0,-6 3 31,0-2 1,-6 2 82,-6 1-13,-4 0 45,-9 0-68,-1 0 0,-5 0-3,-2 0 0,-3 0-11,-6 0 1,-7 0-60,-9 0 0,-4 0-15,-7 0 1,-4 0 17,-5 0 1,-1 0 58,-3 0 0,-1 0-21,1 0 1,-2 0-4,-3 0 1,0 1 25,-3 2 0,-6-1 20,-6 5 1,-8-3 13,-11 6 0,3-1 43,-9 7 1,4 0 30,2 0 1,0 5 32,3-4 1,2 4 11,14-5 1,-2 0-22,8 0 1,-3-1-44,6 2 1,2-2-38,10-1 0,-2-3-4,5 2 0,1-3-32,4-3 0,7 1-64,6-5 1,6 0-14,6-3-201,4 0 107,9 0 1,6 0-45,8 0 1,8-4 153,8-3 1,6-2-61,5 0 0,6-1 112,10 0 1,3-2-54,9-1 0,0 2 52,3-2 0,2 1 76,7-1 1,7 0 22,7-3 1,7 3-86,-44 4 1,0 2 0,2-1-1,1 0-60,4 0 0,1-1 1,-1 0-1,1 0-2,-1 3 1,1-1-1,-4 1 1,0-1-56,-4 2 0,-1 0 1,47-4-45,1 3 0,-4-2-27,-3 5 1,-4-4 6,-10 4 0,-4 0-28,-5 3 0,-5 3-27,-7 0 0,-8 2-29,-7-2 1,-8-2-22,1 2 0,-7-2 50,-1-1 1,-9 0-37,-7 0 56,-6 5-349,-2-4 0,-5 3 40,-2-4 0,1 0 866,-4 0-290,0 0 0,-3-1-227,0-2 0,-1 2-6,-3-2 0,4 0-113,0 0 0,0 2-12,3-2 0,-2 1 444,-1-2 0,-4 3 101,-2-2 0,-2 2-321,-1 1 0,-2-3-133,-1-1 1,-2 1 309,-4 3 1,3-3-103,-1-1 0,4 1 144,-3 3 0,4-3-88,-1 0 1,2-1 86,1 4 1,-5-2-147,-1-1 0,1 2-109,-1-3 0,0 3 181,-4 1 1,-3 0-69,-2 0 1,-3 1 115,-4 3 0,-6-2-31,-9 6 0,-1-3 93,-7 2 1,5 0-70,-2-3 1,8 0-4,7-1 0,5-2-18,6 3 0,4 0-13,6-1 1,3 0-49,6-3 0,0 4-58,3-1-104,6 0 1,0-3 2,12 0 0,6-3 116,13 0 1,7-5 2,10 2 1,8-3 28,4-1 1,5 2-91,8-2 1,0 5-17,3-5 0,-1 6 0,-3-3 1,3 4 89,3-4 0,-4 5-39,-5-1 0,-4 2-172,-8 1 0,-1 3-80,-5 0 0,-8 2-46,-4-2 1,-3-2 77,-3 2 1,-3-1 79,0-2 1,-5 0 49,0 0 0,-5 0-14,-5 0 0,-3 0 164,0 0-5,-4 0 0,-2-4-677,-6 1 0,-3-1 397,-3 0 1,-4 3 184,-5-2 1,0 2 24,-6 1 0,2 0-4,-5 0 0,1-3-75,2-1 0,3 1 23,0 3 1,0 0 52,-4 0 0,4 0 762,0 0 1,0 0-453,-3 0 1,-3 0-199,-3 0 1,-1 3-12,-9 1 0,0 2-17,-5-3 0,-5 5 141,-7-1 0,2-2-87,-5 2 0,5-4-61,1 5 1,3-5 2,2 3 1,11-2 35,8 2 1,3-2 26,3 2 0,4-3-123,2 4 0,3-4-84,2 4 1,3-4-171,4 4-508,0-5 201,4 7 0,3-8-343,8 2 1,5-2 750,10-1 1,5 0-49,7 0 0,5-4 165,11-3 1,8-1 78,7 2 1,4-3-30,-1 3 1,7-2 334,2 1 0,10-1 34,5 1 0,2-2 667,-2-2 0,-5 5-912,-1-1 1,-4 5-63,-6-1 1,-13 2-164,-17 1 0,-9 0 10,-11 0 0,-7 1-168,-6 2 1,-7-2-526,-5 2 1,-5 0 673,-7 0 0,-7-1 69,-9 5 1,-11-4 49,-9 5 1,-10-2 44,-5 4 1,-8-3-35,-4-1 1,-5 1 32,1 2 0,-7 2 73,-8 3 0,41-8 0,-2 0 229,-5 1 1,-1 2-1,-3 0 1,-2-2-332,-2 3 1,0 1 0,-1 0 0,-1 1-84,-1-1 1,0 1 0,0 0 0,2-1-6,3-1 0,2 0 0,4-2 0,2 0 54,-39 9 1,8-5 10,14 2 0,5-3 83,13-1 0,4-1-116,11 1 1,3 0-49,5 0 0,0-4 40,4 1 1,4-4-8,4 4 1,7-5 0,3 1-16,6-2 1,4 1-1045,8 1 1,5-2 760,10 2 1,7-2 79,5-1 0,10-4 231,6-3 0,8-3 1,7-3 0,9 1 1,6-4 1,4 3 3,-1-4 1,7 4-8,-40 5 1,2-1 0,0 1 0,0-1 462,6 0 1,1-1 0,1 0 0,1 0-234,2 0 0,0 0 1,2 1-1,-1-1-137,3 0 1,-2 0 0,-7 1 0,-1 1-46,-1 0 0,-1-1 0,45-3-54,-5-1 1,-2 3-40,-7 4 1,-5-2-62,-8 5 0,-7-1-48,-8 4 0,-10 0-18,-4 0 0,-14 0-95,-8 0-1,-10 0 1,-8 4-1061,-6-1 1,-11 3 1291,-10-2 0,-12 2 110,-13-2 0,-10 3 16,-14 0 0,0 2 23,-6 0 0,-4-2-8,-4 0 1,-6 0-31,-7 3 0,51-6 0,-2 3-15,-4-1 0,-1 1 1,-3-1-1,0 0 598,-6 2 1,0 0 0,-3 0 0,-2 1-637,-4 1 0,0 0 0,5-1 0,0 1 4,1 0 0,0 1 0,7-2 0,0 1 8,3-3 1,1 2 0,7 0 0,1 0 24,-45 4 0,20 0 28,8-3 0,11-1 5,7 1 1,3 0-82,2 0 0,11-3 20,8 0 0,8-5-29,4 2-64,5 1-496,3-4 1,8 7-367,3-5 0,2 0 541,3-3 1,6 0 202,6 0 1,9 0 22,4 0 0,6-4 126,2-3 0,2 2 6,4-2 1,0 2-8,4-3 1,1 0 311,5 1 0,-3-2 605,9-1 1,1-1-580,11-2 1,7 1-203,-37 5 1,1-2 0,48-6 58,-45 6 0,0 1 0,44-6-37,-7 3 1,-7 2-137,-7 3 1,-16 1-32,-8 5 0,-14 0-193,-11 0 0,-7 1 20,-5 3 1,-8-2-597,-1 5 1,-8-5 422,-4 1 0,-11 2 258,-7 3 1,-11-2 183,-11 0 1,-7-3-53,-7 4 1,-10 0 223,-3 2 1,-2 1-124,-1 0 1,1 0 203,-7 0 0,-8 1 149,-6 2 0,46-7 1,0 0-111,-44 10 0,0-3-257,4 0 1,6-2-55,8-1 0,11-1 70,16-2 1,6 1 43,10-1 1,0 1-115,5-2 1,4 3-125,9-3 0,-1 0-139,4 0 0,-3 0-66,3 0-54,0 3 1,2-2-94,1 3 0,4-4-904,2 1-605,-2-5 1467,4 2 118,-3-4 1,5 0 315,2 0 0,2 0 115,4 0 0,1 0 56,3 0 0,-2 0 215,4 0 0,-4 0 135,1 0 1,1 0 231,-1 0 0,0 0-681,-3 0 275,0 0 0,3 0-300,1 0 0,-4 0-16,-3 0 0,0 0 5,3 0 1,-3 0-32,0 0 269,-4 0-187,2 0-11,-12 0 1,-6 1 93,-10 3 1,-7 0 57,-2 3 1,-2 1 49,-1-1 1,-1 2-32,1 0 1,1 1-43,1 0 1,0-1 60,4-3 0,1 3-124,4-2 0,4-2 2,6 3 0,2-5 29,4 4-1010,4-5 305,1 2-749,8-4 0,1 0 1141,4 0 1,1 0 9,2 0 1,3 0 27,7 0 1,2 0 39,6 0 1,0-3 21,6 0 1,0-5 439,6 0 1,2 0-188,8-2 1,5-1 1169,13-2 1,1-3-971,11-3 0,3-1-153,8 0 1,4 1-18,-45 8 1,-1 1-1,45-10 26,-2 1 1,-8 4-104,-7 6 1,-7-1-178,-5 3 1,-11 3-57,-4 0 0,-9 2-55,-4-1 1,-4 2-58,-2-2 1,-8-2 115,-1 2 0,-5 0-89,-3 3-258,-7 0 285,-5 0 1,-6 0 97,-4 0 1,-9 0 13,-13 0 0,-8 1 64,-9 2 0,-6 1 45,-6 3 0,-4 2-54,-5-3 0,1 3-13,-1 1 0,-2 0 160,2 0 0,-7 1-61,-2 2 1,0-2 55,-7 2 0,6 2 14,-3-2 1,5 0-73,-2-3 1,11 0-39,8 0 0,9-4 88,5 1 0,9-2-35,1 2 1,12 1-73,5-5 1,9 1-481,4 0-173,2-3 0,9 3 286,5-4 1,5 0 207,6 0 1,9-1 86,12-2 0,6-4 123,6-6 0,7 1 4,5-4 1,8 2 5,5-2 1,4 0 182,8-5 0,-44 12 0,1-1 2,3 3 0,1-2 0,1 0 0,2 0-107,2 3 1,1-1 0,-7 1 0,-1-1-86,1 2 1,-2 0 0,41-5-11,-2 1 1,-1 2-177,1 0 1,-6 2-33,-10-3 0,1 1-11,-3 3 1,-2 1-70,-10 3 1,-2-3 7,-11 0 1,-2-1 112,-4 4 1,-4 0-59,2 0 1,-11 0 38,-5 0 0,-8 0-57,-4 0 319,-6-4 0,-6 3-752,-6-2 0,-10 1 579,-5 2 0,-12 0 10,-7 0 0,-4 0 19,-4 0 1,-3 0 12,-3 0 1,-3-1-36,3-2 0,-2 2-9,4-2 0,2 2-163,-2 1 1,2 0 768,-1 0 1,2 1-509,7 2 0,2-1 39,3 5 0,7-5 27,6 1 26,6 3 1,14-4-806,4 4 1,8-3 270,7 0 0,7-2 350,5-1 0,10 0 15,8 0 1,5-1-10,8-2 0,1 0-27,5-3 0,3 3 29,3-4 0,4 2-103,2-2 1,1-2 1001,-2 3 0,-5-3-552,-1-1 0,-3 4 0,-9-1 1,-7 5-246,-20-2 0,-5 0 236,-10 1-177,-6 0 1,-6 3-158,-6 0 0,-2 0-13,-4 0 0,-5 0-27,-4 0 0,-9 0-98,-10 0 0,-7 0 83,-7 0 0,-7 1-28,-2 2 1,-2-2-59,2 2 1,-6-1-7,3 2 0,-10-2 190,1 5 1,1-4-4,5 3 0,5-2-11,4 2 1,4-3 14,8 4 0,8-5 9,15 1 1,5-1 0,14-2-193,6 0 0,7 0 51,11 0 1,11 0-23,7 0 0,8-4 99,5 1 0,6-5 31,6 2 1,1 0-14,8 0 0,-4-1 75,4-3 0,0 2-40,-4 1 1,3-2 254,0 3 1,-8-2-68,-7 0 0,-10 1-63,-11 4 1,-8-1-45,-7 4 0,-7-1 15,-5-2 0,-5 2-1034,-7-3 1,-2 3 818,-4 1 0,-4 0 77,-2 0 0,-10 0-83,-5 0 1,-10 0-23,-5 0 0,-4 0-15,-6 0 0,-3 0 125,-3 0 0,0 0-207,-6 0 1,4 4 1158,-10-1 0,4 4-822,-1-4 0,4 4-20,5 1 0,12-4-21,9 0 1,12 0 25,10-1 69,8 1 1,8-4-417,8 0 1,0 0 208,6 0 0,5 0-38,1 0 1,10 0 8,-1 0 0,10-4 51,2 1 1,10-5 61,5 1 0,3 1-67,6 0 1,0 3-46,6-4 1,6 1 207,6 0 1,-3-2 18,1 5 0,-13 0-123,-5 3 0,-14 0-12,-8 0-106,-13 0 0,-14 0-181,-12 0 302,-8 0 1,-7-4-150,-3 1 1,-5 0-18,-4 3 1,-9 0 72,-10 0 1,-4-3-73,-8-1 0,-1 1 142,-5 3 0,-4 0-132,-5 0 0,0 1 97,-6 2 1,-4 3 35,-4 4 0,-2-4 179,1 1 1,11-1-84,7 4 1,11-3-22,7-1 1,9 0 240,13 1-239,8-2 0,14-2-491,8 0 0,5 1 58,7-4 0,7 0 203,8 0 1,9 0 4,10 0 0,10-4 107,8 1 1,5-5-33,1 1 0,1 1 79,2 0 1,5 0-181,1 0 1,0-3 488,-7 2 0,1 2 40,-1-2 1,-2 2 63,-7-2 0,-9 2-336,-15 2 0,-10 2-80,-4-3 94,-9 3-128,-7 1 1,-9 0-101,-6 0 1,-7 0 48,-5 0 1,-9 0-81,-6 0 0,-11 0 40,-8 0 1,-8 0 1,-7 0 1,0 0 89,0 0 0,3 0-80,-3 0 0,1 0 61,2 0 0,9 0 58,12 0-29,7 0-60,17-4 0,11 3-1041,14-3 1,11 0 1264,10 1 0,6-2-258,6 2 1,3-1 180,7-3 0,-2-2-14,4 3 0,0 0 25,0-1 0,2 1 1,-5 0 1,-1-3 104,-4 2 0,2 2 994,-6-2 0,-1 4-1134,-11-3 1,-7 2 38,-2-2 26,-6 4-60,-3-3 0,-6 2-1211,-6 0 1,1-1 694,-4 4 0,-4-3 84,-5 0 1,-4-1 142,-5 4 1,-4 0 47,-9 0 1,0 0-4,-2 0 1,0 0 81,-3 0 1,4 0-65,-2 0 0,7 0 1257,3 0 0,3 0-573,2 0-104,7 0-372,9 0 0,7-3-697,8 0 0,2 0 710,10 3 0,0-4 62,6 1 1,4-1-48,5 0 0,3 3 13,0-2 0,0-1 6,0 0 1,2 0-2,1 1 1,-6 2-35,1-3 1,-6 3 557,-4 1 1,-3 0-794,-6 0-38,-6 0 300,-5 0 1,-11 0-64,-2 0 1,-6 0-100,0 0 0,-5-4-123,-1 1 1,-6-1 128,0 4 0,0 0 1,-3 0 0,1 0 0,-2 0 1,2 1-226,-4 3 1,4 2 130,-2 4 151,3 0 1,1 4 0,0 1-1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23:29:06.419"/>
    </inkml:context>
    <inkml:brush xml:id="br0">
      <inkml:brushProperty name="width" value="0.11396" units="cm"/>
      <inkml:brushProperty name="height" value="0.11396" units="cm"/>
      <inkml:brushProperty name="color" value="#1F36E5"/>
    </inkml:brush>
  </inkml:definitions>
  <inkml:trace contextRef="#ctx0" brushRef="#br0">223 328 26489,'-5'-1'-1601,"2"-2"-1732,2 1 1742,1-2-639,8 4 2965,-2 0 1,11-3 687,-2 0-918,6-1 0,3 3-418,3-2 0,4 1 218,2-5 1,6 4 516,0-4 1,5 4-20,2-4 0,4 1 1600,7-4-2044,7 0-509,0 5 0,8-4 133,-2 2 1,6-6 122,6 0 1,6-4 95,2 0 1,-1 2-339,-7-1 0,-2 0 406,-1 0 1,-1 2-224,-5 4 1,-3 3-165,-10 4 1,3 2 31,-3 1 1,0 0-20,-2 0 1,-1-3 1,-5-1 0,-3 0 147,0 1 0,-1 0-198,-3-3 0,-5 3 332,-10-4 0,-4 5-372,-5-1 442,-4-3-2,-12 5 0,-7-3-505,-10 4 1,-7 0 206,-11 0 0,-10 0-44,-9 0 0,-7 4 62,-5 3 0,-4-2-36,-2 2 1,-3-1 102,0 4 1,-2 0-430,-4 1 0,-13 2 361,-7 0 0,43-4 0,-1 0-68,-2-2 0,0 2 0,-6 1 0,-1 0 169,-5 2 1,0-1 0,-3 0 0,1-2-24,3 3 1,1 0-1,2-2 1,3 1 39,8-1 1,3 0-1,-43 6-88,14 1 1,10-5 86,14 1 1,8-2-89,14-1 1,6 1-51,5-2 1,7-2 146,3 0-494,6-5 578,2 2 1,13-4-364,6 0 1,12-1 177,9-2 1,9-4-5,10-6 1,10-3 130,8-4 1,6 0-146,3 1 0,5-1 254,6 0 0,5-3-305,-45 11 0,0 0 0,3 0 0,2 0 369,3 0 0,2 1 0,2 2 0,1 1-191,2-2 0,0 0 0,-4 3 0,-1 2-43,-1-1 0,0 2 0,-6 1 0,-1 1-477,45 2 0,-4 0 314,-2 0 0,-6 0-247,-1 0 1,-3 0 81,-2 0 0,-1 0 43,1 0 0,-12 0 38,-7 0 1,-6 0-7,-6 0 0,-6 0 97,-5 0 0,-11-4 387,-5 1 0,-5 0 91,-4 3 761,-6 0-925,-5 0 21,-4 0 1,-9 0-85,-6 0 1,-7 0-112,-8 0 0,-7 0-2,-9 0 1,-1 0-110,-8 0-1,4 0-54,-3 0 0,-2 0 71,2 0 0,-3 1 102,-6 2 0,1-2-115,-4 3 1,-7 1-94,-2 2 1,-7-2 126,-6 2 0,1 0-211,-7 6 1,3-2 291,3 2 1,7-2 43,5-1 0,12 0-22,6 0 0,11-1 64,8-3 0,6 4-157,6-3 0,5-2 10,7 2 1,3-4-151,6 3 0,3-3-1171,6 0 1,4-2 1478,8-1 0,10 0-257,14 0 1,12-4 59,12-3 1,5-2 38,4 0 0,5-4 41,2 0 0,2 2 78,4-2 1,2 1 77,3-1 1,5 1 782,2-4 1,-48 9 0,2 1-690,0-3 0,0 1 0,42-3-139,-2 0 0,-13 6-140,-8 5 1,-7 0-91,-14 0 0,-4 0-26,-15 0 1,-3 0-493,-6 0 589,-6 0 0,-7 0-202,-8 0 0,-9 0 376,-9 0 1,-12-1-298,-10-2 0,-7 0 67,-5-3 1,-4 2 60,-1-2 1,-4 0-58,4 0 1,0-2 18,6 5 0,-2-5-48,5 2 0,-3 1 57,2 2 1,5 2 51,5 1 1,1 0 96,2 0 0,1 0 23,1 0 1,4 3 7,6 1 0,6 2-119,6-3-338,2 5 1,6-4-490,4 3 1,6-2 508,9-1 0,2-3 165,10 2 1,2 1 14,8 0 0,6-1 64,2-3 0,7 0-55,-1 0 0,0-3 209,0-1 1,-3 1 84,4 3 0,4-3 841,2 0 1,1-4-559,-7 4 0,-4-4-237,-3 4 0,-1 0-78,-8 3 1,-6 0-108,-9 0 1,-6 0-49,-3 0-122,-5 4-590,-3 2 1,-8-1 273,-3-2 0,-5-2 475,-3-1 0,-7 0-48,-5 0 0,-5 0 16,-8 0 1,-5 0 15,-6 0 1,-4 0-10,-2 0 1,-1 1 61,-5 3 1,-10 0 586,-8 3 1,-11 3-694,-2-1 0,42-3 0,-2-1 14,-1 1 1,-2 1-1,-2 0 1,-1 1 44,0-2 0,-1 1 1,1-1-1,0 1-1,1-3 1,0 2 0,-2 0-1,1 1 33,-1-1 1,1 1 0,-3 2 0,1-1-13,2 1 0,2-1 0,1-1 0,1 2 86,-41 8 1,6-2-207,7 1 1,18 2 57,12-5 0,11-3 13,13-4 0,8-2 85,10 2-725,6-4 1,6 3 0,9-5 935,6 0 1,8 0-439,8 0 1,7-5 277,13-1 0,10-6-105,11-1 1,4-4 27,2 4 1,6-1-265,-2 1 1,6 1 481,3-6 1,-3 6 305,3-1 0,-4 2-466,1 1 1,-5 2 10,-5 1 1,-15 2-183,-6 1 1,-13 3-30,-11-2 1,-7 2-64,-11 1-60,-6 0 1,-10 0 132,-8 0 0,-12 0 24,-9 0 1,-11 3 239,-7 0 1,-3 5-148,-10-1 1,-4 1 35,-8 2 0,3 0-159,-2 0 1,-1 0 162,-5 1 1,-4 3 67,-12 2 1,2 3-256,42-9 0,0 0 1,-45 9 250,7 1 0,5 0-96,7 0 0,14-1-89,13-3 0,12-1-42,10-6 0,5-2-144,6 0-42,3-5 161,8 2 0,2-4-67,6 0 1,7 0 368,9 0 0,8-4-174,9-3 0,6-3 37,10-3 0,0-1 26,9-2 0,2-3-50,4 2 1,4 1 300,2 0 1,4 0-441,8 0 1,-1-1 352,3 3 0,-2 1-97,3 4 1,-18 3-268,-6 3 1,-16 2-64,-11 1 1,-10 3-400,-9 0 142,-8 5 0,-7-6-846,-6 5 1,-7-4 1113,-8 3 1,-10 0 381,-12 1 0,-6 1-100,-12-1 0,-4 2-70,-5 0 0,-3 1 50,0 0 1,-2 0-3,-4 0 0,-5 3 403,-3 1 0,-1-1 800,4-3 1,4 3-1037,4 0 1,3 0-177,6-3 1,6 1-34,6 2 1,1-2-68,-3 2 0,-3 3-261,3-3 1,3 3 226,12-3 0,2-3 227,9-3 1,7-2-138,9 2-484,6-3-217,6-4-217,5 4 1,8-2 549,2 1 0,4-2 158,2-1 1,1 0 74,2 0 1,4 0-69,-3 0 0,4 0-16,-2 0 0,1-3 386,5-1 1,5-3 201,4 0 1,0 2 321,4-2 0,-1 1-438,10-4 0,10-4-79,14-3 1,6-3-352,9 1 0,-44 9 1,0 0 250,3 0 1,0 0-1,0-1 1,0-1 2,-2 0 1,0 2-1,43-10-38,-12 2 0,-5 6 48,-4-1 1,-7 3-42,-5 4 1,-7-2-173,-8 5 0,-6 0 14,-4 3 1,-4 0-33,-8 0 0,-3 0 490,-6 0-1204,-2 0 822,-8 0 0,-2 0-136,-6 0 0,-7 0 54,-8 0 0,-8 0 55,-8 0 0,-6 0 19,-5 0 1,-5 3 76,-4 0 1,-3 4 3,-1-4 0,-3 4 19,0-4 0,-2 4-94,-4 0 0,-1 2-73,-5 1 0,-4 1 155,-1-2 1,0 1-2,0 0 1,7-1-8,1-3 1,10 3-3,6-2 1,7-2-42,8 2 1,11-5 15,6 1 11,7-2-123,10-1 1,5 0-57,6 0 1,7 0 165,6 0 0,8-1-84,9-2 1,8-3 51,8-3 0,5-1 18,4 0 0,6 0 11,6 0 1,0-1-261,6-3 1,2 3 283,6-2 1,10 2-16,-43 7 0,1-2 0,-2 2 0,0-2-10,1 2 0,1-1 1,-4-1-1,1 2 58,-1-2 0,0 2 1,46-2-183,-3 3 1,-11-1 0,-8 0 0,-5 1-24,-7 3 0,2 0-48,1 0 0,-5 1-148,-1 3 0,-3-3 192,-3 2 1,-3-2-167,1-1 1,-10 0 166,-3 0 0,-6 0 16,-9 0 0,-6 0 89,-6 0 281,-6 0 1,-6 0-252,-6 0 1,-10-3-48,-5-1 0,-5 1 137,-5 3 0,-2-1-96,-6-2 1,-4 2 49,-5-3 1,1 3-23,-5 1 0,-2 0-29,-4 0 0,-7 1-17,-2 3 0,0-2 7,-3 4 0,-2 0 199,-4 1 0,0 1-84,0-1 1,12-2 119,7 2 0,16-5-80,17 1-8,9-2 0,16-1-140,8 0 0,7 0-226,8 0 1,5 0 160,10 0 1,7 0-21,5 0 0,8-3 52,4 0 1,4-4 11,2 4 0,3-1-122,-3 0 0,7 3 47,2-2 1,2 2 142,-1 1 1,-7 0-51,-5 0 1,-11 1-30,-4 2 0,-7 2-89,-6 1 0,-4 0-66,-11-3 1,-2-2 8,-4 2 1,-1 2-337,-2-2 344,-6 0 0,-6-3 323,-6 0 0,-4 0-149,-8 0 1,-5-3-78,-10 0 0,-3-4 146,-7 4 0,-1-4-28,-4 4 1,-1-1-4,1 0 1,-4 3 114,1-2 0,-7 1 1,0-1 1,3 1-281,3-1 1,3 2 109,1 1 1,5 0 91,7 0 0,7 0 122,11 0-219,6 0 1,6 1-1112,6 2 1,6-1 944,6 1 1,7-2 186,5-1 1,9 0 14,6 0 1,3-3 30,4-1 0,-2 0-4,4 1 1,4 2-2,2-3 1,1 2-30,-4-1 0,0 1 1193,-3-5 0,0 5-996,-5-1 0,-8 2-154,-11 1 1,-8 0-52,-6 0-70,-7 0 0,-7 0 86,-8 0 0,-9 0-45,-6 0 1,-9 0-51,-3 0 0,-10 0-1,1 0 0,-5 0 22,1 0 0,-6 0 17,0 0 0,-1 0 10,1 0 1,2 0 4,2 0 0,-4 0-7,7 0 0,5 0-51,13 0 58,6 0-42,6 0 1,14 0 39,10 0 1,10 0-189,8 0 1,7 0 161,6 0 1,7 0-10,8 0 0,-1-4 39,3 1 0,-5-3 14,2 3 1,-3 1 119,-3-5 0,-4 4-75,-2-3 0,-10 2 453,-8-2-290,-10 4 1,-9-4-1098,-8 3 0,-6 2 805,-12-3 1,-5 3 45,-7 1 1,-5 0-18,-5 0 1,-3 0-35,-5 0 1,-5 0 27,-1 0 0,-8 0-6,-4 0 0,-1 5-365,-3 1 1,7 3 1272,2 1 1,7 1-853,2 3 0,3-2 0,3 4 0,3 2 0,5 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23:29:24.143"/>
    </inkml:context>
    <inkml:brush xml:id="br0">
      <inkml:brushProperty name="width" value="0.11396" units="cm"/>
      <inkml:brushProperty name="height" value="0.11396" units="cm"/>
      <inkml:brushProperty name="color" value="#E71224"/>
    </inkml:brush>
  </inkml:definitions>
  <inkml:trace contextRef="#ctx0" brushRef="#br0">74 436 27594,'-10'0'0,"1"0"0,0 0-2365,0 0 1854,0-4 0,3 3 303,0-2-343,4 1 1,-5 1 718,4-2-1423,0 2 1122,3-3-813,0 4 1,4 0 960,2 0 0,2-4 378,1 1 0,3-1 11,0 0 1,5 2 241,2-4 0,0 0-269,5 0 1,0-2 527,3 5 0,5-5-418,1 1 0,1-1 684,-1-2 1,4 3-1012,-1 0 1,0 0-158,4-3 1,-2 1-72,1 3 0,-2-3 45,3 3 1,-2-3 0,1-1 0,-1 3 23,1 1 0,-2 0-35,0 0 1,-4-2-41,0 5 1,-4-4 60,2 4 1,-3 0-120,-1 3 1,-3 0-36,0 0 1,0-3 108,0-1 1,-2 1-80,-4 3 1,0 0-6,0 0 1,-4 0-159,-1 0 20,-7 0-1,-2 0 254,-4 0 0,-5 0 54,-4 0 0,-6 0-142,-6 0 1,0 0 48,-6 0 0,2 1 120,-6 2 1,-1-2 7,-1 3 1,2-3-51,0-1 1,2 3 78,-1 0 1,1 1-53,-5-4 1,1 3 35,-3 0 0,-1 4 28,-3-4 0,2 1-41,-4 0 0,0-3-88,0 2 1,3 1 79,5 0 0,-1-1-31,2-3 1,2 3 9,0 1 0,4 2 85,3-3-1,-2 4-27,2-4 0,1 5 36,2-2 1,2 0 32,1 1 0,0-2 17,0 2 0,4 1-96,2-4 0,1 0 127,2-1 23,4-2-401,1 4 1,5-5 4,2 0 1,-1 0-71,4 0 0,3 0-2,4 0 0,4 0 6,1 0 1,4 0 73,5 0 1,1-4 93,3 1 0,-2-3-2,4 2 0,-1-3 153,2 3 0,0 0 20,-4 1-1,4 1 21,0-5 0,4 4-4,1-4 0,4 2 5,-4-2 0,4-2 28,0 3 0,3 0-123,-1 0 1,2 0-28,-8 0 0,3-3 65,-2 2 1,3-1 53,-1-2 0,-1 1-15,-2 3 0,-2-4-16,0 3 0,2-1-41,0 2 0,-3-2-52,-2 5 0,-4-4 42,3 4 0,1-3-46,2 2 1,0 0-79,0 1 0,1 0-30,-1-3 0,4 3 55,3-4 1,-2 4-41,1-4 1,-2 4 45,2-4 1,0 5-39,4-1-1,-5-1 38,-2 0 1,0-2 36,0 2 1,1 1-42,2 3 0,-1-1 1,-5-2 1,0 2 4,1-3 0,2 1 8,0 0 1,1 2-13,-4-3 1,1 0 86,2 1 1,-1-4 0,1 4 1,-3-1-37,-2 0 1,-3 3 48,-4-2 1,0-1 45,1 0 0,-5 1-54,-2 3 1,-5 0-67,-1 0 1,-4 0 1,1 0-162,-2 0-2,-5 0 16,-1 0 267,-4 0 0,-4 0-187,-2 0 0,-3 0 7,-3 0 1,0 0 108,-6 0 1,2 0-32,-5 0 1,0 0 29,0 0 0,2 0-22,-2 0 0,-1 0-10,1 0 0,-4 3 110,4 1 0,-4-1-55,1-3 1,0 1 14,-3 2 0,0-2-17,-6 3 0,0 0 31,-3-1 1,-6 4 2,-3-4 1,-1 5 35,-2-1 1,-2 2-10,-2 1 1,1 0-90,-4 0 1,8-2 26,-1-1 1,1 2 23,5-3 0,1 0-13,-2 0 1,9 0 5,1 0 0,5 0-8,3-3 0,6-2-136,4 2 132,8-1-68,-1-2 1,12 0-107,2 0 1,6 0-8,3 0 1,6 0 14,4 0 0,6-4 54,5 1 1,1-4 27,6 4 0,-1-3 78,4 2 0,-3 0-165,2 1 1,-1 0 141,4-3 1,-4 4 26,2-2 0,-2 0 18,7 1 1,-3-1-18,0 4 0,2-3-66,-2 0 0,0 0-47,-2 3 0,-4 0-34,0 0 1,-4-1 70,-2-3 0,0 3-32,-3-2 0,-2 2 25,-4 1 0,-4-3 89,-5-1 1,0 1-12,1 3 1,-5 0-168,-2 0 93,-2 0 0,-2-1 265,-2-2-392,2 2 290,-7-4-1731,7 5 1339,-7 0 187,3 0 1,-3 0 82,2 0-589,-2 0 523,3 0 0,-4 0 0,0 0 1</inkml:trace>
  <inkml:trace contextRef="#ctx0" brushRef="#br0" timeOffset="1686">329 1477 27287,'5'0'-2995,"-1"0"3077,0 0-29,1 0 0,4-3 330,0 0 1,0-2-1,1 3-147,2-1 0,-1-4 55,4 4 0,-3-1-147,3 0 0,1 3 7,2-2 1,1-3 34,2 3 0,-2-3 51,2 2 1,2 1-166,-2 3 1,4-3-253,-1-1 0,1 0 146,-1 1 0,3 2-175,-3-3 1,3 3 18,3 1 0,-1-3 174,1 0 1,-2 0-100,-1 3 0,5-2-34,5-1 0,-1 1 181,3-5 1,2 4-64,-2-3 0,5-1 67,2-3 0,-1 4 32,3-1 0,-1 0 89,-2-2 0,5-1-65,1 0 0,-1 0 12,2 4 0,-5-2-29,1 5 0,0-4-84,0 4 1,-2-1-34,-1 4 1,0 0-109,-2 0 1,5 0 70,3 0 1,3-3-3,0 0 1,1-4 31,-1 4 0,1-3 42,-1 2 0,-4-3 80,-1 0 1,-3-2 64,0-1 1,-5 4 35,-2-1 0,-6 4 27,-2-4 1,-3 5-9,-1-1 1,1 1-107,3-1 1,-6 1-38,2-1 1,-2 2-61,2 1 0,1-2 2,-1-1 0,-4 2-26,-2-3 1,-2 3-30,-1 1 0,0-3 221,-3 0 131,-2-1 100,-8 4-358,-1 0-194,-4 0 1,-8 5 0,-2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23:02:45.536"/>
    </inkml:context>
    <inkml:brush xml:id="br0">
      <inkml:brushProperty name="width" value="0.08547" units="cm"/>
      <inkml:brushProperty name="height" value="0.08547" units="cm"/>
    </inkml:brush>
    <inkml:brush xml:id="br1">
      <inkml:brushProperty name="width" value="0.11396" units="cm"/>
      <inkml:brushProperty name="height" value="0.11396" units="cm"/>
    </inkml:brush>
  </inkml:definitions>
  <inkml:trace contextRef="#ctx0" brushRef="#br0">97 227 8456,'4'-5'-1543,"-3"1"1094,8 0 398,-8 3-115,7-3 171,-7 0 1,4 3-13,-2-2 56,-2 2-1,7 1-57,-3 0-4,4 0 0,-3 0 7,0 0 8,0 0 1,0 0 31,0 0 5,0 0 1,3 0-42,0 0 1,-3-3-128,0 0 1,0 0 449,4 3 1,-1-1-96,0-2 1,1 2-180,2-2 0,-1 1 13,4-1 0,3 2-40,3-2 0,4-1 0,-4 1 1,7-2-12,-1 2 0,2 1-9,-1-4 1,2 3 30,0-3 1,0 4-6,-2-1 0,-1-1-56,0 1 0,0 0 45,0 3 0,-1 0-20,1 0 0,-2-3 44,5 0 0,-2 0 4,0 3 0,3 0-27,2 0 0,-2 0 1,0 0 1,-2-3-5,1 0 1,0 0 8,7 3 0,-7 0-10,3 0 1,-1 0-14,-1 0 0,0 0-6,-1 0 1,-2 0 0,3 0 0,-2 0-6,1 0 1,-1 0 27,5 0 1,-4 0 0,3 0 0,-4 0-26,1 0 1,0 3 13,0 0 1,-3 0 58,0-3 1,1 3-34,-4 0 1,3 0 4,3-3 0,-3 0-1,1 0 1,-1 1 7,-3 2 1,2-2-39,2 2 1,-5-2-6,-2-1 0,1 0 6,-1 0 1,3 0-15,-2 0 1,0 0-23,-1 0 1,-3 3 33,0 0 1,2 0-186,-5-3 1,2 0 23,-5 0-211,-2 0 177,3 4 191,-8-3 0,-1 7 0,-4-2 0</inkml:trace>
  <inkml:trace contextRef="#ctx0" brushRef="#br0" timeOffset="2859">278 218 8585,'11'0'-342,"-2"0"1,-2-1-512,2-2 1,3 2 936,0-2 1,4-1 14,0 1 1,1 0 20,1 3 1,5 0-71,4 0 0,0-3 132,4 0 0,1 0-99,1 3 1,3 0 117,0 0 1,1-3-127,2 0 1,0-1 33,3 1 0,-2 2-82,6-2 0,-6 1 53,5-1 1,-2 2-59,-1-2 0,3-2-1,1 2 0,-1-3-21,3 3 0,-3-3 27,0 3 0,-1-1-11,4 1 1,-3 2-1,-2-2 0,1-1 1,-2 1 1,0 0-18,0 3 0,-4 0 29,2 0 0,-3 0-66,-1 0 1,1 0 44,3 0 1,-3 0-5,2 0 0,0-1-7,0-2 1,-1 2-11,5-2 1,-2 2 60,1 1 0,3 0 7,-3 0 0,0 0-30,4 0 1,-6 0-7,5 0 1,-4 0 8,1 0 0,0 1-1,4 2 0,-4-2-6,0 2 1,1-1-9,2 1 0,0-2-5,1 2 0,-4 1-24,0-1 1,-2 0 1,2-3 1,-3 0-33,4 0 0,-2 1 49,1 2 0,2-2-16,-5 2 0,1-2-13,0-1 0,-3 0-1,2 0 1,-5 0 8,0 0 0,-1 0-2,3 0 0,-3 0-3,-3 0 0,-5-1-5,-1-2 1,-1 2 10,2-2 1,-3 1-10,-4-1 1,-4 2 35,-2-2 1,-5-1-24,-1 1 0,-4-1 20,1 1 0,-1 2-2,1-2 5,-2-2-12,3 0-3,-4 0 57,0-3-53,-4 7 1,-5-4-132,-6 2 1,-2 2 122,-1-2 1,-5 2-113,-5 1 1,-3 0 69,-5 0 1,-3 1-4,-1 2 1,-3-2 26,1 2 0,-8 1-7,-4-1 0,-9 1 68,-6-1 0,-7-1-70,-3 4 1,0-4 47,0 1 1,2-2-3,7-1 1,10 0 1,14 0 1,12 0 2,7 0-7,6 0 0,6-1-6,9-2 1,5 2 0,4-2 1,11 2-70,7 1 1,8-1-3,4-2 0,10 2-131,2-2 1,8-1 158,-1 1 1,3-1-57,-3 1 1,0 2 82,-1-2 1,6-1 5,-3 1 1,0 0 26,-3 3 0,-4-1 11,2-2 1,-2 2-1,-4-2 0,-3 2 21,-13 1 0,-2 0-32,-7 0 0,-3 0 12,-3 0 153,-6 0-96,-6 0 0,-6 0 10,-6 0 1,-1 0-61,-5 0 0,1-1 9,-7-2 1,-4 2-40,-6-2 0,-1 2 36,-1 1 0,-3 0-41,-1 0 0,-2 0 34,3 0 1,-4-1-110,4-2 1,0 2 29,2-2 0,5 2-8,2 1 0,7 0-32,5 0 27,8 0 1,7 0-44,6 0 0,7 0-15,8 0 0,8 0 14,7 0 1,3 0 48,0 0 1,4 0-11,2 0 0,0-4 33,0 1 0,-4 0 20,2 3 0,-3 0 14,-1 0 0,-6 0 42,-3 0 227,-6 0-285,-7 0 1,-7 0 169,-10 0 1,-6-3-84,-6 0 1,-7 0 7,-6 3 1,-4-3-12,-7 0 0,-2 0 6,-5 3 0,-2-3 33,-1 0 0,-1 0 4,-1 3 0,3 0-125,-3 0 0,8 0 79,3 0 0,3 3-148,1 0 0,8 1 131,7-1 1,6-2-258,6 2 55,0-2 99,4 3 1,2-3-34,6 2 1,3-2-122,6-1 1,2 0 169,4 0 0,5 0-22,1 0 0,6 0-13,3 0 1,-1 0-2,2 0 0,-5 0 100,1 0 1,-2 0-28,0 0 1,-5 0 26,-2 0 12,-6-4-26,-6 3 0,-11-3 46,-10 4 0,-7 0 21,-11 0 0,-4 0 73,-5 0 1,1 0-84,-5 0 1,4 0 6,-3 0 0,2 0-40,-6 0 1,6 0-6,-6 0 1,6 0-7,-2 0 1,3 0-9,-4 0 0,5 1-84,-1 2 0,1-2 42,2 2 0,-3 1-115,-1-1 0,2 1 78,5-4 0,-2 1-123,1 2 0,3-2 97,1 2 1,7-2-11,4-1 0,5 0-23,5 0 55,4 0 1,3 0-61,8 0 1,1 0 50,8 0 0,5 0 83,4 0 0,6 0-12,3 0 0,4 0 10,2 0 1,4 0-2,3 0 0,0 0 12,-7 0 1,1 0 7,-4 0 1,2 0 15,-2 0 1,-2 0 79,-10 0 1,-6 1-116,-6 2 1,-3-1 0,-3 4 1,-10-4 91,-8 1 1,-8 1 14,-4-1 0,-6 1-67,-4-1 0,-2-2 8,-3 2 1,-3 1 4,-3-1 0,-3 0-4,-1-3 1,-3 1 3,0 2 0,-1-2 12,-1 2 1,-7-2-200,1-1 0,-2 3 7,5 0 0,-2 0 40,-1-3 0,-5 3 42,5 0 1,-2 1-7,5-1 0,4-2 27,-1 2 1,3-2 0,-1-1 0,4 0 15,5 0 1,-1 3-18,2 0 0,-2 1-19,2-1 1,2-2 13,4 2 0,-1-1 2,1 1 0,1-2 14,1 2 1,3-2-4,4-1 0,1 3 0,2 0 1,-5 1 3,5-4 1,0 3 10,6 0 0,1 1-18,2-1 1,-2-2 16,5 2 0,0-1-7,3 1 1,0-2-5,0 3 0,4-4-49,1 0 1,5 0-6,2 0 0,3 0 24,6 0 0,6 0 13,6 0 1,4 0-8,2 0 1,3-3 12,6 0 0,0-3 2,3 3 0,-1-3-2,2 3 1,-6-2 2,-4 2 1,-2 2 35,2-2 1,-8 1-31,-1-1 0,-8 2 30,-4-2-30,-6 2 0,-10 1 104,-8 0 0,-8 0-91,-4 0 1,-10 1 93,-6 2 1,-3-2-23,-2 2 0,-2 1 10,-1-1 0,-2 1-23,-5-4 0,2 0 6,1 0 1,3 3 2,4 0 1,0 0-26,3-3 0,3 0-162,5 0 1,4 0 103,6 0 1,5 1-277,4 2 152,8-2 0,0 3-120,10-4 1,6 0 186,6 0 0,7 0-22,5 0 1,5 0-87,8 0 0,2-3 76,6 0 1,-1-4 134,1 0 1,-1 2-57,-2-1 0,1 3 134,3-3 1,-10 4-93,0-1 1,-13-1 76,-4 1-59,-11 0 0,-9 3 120,-8 0 0,-5 0-79,-11 0 1,-6 1-41,-8 2 0,-1-2 68,-6 2 0,1-1-50,-3 1 1,-2-2 2,-1 2 1,1 1-37,-1-1 0,2 1 4,0-1 0,4-2-131,0 2 0,3 2 130,0-2 1,6 3-140,3-3 1,-1 1 115,4-1 1,5-2-34,7 2 1,7-2 5,-1-1-4,6 0 0,3 0-50,6 0 1,7-1-6,5-2 1,8 1 41,7-4 0,7 1 10,2-1 0,6-3 41,4 3 1,4-1-44,2 1 1,2-1 24,-2 4 1,6-3-30,0 3 0,8 0 163,1 3 0,0 0-106,-3 0 0,-2 0 25,-5 0 1,4 0-44,-1 0 1,-6 0-10,-6 0 1,-7-3-21,-1 0 1,-3 0 30,-7 3 1,-5-1-133,-10-2 0,-3 2 102,-3-2-13,-6 2 1,-5 0 49,-4-2 0,-5 2 3,-4-2 1,-8-1-6,-7 1 0,-5 0-25,-4 3 0,-2 0 43,-10 0 0,-2 0-32,-4 0 1,-3 1 49,3 2 1,-2-2-42,-2 2 0,-1-1-5,1 1 1,-4-2 2,4 2 1,0 1-7,3-1 0,1 0 28,6-3 1,5 0-18,10 0 0,10 0-48,5 0 43,4 0 0,7 0-221,4 0 0,4 0 127,5 0 0,4 1 17,2 2 1,7-2 34,5 2 0,3-2-13,6-1 0,5-3 82,8 0 1,2-3-86,-3 3 1,5-1 103,-2 1 0,7 2-81,2-2 0,0 2 80,0 1 1,-2 0-43,2 0 0,0 0-266,0 0 1,-4 0 146,-1 0 1,-2 3-176,8 0 1,-4 1 121,4-1 0,-4-2-23,4 2 79,-5-2 1,11-1 0,-3 0 0</inkml:trace>
  <inkml:trace contextRef="#ctx0" brushRef="#br1" timeOffset="3717">2183 126 12456,'14'0'0,"-1"0"-289,-4 0 1,1 0-361,2 0 0,-1 0 710,5 0 1,-4 0 0,3 0 0,3 0 148,3 0 1,5 0-107,1 0 1,5-1 13,4-2 1,0 2 11,1-2 0,5 2-15,0 1 0,5-3-88,-5 0 0,2-1 104,2 1 1,2 1-205,0-4 0,4 3 164,-4-3 0,5 1-170,-2-1 0,1-1 25,0 4 0,-3-1 36,-3 1 1,-5 2-11,-2-2 1,1 2-21,-4 1 1,-2 0 13,-7 0 1,-4 0 4,-1 0 1,-1 0 9,-3 0-28,-6 0 35,-8 4-133,-4-3 0,-5 3 176,-4-4 1,-5 0-31,-7 0 0,-6 0 2,-3 0 1,-7 1 2,1 2 0,-7-2 8,1 2 0,-2-2-73,-2-1 1,1 3 70,0 0 0,-4 0 15,1-3 1,-8 3-69,2 0 0,-7 0 7,1-3 0,-2 0 7,-2 0 1,-3 0-9,1 0 0,3 0 53,6 0 1,2 0-54,0 0 0,2 0 37,1 0 0,7 0-20,6 0 1,5-3 26,4 0 0,0 0-18,3 3 1,2-1-3,6-2 0,5 2-14,2-2 1,2 2-3,1 1 4,4 0 23,1 0 1,5 0-167,2 0 0,2 1 78,4 2 0,4-2 58,2 2 0,6-2 4,4-1 1,5 0 130,3 0 1,6 0-87,4 0 0,1 0-3,2 0 1,-4 3-79,0 0 1,2 0 14,4-3 1,-2 3-7,3 0 1,-3 3 41,-1-3 1,1 1-194,-1-1 0,-5-1 124,-3 4 66,-1-4 1,-8 6-1,3-3 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23:29:53.026"/>
    </inkml:context>
    <inkml:brush xml:id="br0">
      <inkml:brushProperty name="width" value="0.08547" units="cm"/>
      <inkml:brushProperty name="height" value="0.08547" units="cm"/>
      <inkml:brushProperty name="color" value="#E632E1"/>
    </inkml:brush>
  </inkml:definitions>
  <inkml:trace contextRef="#ctx0" brushRef="#br0">471 219 7183,'-8'-7'0,"1"2"-1433,1 0 1787,4-2 1,-3 4-56,2-4 0,2 4-456,-2-4 0,2 4-50,1-4 249,0 5 1,1-6-22,2 5 1,-1-1 1,4 0-41,0 3 0,3-4 57,0 1 1,3 3-13,0-2 0,4 2 10,-1 1 1,3-3 3,4-1 1,-2 1-23,4 3 1,3-3 1,3 0 0,8-4 39,-2 4 1,6-5 2,1 2 0,1 0-44,1 0 1,5 2-3,1-2 1,-5 2-142,0-2 0,-7 4 143,0-2 1,0 3-132,0 1 0,-1 0 102,5 0 0,-4 0-4,3 0 1,5 0 2,4 0 1,-2-4-17,0 1 1,1-2 47,2 2 1,-2 2-35,1-2 0,-4 0 38,-2 0 1,1 2-21,-4-2 0,0 2 4,4 1 0,-7-4-10,3 1 0,0 0 0,-3 3 0,4 0-9,0 0 0,-3 0-2,-1 0 1,-2 0-15,0 0 1,0 0-5,2 0 0,-5 0 29,-1 0 1,-4 0-12,-2 0-1,-4-3 100,-1-1-43,-7 1 14,-2 3-28,-8 0 11,-1 0-30,-12 0 0,-2 0 0,-8 0 1,-5 3-40,-1 1 0,-7-1 37,-5-3 1,-5 3-30,-4 0 1,0 2-3,-1-2 1,-3-1-4,-2 5 1,-9-2 18,0 2 0,-9 3-3,3-4 0,-9 3-173,-4 1 1,-7 3 159,-2 0 1,0 3-60,7-2 0,-1 2 54,0-3 0,-1 4-3,1-3 1,-1 0 28,8-1 0,-2-2-1,2 2 0,-1-2 5,0-1 0,5 0 5,7 0 0,1-1 27,-1 1 0,3-4-39,3-3 0,6-2 47,10-1 1,2 0 0,7 0 1,0 0 6,6 0 1,5-1-37,10-2 8,6 2 159,2-8 0,10 8-156,6-3 0,4 2-136,8-1 1,1 2 70,5-2 0,2-2-37,5 2 1,0-1 58,2 0 0,6 0 4,3-3 1,4-1 22,0 1 0,2 2 0,4-2 0,5 1 130,7-4 1,6 0-401,6 0 1,4-4 325,4 1 1,7 0-42,0 3 1,-1 0 14,-9 0 1,-1 1-13,-4 3 1,1-2-5,-1 5 0,-6-1-86,-10 4 0,-2 0 65,-4 0 1,1 2-16,-7 1 1,-3-1-4,-8 5 1,-3-5-43,-4 1 1,-3-1 60,-3 2 1,-10-3 472,-5 2-381,-8-2 31,-3-1 1,-12-1-134,-4-2 0,-9-3 4,-6-4 0,-6 4-47,-6-1 1,-6 5-6,-7-1 0,-6 1-58,-6-2 1,0 3 101,-6-2 1,1 2-159,-4 1 0,-2 0 204,-7 0 0,1 3-283,-9 0 0,-2 2 260,-2-2 0,-5 1 24,0 3 0,7 2 18,1-3 0,7 4 11,2 3 0,6-1-130,1 5 0,14-4 99,1 4 0,9-5-61,3 1 1,3 2-4,2-2 0,4 0 88,6-3 1,1 0-73,5-1 1,4 0 292,2-2 0,6-3-293,3-4 174,6 0-166,2 0-3,12 0 1,3 0-28,10 0 1,3 0 28,6 0 0,7 0-2,5 0 1,4-1 5,6-2 0,4-3 0,11-4 0,-2-3-2,5 0 0,0-1-176,6 1 0,8-2 263,9-5 0,3 1-267,-45 11 1,1-1 0,-1 0-1,1 0 191,-2 3 0,-1-1 1,2 1-1,0-2-5,46-5 0,-10 5-157,-6-2 1,-6 4 154,-6-1 0,-4 2-3,-5 1 1,-5 3 0,-4-2 0,-3 2 155,-12 1 0,-3 1-179,-9 2 1,-6 0 397,-9 3 1,-6-3-463,-9 4 0,-9-4 263,-9 4 1,-10-4-179,-5 4 0,-10-4-4,-5 3 1,-6-2 0,-6 2 0,1 0-9,-1 0 0,0 2 1,0-5 0,-5 4-18,-7-4 0,-2 4-317,-8-4 1,-4 5 266,-8-1 1,49-3-1,-1 0 100,-1-1 0,0 0 1,-43 6 5,9-2 1,8-2-4,7 2 0,5-5 32,10 1 1,4-2-36,11-1 1,2 0 12,3 0 0,3-1-20,4-2 1,4 1 10,7-5 0,5 1 627,2-4-635,2 0 0,6 0 2,4-1 0,4 5-20,5-1 1,1 5-1,2-1 1,-1 2-1,5 1 1,3 0 8,5 0 1,5 0-8,1 0 0,6 3 6,0 0 0,4 0 20,6-3 1,5 0-20,0 0 1,6 0 48,-3 0 1,7-4-11,8-3 1,8 2 7,8-2 0,-1 2-240,-2-2 1,-5-1 198,-1 1 0,-4 3 64,-6 0 1,-8 0-48,-13 1 1,-8-1-164,-7 4 169,-1 5-138,-10 0 0,-11 5 54,-14 0 0,-11-3-9,-10-1 0,-6 0 259,-6 0 0,-6 2-202,-7-5 0,-5 1 26,-4 0 0,-1-2-46,-2 5 0,0-5 57,-3 1 1,-4 2-33,-5-1 0,-5 2-212,0-2 1,-1 3 216,-2 0 0,0-2-6,5 2 0,6-2 40,12 2 1,7 0 8,5-3 1,8-1-9,5-3 0,12 0-8,8 0-34,5 0 22,6 4 0,8-2 98,6 1 0,8-2-142,1-1 0,2 0-8,7 0 1,-1 0 8,8 0 1,3-1-15,5-2 1,6-2 70,0-1 1,4-3-57,0 2 0,-1 0 175,4 0 1,-4-2-90,3 3 1,-3 0-41,-6 0 1,-4 4-51,-1-2 0,-12 3-233,-7 1 191,-10 0 1,-12 0 61,-8 0 0,-9 1-15,-9 3 1,-5-3-21,-8 2 1,1 1 134,-6 0 1,1 2-62,-4-3 0,0 4 19,0-4 0,-3 5-29,-7-2 1,2 3 12,-5 1 0,2-3 9,-2-1 1,3 0-17,4 0 0,8 2-16,7-5 1,7 0 7,7-3 1,7 0-90,6 0 62,6 0 0,3 0-3,6 0 1,6 0 4,6 0 0,3-1-5,4-2 0,6 1 3,8-5 1,8 1-4,8-4 1,5 0 5,4 0 1,2 0 1,4 1 0,11-5-174,13 1 0,5-4 211,-44 10 0,2 1 0,-1-1 0,0-1 36,1 2 0,0-1 0,-1 2 0,0-1-67,0 0 1,0-1-1,45-4 6,-1 1 0,-2 2 21,-1 1 0,5-2-5,1 3 0,-6 0-25,0 0 1,-6 4 22,-6-2 1,-1 1-255,1 0 1,-8 2 231,-1-3 1,-8 3-36,-1 1 0,-4-3 18,-2 0 1,-11 0-6,-1 3 0,-11 0 15,-5 0 1,-6 0-16,-3 0 660,-9 0-647,-4 0 1,-12 0 257,-2 0 1,-7 0-295,-2 0 1,-6 0 0,-3 0 1,-5 0-24,-1 0 1,-4 0-11,4 0 1,-4 0 53,0 0 1,0 0-1,1 0 1,2 0 42,4 0 1,-4 0-56,1 0 0,-4 0 33,0 0 0,2 0 12,-1 0 0,0 0 7,-4 0 1,-6 0-58,-2 0 1,0 0-14,3 0 0,1 3-109,-2 0 1,1 4 128,6-4 1,7 6-32,10-3-20,9-1 45,6 3 1,13-7 11,6 3 1,8-3 0,7-1 0,7 0 64,9 0 0,3 0 18,5 0 0,5 0 80,1 0 1,3 0-131,0 0 1,1 0 172,-1 0 0,-2 0-142,-1 0 1,2 0 98,-2 0 1,0 0-81,-12 0 0,-4 0-67,-4 0 0,-5 1 35,-5 2 0,-8-2 8,-10 3-41,-5-3 0,-12 2-148,-11 0 0,-11 0 183,-12-3 0,-8 0-32,-10 0 1,-6 4 62,-7-1 0,-2 0-95,0-3 0,-5 1-167,-1 3 1,-10-3 172,-3 2 0,-5 3-299,3 0 1,0 0 267,5 0 0,3-3-24,9 4 0,15-5 73,18 1 0,14-1-67,8-2 104,10 0 0,16 3-88,10 0 1,8 0 163,10-3 1,5 0-115,7 0 1,7 0 303,3 0 0,6 0-292,3 0 1,0 0-28,6 0 1,-5-1 118,2-2 0,2 2-109,4-2 0,-1 2 69,0 1 0,-3 0-30,-6 0 0,-4 0 4,-5 0 0,-13 0-18,-10 0-6,-15 0 1,-13 0 6,-12 0 1,-13 1-9,-12 2 0,-11-2 91,-12 2 0,-8 2-82,-11-2 0,-1 4-145,-5-4 1,-1 2 154,-1-1 1,-13 1-60,43-1 0,-1 2 0,-1-1 0,-1 1-218,-3 0 0,-1 1 0,0-2 0,-1 2 216,0 1 1,0 0 0,1 0 0,-2 1 33,0 1 1,-1-1 0,8 0 0,0-2-11,-1 0 0,2-1 0,-41 6-78,8-2 1,13-4 62,5 1 0,18-5 86,9 1 0,11-2-78,11-1 1,8 1 217,10 3 0,3-3-184,3 2 1,7 2 462,8-2 0,5 1-467,7-1 1,8-1 111,7 1 0,7-3-356,8-3 0,8 0 45,13-3 0,-3 3 23,9-4 0,0 1 245,7 0 1,5-3-2,-45 5 1,1 2-1,-2-2 1,1 2-222,5-2 1,0 2 0,-3-1 0,0 3 192,0-2 0,0 1 0,-2-2 0,-1 1-56,0 1 0,0-2 0,36 0-74,-4 3 1,-14 0 46,-11 0 1,-5 0 63,-10 0 0,-13 0 10,-8 0 291,-12 0 1,-14 0-259,-10 0 1,-11 0 376,-13 0 0,-13 0-365,-12 0 0,-8 0-85,-9 0 0,-2 0-81,-7 0 1,-1 0 14,-3 0 1,41 1 0,-1-1 73,-3 2 0,-1-1 0,-1 1 0,-1-1-250,-5 2 0,0 1 0,-2-3 0,0 2 244,-3-1 1,1 2 0,-4-2-1,0 2-7,2-1 0,0 0 0,4-1 0,0 2 8,8-3 0,1 1 0,2 0 0,2 0-62,-46 5 0,7 1 48,18-5 1,8 3 4,22-2 0,7 2-319,7-3 324,5 5 130,13-7-249,2 8 0,16-8 551,4 2 1,10-2-405,9-1 1,6 0 110,11 0 0,10-4 17,5-3 0,10-1-123,-1-2 1,10 0-26,0 0 1,7 1 66,-1 3 0,4-3-170,-5 3 0,7 0 267,3 0 0,-1 0-66,-6-2 1,-10 4-40,-16 4 0,-13-3 63,-9 0-78,-11-1-36,-13 4 0,-20 0 241,-17 0 1,-8 0-219,-12 0 1,-7 0-66,-9 0 0,-7 1 18,-8 3 1,-7-2-5,-2 4 0,-1-2 112,5 3 1,-4-3-118,-6 2 1,-10 2-2,45-2 0,0 1 0,-4-2 1,1 1-6,3 0 0,0 1 1,0 1-1,-1-1-5,-45 10 1,4-3 6,10-1 1,17-2 28,19 0 1,14-6-202,14-1 94,8-3 1,14-1 21,8 0 1,12 0-119,7 0 1,11-1 92,6-3 0,6-1 37,3-6 1,4-2 111,5 0 0,7-4-38,5 4 1,0-1 132,1 1 0,4 1-104,8-5 1,-42 11 0,2-1 89,0-1 0,0-1 0,0 3 0,-1 0 19,41-7 0,-4 2-23,-3 1 1,-15 0-30,-12 0 0,-10 5 128,-14 1-328,-10-1 1,-12 4 84,-14-2 1,-14 2-53,-13 1 0,-13 1 82,-9 2 0,-6 1-10,-9 3 0,-4-2 158,-5-1 0,-5-2-134,0 4 0,-2 0-286,-5 0 1,1 3 274,-4-2 1,-6 1-5,46-2 0,-1-2 0,-40 6-3,-2 1 1,10-2-10,9-3 0,6 3 3,9-2 0,15-3-7,6-1 1,16-2-64,8-1 28,8 0 0,5 0 80,8 0 0,6 0-128,12 0 1,8-1 292,11-2 1,5-2-235,3-5 1,7 0 47,2 0 1,5-1 6,4 1 1,-2 0-107,5 1 0,-4 2 110,1 0 1,1 5 14,3-1 1,-6 2-11,-3 1 1,-5 0-23,-4 0 0,-4 0-13,0 0 1,-8 3 1,-4 0 0,-10 1-11,-8-4 0,-9 0 33,-2 0 1,-8 0 3,-2 0 1,-7-1 16,-8-3 1,-6 3 238,-12-2 0,-5 2-289,-11 1 0,-2 1 54,-7 2 0,-2-1-96,-7 5 0,3-4 93,-3 4 0,2-4-100,-2 4 0,-3-1 15,-9 4 1,10 1-128,-1-1 0,14-1 133,10-3 1,14 0 16,11-3 1,12-2-34,12 2 0,11-2 14,13-1 1,10-1 8,12-2 1,3 1 33,12-5 1,4 4-1,8-4 0,6 1-302,0-4 0,10 2 294,2 2 1,-44 4 0,1-3-10,2 1 0,0-2 0,4 3 0,0 0 8,0 0 0,1-1 1,1 3-1,0-1 0,-3-1 0,0-1 0,-2 3 0,1 0 15,-2 0 1,0-1 0,-2 1 0,0 0 350,49-2 1,-3 1-131,-12-1 0,-4-1-416,-2 0 0,-8 1 168,-4 3 0,-10 0-18,-14 0 1,-12 0 0,-10 0 9,-6 0 0,-12 0 77,-6 0 0,-7 0-63,-11 0 0,-11 0 399,-11 0 0,-6 0-389,-8 0 0,-10 0 4,-6 0 1,-5 1-49,-1 3 0,0-3-231,0 2 0,-3-2 259,1-1 1,-8 1-12,-5 2 0,4-1 13,2 1 0,9-1-22,4 1 1,9-2 152,15 3-114,11-3 1,27-1 3,10 0 1,11 3-73,10 0 0,6 1 7,6-4 1,7 0 39,9 0 0,7 0-12,7 0 0,7 0 13,3 0 0,1 0 85,2 0 1,7 0-11,5 0 1,1-4-279,1 1 1,0 0 397,1 3 1,2-4-150,-5 1 1,-3 0 9,-13 3 0,-6-1-27,-9-2 1,-5 1-4,-10-1 1,-9 2-13,-12 1 33,-4 0 1,-10 0 251,-4 0 0,-12-3-246,-9-1 1,-8 0 231,-4 1 0,-11 1-272,-4-5 1,-9 5 5,-3-1 0,-7 0-12,-2 0 0,-9 2-107,0-2 0,-6 2-247,2 1 1,-4 0 347,-8 0 1,9 0-7,7 0 1,15 0-22,21 0 0,14 0 154,13 0 1,13 0-150,8 0 0,14 0 5,10 0 1,6 0 14,7 0 1,3 0 8,8 0 0,5 0 10,1 0 1,8 0-7,4 0 1,1 0-1,3 0 0,2 0-19,4 0 0,2 0 105,10 0 0,-8 0-63,5 0 1,-12 3 11,-6 0 1,-6 4-24,-6-4 0,-15 4-13,-10-4 1,-10 0-21,-8-3 36,-8 0 0,-12 0 125,-10 0 1,-7 0-107,-12 0 1,-6 0 2,-8 0 0,-6 0-21,-6 0 1,-4-3 5,-5 0 1,-4-2-29,-5 2 1,1 2-122,-1-2 1,-4 2 92,-3 1 1,-1 0-122,-8 0 0,8 0 21,2 0 1,8 1 76,13 2 0,9-2 21,9 2 0,16-2 4,8-1 30,9 0 0,13 0-12,9 0 1,8 0 12,6 0 1,5 0 17,8 0 0,6-3-32,8 0 0,5-5 67,4 2 1,1 1-64,-1 2 1,2-1 79,1 0 0,-4-2-29,1 2 0,-5 1 4,-1 3 1,-5-4 256,-4 1 0,-14-4-52,-7 4-137,-9-1 1,-11 1-39,-10 0 1,-11-2 75,-14 2 1,-11 2-140,-9-2 0,-11 2-9,-7 1 1,-3-4 6,-6 1 1,0 0-169,-1 3 1,-8 0 165,-7 0 0,-7 4-290,-2 3 1,47-3 0,-1 1 208,-4 0 0,1-1 0,-3 2 1,1-1 40,-1 2 0,2 1 0,3-4 0,2 2-316,-44 8 1,9-3 317,7-2 0,9 3-30,12-2 0,10 1 41,14-8 0,9 4 245,9-4-240,4 1 1,17-4 427,6 0 0,11 0-424,7 0 1,12-5 216,10-1 1,8-3-148,7-1 1,4 0-70,8 0 0,5 1-143,3-1 1,1 3 217,-3 1 0,-1 0 15,1 0 0,1-3-8,-1 6 0,-4-1 13,-12 4 0,-4-3-40,-11 0 0,-5-1 42,-9 4-37,-15 0 1,-15 0 3,-10 0 0,-8-1 132,-10-2 1,-9 2-184,-12-2 1,-9 2 6,-13 1 1,-7 3 52,-8 0 0,1 4 11,0-4 1,-2 5-166,-4-1 1,-5-1 77,-2 0 1,3 1-41,10 3 0,6 0 50,9-1 1,6 0-34,12-2-131,10 1 73,21-2 0,11-1-158,12-1 0,6-3 205,9-1 1,6 0 80,12 0 1,5-5 137,7-1 1,1 0-166,-1 0 0,5 0-13,1 0 1,5-3 23,-2 2 1,2 2-10,-8-2 1,-1 4 73,-4-3 1,-5 2-19,-7-2-30,-13 4 1,-16-7 97,-14 6 0,-11-2-130,-13 2 0,-11 2 8,-10-3 1,-8 3 17,-10 1 0,-3 0-10,-3 0 1,-2 0-120,-1 0 0,-5 1 148,-8 3 1,8-3-37,-5 2 0,4 2 32,0-2 1,1 2-139,-2-1 1,7-2 118,-4 4 1,9-2-80,3 2 0,7-3 58,2 4 1,12-5-9,7 1 1,10-1-8,11-2 1,4 0-3,5 0-60,4 0 1,2 1-178,6 2 1,1-1 264,2 5 0,2-5-76,-2 1 1,-1 1 30,1 0 1,-3-1-182,3-3 213,-4 0-12,2 0 250,-4 0-96,-4 0 0,-1 0-13,-4 0 0,0 0-23,0 0 1,0 0-45,0 0 1,0 0 36,0 0 0,3 0-19,0 0-35,0 0 23,-3 0-12,4 0-56,1 0 0,5 0-4,2 0 1,2 0-57,4 0 1,7-3 82,2-1 1,7 0-41,2 1 1,6 1 21,6-5 1,5 2-2,5-2 1,7-2 19,2 3 0,9 0 1,9 0 0,1-1-207,8-4 1,1 1 197,-2 1 0,1-1 89,-3 0 1,-6 0-80,-3 0 0,-5 1-45,-4 3 0,1-3 24,5 3 1,-8 0-5,5 0 0,-5 2-32,2-2 1,-2 4-16,-1-2 1,-4 2-10,-5-1 0,0 2 36,-4-3 0,0 3-20,-6 1 0,-3-2 277,-5-1 1,-3 2-228,-4-3 1,-2 3 77,-3 1-14,-5 0-180,-12 0 60,-1 0 1,-5 0 107,-2 0 1,-6 1 14,-6 3 1,-7-3 5,-2 2 0,-2 3-37,-1-3 1,-3 1 69,-1 0 0,-2-3-75,3 2 1,-3-1 32,2 1 0,-3-2-44,1 3 0,-4-2-1,-2 1 0,1-2-13,-4 3 0,-5 0-4,-4-1 0,-7 2-3,-2-2 0,-3-1-20,0 5 1,-1-5 36,1 1 1,1 1-32,5 0 1,5 2 33,9-2 0,0 0-19,4-1 0,-4-2 0,4 3 1,-2-3-13,4-1 1,-1 0-2,5 0 0,1 0 41,2 0 1,5 0 7,1 0 0,4 0 15,-1 0 0,2 0-53,4 0 1,-1 0 7,4 0 1,0 0-37,3 0 1,0 3 11,0 0 1,3 4-53,0-4 0,1 1-2,-1 0 0,-3 0 10,3 3 0,1-1 15,-1-2 1,3-2-17,-3 4 1,3-4 22,-3 2 1,3-3 109,-3-1-111,4 0 0,-1 3-100,6 0 0,7 1 143,8-4 1,2-1 21,8-3 1,1 2 15,7-4 1,4 2-4,-1-2 1,2 2 64,1-3 1,-3 4-109,3-4 1,0 4 122,1-4 0,-2 4 119,1-4 1,-3 5-126,0-1 1,-6-2-64,-2 2 1,-7-1 97,-3 0-150,-6 3 1,-7-3 46,-8 4 0,-5 0-30,-7 0 1,-3 0-19,-6 0 0,-7 0-3,-5 0 1,-6 0-16,-3 0 1,-3 0-9,0 0 1,0 3-49,-1 1 0,0-1 82,-3-3 1,3 3-95,-2 0 0,4 1 81,2-4 0,3 0-85,-4 0 0,6 3 55,1 0 1,4 1-11,4-4 0,5 3 40,2 0-14,6 0-52,6-3 0,10 0 29,8 0 0,4 0 1,5 0 1,5 0 6,4 0 0,6 0-59,6 0 0,1-1 65,3-2 1,1 2-15,-2-2 0,3-2 29,0 2 0,0-4 16,1 4 0,-4-3 82,0 2 1,-3-2-94,0 2 0,-7 1 116,-4 3 0,-6 0-70,-7 0 107,-6 0-117,-5 0 198,-12 0 1,1-3-197,-8 0 0,-4-1-41,-6 4 1,-2 0 23,-3 0 1,-6 0 6,-7 0 0,2 1-28,-1 3 1,-1-3-18,-2 2 1,-1 3-33,-3 0 0,3 0 55,-3 0 0,4 0 25,3 0 1,0 2-5,3-5 1,6 4-5,0-4 1,3 4-34,3-4 0,2 4-7,4-3 0,4 2-2,8-2-1,4-1 1,5 0-264,6 0 1,3 1 219,3-4 1,6 0 6,6 0 0,6 0 20,4 0 1,3-4 6,5 1 0,2-5 29,7 2 0,4 0 20,6-1 0,1 0 65,2-3 0,6 4-98,3-1 1,9 1 233,-1-4 0,2 1-51,-4 3 1,0-2-37,-3 5 0,5-4-53,-2 4 0,1-4 3,-5 4 0,3-5-98,4 2 0,2 0 77,1 0 0,-4 0-186,-2 0 0,-4-3 49,0 6 0,-2-4 33,-4 4 1,-2 0 18,-7 3 1,-1 0-18,-5 0 1,-1 0 12,-5 0 0,-5 0-7,-9 0 0,0 3-17,-4 0 0,2 1 13,-4 0 0,-4-3-66,-9 2 17,2-1 313,-7 3-361,-1-4 142,-5 3-40,-4-4 0,-3-1 53,0-2 1,-4 2-37,1-3 1,-5 3 24,-1 1 0,0-4 19,3 1 0,-1-1-14,-2 4 1,-2-3 84,-5 0 1,1 0-79,0 3 1,-4-2 82,-2-1 0,-6 2-41,0-2 0,-1 2-18,1 1 1,2-4-100,-3 1 1,4 0 16,3 3 0,3 0-162,6 0 0,5 0 121,3 0 0,11 1-43,2 2 1,11-2 57,10 3 0,5 0 88,7-1 0,3 1-52,3-4 0,-1 0 20,-1 0 0,1 0 18,-1 0 1,-4 0 112,-3 0 1,-5 0 18,-6 0 1,-4 3 85,-6 0-195,-2 0-43,-8 2 0,-9-3 18,-8 6 1,-5-5 24,-4 3 1,-7-2 0,-5 2 0,-6-2-24,-4 2 0,-1-4-20,-1 2 0,-1 0 26,1-1 1,-1 2 23,-3-2 1,4-2-61,0 2 0,4 2-9,8-2 0,4 1-31,8 0 1,4-2-64,11 4 0,6-4-102,6 2 0,11 1 148,4 2 0,8-3 6,4-1 1,7 2-12,2-2 0,3 0 7,4-3 1,-4 0 117,0 0 1,1 0-11,-4 0 1,2 1 25,2 3 0,-6-3 92,-4 2 1,-7-2 146,-8-1 1,-6 0-202,-3 0-24,-6 0 0,-7 0 256,-8 0 0,-5 0-165,-7 0 0,-5 0-141,-7 0 1,-2 0 44,-10 0 1,-3 0-113,-6 0 0,-1 0 33,1 0 1,-1 0-28,1 0 1,-1 1-102,-3 3 0,12-3 92,3 2 0,11-1 23,11-2 0,8 1-34,10 3 1,8-3-158,7 2 1,7-1 187,11 1 0,4-2-3,5 3 1,2-3-20,5-1 0,3 0-8,2 0 1,3 3 80,0 0 0,1 2-69,-1-2 0,1-2 39,-1 2 1,2 2 9,-1-2 0,-6 4 141,-6-4 0,-6 0-40,-1-3 0,-6 3 226,-8 1-246,-5-1 1,-13-3 54,-4 0 1,-8 0 23,-7 0 1,-11 0 14,-4 0 0,-8 0-240,-5 0 1,-4 0 159,-1 0 0,-5 0-138,2 0 0,-4 0 45,-2 0 0,-4 0-189,-3 0 1,0 0 120,6 0 0,5 0-209,4 0 1,5 1 139,5 2 22,7-1 11,18 2 1,15-1-13,14 0 1,11 1 114,7-4 0,9 0-44,4 0 0,5 0 13,0 0 0,-1 0 43,-2 0 1,-1 0-7,-2 0 1,3 0 24,1 0 0,-5 0 6,-5 0 0,-5-4 187,-4 1 0,-4 0 125,-5 3-248,-8 0 1,-11 0-3,-8 0 0,-5-1-4,-10-2 0,-3 1-45,-6-1 0,-7 1 1,-5-1 1,-5 2-9,-2-3 1,2 2-30,4-1 0,0 2-115,4-3 1,-3 3 94,6 1 0,7 0-522,11 0 356,4 0 1,9 5 92,2 1 1,10 7 0,3 3-1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23:29:56.148"/>
    </inkml:context>
    <inkml:brush xml:id="br0">
      <inkml:brushProperty name="width" value="0.11396" units="cm"/>
      <inkml:brushProperty name="height" value="0.11396" units="cm"/>
      <inkml:brushProperty name="color" value="#E632E1"/>
    </inkml:brush>
  </inkml:definitions>
  <inkml:trace contextRef="#ctx0" brushRef="#br0">131 168 27766,'-5'0'-1696,"1"0"1096,4-4-1269,0 3 0,0-5 706,0 3 1,1 2 1233,2-2 0,3 2 295,7 1 0,1-4 10,4 1 0,1-1-463,2 0 1,3 3 93,7-2 1,3-2 48,8-2 1,1 2 907,9-2 0,3 4-27,6-4 1,3 5-650,6-1 0,-2-2-404,5 2 1,3-3 65,-4 2 0,8 0 59,1 1 0,-2 2 51,3-3 0,0 2-132,3-1 1,7 2 65,-2-3 1,0-1-404,-2 2 0,3-1 451,2 4 1,3-1-211,-5-2 1,-4 2 122,-8-2 1,0 2-61,-7 1 1,1-4 83,-10 1 1,-6 0-17,-12 3 1,-6 0 5,-8 0 205,-1 0-225,-19 0 0,0 0 321,-14 0 1,-6 0-171,-6 0 0,-10 0-49,-6 0 0,-4 0-75,-4 0 0,-6 0 23,-3 0 1,-3-4-10,2 1 1,-4 0 11,-2 3 1,-5-3 0,-4-1 0,-1 1-107,4 3 0,-9 0-27,-6 0 1,-10 0-13,-5 0 0,-6 1-142,0 2 0,3 2 327,0 1 1,4 3 40,6-2 0,4-2-129,10 2 1,3 0 140,3 3 0,3 0 6,3 0 0,6-4-37,10 1 0,2-1 218,7 4 0,4-1-201,8-2 0,5-2 184,10-2 0,2 0-915,4 3 1,5-3 272,4 4 1,8-5 187,7 1 0,8-1 110,8-2 1,8 0-32,9 0 0,5 0 30,-2 0 0,7-4 10,2 1 1,9-4 206,1 4 0,4-3 214,-1 2 0,6-3 141,8 0 0,-45 3 1,1 0-355,2 1 0,1 0 0,0-2 0,0 1-30,-4 1 0,1 0 0,-1-1 1,1 2-18,47-4 0,-48 3 1,-1 3 21,47-3 0,-4 1-143,-12-1 0,-4 2 86,-5-3 1,-1 3-177,-8 1 1,-9 1-39,-12 3 1,-5-3 21,-3 2 0,-11-2-129,-8-1 29,-8 4 1,-5-3 323,-8 3 1,-5-3-92,-10-1 1,-6-1-24,-7-3 0,-6 2-43,-5-4 1,2 4 56,-2-2 0,2 0 6,-3 1 1,1-5-32,0 5 0,-1-2 112,1 2 0,-2 2 180,-1-2 1,-3 0-317,-7 0 0,2 2 76,-5-2 0,-3 2 47,-6 1 0,-6 0-19,-6 0 1,7 1-268,0 2 0,8-1 249,4 5 1,7-5-45,8 1 1,14 2 36,7-2 0,12 5-86,6-5 1,7 1-650,2 0 0,9-3 528,10 2 0,7 1 181,7 0 1,11-1-102,8-3 0,6 0 91,9 0 1,1 1-7,5 2 1,1-2-32,5 3 1,0-3-66,5-1 0,6 0 1037,1 0 1,6 0-673,-1 0 0,-5 1-123,-3 2 1,-10-2-134,-5 2 1,-9-2 66,-6-1 1,-12 0-39,-6 0 0,-15 0 143,-10 0-115,-8 0 0,-5 0-6,-8 0 1,-5 0 103,-10 0 1,-4 0 100,-5 0 0,-1-3-244,-2 0 0,-3 0-86,3 3 1,1 0 132,-1 0 1,4-4-171,2 1 1,3 0 84,3 3 1,5 0 31,-2 0 1,3-1-165,3-3 27,4 3 0,9-3-313,2 4 0,6 0 394,7 0 0,8 0-186,3 0 0,5-3 337,-2-1 0,4 1-150,-4 3 0,3 0-11,-3 0 0,4 0 57,-4 0 0,0 0 103,-3 0 0,-4 0 650,-5 0-457,0 0-230,-8 0 1,-5-3-512,-8 0 0,-8-1 462,-4 4 0,-6 0 114,-4 0 1,-5 0-42,-3 0 0,-6 0-42,-4 0 0,-2 0 34,-4 0 1,-2 0 12,-6 0 1,-11 4 15,-8-1 0,-7 5 289,-5-2 0,-6 0-334,-2 0 1,45-3-1,0 1 56,-1 0 1,1 1 0,-47 5 39,8 0 1,3 0-146,5 0 1,4-4-193,5 1 0,4-4 81,15 4 1,-1-5 56,6 1 0,-1 2 49,4-2 0,3 4-404,7-4 0,4 4 297,1-3 1,8 2 466,5-2 0,5 0-434,7-1 0,2-1 29,4 5-1079,0-5 0,1 6 148,2-5 1,6 0 805,6-3 1,7 0 58,5 0 1,5 0-20,4 0 0,4 0 80,3 0 0,1-3 38,1 0 0,-3-2 203,-3 2 1,-2 2 768,0-2 0,1-2 52,-2 2 0,-6 0-534,-8 3-314,-7-5 0,-8 4-368,-10-2 0,-11 2 284,-14 1 0,-8 0 11,-9 0 1,-6 0-87,-6 0 1,-2 0 95,-1 0 1,-6 1-67,3 2 0,-11 0 5,-1 3 0,-1-3-57,1 4 1,0-4 358,-1 4 1,7-2-419,-1 2 0,6 2 204,3-3 1,0 0-204,3 0 1,6-3 95,7 4 0,8-5-58,10 1 1,5-1-22,7-2-81,6 0-231,5 0 165,16 0 1,-1 0 120,10 0 0,-1 0-31,1 0 0,4 0 100,5 0 1,1-4-17,2 1 1,3 0 26,-3 3 0,3-4 23,3 1 1,-1 0-19,1 3 1,-2-1 25,0-2 1,0 1 11,2-1 0,-9 2 5,1 1 0,-13 0-63,-3 0 0,-9 0 34,-6 0 1,-8 0-58,-7 0 1,-10 0 64,-6 0 0,-7 0 24,-4 0 0,0 1 27,0 2 1,0 0 0,-4 3 1,3-4-1,-2 2 1,4 1 23,-4 2 1,3-2-8,-1 2 0,-1-1-69,2 4 0,1-3 101,2 0 0,10-1-35,5 0 0,8-1-41,3-5 1,8 3-497,5 0 0,8 1 257,8-4 0,5 0 41,3 0 0,6 0 78,3 0 0,4 0-76,2 0 1,3-4 150,7 1 1,-3-4-83,2 4 1,4-5 256,2 1 0,11-2 424,10-1 0,1 4-590,9-1 1,-1 1 193,7-4 1,4 1 129,2 2 1,-4 0-216,-2 3 0,-1-2-43,-6 3 0,3-4-231,-5 4 1,0-2 81,-6 2 1,1 2-30,-2-2 0,1-2-59,-1 2 1,-3 0-35,-9 3 0,-3-3 141,-3-1 0,-3 1-17,-6 3 0,-5 0-58,-9 0 1,-10 3-115,-6 1 0,-10 0-930,-2-1 1004,-4-2 0,-11 4 324,-6-5 1,-11 0-114,-10 0 1,-5 0-142,-4 0 1,-6 0 205,-3 0 0,-4 0-111,-6 0 1,1 0 118,-1 0 1,1 0 234,-1 0 0,-5 0-32,-1 0 1,-4 0-609,5 0 1,-6 0 257,0 0 1,-6 1 30,5 2 1,4-1 25,11 5 1,9-4-10,10 4 27,5-5 0,22 3-62,6-1 0,14-3-176,7 2 1,6-2 72,7-1 1,4 0 139,10 0 0,5 0 133,7 0 0,4 0-172,9 0 0,0 0 131,3 0 1,1-3-199,5-1 0,10 0 342,1 1 0,10 2-271,-3-3 1,9 0 110,-1 1 1,-47 1 0,-1 1-68,46 1 0,-5 0-107,-14 0 1,-1 0-40,-5 0 1,-4 3 88,-5 0 0,-10 0-164,-8-3 0,-9 0 228,-3 0 1,-6 0-223,-6 0 489,-8 0 1,-10 0-325,-6 0 0,-7 0 258,-8 0 1,-5 0-250,-7 0 1,-7 0 72,-5 0 1,-5 0-43,-2 0 0,-2-3-64,2 0 1,-3 0-22,1 3 0,1 0 13,2 0 0,6-4-11,2 1 1,10 0-126,3 3 89,14 0 0,6 0 74,16 0 0,8 0 21,7 0 1,9 0 51,4 0 1,6 0-20,2 0 0,3 0-18,6 0 1,-2 0 54,6 0 1,-3 0 168,0 0 1,0 0-229,3 0 1,-8 3 15,-2 0 1,-10 1-111,-11-4 117,-8 0 1,-11 0-95,-8 0 0,-9 0-19,-9 0 0,-8 3-24,-8 0 0,-1 1 161,-1 0 1,-4 1-1,-2 5 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23:30:01.672"/>
    </inkml:context>
    <inkml:brush xml:id="br0">
      <inkml:brushProperty name="width" value="0.11396" units="cm"/>
      <inkml:brushProperty name="height" value="0.11396" units="cm"/>
      <inkml:brushProperty name="color" value="#E632E1"/>
    </inkml:brush>
  </inkml:definitions>
  <inkml:trace contextRef="#ctx0" brushRef="#br0">218 347 24824,'-8'-2'-3118,"2"-1"2659,2 2 0,1-4-2200,0 1 2451,0 3 0,3-4-649,0 1 690,-4 3 0,3-4-400,-2 2-565,2 2 71,1-8 260,0 8 963,0-4 1,4 2 522,2 0 1,6-2 355,3 2 0,3 2-208,3-2 1,6-3 313,7 0 1,7-3-173,7-2 0,9 1-109,12 0 1,9 0-260,10 1 1,2 0 263,4 2 0,2 0-885,4 3 1,-50 2 0,1 0-194,49-1 0,-2 2 96,-7-3 1,-1 3-62,1 1 1,2-1-16,-2-2 0,-3 2 30,-6-2 1,-2 1 64,-1 2 0,-1 0-109,-9 0 1,0-3 195,-12 0 1,-3 0-39,-6 3 0,-8 0 18,-6 0 0,-11 0-3,-11 0 3,-6 0 0,-3 0 286,-6 0 1,-6-4-416,-6 1 1,-10 0 194,-6 3 0,-8 0-112,-6 0 1,-6-1 19,-6-3 0,-4 3 19,-5-2 1,0 2 24,-3 1 0,2 0 1,-2 0 1,-6 0-9,-7 0 0,-3 1-84,-6 2 1,-1-1 159,-1 5 0,-1 0 7,-6 2 0,11 0-8,2-2 1,12 2 42,12-3 1,3 0-97,6 0 0,11-3 1,7 4 34,10-5 1,12 4 124,8-3 1,6-2-774,6 2 1,9-2 651,12-1 0,7 0-183,12 0 1,2-3 115,13 0 0,4-4 17,8 4 0,8-5-216,10 2 1,-4 0 202,0 0 1,6 2 19,4-2 0,-47 5 0,1 0 388,3-2 0,1 2 0,44 0-306,-47 1 0,-1 0 0,43 0 44,-3 0 1,-8 0-103,-4 0 1,-11 0-117,-4 0 1,-9 4 96,-9-1 0,-8 0-120,-2-3 0,-9 0 133,-3 0 1,-8 1-73,-4 3-76,-2-3 676,-5 3-1181,-1-4 730,-4 0 1,-4 0 250,-2 0 0,-6 0-271,-3 0 0,-3-3-282,-4-1 0,-2 1 305,-6 3 0,1 0 204,-4 0 0,2-1-503,-2-2 0,1 2 636,-1-3 0,1 3-597,5 1 1,1 0 100,2 0 1,3-3-299,5 0 139,7-1 0,14 4 110,10 0 0,12 2 34,9 1 1,4-2 59,6 2 1,2-2 136,0-1 0,3 0-157,0 0 1,2 0 135,7 0 1,0 0-1,0 0 1,-6-3 226,-5 0 0,-7-1-260,-3 4 0,-2 0 30,-4 0 1,-10 0 68,-8 0-39,-4 0 102,-6 0 1,-3-1-861,-8-2 0,-2 2 353,-10-2 0,-2 2 245,-7 1 1,0-4-155,-1 1 0,1 0 167,0 3 1,-3 0-6,0 0 0,-4-4-87,4 1 0,-3 0 37,3 3 0,-1 0 639,4 0 0,4 0-365,2 0-539,6 0 402,6 0 0,11 0-18,10 0 0,3 0-100,9 0 0,3 0 82,3 0 0,4 0-36,-4 0 1,4-3 37,-1-1 1,2 1-16,-2 3 1,-2 0-33,-4 0 0,-3-4 182,-3 0 0,0 0 115,-3 1 548,-6 2-783,-8-8 0,-12 5-392,-4-3 1,-6-1 126,-6 5 1,-1 0 206,-9 3 1,0-3-27,-5-1 0,0 1-100,-3 3 1,-5-1-127,-8-2 0,-3 1 125,-6-1 1,4 2 137,-1 1 0,5 0 391,-2 0 1,6 0-272,7 0 0,7 1-23,17 2 45,8-1 0,10 2-1309,6-4 1,4 3 867,8 1 1,4-1 278,9-3 0,3 0-26,2 0 0,3 0-26,4 0 1,-1 0 42,6 0 1,-4 0-16,4 0 0,-5 0-52,3 0 0,-1 0 1087,3 0 0,-3 0-715,-3 0 0,-6 0-230,-2 0 1,-7 0 271,-3 0-91,-10 0 46,-3 0-250,-20 0 1,-3 0 6,-12 0 1,-5 0-3,-1 0 0,-6 0-4,-4 0 1,-2 3 52,-3 0 0,0 2-3,-3-2 1,-5-1-76,-8 5 1,-5-4 66,-6 4 1,-1-2-213,-5 2 1,0 2 139,-7-2 0,6 2 10,0 1 1,4-4-8,6 1 1,-2-1-53,-1 4 0,6-1 67,3-3 1,5 2-18,7-5 0,-1 4 13,1-4 0,9 4-20,5-4 1,8 0 42,8-3 1,3 0-246,5 0 197,3 0 0,9 0 15,4 0 0,5 0-160,7 0 0,4-3 217,5 0 1,2-2-26,4 2 1,6 1-168,7-5 0,-2 4 134,7-3 1,2 2 124,1-2 0,6 2-16,0-2 0,-3 3 17,4-4 1,-3 4 4,3-4-1,0 2-102,3-2 1,-7 2 22,0 1 0,-11 3 15,-7-2 1,-8-1 126,-4 0-68,-10 1 0,-9 3-18,-14 0 0,-7 0-174,-11 0 1,-4 0-8,-9 0 1,-3 3-6,-8 1 0,-5 2 117,-1-3 1,-3 4-82,0-4 0,-6 4-133,-4-4 1,-6 5 49,-6-2 0,-1 0-64,2 0 0,1-2 228,-1 2 1,-1-2 11,3 2 0,10-4-67,8 2 1,12-3-30,3-1 1,9 0-6,10 0 1,5 0-133,9 0 369,7 4 1,5-2-1080,4 5 0,1-5 222,2 1 0,2-2 506,5-1 1,3 4-112,2-1 1,6 0 124,3-3 0,7 0 31,6 0 0,4-3 33,7 0 0,1-2 45,5 2 0,3-1 631,6-3 1,4-1 358,-1 5 1,5-3-838,-2 2 0,3-2 197,0 2 0,-1-3-104,-5 0 1,-5 3-65,-13 1 1,-3-2-69,-9 2 0,-5 0-25,-4 3 1,-11-1 118,-10-3 0,-5 3-1112,-4-2 0,-5 2 1084,-7 1 1,-9 0-52,-12 0 1,-5 0-164,-8 0 0,-1 0 24,-5 0 0,1 3 19,0 0 0,-4 2 75,1-2 0,-8-1-131,2 5 0,-3-4 1134,3 4 1,-4-5-960,1 1 1,0-1 73,6 2 1,5-3-117,7 2 0,2 1 43,4 0 0,4-1-75,7-3 0,5 3 29,8 0 0,3 1-67,0-4 1,3 3 71,-3 0 1,4 0-16,-1-3 0,-2 4 96,2-1 0,0 0-65,3-3 0,-3 0-157,0 0 0,-1 4 213,1-1 1,2 0-153,-2-3 0,-2 1 43,2 3 1,-3-3-77,3 2 1,-3-2-16,3-1 1,-3 3 64,3 1 0,-3 0-31,3-4 1,-1 1 222,4 2 0,0-2-194,0 3 1,3-3-85,0-1 1,4 1-331,-1 2-57,2-2 0,5 5-125,2-3 1,6-2 288,3 2 0,4-2 240,2-1 0,2 0-114,4 0 0,3 0 18,1 0 1,3-3 190,-1 0 1,3-1 64,4 0 0,-2 2 269,4-4 1,2 2 328,4-3 0,6 0-386,7-3 0,1 1-115,2 3 0,2-3-39,1 3 1,5-2-4,0 1 1,-2-1-179,2 1 0,-2 2 74,-1-2 1,3 0 22,-3-2 1,-4 2-43,-2 0 0,-2 4-46,-1-3 0,3 2-33,-3-3 0,-5 5-34,-4-2 1,-3 2-41,-3-1 0,0 2 94,1-3 0,-8 3-9,-2 1 1,-3 0-41,1 0 0,-3 0 124,-4 0 1,-1 1-152,-1 3 1,0-3 5,-4 2 0,0-2 106,-3-1 1,-4 0-18,-2 0 0,-1 0 70,-2 0-17,-4 0 403,-1 0-211,-4 0-791,-4-4 0,-1 2 259,-4-5 1,0 4 2,-1-4 0,0 5 182,-2-1 0,2-2-87,-2 2 1,1-1-35,-1 0 1,1 2 28,-4-4 0,0 3 138,-4 0 1,1-1 607,0 1 0,-4-4-174,-2 4 0,-2-2-26,-2 2 0,-3 1-194,-2-5 1,-3 5 110,-4-1 0,2 1-10,-4-2 1,-4 3-36,-2-2 0,-5 3-11,2 3 1,-2-1 5,-2 5 0,1-4 65,-1 4 1,-2-4-97,-1 4 0,4-4 21,3 4 1,2-5-79,-2 1 0,0 2 47,0 2 1,6-1 4,5 0 0,0-3-74,1 4 1,-3-2-16,6 2 0,1 2 32,5-3 0,1 0 1,-1 1 0,3-3-68,3 2 0,1-3 59,1 4 0,3-1-76,-2 0 0,-1 3-55,1-3 1,0 2-3,2-1 0,-1 1-97,2-1 0,-4 2-128,7 0 1,0 0-396,6-2 267,0 2 1,1-4-182,1 6 1,4-6-543,6-1 0,7 0 701,5-1 0,6 1 214,3-4 1,7 0 93,6 0 1,3 0 83,5 0 1,8-1 23,1-3 0,7 2 393,-1-4 1,8 0-85,4-2 1,16 0 272,9 1 0,-47 3 0,1-1-356,1 1 1,-1-2-1,1 2 1,1 0-131,1 0 1,1 1 0,0-1-1,0 1-128,-2 0 1,0 2 0,44-2 213,-12 3 1,-7 0-231,-6 0 0,-5 0 82,-10 0 0,-10 0-232,-11 0 0,-10 0-98,-2 0 184,-12 0 0,-5 0 483,-10 0 1,-8 0-334,-10 0 1,-4-1 168,-11-2 0,-8 2-202,-10-3 1,-7 3-3,-8 1 0,-1 0 34,-5 0 1,0 0-139,-1 0 0,1 1 135,-7 3 0,3-2-230,-6 4 1,-1-2 259,2 2 0,-2-3 50,1 4 0,8-2 53,1 2 1,7-3-96,5-4 1,4 4 56,-1-1 1,12 0-70,0-3 0,5 0-62,-1 0 0,-1 0 55,1 0 0,1 0-122,1 0 1,3 3 259,4 1 0,3-1-311,3-3 0,7 3 190,5 1 0,4 0-31,5-4 1,0 1-94,-1 2 204,1-2 1,0 4 71,0-5 1,3 3-216,0 0 1,0 1 61,-3-4 1,3 3-84,0 0-167,0 0 60,-3 2 224,0-4 0,4 4-1232,2-1 263,2-3 240,1 3-466,0 1 1,4-4 829,2 2 0,6-2 173,3-1 0,4 0 37,5 0 1,2 0-130,11 0 0,-1-4 685,9-3 0,5 2 9,10-2 1,4 0-81,11-2-1,7-1 60,15 0 0,-45 4 0,3 1-258,5 1 0,1-2 0,-4 2 0,0-1-159,3 2 0,-2 0 0,-2 0 0,-1-2-26,-2 4 0,0-1 0,2 0 0,-1 0-13,-2-1 0,-1 2 1,0 1-1,-1-1-104,40-2 1,4-1 73,0 0 1,1 1-342,-8 3 0,-3-3 322,-12-1 0,0 1-61,-2 3 1,-2-1 54,-7-2 1,-2 2 28,-11-3 1,1 2 40,-4-1 1,-5 2-1,-3-2 0,-6 1 286,-7 2 1,-6 0-273,-6 0 434,-1 0-443,-6 0 582,-1-4-1090,-4-1 0,-1-2-575,-2 0 1,1 5 517,-5-1 1,1-1 108,-3 0 0,0 1 211,0 3 1,0-2 69,0-1 0,0 2-169,0-3 1,0 3 254,0 1 0,0 0 632,0 0 1,-3-3 246,-1 0 1,0-1-469,1 4 1,1 0-21,-4 0 0,1-1-337,-1-2 1,-1 2 45,4-2 0,-4 1 84,4 2 0,-3 0-176,3 0 1,0 0-11,3 0 32,0 0-130,0 0-254,4 0 0,3 2-395,8 1 1,5-1 169,10 5 556,2-5 0,9 7 1,0-3-1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23:30:22.731"/>
    </inkml:context>
    <inkml:brush xml:id="br0">
      <inkml:brushProperty name="width" value="0.11396" units="cm"/>
      <inkml:brushProperty name="height" value="0.11396" units="cm"/>
      <inkml:brushProperty name="color" value="#8A3FDA"/>
    </inkml:brush>
  </inkml:definitions>
  <inkml:trace contextRef="#ctx0" brushRef="#br0">255 139 27153,'-5'4'-4023,"1"-3"4638,0 4-2518,3-5 2219,-8 0-125,8 0-24,-3 0 1153,4 0-1256,4 0 1,-2 0 208,5 0 0,-1 0-414,3 0 0,4-4 691,2 1 0,3 0-481,3 3 1,2-1-3,5-3 0,4 3-2,4-2 0,4-1 16,6 0 1,3-2-14,3 3 1,2-2 9,3 2 1,-1 1-24,1-5 0,-4 5-211,-2-1 1,-3-3 192,0 0 1,-10 1-22,-5 2 1,-4-1 53,-5 0 0,-5-1 152,-4 2-9,-8 2 0,1-4 0,-9 2-1233,-2 0 1,-6-1 849,-6 4 1,-3 0 70,-3 0 0,-6 0 20,-7 0 0,-2 0-50,-3 0 1,-2 0-79,-1 0 0,-3 0 42,-1 0 0,0 1 102,-5 3 1,-1-3 1058,-2 2 1,-2 1-817,-1 0 0,4 1-124,-1-1 1,6 1 96,-1 5 1,3 0-52,1-1 1,7 2-1,5 3 0,5-4-104,4 4 0,5-3-316,7-2 4,6-3 1,3 2-916,6-5 1,6 0 998,6-3 1,4 0 127,2 0 0,6 0-126,6 0 0,7 0 185,2 0 1,5 0 1,2 0 0,3 0 113,-1 0 1,8-3 244,4 0 0,5-2 892,5 2 1,2 1-750,1-5 1,4 4-271,2-4 1,-5 4 146,-2-4 1,-6 5-163,-9-1 0,-1 2-98,-5 1 1,-12 0-73,-5 0 1,-8 0-107,-5 0 75,-6 0-21,-9 0 0,-11 0-238,-10 0 1,-7 3 233,-11 0 1,-4 2 51,-9-2 0,-3-1 31,-9 5 1,0-2 23,-2 2 0,1 1-12,-1-5 0,-3 3-42,0-2 1,-6 4 0,0-1 0,-2 2 50,2 1 1,-2-1-192,-1 1 0,-5 0 111,4 0 0,1 1-16,5 2 0,5-3 25,1 0 0,10-2 115,9-4 0,8 2 146,12-3-77,9 2-79,2-5 1,12 0-233,2 0 1,7 0 35,6 0 1,3-2 30,5-2 0,8 2 45,5-4 1,7-1 137,4-3 0,6 0-61,0 1 1,5 0-4,-2 2 1,3-1 15,0 1 0,8-2 199,1-1 1,3 4-122,-3-1 1,1 5-137,0-1 1,-4-2 22,-5 2 1,-9 0-221,-16 3 0,-4 0-122,-11 0 27,-2 0 116,-12 0 0,-7 3-360,-12 0 1,-11 2 587,-7-2 1,-11 1 27,-1 3 0,-8 2 14,-5-3 1,-7 2-32,-2-1 1,-2 1 54,5-1 1,-3 2-20,0 0 1,-8 1-13,-4 0 0,-1 1 360,1 3 1,1-3-487,-1 2 0,1 1 85,3 0 1,6-1-33,9-3 1,8-4 33,6 1 1,9-2-4,7 2 129,6-3 5,13-4-457,1 0 122,16 0 1,0 0-31,12 0 0,4-3 111,6 0 0,5-5 89,3 1 1,5-1 4,4-2 0,-3 3-103,7 1 0,-6 0-16,3 0 0,0 0 170,5 3 1,0 1 0,3-5 1,2 5-21,4-1 1,1-2-88,5 2 0,-2-1-18,3 0 1,-1 2 1,-2-6 0,2 5 86,4-3 1,-3 2-56,3-2 0,-2 3 118,-2-4 1,-1 4-59,1-4 0,-10 4-21,-2-4 1,-7 5 5,-8-1 0,-7 1 10,-1-2 1,-11 3-26,-2-2 1,-8 2-41,-4 1-93,-6 0 0,-3 0 82,-6 0 0,-6 0-4,-6 0 1,-10 0-8,-5 0 0,-9-3-40,-3-1 0,-7 1 26,-6 3 0,-3 0 17,-6 0 1,2 0 14,1 0 0,-1 0 55,1 0 1,-3 0-60,-6 0 1,4 1 70,-7 2 0,6 0-154,-3 3 1,8 1 257,-2 3 0,16-5-11,5-2-31,17 3 34,13-5 1,18 3-408,10-4 0,7-1 298,9-2 1,6 1 97,8-5 0,3 1-60,6-4 1,-1 3-10,8 1 0,4 0-87,8 0 1,2-3 234,6 2 1,5 2-188,11-2 1,-45 4 0,2 0 188,1-3 0,1 2 0,1-2 1,-1 3-159,-4 0 0,-1-2 0,48-3 34,-5 1 1,-6-2-16,-6 0 0,-7 2 5,-15 0 0,-7 4-65,-7-3 1,-7 2 120,-9-2-121,-7 4 1,-14-4-242,-6 3 1,-7 2-50,-5-3 1,-14 0 81,-10 1 1,-10-2 17,-9 2 1,-9 2 86,-6-2 0,-3 2 42,-3 1 1,-3-4-64,-3 1 0,-4 0-24,2 3 0,-3 0 338,5 0 1,-1 3 32,-2 0 0,-5 5-144,3-1 0,-2 1-46,11 2 1,-3-3 28,5-1 0,-1-4-53,10 2 0,6-3-22,15-1 0,8 3 113,8 0 1,5 1 33,7-4-9,6 0-266,5 0 67,12 0 0,0 0 7,10 0 1,3 0 45,9 0 1,11-4 94,7 1 1,8-1-112,5 0 1,6 2-14,6-4 0,3 2 106,2-2 1,5 3 185,2-4 0,2 2-65,10-2 0,2-1 8,1 5 0,-4 0-126,-8 3 0,-10-3-12,-9-1 0,-5 1-151,-7 3 1,-12 0 104,-11 0 1,-9 3-733,-4 1 475,-6-1 1,-7-3 131,-8 0 1,-5 0 43,-7 0 0,-10 0 39,-8 0 0,-10 0 14,-5 0 0,-7 0 28,-6 0 0,-6-1 14,0-3 0,-1 3 67,1-2 1,-1 2 85,-5 1 1,4-1-229,-7-2 1,3 2-26,1-3 1,-3 3-36,3 1 1,4 0-16,2 0 0,5 0-30,1 0 1,5 0 126,4 0 0,11 0 122,7 0 0,9 0-211,9 0 130,6-5 1,2 2-992,4-3 0,1 4 526,2-2 0,2 3 522,4 1 1,4 0-61,3 0 1,4 0-7,1 0 0,7 0 34,-1 0 1,7 0-59,-1 0 0,5 0 253,1 0 0,6 0 864,0 0 1,1-3-427,2 0 1,1 0-648,0 3 0,7-4 82,2 1 1,-1-1 19,0 0 1,-2 3-60,-4-2 0,-1 2-15,-5 1 0,-11 0-57,-3 0 0,-13 0 77,-3 0-237,-8 0 1,-4 0 117,-6 0 1,-7 0-36,-8 0 1,-6 0 26,-6 0 0,-6 3 94,-6 0 0,-4 2 16,-2-2 1,-2-1 10,-5 5 1,1-5-97,-1 1 1,1 2 85,-1-2 1,-4 1-68,-5 0 0,5-3 31,-2 2 0,7 2 77,6-1 0,5-1-100,13-3-54,8 0 0,14 0-30,8 0 1,9 0 36,9 0 1,5 0 12,7 0 0,8 0 13,7 0 0,6-1 75,6-2 0,2 0-44,5-4 0,-1 5 63,1-2 1,5 0 76,7 1 1,-1-2 9,6 2 1,0 1 40,4-5 1,2 5-2,1-1 1,-4-2-93,-12 2 1,-3 0-22,-3 3 1,-3 0-186,-6 0 1,-7 0 66,-11 0 1,-7 0-18,-5 0 0,-1 0 0,-8 0 1,-2 0-116,-7 0-114,-4 0 186,-1 0 125,-16 0 1,0 0-24,-12 0 1,-5 0 0,-4 0 1,-6 0 3,-4 0 1,-1 0 1,-1 0 1,-4 0-35,1 0 0,0 0 0,2 0 1,4 0-115,0 0 1,-3 0 125,0 0 0,3 0-143,8 0 1,8 0 91,8 0 36,4 0 0,14 0-44,6 0 0,11 0-5,10 0 1,6 0 80,6 0 0,0 0 19,6 0 0,0 0 49,6 0 0,1 0-89,2 0 0,2 0 223,1 0 1,-1 0-84,5 0 1,1 0 15,2 0 0,-4 0-43,-8 0-1,-4 0 15,-6 0 1,0 0-27,-9 0 1,-4 0 79,-11 0-131,-3 0 52,-6 0 0,-6 0-89,-6 0 0,-6-1-198,-7-3 1,-9 3 69,-5-2 0,-5 2 104,-5 1 1,-2 0 2,-6 0 0,-6 0-67,-3 0 0,-1 0-17,4 0 1,-5 1-69,-1 2 0,-8 0 187,2 3 0,-3-3 138,9 4 1,5 0-3,4 2 1,7-2-52,7-1 1,8-2 6,14 3-167,6-4 0,7 4-1108,8-3 1,4-1 1032,8-3 1,8 0 194,5 0 0,5 0-154,6 0 1,2 0 114,7 0 1,5 0-168,4 0 0,-2 0 265,0 0 1,1 0 41,2 0 1,2 0 1143,4 0 0,-7 0-1117,1 0 0,-10 3-147,-5 0 1,-2 1-34,-5-4 0,-8 0 43,-10 0-270,-6 4 0,-11-3-496,-4 2 1,-8-2 677,-7-1 1,-11 0 81,-4 0 0,-12 0-5,-7 0 1,-7 0 31,-4 0 1,-8 2 9,-5 1 1,-2-2-36,-10 2 0,-3 2 128,-12-2 0,1 3 688,2-2 0,6 0-805,7-1 1,14-2-13,10 3 1,15 0 9,12-1 0,10 2 99,8-2-88,6-2 0,14 4-354,4-5 0,6 0-112,9 0 1,9 0 186,13 0 1,4 0 250,8 0 0,3 0-59,9 0 1,-4 0-44,7 0 0,-3 0 24,3 0 0,5 0 19,3 0 1,0 0 384,0 0 0,-4 0-247,-7 0 0,-3 3-110,-3 0 0,-10 4-39,-6-4 0,-10 5-172,-11-2 0,-8-1-308,-7-2 39,-6 3 0,-7-5 404,-8 3 0,-9-3 90,-9-1 0,-9 0 19,-10 0 1,-3 0 48,-6 0 0,-5 0 91,-1 0 1,-3 0 37,3 0 1,-2-1 7,-4-3 1,-4 3 195,-5-2 0,4 2-320,2 1 0,2 0-148,-2 0 0,6 0-12,9 0 1,9 3 159,15 1 25,9-1-128,13-3 1,12 3-525,6 0 1,7 1 507,3-4 1,7 0-3,7 0 1,3 3-27,4 0 0,2 1 37,6-4 0,6 0-15,3 0 1,4 0-54,-4 0 1,5 1-22,-2 2 1,6-2 556,0 2 1,-3-2-354,-6-1 0,-6 0 37,-6 0 1,-6 4-100,-9-1-114,-7 0 0,-14-2-260,-6 3 1,-3-3-321,-3 2 0,-7-2 778,-9-1 0,-4 0-41,-7 0 0,-9 0-78,-7 0 0,-5 0 10,0 0 1,-3 0 158,0 0 1,-4 0-44,1 0 0,-2 0 181,2 0 1,2 0 339,1 0 1,-1 0-663,6 0 0,7 0-3,12 0 0,6 0-40,6 0-194,4 0 245,9 0 0,5 0-178,6 0 1,2 3-189,1 1 0,4-1 293,3-3 0,2 3-93,3 0 0,3 2 35,6-2 0,3-2 67,3 2 1,1-1 50,2-2 0,0 3-68,3 0 1,-7 0 37,2-3 0,-7 1 343,0 3 0,-3-3-88,-2 2-70,-7-2-1,-9-1 1,-7 0-24,-8 0 0,-5 0-59,-11 0 0,-5 0 60,-6 0 0,-6 0 17,-4 0 1,-4 0-16,-1 0 1,-6 0-91,0 0 1,-2 0 134,-4 0 0,3 4-67,0-1 1,0 0-55,0-3 0,10 0-34,1 0 0,12 0 6,7 0-7,8 0 3,10 0 0,14 0 24,10 0 1,7 0-17,8 0 0,3 0-59,7 0 1,2 0-370,6 0 0,4 0 54,5 0 0,-3 0 196,3 0 1,-2 0 3,5 0 0,7 1-46,8 2 1,-1 0-38,4 3 0,-3 2 17,-2 2 1,0 0 107,3-1 0,-7 1-9,1 0 0,-6-3-56,-3-1 183,-3 1 0,-3 1 0,-1-1 0,1-4 0,-1-2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23:30:27.507"/>
    </inkml:context>
    <inkml:brush xml:id="br0">
      <inkml:brushProperty name="width" value="0.11396" units="cm"/>
      <inkml:brushProperty name="height" value="0.11396" units="cm"/>
      <inkml:brushProperty name="color" value="#8A3FDA"/>
    </inkml:brush>
  </inkml:definitions>
  <inkml:trace contextRef="#ctx0" brushRef="#br0">307 209 25789,'0'-11'-4916,"0"1"1,1 0 3728,2 0 0,3 4 2156,3-1 1,4 2 175,2-2 1,3-2-269,3 3 0,6-3-143,7-1 0,6 0-244,5 1 1,2-1-198,4 0 0,-4 0 711,2 4 0,-4-2-13,-3 5 1,1-1-870,-7 4 0,-3 0-517,-8 0-396,-7 0 453,-5 0 0,-13 0 59,-6 0 1,-11 1 159,-11 3 1,-4-2 79,-7 4 1,-2-2 121,-5 2 0,1-2-31,-1 3 0,-3-3 91,-2 2 1,0 0-21,0 0 0,1 3 29,-4-3 0,3 2-21,-4-1 0,6 0-114,6-3 1,4 2-21,6-3 1,4 1 11,7-4-230,5 0 64,12 0 65,5 0 1,8 0-57,4 0 1,5-4 196,-2 1 1,6-1-6,3 0 0,6 2-44,4-4 1,2 2 12,3-2 1,3 3 86,3-4 0,1 2 14,3-2 0,1-1-25,4 5 1,4-3-11,-1 2 1,0-3-183,-6 3 0,-2-2 52,-7 2 0,-7 1-13,-8 3-155,-7-4 405,-11 3 1,-12-4-491,-6 5 0,-11 0 235,-1 0 0,-8 0 38,-4 0 0,-7 4 65,-2-1 1,-3 3-7,-4-2 0,-1 2 12,-4-2 1,-4 4 67,1-1 1,-4 2-156,4 0 0,-4 1 513,4 0 0,1-1-341,8-3 1,8 3 33,9-2 0,11 0 125,5 0-560,8 2 0,4-7-897,6 5 1,4-5 739,8 1 0,1-2 237,9-1 0,6 0 8,5 0 0,10 0 70,3 0 1,3 0-118,3 0 0,0-3 87,3 0 1,2-2 192,7 2 0,0 1 1081,3-5 0,0 4-844,-3-4 0,-4 5-67,-2-1 1,-13 2-198,-3 1 0,-10 0 16,-8 0-23,-8 0-61,-10 0 1,-13 0 16,-8 0 1,-10 3 103,-8 0 1,-5 4 99,-10-4 1,1 4-65,-8-4 0,0 5 60,-6-2 1,3 0-69,-3 0 0,-1 2 33,-2 2 0,-2 0-38,-4-1 0,4 1 74,-1 0 0,9 0-268,7 0 0,5 0 203,4-1 1,11-2-21,7 0 0,10-4-319,8 3 0,3-3-979,3 0 1,3-2 993,6-1 0,3 0 28,6 0 1,4 0-10,8 0 1,2 0-26,7 0 1,0-3 15,4-1 0,4-3 83,5 0 1,0-2 302,5 0 1,3-1 1017,6 0 0,2-3-707,8 0 0,-6 0-252,0 3 0,-10 1 155,-8 1 1,-9 1-33,-7 3-184,-13 1-277,-9 3 1,-20 0-6,-6 0 1,-10 0-10,-3 0 1,-7 3 73,-4 1 1,-7 3 49,-6 1 0,-3 1 18,-6 1 1,1-3-38,0 3 1,-6-2 38,-3 5 0,-2-1 84,-5 1 0,4-1-37,-4 4 0,4-4 73,2 2 1,9-2-78,16-3 1,4 0-14,11-2-50,6 1 0,10-6-183,8 1 0,4-2-177,5-1 0,1 0 210,2 0 1,2 0-92,5 0 1,3 0 116,2 0 0,6-1-58,3-2 0,3 0 120,0-3 1,3 2-48,1-2 1,6-1 199,-1-2 1,4 2 109,-1-1 0,2 3-87,5-2 1,1-1 34,-1 1 1,0 3-56,-6 0 1,-5 2-32,-5-1 0,-4 2-199,-4-3 82,-9 3 1,-13 2-398,-6 3 1,-7-3 590,-5 2 1,-5-1-34,-7 2 1,-8-2-29,-7 4 1,-4 0 26,-6 0 1,1 3 10,0-1 0,-1-3-31,1 2 1,-3-1 31,-1 4 0,1-3 264,3-1 1,3-2-564,3 2 0,0-3 84,2 4 1,3-5-25,7 1 1,1 2 35,1-2 0,1 4 103,6-4 1,2 0-67,7-3 1,4 1 169,2 3-908,2-3-235,1 3 1,1-4 863,2 0 1,2 0 41,4 0 0,0 0-23,0 0 0,4 0-73,2 0 1,5 0 120,2 0 0,3-3-12,-1 0 0,2-4 507,1 4 1,1-4 551,-1 4 0,0-4-679,0 4 1,6-5-49,3 2 1,1 0-40,5 0 0,3 0-61,6 0 1,6-3 2,9 2 0,4-1-105,5-3 0,3 1-46,4 0 0,3 0 9,3 0 0,-4 1-20,-6-1 0,-2 1-57,-10 2 0,1-1 54,-4 1 1,-7 3-16,-5 0 1,-5 0 28,-7 1 0,-1-4 47,-8 4 0,-3 0-95,-6 3-47,-2 0-27,-9-5 237,-2 4 1,-20-3-283,-6 4 0,-8 0 174,-8 0 1,-3 0-21,-8 0 1,-5 0-47,-1 0 1,-4 0 16,-2 0 1,-2 3 129,-5 0 1,3 1-36,-3-4 0,-2 1-178,-10 2 0,-3-1 296,-5 5 1,-3-2-126,-4 2 1,4 2-31,-1-3 0,16 0-17,6 0 1,19-4 62,11 2-12,14-3-43,9-1 1,14 0-56,8 0 0,9 0-98,9 0 1,6-1 121,6-3 0,4 3 23,9-2 0,1-1-17,11 0 1,-2-3 72,8 0 0,-4 2 8,4-2 0,4 1 83,8-4 1,0 0 43,2-1 1,-2 1 173,-4 0 1,-1 0-111,-4 1 0,-14-1-56,-7 0 1,-13 4-121,-9 3 1,-11 1 30,-7-1 38,-6 2 1,-11-4-408,-4 5 1,-8-3 104,-7 0 1,-7-1-60,-6 4 1,-4 0 26,-7 0 1,-1-3 4,-5 0 1,4-1 63,-4 4 1,2 0-87,-3 0 1,-2 0-92,-1 0 0,1 0 441,2 0 0,1 0-51,0 0 1,1 0-77,5 0 0,3 0 57,9 0 1,5 0-40,4 0 0,4 0-79,4 0 15,9 0 38,2 0-5,8 0 1,1 0-14,2 0 1,3 0-39,6 0 0,4 0-16,5 0 1,6 0-48,6 0 1,7-1 76,6-2 1,3 2 219,6-2 0,-2-2-48,-2 2 1,4-3 31,-1 2 1,3-3-28,0 3 1,-3 0 15,-9 1 1,-5 0 7,-3-3 1,-10 4 89,-9-2-99,-8 3 1,-8 0-908,-8-2 1,-2 2 652,-10-2 1,-3 2-12,-10 1 0,-2 0 18,-6 0 1,-2 0 12,-5 0 1,-2 1-1,-1 2 1,0-2 22,1 2 1,-3 2-61,-3-2 0,2 1 935,1 0 1,4-3-659,-2 2 0,4-2-131,3-1 0,6 0-37,9 0 0,5 0 46,7 0-109,2 0 40,8 0 1,2 0-49,6 0 0,-1-1-55,4-2 0,1 2 241,5-3 1,-2 3-81,2 1 0,2-3 157,1 0 0,2-1-98,2 4 1,2 0-87,0 0 0,5-3 116,1 0 1,1 0-61,6 3 1,0 0 45,5 0 1,4 0-239,5 0 1,7 0 163,9 0 0,1 0-185,8 0 0,-3 0 162,2 0 1,1 0 28,-4 0 1,1 0-76,2 0 0,-5 0 61,2 0 1,-3 0 47,-2 0 1,-3 0-44,2 0 1,-9 0-9,0 0 1,-6 1-13,-6 2 1,-2-2-8,-3 2 0,-6 2-300,-4-2 1,-8 3-87,-7-2 1,-3 0-538,-3-1 466,-1-1 1,-7 3-51,-1-5 1,-6 0 710,-6 0 1,-6 0-165,-3 0 1,-2-2 23,-1-1 0,-2 1 5,-1-1 1,2-1 167,-2 0 1,-2-2 55,2 3 0,-5-1 55,-1 4 0,-1-3 15,-2 0 0,0 0-388,-4 3 1,-1-4-42,-10 1 1,1 0 119,-4 3 0,2 0 21,4 0 0,6 0 155,9 0-159,8 0-36,14 0 0,13 1-581,10 2 0,10-2 463,2 2 1,6-1 92,7-2 0,5 0 11,12 0 0,2 0-13,7 0 0,1 0 55,2 0 0,7-2-59,5-1 1,3 2 244,7-2 1,-3 2 232,0 1 1,-3 0-220,-1 0 0,-11 0-231,-4 0 0,-6 0-15,-6 0 1,-3 0 12,-5 0 1,-8 0-5,-8 0 0,-8-1-161,-6-3 242,-7 3 1,-7-3-387,-8 4 1,-10-3 155,-8-1 1,-8 1 83,-7 3 1,-4 0 50,-2 0 1,0 0 3,-3 0 1,-3 0-4,-4 0 0,1 0-55,2 0 1,1 0-59,-1 0 1,-5 0 470,-1 0 0,1 0-277,6 0 1,1 1-21,5 2 0,3-2-51,15 3 28,10-3 1,21-1-84,8 0 1,9 0-21,9 0 0,5 0-9,4 0 0,5 0 51,5 0 1,6 0-17,6 0 1,0 0-20,-1 0 1,3 0-6,3 0 0,5 1-12,2 2 1,-3-2 69,0 3 1,-7 0-18,-3-1 0,-4 1 127,-8-4 1,-3 3-187,-15 0 0,-3 0 152,-9-3-43,-2 0 1,-10 0 223,-6 0 1,-7-1-205,-11-2 1,-7 2-140,-9-2 0,-4 2 115,-7 1 0,-8 0-24,-7 0 1,-8 0 139,-4 0 1,-6 0 21,-1 0 0,-8 0-323,-10 0 1,47 2 0,0-1 124,-1 1 0,-1-1 0,2 1 1,1 0 73,-41 2 1,6-2 11,14 4 1,7-3-49,17 0 0,12-1 36,19 1 57,8-1 0,7 6-1539,6-4 1,6 2 1026,6-3 0,11 2 312,8-2 1,9-2-27,8 2 0,8-2 131,4-1 1,7 0-69,8 0 1,7 0 1,6 0 1,2 0-48,-6 0 0,4 0 1387,3 0 1,-8 4-821,-1-1 1,-7 1-336,-9 0 1,-8-2-121,-7 4 0,-15-2-88,-5 2 1,-13-4-37,-9 2-109,-6-3 0,-4-1 206,-8 0 0,-5 3 217,-10 0 1,-7 1-64,-9-4 0,-5 0-97,-9 0 0,-5 3 78,-7 0 0,-6 1 10,-4-4 1,1 3 21,-4 0 1,-2 0-10,-4-3 0,-2 4-94,-6-1 1,9 1-178,-1 0 0,13-3 106,8 2 0,15-2 31,13-1-103,16 0 0,10 1-1056,16 2 0,4-1 788,5 1 1,5-2 285,4-1 1,5 0 51,4 0 1,8 0-3,5 0 0,3 0 21,2 0 0,5 0-4,1 0 0,8 0 32,4 0 1,4 0 1130,3 0 1,1 0-930,-1 0 0,-2 0-25,2 0 1,-9 1-189,-4 2 1,-9-1 24,-9 6 1,-10-6-47,-4 2 1,-13-3-179,-6-1 92,-8 4 0,-7-3-88,-6 2 0,-7-1 217,-5-2 0,-7-4-93,-8 1 0,-2 0 17,-10 3 1,-2-1 111,-4-3 1,-6 3-65,3-2 1,-9 0 38,-3-1 0,0 3 81,-6-2 1,1 2 85,-1 1 0,2 0-300,1 0 0,12 0 160,6 0 0,16 0-24,14 0-150,10 0 1,8 0 109,6 0 0,7 3-370,8 0 0,5 2 332,4-5 0,2 3-56,4 0 1,5 1 56,7-4 0,7 0 54,3 0 1,2 1 57,1 2 0,4-2-127,5 2 1,6 2 80,0-2 0,0 1 154,-3 0 1,-4 0-111,-5 3 0,-5 0-70,-7-3 0,-13 0-139,-12-1-105,-8-2 76,-7 4 1,-13-5 298,-8 0 1,-5 0-64,-4 0 1,-6 0-11,-6 0 1,-4-4-37,-2 1 0,-2 0 45,-5 3 0,-2 0 23,0 0 0,-4 0 10,4 0 0,-5 0 88,2 0 1,0 0-209,2 0 0,3 0-2,9 0 1,4 0 9,9 0 0,4-1 71,8-2-239,4 1 1,9-2-326,2 4 1,5 0 446,4 0 0,3 0-5,-3 0 0,5 0 55,1 0 1,2-1 87,4-2 1,-3 2-36,3-3 1,-1 3-7,1 1 0,5 0 132,-5 0 0,0 0 298,-6 0 0,-1 0-483,-2 0 124,3 0-62,-12 0 1,-6 0-111,-12 0 0,-10 0 17,-5 0 1,-5 0 194,-7 0 0,-2 0-117,-1 0 1,-4 0 11,3 0 1,-3 0 13,4 0 0,-2 0 168,2 0 0,2 0-193,3 0 0,9 0-5,4 0 0,8-1-219,4-2-429,2 2 2,5-4-1030,1 5 1553,12 0 95,-6 0-167,6 0 7,-8 0 237,0 0 151,-4 0 1,2 4-504,-4-1 1,-2 0 1041,-4-3 1,2 0-665,-2 0 0,2 0-115,1 0 0,0 0 25,0 0 1,-3 0-25,0 0 0,-1 0 1,1 0 0,1 0 2,-1 0 1,-1 0 343,1 0 0,3 0-599,3 0 252,0 0 1,0 0 16,0 0-11,4 0 1,-1 0 2,6 0 1,-2 0 1,7 0 46,-3 0 1,1 0 62,0 0-85,-4 0 0,3 0-1,-2 0 13,-2 0 14,3 0-100,-4 0-1164,0-4 0,-1 3-245,-2-3 699,2 3 1,-4 1 769,2 0 13,2 0 0,-4 0 18,2 0-148,2 0 1,-7 0 116,2 0 1,1-3 700,-1 0 1,0 0-150,-3 3 1,0 0 184,0 0 1,0 0-761,-1 0 1,1 0-3,0 0-58,0 0 5,0 0 20,0 0 1,3 0 996,0 0-562,4 0-433,-2 0-16,0 0-290,3 0-67,-3 0 0,4 1 30,0 2 0,8 2 0,2 5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1:01:40.046"/>
    </inkml:context>
    <inkml:brush xml:id="br0">
      <inkml:brushProperty name="width" value="0.11396" units="cm"/>
      <inkml:brushProperty name="height" value="0.11396" units="cm"/>
      <inkml:brushProperty name="color" value="#21A117"/>
    </inkml:brush>
  </inkml:definitions>
  <inkml:trace contextRef="#ctx0" brushRef="#br0">318 377 9810,'0'-5'204,"0"0"-518,0 5 243,0-4 160,4 3 1,2-5-69,3 3-4,4 2 0,2-7-5,6 5 0,2-5-50,4 2 1,8-2 301,1 2-193,6-3 0,1 3-43,5-3 1,-2-1-9,3 0 1,-2 0 153,1-1-151,3 1 1,-1 0 18,-1 1-31,1-1 24,-4 0 0,4 3 6,-5 1-12,-4-1 1,3 2 20,-5 1-203,0-1 174,-2 4 1,-2-7-117,-2 5 105,-1 0 1,-5-1 11,0 1-127,4 0 110,-3-2 0,3 3-5,-7-4-89,2 4 102,-7-8 0,3 9-43,-3-3 34,-1 3-4,-4-3 1,-1 3-93,-4-3 117,0 3-22,0 1-177,-4 0 111,3 0 28,-7 0 26,3 0-49,-4 0 13,-4 0 81,-1 0-56,-4 0 0,-5 0-133,-4 0 137,0 0 3,-9 0 1,3 4 46,-6-1-31,2 5 1,-7-6 2,1 5-8,3-4 0,-3 5 15,4-1-43,-5-3 31,-1 9 1,-5-6-15,-5 6 1,-4-1 3,-5 1 0,-1-1 23,-7 5-6,5-5 0,-7 6-18,7-5 1,-2 2-11,2-2 0,-2-2-19,2 2 0,4-2 17,2-1 0,2-1-1,-1 1 1,2 0 2,7 0 1,3-5 161,5-1 1,4 1-43,6-2 0,-1 1-45,4-4 1,0 0-18,6 0 0,-1 0 12,4 0 1,-3 0 17,3 0 2,0 0 13,7 0-44,1 0 0,5 0-314,2 0 132,6 0 1,7-1 61,8-3 86,0 3 0,15-9 22,-3 4 0,7-3 5,3-1 0,0 0 78,5 1 1,2-2-110,4-2 1,5 1 233,7-5 0,5 4-352,7-3 0,5 1 153,2-1 0,-2 4-38,2-1 0,-5 2-24,-2 1 0,0 0 16,-5 0 0,0 4-268,0-1 251,-7 5-988,-1-7 996,-10 8 0,-4-3-217,-3 4 21,3 0 167,-12 0 1,-1 0-54,-7 0 19,-5 0 257,6 0 0,-8 3-101,1 0 603,-5 1-722,-5-4 1,-3 1 373,0 2-392,-4-2 33,2 4 215,-8-5-194,3 0 39,-7 0 193,3 0-111,-4 0-65,-4 0 0,-5-4 209,-6 1-118,-2-5 0,-5 7-109,-2-2 1,-4-1-331,-2 0 257,-2 1 1,-4 3-2,-1 0 1,1 0 30,0 0-300,-4 0 316,-2 0 0,-3 1-37,0 2 0,-9 3-3,-3 4 0,-10 1 200,-5 2-1295,-1-2 1129,-8 7 1,0-2 77,-7 3-65,-2-3-14,8 3 1,1-8 25,8 2-37,5-6 1,3 2 6,5-3 0,11-1-12,0-2 1,9-2 8,1-1 0,4 1-34,2 2 4,4-2-35,-2 4 638,7-1 0,-2-3-540,2 3-28,2 1 1,0-1 64,3 3-41,5-3 0,1 0 4,4-1-264,4 0 264,1-3-79,4 5-328,4-4 190,1 3 0,9-4 168,4 0-44,9 0 0,6-1 37,6-2 1,8-3 19,7-4 1,2 0 138,8 1 0,1-5-82,8 1 1,7-1-10,1 1 1,11 1 152,2-4 1,5 2-164,-48 8 0,0-1 1,0 2-1,0-1 18,49-3 1,-4-1-4,-15 0 0,2 3-37,-7 1 0,-2 3-99,-4-4 1,-7 5-129,-5-2 226,-7 3 1,-3 0-10,-5-2-226,-7 2 226,-9-3 0,-5 4-31,-3 0 35,-5 0-22,-1 0 783,-8 0-572,-1 0-47,-12 0 119,2 0-244,-15 0 0,1-4-27,-7 1 39,-4 0 0,-5 3 48,-7 0-171,-1 0 132,-1 0 0,-2 0 36,-1 0-303,-2 4 256,-5-3 0,0 7-58,-3-5 62,3 5-1,-12-3 0,2 6-6,-11 2 0,-1-1-1294,-5 5 1482,0 3-183,-3 2 1,-3 2 21,-6-4-32,10 0 11,-4-1 0,14 0 23,-1-3-651,5 4 618,3-9 1,9 3 14,7-4-98,1-4 63,13 2 0,-3-2-126,3 4 130,5-1 1,-2 1-33,4 0 1,-1-1 17,4-3 1207,0 3-1151,4-2 247,1-2 1,7 0-291,3-5 14,6 0-79,2 0-7,4 0-256,4 0 158,5 0 0,7-1 102,5-3 27,2 3 1,8-9 57,2 4 0,8-4-43,4-3 0,1 1 128,6-5-115,-1 5 1,8-3-27,1 2-608,7 2 815,5-8 1,9 6 132,10-3-282,5-1 1,-41 10 0,1-2-14,2 0 0,-1 2 0,-3 0 0,-1 2-18,2-2 0,-1 0 48,45-3-1680,-5 0 1665,-7 0 1,-4 3-2,-11 0 0,-5 4-14,-13 0 1,-2 1-176,-1-1 109,-4 2 41,-5-4 0,-4 5 1,-8 0 420,-4 0 0,-3 0-391,-5 0 1499,-8 0-1516,2 0 8,-11 0 350,3 0-312,-4 0 362,-4 0-402,-1-4 0,-8 3 86,-2-2-287,-10 1 249,0 2 1,-13 0-246,2 0 242,-11 0 19,5 0-378,-11 0 368,6 0 1,-6 4-23,1-1-134,-1 5 102,-1-3 0,-9 6-51,-3-1 114,-5 0-292,-6 0 0,-1 4 229,-7 2-1330,-6 3 1332,4-4 1,0 3 90,8-5-175,5 1 1,-3-4 94,5 0 12,7-1-25,3-3 0,8 2 13,3-5-18,1 4 1,7-5 174,4 1 0,4-2-182,7-1 0,1 3 1439,0 1-1420,4-1 85,-4-3 1,11 0-98,-2 0-6,6 0 1,-1 1 32,4 2 55,4-2-44,1 4-313,4-5-36,0 0 36,4 0 209,1 4 0,9-3 42,4 2 0,4-2-2,6-1 1,4-1 6,4-2-37,4-2 0,14-5-18,3 0 259,5 0-219,1-4 1,7 3 370,5-2-516,15-4 1,9 5 219,-45 5 0,1-2-752,-2 4 1,1-2 731,4-2 1,1-1-1,-4 5 1,-1-1 11,3 0 1,-2-1 0,45 0-159,-9 0 1,-9 5-85,-9-1 242,-4-3 1,-3 5-83,-5-2 0,-7 2-394,-6 1 422,-1 0 1,-5 0-140,0 0 86,-11 0 612,3 0-472,-19 0 1476,6-5-1571,-11 4 741,3-3-689,-8 4 916,-1 0-867,-16 0-31,1 0 1,-15-3 23,2-1-114,-6 1 86,-7 3 1,-1 0 63,-4 0-340,-1 0 296,-2 4 1,-2-1 51,-5 3-300,5-4 237,-11 7 0,7-3-48,-6 3 41,-7 1-218,-13 4 1,1-2 400,-9 5-193,5-1 0,-9 4 133,4 1-128,-4-2 0,14 0 25,-1-3-933,13-1 905,-4-6 0,12 1-368,-3 0 278,11 0 84,3-5 0,4 3-159,1-5 141,0 6 144,2-8 0,5 7-166,2-5 858,2 5-822,5-7 422,0 3-434,5 1 105,4-4-117,1 3-54,8-4 0,2 0-186,6 0 0,-1 0-124,4 0 274,0 0 14,7 0 152,1 0-134,4 0 0,8 0-77,1 0 282,10-4-172,0-2 0,9-4 27,-1 1 0,8-3 11,1-2 0,9 4 17,1-4 205,6-1-346,6 4 0,11-6 264,10 4-366,-44 4 0,0 0 0,45-2 221,-48 5 1,0-1-1140,44-5 1138,-8 7 17,-4-4-182,-1 3 167,-16 1 0,2-1-447,-13 3 327,-3 2 109,-2-3 0,-5 4 281,-1 0-491,-7-5 509,-9 4 0,-2-3-344,-4 4 1213,1 0-1205,-8 0 695,-5 0-689,-5 0 418,-4 0 1,-7-4-421,-2 1 35,-6 0 20,-4 3 0,-7 0 45,-4 0 1,-7-1 5,0-2 0,-5 1 70,0-1-274,-7 2 187,-1 1 0,-1 0-126,-1 0 139,1 0 0,-10 1 0,-5 2 1,-5 2-53,-10 1-1368,1 3 1372,-14 1 24,7 1 1,-9 3-23,8-4 1,1 1-162,12-1 0,-1 0 207,4-1-217,-1 1 171,9-4 0,5-1-57,11-2 31,1-1 44,10 2 1,-3-4-11,10 0 1,-3 3-24,9 1 0,-2 0 8,-1-1 0,-3 2-27,3 1 651,-2 3 1,8-7-625,0 5 1,-1-4 185,7 3 1,5-2-442,1 2 238,6-4-368,-1 7-125,4-8 253,0 9 5,8-9 127,-2 4 0,15-5-58,1 0 311,3 0-220,10 0 0,0-6 246,11-5-165,-3 1 0,13-5 99,-1 2 1,8-1 151,1-3-402,14-1 1,4 1 323,15-6 1,-44 12 0,1 1-938,2-1 0,0-1 832,-1 1 1,2 1-51,3 0 1,0 0 0,-6 0 0,-2 0-529,2 1 1,-2-1 426,42-6 117,-8-3 0,-9 8-813,-1-2 803,-11 2 1,-3 1 139,-11 0 1,-5 1-147,-7 3 1335,-2-3-1422,-9 8 684,-1-3 0,-10 0-611,-2 1 1075,-6 0-1061,-5 3 1,-5 0-29,-2 0 330,-2-5-166,-8 4 1,-3-6-300,-9 3 171,1-3-7,-11 6 1,-1-4-182,-7 5 195,-1 0 1,-7 0-66,-1 0 70,1 0 1,1 0 79,-1 0-103,-2 0 8,-6 5 1,6-3-42,-5 4 282,5 1-235,-10 3 0,6 1 12,-7 2-1,3-2 0,-7 4 41,5-2-996,-5-2 968,4 8 21,-12-8-204,7 8 154,-4-8 0,2 7 2,1-5-360,-2 4 322,4-6 1,6 3-403,11-4 404,6-4-22,12 3 1,0-5-38,6 2 8,2 4 35,7-9 1,3 5 777,3-3-785,6-2 383,-2 4-286,7-5-138,-3 0-319,4 0 197,4 0 0,5 0 51,6 0 193,3 0-128,4 0 1,6-2-75,8-1 168,5-2-48,4-1 0,5-4 238,5 4-233,3-3 1,9-4 203,-1 0-75,5 0 0,3 0-1102,11 0 1276,10-5-254,-43 13 0,1-1 0,0-4 0,-1 2-7,1-1 0,0 0 1,0 2-1,-1 0-83,1 0 1,0 1-1,-2-1 1,0-1 70,43-5 21,-9 0-917,-8 3 758,-9 5 157,-4-4 1,-4 4-352,-5-5 305,-7 4 34,-8 2 0,-4 1 812,-3-1-818,-2-4 174,-8 7 1,-3-4-161,-5 5 0,-7-3 1112,1 0-1056,-6-1 490,1 4-540,-4 0 337,-4-4-372,-1 3 0,-8-7-39,-2 5-165,-7 0 212,-1 3 1,-5 0 22,-2 0-109,-7-5 113,0 4 1,-4-3-11,2 4 0,-3 0 36,-3 0 1,-4 0 53,1 0-78,-4 4-13,-3 2 1,-8 4 265,-7-1-1481,-13 6 1261,3-3 73,-10 2-90,5 0 0,-2-2-15,-4 5 1,2-5-177,5 1 1,4-4 207,11-2 115,1 2-141,9-4 0,-2 4-26,7-2 20,1 2-4,8-3 1,1 4-84,1 0 96,-5 4 578,10-3 1,-6 0-605,11-5 0,2 1 431,4 3-386,3-1 12,6-3-25,5-2-143,4-4 70,4 0-280,1 0 268,4 0-1,4 0-319,1 0-29,4 0 314,0 0 102,4 0-60,1 0 1,6 0-64,1 0 276,6-4-201,1 3 0,8-8-13,1 3 223,3-3-177,9-5 0,3 2 51,5-5-7,3 1-1188,11-4 1232,11-1-87,-33 11 1,2 1 0,2-2 0,1-1-163,3 0 0,0 1 0,0-1 1,0 1 183,1 0 0,-1 2 0,-1 0 0,0 1-35,-2-1 1,-2 1 27,44 0-27,-11-5 1,-9 8-15,-6-5 6,-3 5 19,1-4 0,-9 7-425,-1-5 429,-7 5-1,-6-2 1,0 4-106,-3 0 103,-6 0 0,-9 0 1004,-5 0-1031,-7 0 805,-2 0-760,-8 0 121,-1 0 1,-11 0-162,-2 0 349,-6 0-208,-3 0 1,-4-4-265,-5 1 105,-2 0 49,-3 3 1,-4 0-7,3 0 0,-2-4 13,-1 1-11,-9 0-87,7 3 82,-10 0 0,2 3 100,-5 0-66,-7 5-151,-5-2 1,-9 3 396,-3 1-1463,-9 0 1244,5 0 88,-10 4-119,2-3 1,4 7 43,5-4-6,3-1-30,3 1 0,2-3-709,0 2 606,9 2 103,-1-4 0,7 5-650,1-3 659,3-2 53,-2 8 1,14-8-259,-1 2 162,9-6 0,1 2 1046,6-3-1059,1-1 0,9 2 828,2-3-1156,6-1 576,2-3 0,5 0-344,2 0-190,-2 4 81,7-3 0,0 4-15,4-5 283,8 0-133,-4 0 0,11-1 134,0-3-147,4-1 53,10-5 1,2-1 304,8-2-232,5-2 0,10-5 194,1-1 1,8 4-1472,4-3 1287,10 3 0,8-7-12,-46 13 1,0 2 0,2-1 0,-1 0-492,2-1 1,1 1 530,0 1 0,-1-1-32,43-6 0,-4 2 58,-11 4-86,0 5 50,-9-4 1,1 5-390,-11-3 190,-1-2 0,-9 8-300,-1-2 402,-7 2 1,-3 1-26,-5 0-77,-3 0 724,-11 0 0,-1 0-683,-4 0 1162,-4 0-1150,0 0 85,-9 0-47,-1 0-1,-4 0 264,-4 0-237,-1 0 1,-9 0-17,-1 0 163,-6 0-139,2 0 1,-9 0-4,4 0 86,-9 0-74,9 0 1,-10 0 5,4 0 1,-7 1 7,4 2 1,-7-2-1,4 3 16,-3 1-2,-1-4 130,-5 8-140,-6-3 0,-11 3 17,-5 1-790,-7 4 787,-4 2 1,-10 0 79,1 1 1,0-1-150,8 0 1,6 0 0,3-3 93,1-2 0,4 3-23,5-4 1,3 0-5,3-1 1,-1 1-102,1 0 1,4-3 101,5 0-3,0-4-34,11 5 14,-5-7 0,8 8 20,-2-2 83,-3-3 445,12 5 1,-6-7-551,6 5 399,-2-5-378,6 6 0,-1-6-67,6 1 80,2-2-43,0 3-83,0-3 95,3 4 77,-3-1-372,4-3 134,4 8 1,-1-7 42,3 5 0,2-4-629,-2 4 561,-2-5 53,4 7 36,-7-4 0,6 0 26,-4-1-89,4 2-283,-6-5 344,7 8 1,-2-8-188,6 2 285,6-1 0,5-2 0,5 0 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1:01:40.047"/>
    </inkml:context>
    <inkml:brush xml:id="br0">
      <inkml:brushProperty name="width" value="0.11396" units="cm"/>
      <inkml:brushProperty name="height" value="0.11396" units="cm"/>
      <inkml:brushProperty name="color" value="#21A117"/>
    </inkml:brush>
    <inkml:brush xml:id="br1">
      <inkml:brushProperty name="width" value="0.08547" units="cm"/>
      <inkml:brushProperty name="height" value="0.08547" units="cm"/>
      <inkml:brushProperty name="color" value="#21A117"/>
    </inkml:brush>
  </inkml:definitions>
  <inkml:trace contextRef="#ctx0" brushRef="#br0">182 308 12625,'-5'0'-2218,"1"0"2583,4 0-124,0-4-569,0 3 148,0-4 469,0 5-71,4 0-143,-3 0 1,7 0-31,-2 0 1,4-4 59,2 1 1,2 0-32,4 3 1,7-4 153,2 1 1,8-5 33,1 2 0,9-3-14,10-1 0,6 0-192,6 1 0,0-1 27,0 0 1,2 0-5,7 0 0,-6 0-197,3 0 1,-4 1 183,1-2 0,2 4-124,-3 1 1,-1 0 74,-2 0 0,-4-2-103,-2 5 1,-2-2 97,2 2 0,-7 2-112,-2-2 0,-5 0 74,-3 0 1,-3 2-47,-4-2 78,-4 2-63,0 1 188,-5-5 0,-4 4-167,-2-2 1,-3 2-15,-2 1 1,-3 0 32,-4 0 45,0 0-53,-4-5 35,3 4 390,-7-3-388,3 4 0,-4-1-435,0-2 364,-4 2-7,-5-4 1,-5 2-355,-4 0 373,-5-1-50,-4 4-29,-5 0 115,-4 0 0,-2 0 422,-1 0-231,-2 0-98,-5 0 1,-2 4-85,0-1 1,-5 3-137,2-2 1,-11 7 122,-4-2-987,-9 3 995,-2-2 1,-2 3 225,0 1-214,5-1 1,-7-1 35,2 1 1,4-2-178,2 2 1,4-1 211,2 1 0,3-2-80,-3 2 0,7-2 22,2-1 0,7 0 3,3 0-18,1 0 9,6-4-10,5 3 0,4-5 71,5 3-56,8-3 4,-2 0-5,11-3 1016,1 4-1009,5-5 0,4 1-110,0 2 1,5-2-71,4 3-422,4-3 501,9-1 1,3-1-27,8-3 66,5-1 0,8-8 109,2 0-46,7-1 184,4-1 0,8 1 43,-1-2 0,5-2-276,-1 5 1,7-3 164,8 2 0,4-2-73,8 3 1,1-2-5,-4 1 0,-4 4-85,-2-4 1,-1 0-1,1 1 1,-7 1-124,-5 6 1,-7-2 138,-2 5 0,-2-4-200,-4 4 0,-5-1 97,-10 4 0,-3 0-13,-4 0 0,0 0 52,-9 0 1,-4 0-68,-5 0 64,-2 0 1,-4 0 521,1 0-533,-9 0 98,1 0 283,-8 0-274,-8-4-124,2 3 23,-12-8 0,0 8 89,-6-2 71,-2 2-86,-1-5 0,-2 5 37,-1-2-30,2 2 27,-3 1 1,-1-3 199,-5-1-7,5 1-198,-7 3 1,5 0 163,-5 0-145,2 0 0,-15 1 73,1 2 1,-6 2 23,-4 1-1001,-3 9 937,-13-9 2,-9 8 1,-1-1 70,-7 1-427,-2 3 338,4-2 0,-4 5 55,-1 0-200,12 0-917,-3-4 889,19-2 123,1 0 1,13-3-33,4 2 0,7-3-13,5-3 1,5 0 11,0-3-277,5 3 704,-2-1 1,7-1-428,0-2 0,6 2 610,0-2 0,3 3-618,0-3 31,6-2-106,5 3-176,4-4 173,0 0-37,4 0-243,5 0 301,9 0 0,6 0-115,7 0 119,5-4 41,9-2 1,6-8 50,3 1 285,5-4-288,4 6 1,6-7 27,3 5-806,1-4 1210,7 1-76,7 1-348,-38 5 1,2 0 0,2 5 0,1-2-16,0 0 1,1-2 54,-4 3 1,0 0-34,44-8 0,-5 7 6,-3 1-216,-1-1 197,-12 2 0,-3-1 34,-7 3-813,-5 2 786,-4-4 0,-3 5-473,-4 0 407,-3 0 5,-9 0 0,-5 4-33,-3-1 1,-6 1-29,-4 0 910,-4-3-855,-9 3 295,3-4-264,-7 0 1,-8 0 330,-8 0 71,-12 0-336,-1 4 0,-13-3 265,-1 3-250,-7-3 1,-1-1-7,-4 0 0,-6 0 149,-3 0 0,-2 3-190,-4 0 0,-3 2-131,-7-2 0,-4 4 131,-11 6 1,2-2-269,-1 2 0,5 1 368,3 0 0,2 4-57,-2-2 0,6-1-41,1 2 1,3-5-54,3 1 0,2 1 56,0-1 0,14-3-3,5-2 0,9-6-23,12 1-3,4-2 218,12-1-314,5 0 328,5 0-287,4 0 0,4 4-610,2-1 381,6 0 0,4-3 34,8 0 135,4 0 41,9 0 1,4-1 134,4-2-105,9-3-508,5-4 1043,13-5-426,-3 4 0,9-3-69,-3 4 404,7 0-284,9 1 1,-40 3-1,1 2 56,2-2 1,0 2-776,0-2 0,-1 2 629,0 1 1,-2 1-1,46-6-27,0 5-21,-13-1 43,1 4-959,-16 0 959,-2 0 1,-6 0-20,-1 0 0,-11 0-16,0 0 1,-12 0 361,-1 0-718,-9 0 1041,3 0 1,-12 0-711,0 0 996,-4 0-978,-9 0 128,3 0-115,-7 0-15,3 0 216,-12 0-143,-2-4 1,-9 2-94,-2-5 19,-6 5 14,-2-2 0,-9 4 63,2 0 63,-6-6-100,-4 5 1,-1-3-140,-5 4 260,1 0-73,-3 0 1,-6 3 98,-3 0-69,-5 6-1134,-9-4 1234,0 5-118,-9 5 1,-7-3-13,42-5 1,0 2-1,-46 6-226,47-7 0,0 1 1,-45 9 240,2-1 1,1 1-200,-2-1 1,10 0 5,6-4 164,3 0 1,12-1 47,5-2-535,7 2 238,14-6 1159,1-1-1038,13 0 404,1-1 0,7-2-381,0 5 285,4-5-212,-6 8 1,6-9 213,-1 2-331,2 3 122,5-5-74,1 3-74,8-4 20,5 0-283,5 0 295,13-4 0,2-2 33,10-4-192,3-1 184,7-3 1,6 2-34,9-4 416,3-1-498,6-2 1,5-1 647,3 0-1456,13 0 1047,-40 8 0,1 0 1,2 2-1,1-1 125,2-1 1,1 1-178,-2 2 1,1 1-720,-3-1 1,-1 0 772,1 2 0,-1 3-41,-1-4 1,-1 2 0,39-4-869,-8 3 760,-9-2 243,-7 8 1,-5-3-66,-3 4-306,-9 0 706,6 0 0,-16 0-444,0 0-262,-3 0 979,-7 0 1,-6 0-841,-8 0 1363,-4 0-1253,-5 0 33,-4 0-39,-1 0 0,-16 0 383,-6 0-357,-6 0-27,-7-4 0,-3 3 15,-5-3 1,-3 3 24,-7 1-41,-5 0 18,-1 0 0,-5 1 38,3 3-939,-3-3 912,-7 7 1,-6-2-68,-6 4 116,-5 1-1348,-3-2 1340,-4 6-43,5 0 0,-2 1-921,6 1 1057,7-5-145,7 2 0,6-1-1,1 0 1,-3 3-9,3-3 0,-2-1-82,5 4 173,-3-4-90,1 2-211,-3 1 184,3-4 0,5 6 571,4-4 1,4 5-616,2-5 1,6 0 1122,8-3-1160,9-5-9,9 0 49,4-1 523,4-3-580,1 3-473,4-4 367,4 5-388,-3-4 311,11 3 126,-6-4 1,11 0-105,-2 0 328,7-4-122,1-2 1,11-3 57,2-1 88,3 0 113,1-4 0,4 3 272,5-3-310,7-2-116,-5 1 1,9-1 361,-3-1-1413,11 1 989,6-4 375,15 0-189,3 0 1,4 1-125,-3 3 1,2-3-186,-1 3 1,1 1 198,-8 2-79,-3 2 60,-11 1 1,-5 2 108,-1 0-471,-3-1 354,-8 8 0,-3-3-258,-8 4 216,-3 0 8,-6 0 1,-2 0-286,-4 0 278,-3 0 934,-1 0-1179,-11 4 438,6-3 0,-12 5-440,0-3-194,-4-2 340,-5 5-313,0-6 396,-4 0 1,-6 1 237,-8 2 36,-4-2-214,-9 3 1,-2-4 302,-3 0-203,-4 5 7,-1-4 316,-5 3-444,-3-4 0,-2 4 1,-3-1-79,0 5 73,-5-7 1,-5 7 66,-9-1-1183,0-3 1106,-7 9 0,-1-6-12,-4 6 57,5-2-27,-5 3 1,14-3-272,-5 2 279,8 4-600,5-6 171,9-2 233,0 0 1,16-4 6,2 1-348,9 3 512,9-8 0,5 3 0,4-4 0</inkml:trace>
  <inkml:trace contextRef="#ctx0" brushRef="#br1" timeOffset="1">2188 227 8503,'5'-5'-1572,"3"1"1372,-7-1-14,7 4 356,-7-3 100,7-1-16,-3 4-75,0-3 185,4 0 93,-8 2-240,3-2 171,-4 4-253,0 0 0,-1-3-139,-2 0 142,-2-1 1,-9 4 2,-1 0 1,-3 0 26,-3 0 25,-6 0-325,-5 0 247,-5 5 0,-3-1 56,-2 3-225,-11 1 148,-2-2 0,-13 4-170,-1-1-1073,-3 6 1217,0-4 1,-1 3-141,0-4-91,-3 4 0,6-2 162,1 1 0,4-2-55,5-1 57,-3 0-140,4 4 158,-1-3 0,2 4-11,3-2 1,-2-2-1,-1 2 0,-1 3-9,5-3 33,1 4-17,8-6 0,0 3 58,3-4 443,2 0 1,9-1-459,3-3 0,5-1 224,5-5-257,0 4 47,4-3-44,1 4 0,3-5 9,-3 0-4,3 0-3,-3 4 0,4-3-3,0 2 3,0 3 1,0-5-273,0 8 262,0-3 0,4 1-302,2-1-10,2-4 256,1 7 28,0-8-101,0 4 86,4-1 0,2-3 55,6 2 1,6-2 3,6-1 1,4-3 137,2 0-203,2-5 19,8 3 1,7-6 194,7-3 69,1 3-1031,7-3 1002,2-1-81,8 4 1,12-7-33,10 1 0,-2-1-25,-42 7 1,0 2 0,44-7 11,-1 3 12,-1-3-44,-1 5 1,-9-2-153,-7 7 148,-1-3 1,-11 3 45,1-3-147,3 3 95,-14-3 1,4 7-344,-11-4 47,-1-1 273,0 2 1,-4-3-115,-5 5 0,-8-3 94,-7 3 0,-3 2-3,-3-2-9,-1-3 754,-9 5-676,3-3 306,-7-1-181,3 4 16,-4-8-193,0 8 24,0-3-11,-4 0 0,-1 1 18,-4-3-134,-5 4 120,0-7 0,-5 8 19,-2-2-109,-2 1 84,-4 2 1,-2-3 11,-1 0-92,-2 0 71,-4 3 1,-3 0 44,-3 0-52,4 0 0,-15 0-8,5 0 76,-4 4-539,-11-3 477,-6 8-1065,-8-4 1072,-5 5 1,1 1 10,-1 2-43,0-2 32,-3 9 1,6-8 9,0 4-211,9-4 195,-2 7 0,3-8-980,-1 2 969,1 2 1,9-4-4,-3 3-11,-1 2 1,4-5-371,5 2 450,7-2-76,12-6 1,7 3 200,5-5 0,4 4-170,2-4 0,7 3 743,2-2-775,2 3 871,2-6-1108,-3 8 452,7-8-230,-3 8 1,9-8-36,4 2 23,4-1 0,10-2 76,4 0-86,4-5 0,11 0-90,3-5 367,8 0-260,3 0 0,9-3-9,-1 0-696,5-5 737,4 3 1,12-6 341,5 2-160,-40 9 0,1 0-848,-1 0 1,1 0 747,3 0 0,1 1-54,-1 1 0,1 0 0,0 0 1,0-1 24,-2 1 0,-1 3-143,46-10-37,-12 6 1,-9-1 205,-1 0 0,-4 3-21,-6 1 1,-4 4-161,-11-2-30,2 3 571,-10 1 1,3 0-652,-10 0 1720,-5 0-1521,-5 0 282,-7 0-275,-1 0 65,-1 0-141,-11 0 64,2 0 40,-8 0-35,-8 0 0,-5 0 100,-8 0-96,-8 0 1,1 0 1,-9 0 80,1 0-70,-4 5 1,-2-4 37,-3 2-33,0 2 1,-5-2 11,-1 3-13,2-4 3,-5 7 1,3-3 2,-7 3-9,-5 2-122,-6-1 1,-3 0 205,-1 0-1103,1 4 1026,-1-3 0,1 4 88,3-1-84,-3-4 7,8 5-40,-4-1 26,5-3 1,-3 4 18,3-5-57,1 0 47,12 0 0,2-1 8,3 1-27,10-4 14,-9 3 1,13-4 227,-2 5-253,-2 0 545,2 0 0,1-2-736,2-1 229,2 2-23,5-3 1,0 1-7,5-1 1,4-4-7,2 2-186,6-3 183,-2-1 1,6 0-40,-4 0 29,4 0 0,-2 1-15,4 2-210,0-2 203,0 4-91,0-5 1,4 0 150,2 0 0,7 0 119,5 0 0,2-1-179,7-3 239,-1-1-88,13-5 0,-5-2-96,9-1 264,3 2-116,8-8 0,7 7 117,5-4-1356,7-1 1183,9-2 0,10-1 56,-40 9 0,-1 1-40,46-9-788,-46 11 0,1 0 809,38-6-52,1 4 1,-7 0-779,-3 1 538,-9-1 230,0 4 0,-9-1-414,1 3 235,-5-3 466,4 6 0,-11-4-548,2 5-47,-9 0 927,3 0 0,-11 0-903,3 0 1254,-7 0-1031,-2 0 408,-8 0-443,4 0 0,-11 0-35,2 0-12,-6 0 4,-3 0 7,-1 0 0,-7 0-15,3 0 457,-4 0-411,-4 0-74,-1-4 99,-4 3 1,-4-6 7,-2 4-177,2 2 164,-4-4 0,-1 2 1,-3 0 52,0 0-49,-1 3 1,2-1 49,-4-3-57,-1 3-1,-2-3 1,-1 4 55,-2 0-54,1 0-1,-6 0 0,3 0 151,-4 0-133,-5 4 0,0-2 7,-4 5-4,-9-5 0,-1 7 4,-9-2-24,1-2 18,-1 4 1,1-4 7,-1 5-760,1 0 752,3 0 0,9-1-275,6 1 274,5 0-66,0 0 0,5 2-259,1-2 127,3 2 163,8-7-212,1 6 453,4-5 1,0 1-327,-1-3 117,5-1 0,-3 1 0,3 2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1:01:40.049"/>
    </inkml:context>
    <inkml:brush xml:id="br0">
      <inkml:brushProperty name="width" value="0.08547" units="cm"/>
      <inkml:brushProperty name="height" value="0.08547" units="cm"/>
      <inkml:brushProperty name="color" value="#21A117"/>
    </inkml:brush>
  </inkml:definitions>
  <inkml:trace contextRef="#ctx0" brushRef="#br0">336 348 7386,'-5'0'-652,"1"4"886,0-3-78,3 4 127,-3-5-172,4 0 1,-4 0 217,3 0-146,-3 0 373,4 0-594,0-5 1,1 4 149,2-2 1,3-2-41,6 2 0,2-5-165,4 1 174,8-2-33,3-1 1,12-3 1,4 0 16,9-4-871,9 1 797,6 1 59,3-4 0,6 4 74,4-6-229,-1 2 147,5 3 1,-4-1 22,-1 4-328,1-1 282,3 5 1,-10-1-311,-2 0-19,-7 5 285,-2-4-307,-5 8 303,4-4 1,-13 3 7,-2-1 0,-5 2-1,-7-3 0,-1 3-88,-1 1 181,-3 0-122,-8 0 0,-1 4 818,-4-1-556,-4 1-230,4-4 1,-11 0 160,2 0-153,-6 0 400,1 0-234,-4 0 1,-5-2-6,-4-1-458,-4 2 337,-10-4 1,-1 5 38,-6 0-122,-2 0 86,-5 0 1,-3 0 54,-2 0-306,-7 0 237,-1 0 0,-4 5-278,-1 2-14,-3-2 249,-2 4 0,-12-1-278,-7 5-1407,-6 5 1602,-5-3 163,-5 5-94,-1 0 0,46-10 0,-1 1-81,-45 10 343,3 1-275,15-7 1,3 4-69,5-3-508,3 3 593,7-4 0,6 1-41,5-2 42,7-3 31,2-1 0,5-2 208,5-1-213,4 2 646,8-8 1,1 6-620,1-3 809,7-1-1024,5-3 373,4 0 0,5 0-175,4 0-247,9 0 235,5-4 1,13-2-87,6-4 77,7 0-21,5-4 1,11-1 51,1-6-63,7 1-1159,-1 1 1484,6-1-298,8 0 1,8 1 3,-42 9 0,-1 0 159,0-1 1,1 1-139,2 0 0,0 1 0,-4 0 0,1-1 33,0 2 0,0 0-23,0-2 1,-1 1 4,38-2 0,-3 0 14,-13 5 1,-3 0 7,-3 0 1,-2-2-31,-4 5 21,-5-1-338,-6 4 168,-4 0 152,-3-5 1,-3 4-43,-6-3 1,-4 3-6,-5 1 1,-5 0 1147,-1 0-1118,0 0 2,-8 0 1,0 0 94,-4 0 281,0 0-283,-1 0 10,0 0-92,-5 0 307,-5 0-135,-4-4 0,-6 3-104,-6-2-324,-6 2 291,-1 1 0,-12 0 48,1 0-272,-4 0 213,-3 0 0,-3 0-173,-2 0 168,-7 4-784,-5-3 694,-2 8 60,-10-3 1,-3 5-13,-10 2 74,-6-2-59,43-2 0,-1 1 0,1-2 0,1-1 32,-2 3 0,1 0 1,-47 11-222,5 2 0,0-2 212,-4 2-203,8-2 191,0-1 0,10 0-72,0-1 0,10 2-20,2-1 0,12-5 39,10-2 24,7-6-20,11 1 0,6-3-18,6 1 0,6 0 745,6-3-1000,2-2 402,5 4 1,5-5-201,6 0-120,10 0 174,3 0 0,17-5 41,3-1-90,8-7-93,8-3 1,6-3 302,5-1-1178,-1-1 1000,10 1 216,-5 1-61,19-1 1,-5-3-78,-40 11 0,0 1 163,0-1 0,0 1-88,3 0 1,1 1 0,-2 3 0,0-2 35,1 0 0,0 2-64,-5 1 0,0 0 6,43-9 0,-12 7-181,-6 1-295,-7-2 500,-1 4-301,-13-1 253,-1-2 0,-14 7 12,-4-3-189,-4 3 367,-8 1-243,-6 0 598,-5 0 0,-9 0-594,-4 0 602,-4 0-591,-9 0 1,-6 0 301,-9 0-286,-3 0 1,-12 0 201,-3 0-193,-1 0 1,-3 0 35,-5 0-180,1 0 149,-13 0 1,6 1-61,-9 3 0,-3-2-219,-6 4 0,-12 1 289,-9 3-1924,1-1 1831,45-4 0,0 0 0,4 2 1,0-1 12,0 1 1,0 0-595,-41 6 608,-3 1 0,20-4 187,5 0-181,7 1 25,16-6 1,0 4 13,13-3 0,1 2-17,11-5 1,4 4 370,5-4-334,2 5 0,4-6 807,3 4 0,7-3-1217,6 0 826,7-2-526,6-1-321,12 0 167,2-4 0,14-2 152,3-4 1,9-1 17,6-2 0,3 2-89,0-2-824,5-3 1055,1 5 1,10-7 37,3 5 62,2-4-213,-2 6 0,-2-3 263,-1 4 64,2 0-247,-16 5 0,-2-4 20,-15 1 0,-3-1-26,-6 0-124,0 3 118,-14-3 1,-3 8 42,-10-2 11,-6-3-19,-6 5 270,-5-3 1142,-4 4-1444,-4 0 1,-6 0 58,-8 0-43,-8 0 0,-10 1-246,-7 2 243,-5 3 0,-7 0 77,-5 1-386,-7 0 164,-1 2 1,-5 6 172,1-2-1690,-9 4 1621,-10-2 0,38-4 0,-1 3-2,-5-1 0,0 0-27,-3 3 0,0 1 13,0-2 1,1 1-1,-1 3 1,1-1-7,0-1 0,1-1 48,2 3 1,1-1-38,5-1 0,3-2-12,-37 15-64,15-6 0,12-5 95,5 1-106,4-5 92,12 1 1,4-6 8,10-1-321,6 1 519,5-4-490,7-2 1373,2-4-1128,12 0 1,4-1-37,9-2-5,10-3 20,6-8 0,14 1-136,3-8 82,9 4-27,5-7 0,12 0 103,1-3 1,4 2-1593,0-2 1867,5 1-193,-40 14 1,0-2-1,4 0 1,0 0-91,2 0 1,0 2 187,0-1 1,0 1-70,-4 2 1,1 0 0,-1 1-1,0-1 67,-2 2 0,-1 0-1039,43-6 926,-6-1 0,-10 6-653,-3-1 729,-9 4-357,3-2 282,-16 7 586,-1-4 1,-14 4-529,-6-2 695,-6 2-743,-1-4 902,-9 5-1133,-5 0 893,-5 0-306,-12 0-7,-2 0-363,-13 0 0,-5 1-112,-8 3 145,-8-3-48,-11 3 0,-3-1 15,-3 1 1,-4 3 98,1 0-1025,-5 2 937,-8-4 1,0 5-307,-7 0-32,-9 4 293,43-4 1,-1 0 0,-4 1 0,-2-2-147,-2 4 1,0-1-609,5-3 1,1 2 709,-4 1 1,2 0 89,-40 8-189,12 4 1,4-3 65,9 2-13,11-6 52,9 2 1,14-5-79,6 3 1,6 0 141,2-4 1,8 0-335,5-3 1582,4 0-1348,9-5 1,6 0 165,8-5-191,9 0-1,9 0 0,10-1 64,9-3-103,7-5-1079,11-2 1355,4-8-87,5 8 0,4-6-44,1 3 1,10-4 8,-44 7 1,0 2-1,0 0 1,1 1-24,5-2 0,0 0 218,-1 1 1,0 1-121,-1 0 1,0 0-1,-3 0 1,0-1 78,-2 2 0,-1 1 49,42-7-123,-11 7-35,-15-3 1,-8 8 0,-10-6-60,-4 3 2,-7-3 55,-11 6 0,-9-4 56,-6 5-13,-6 0-53,-2 0 0,-5 0 585,-2 0 1,-4 0-419,-8 0 1,-10 0-367,-14 0 224,-3 5 75,-11-4 0,-2 6-336,-5-3 273,-3 3-983,-8-1 793,1-1-7,-6 4 162,3-4-20,-8 5-282,-9 4 171,-7-3 0,42 0 1,-2 0 33,1-1 0,0 0 1,-1 3-1,-1 0 20,1-2 0,-1 1 1,2-1-1,0 1 4,3-2 1,3 0 51,-43 9-51,20-3 0,15-2 44,10-3-103,5-1 50,15-5-216,10 4 114,6-8 0,11 4 62,-2-1-174,6-3 585,10 3 0,7-8-439,10-3 218,11-1-190,9-2 1,13-6 125,7 0-153,6-3-198,1 0 1,9-1 492,2 0-1457,9-4 1209,-4 2 202,-40 13 0,1-1-67,-4 0 1,1 1 0,1 4-1,0-2-26,-2 0 0,-1-2 1,50-3-1,-10 0-720,-10 4 708,-13-1-227,-4 4 240,-15-5 1,-4 3 468,-10 0-440,-5 5 686,-10-3 1,-9 4-661,-6-2 1,-3 2 1016,-3-3-821,-6 3 155,-9 1 1,-11 0-283,-7 0-328,-8 0 100,-11 5 1,-5-3 147,-7 5 0,-1 0-652,-5 3 356,-7 0-1447,1 0 1444,-11 0 0,0 4-660,40-8 0,0 3 852,-4 3 0,-1 0 0,-4-1 1,-1 0-16,-1 2 1,1 1-47,2-3 0,1 0-59,4 1 1,2 0-1,-38 8 47,7 0 98,12-5-78,28-1 208,8-4-481,24-5 805,6 5 0,10-9-796,6 3 1771,6-3-1530,9-1 71,9-5-80,10 0 1,12-9-75,9 1 304,7-5-166,8 3 1,9-8-181,6 0-519,-46 11 1,0 1 772,1-2 1,1 1 0,3 2 0,1-1 122,0 0 1,1-1-15,-2 1 0,1 1-221,2 0 0,-1 1 0,-7 0 0,-1 1 534,46-8-411,-11 3 0,-10 2 373,-9 4-361,-3 1 0,-21 0 30,-6 3 0,-11-2 127,-6 2 439,-5 0-362,-9-2 762,-1 4 0,-8-3-670,-2 4 619,-10-4-884,-4 3 0,-13-4-485,-6 5 202,-7 0-548,-8 0 461,-4 0 164,-10 5 0,2-3 59,-3 4-115,-1-4 39,-2 7 1,-9-3-69,-10 4 1,2 4-2,39-5 0,0-1 1,-1 0-1,0 0-779,-2-1 0,0 2 884,1-1 0,1 0 6,-2 2 1,2 0 0,-32 9-723,10-3 682,15 3-211,13-8-156,8 4 579,6-1 0,12-3-289,4 2 1062,8-6-996,3 1 0,4-5 774,0 3-840,8-4 188,2 3 1,16-5 38,4 0 0,11-5-144,7-1 1,8-3 185,10-1 66,7-4-1517,4-1 1470,9-5-49,5-1 0,4 5-81,-45 8 0,0-1 150,2 2 0,0-2-62,0-1 0,1 0 1,1 2-1,1 0-55,0-1 1,-1 2 255,38-5-242,-3-4 0,-22 6-176,-3 1 197,-13 3 0,-2-3 0,-18 5 177,-4-3-164,-4 3 134,-17 4 512,7 0 0,-13 0-563,0 0 776,-4-4-732,-14 3 0,-2-4-10,-10 5-380,-6 0 121,-10 0 1,-5 1-18,-7 3 196,-1-3-147,-13 7 1,6-5-133,-7 3-1164,3 1 1349,-11 3-315,-1-1 186,31-1 1,-1-1-1,-47 9 92,45-7 1,-1 2-114,2-1 0,-1-1 115,2 1 0,-1 0 0,1 0 0,0 0-34,-45 9 1,9 0-99,16-2 1,8 1 54,10-5 1,8 0-9,10-3 0,9 2 17,9-2 1,5 2 212,6-5-110,3-3 0,14 4 1090,5-5-1446,10 0 368,7-7 0,12 0-156,5-5 273,11 1-360,5-6 0,11 0 428,3-3-1568,6-1 1311,-3 2 0,9-2 257,0 5-205,4-5-32,-46 10 0,1 1 180,4-1 0,0 0-41,44-6 0,-47 9 1,0 0-69,36-4 203,-5-1-210,-5 4 0,-12 1-365,-7 1 285,-9 3 83,-17-3 1,-2 4 4,-5 0 258,-7 0-227,-5 0 1270,-8 0-1317,-5 0 507,-5 0-244,-4 0-134,-8 0 0,-7 1-82,-13 2-252,-7-2 231,-6 8 1,-11-3-61,1 4 1,-6-4-8,3 1 1,-2-1 118,-5 4-1431,-7 0 1254,-2 0 0,-14 5-101,-1 5 66,43-10 1,0 0 96,-1 4 1,-1 1-1,0-3 1,0 0-22,3 1 1,1 0 0,-36 11-746,18-4 573,15-4 172,8 3 0,13-8-23,7 2-331,6-2-43,13-6 1096,1 4-1034,8-3 676,5-1 1,9-1-161,6-4-262,11 0-9,6-4 0,16-5 185,7-4-183,9-4-1277,5 1 1577,5-3-105,6 2 1,4-1-105,4 1 138,-46 9 1,-1-2 28,41-6 1,4-1 284,-4 4-200,-4 0-71,-6 3 0,-13 1 190,-11 1-390,-5 0 117,-7 7 1,-8-7-210,-3 5 213,-13-1 36,-4 4-192,-8 0 1459,-4 0-1124,-1 0-152,-12 0 1,-3 0-79,-10 0 0,-8 0-40,-7 0 144,-4 5-649,-10-4 584,-4 8-3,-5-8-335,-5 7 306,-3-1 0,1 0-62,-4-1 0,-5 1-166,-10 3 0,-1-1 166,-8 1 1,3 3-29,3 0 0,3 1 25,3-5 2,13-3-3,6 3 0,15-4 70,5 5-76,3-5 3,4 5-291,12-4 271,-2-1 10,20 0 254,-2-5-335,8 0 1,8 0 41,4 0-21,9 0 22,6 0 1,10-5 25,8-1-19,9-9 0,5 4 1,7-4 290,3 2-1097,5 2 808,12-3-1053,-4 0 1196,8 3 0,-2-3-100,5 4 191,-1 0-69,7 0 1,-15 0-135,-3 4 1,-10 0 122,-8 3 1,-6 1-33,-6-5 198,-12 5-213,1-2 0,-17 4 243,-2 0-193,-6 0 635,-6 0-374,-5-5 392,-4 4 0,-1-3-619,-2 4 474,-6 0-413,-5 0 0,-12 0-5,-4 0-298,-9 0 97,-6 0 1,-6 1 72,-7 2 0,-1-1-23,-5 5 0,1-4-188,-1 4-765,-7-1 947,-7 4 1,-13 2-389,-6 1 259,44-8 1,0 1-815,-2 5 1,0 1 774,-4-4 1,0 1 130,-2 3 1,0 0 0,7-3 0,0 1-559,1 0 1,0 0 722,-39 11-196,3-2 1,13 4-663,7 0 896,5 0 11,14-3 1,4-4-415,7 2 1576,6-2-1395,6 0 934,8-2-952,6-4 923,8-5-1110,1 4 96,4-8 0,2 3 126,4-4 0,2 0-18,11 0 1,2 0 141,9 0 52,2-4-204,13-6 1,1-2 193,8-4-150,9-1 34,-3-2 1,9-2 279,-3 1-1415,3 0 1102,12-4 352,9 4-215,7-9 0,-43 18 0,0 0-73,-1 0 0,0-1 1,2 0-1,0 0-97,-1 0 1,0 1-1,2 0 1,-1 0 108,-4 3 0,-2 0 23,43-6-26,-16 4 0,-4 0-154,-2 4 170,-3-3-68,-16 8 0,0-5 8,-15 3 1,0 2-24,-8-2 1,-1 2-107,-9 1 0,-5 0 118,-7 0 797,-4 4-813,2-3 0,-8 3 699,-2-4-694,-6 0-15,-6 5 0,-13-3 9,-9 5 5,-7-1 3,-3 0 0,-6 2 11,-1-4-9,-3 3-497,-3-1 412,-9-1 93,7 4 1,-12-7 24,4 5-330,-7-1 287,-7 4 0,-9 0-21,3 0 16,5 0-21,15-5 1,12 3 147,10-5-265,1 5 136,21-7 0,-4 6-183,11-3 0,1 2 34,3-2-112,0 4 213,8-7 510,-2 4-679,11-5 1,12 0 89,10 0 56,10 0-12,2 0 1,11-5-98,4-2 92,5-2-686,5-1 906,2 0-194,7 0 0,0 1-56,5-1 245,3 0-167,7 0 0,-1 0-45,1 0 344,-5 1-110,4-1 1,-19 1-140,-5 2 150,-16-2 20,-5 7 1,-17-5 260,-4 4-194,-8-1 80,-3 0 341,-4 3-12,-4-4 1,-5 4-219,-6-2-408,-6 2-29,-7-3 0,-12 4 290,-8 0-282,-5 4 35,-13 1 1,3 5 223,-9 0-1604,1 1 1261,-6-1 0,-3 4-359,-11 2 233,2 3 147,40-9 1,0 0 0,-36 9-340,6 1 111,11 1-241,17-6 151,19-1 323,15-8 0,18-2-373,8-4-24,12 0 358,3 0 0,16-1-104,-1-2 28,12-3 49,5-3 1,12-6 211,5-2-1,4 3-92,4-5 1,3 4 232,4-5-110,3 5-160,-39 3 1,0 1 193,-1 4 0,-1 2-42,0-5 1,0 0 0,40-3-70,-5 0 1,-9 0 128,-4 3 1,-14 4-79,-7 3 1,-12-1 34,-8 0 74,-7 1-113,-2-1 6,-8 3 1344,-5-4-1291,-5 5 1,-9 0 32,-4 0 250,-4 0-358,-9 0 1,-6 0 75,-9 0-236,1 0 59,-12 5 1,5-3-60,-5 4 168,6-3-18,1 5 0,4-5-237,-2 3 1,7-4-67,1 2-54,11 1 125,7-4 1,9 4 105,4-5-241,8 0 128,14 0 1,3 0 27,9 0 55,3 0 26,0 0 0,7-2 115,-5-1-137,4 2 16,-5-8 1,8 7 105,-4-4-93,1 3-14,-7-1 211,-4 0-79,-1 3 0,-4-5-6,-3 3 0,-3 2 427,-6-3-422,-2 3 188,-4 1-101,-4 0 0,-1-1 71,-4-2 96,0 2-231,-4-3 1,2 4-39,-4 0 79,0 0-44,-7 0 0,-1 0-235,-4 0-86,-4 0 283,-2 0-245,-3 0 92,0 4 1,1-3 94,2 2-160,1 3 59,5-5 0,4 3-129,2-4 8,6 0 84,2 0 81,16 0 1,3 0-28,12 0-12,1 0 52,3 0 1,0-1-66,2-2 219,-1 2-144,-5-4 0,-1 2-74,-2 0 267,2-5-82,-6 7 1,-2-4 145,-6 1 1,-5 3-57,-1-2 0,-4 1 183,1-2 6,-10 3-293,1-3 0,-11 4 72,2 0-51,-7 0 33,3-4 0,-6 3 35,4-3 1,-3 3-127,3 1-239,-1 0 281,4 0 0,0 0-195,0 0-34,0 0 190,0 0 1,4-2-256,2-1 258,1 2-15,6-4-252,1 5-28,4 0 223,8 0 0,-1-1-15,9-2 0,-1 2-53,3-3 201,0-1-122,4 0 0,-6-2 217,2 0-215,-1 5-10,-3-7 313,3 8-2,-7-7-254,3 7 416,-4-8-55,-4 8-263,-1-4 0,-5 5-51,-2 0 0,-3 0 69,-6 0-43,-2 0 3,-4 0 1,-3 1-38,-1 3 67,-3-3-25,2 8-234,-4-4 84,4 0 1,-3 4 111,5-2-452,4-3 246,0 5 1,11-7 36,0 5-110,4-5 81,2 7 1,8-8 59,4 2 0,8-1-30,4-2 0,4 0 58,2 0-74,-2 0 51,7 0 356,-6 0-321,2 0 0,-5 0-8,-2 0 0,1-4 319,-3 1-261,-1-1-36,-7 4 214,-1 0-86,-8 0 1,0 0 202,-2 0-114,-2 0 0,-5 4 127,-8-1-216,-8 6-9,1-8 1,-8 6 215,3-3-181,-6 3-34,2-6 38,-3 4-45,-1-1 1,0 0 78,-4 3-349,3 2 124,-2-8 1,6 8-236,-4-3 138,3-1-16,3-1-91,9 0 218,9-3-14,5 4 0,5-4-439,2 2 383,6-2 64,5 4 120,4-5-123,5 0 1,0 0-78,4 0 194,0 0-110,4 0 0,-1-2-60,3-1 244,-4 2-68,-2-3 0,0 0 196,-3 1-278,-2 0 15,0-1 1,-8 2 158,-2-1-144,-2 2-15,-5 1 109,-1 0-85,-4 0 84,-4 0 1,-1 3 12,-4 1 0,-1 2-61,-2-3 184,-2 5-197,-4-7 0,-3 8 46,0-3-45,-5 3 4,3-3 1,-1 1-57,0-3 77,0 4-9,0-2 0,-2 0-290,2 1 274,2-5 5,4 7-215,5-8-13,4 3 171,-1-4 0,6 0-12,4 0 0,4 0-259,6 0 43,3 0 182,1 0-101,4 0 127,4-4 1,1 2-71,4-5 2,1 5 61,-1-2 1,-3 0-40,0 1 276,-4-5-233,3 7 1,-5-5 316,0 3-310,-4 1 20,3-2 1,-10 4 263,2 0-263,-6 0 182,5 0 349,-7 0-433,-5 0 0,-6 0 13,-8 0 0,0 0 33,0 0 149,-4 0-196,2 0 1,-6 0 68,2 0-61,-2 0-11,-1 0 1,2 0-231,1 0 239,4 0 4,-2 0-211,4 0 68,4 0 0,4 0 122,4 0-428,4 0 91,-2 0 154,16-4-206,-1 3 278,15-8 0,-3 4-82,4-1-110,5-3 164,-4 4 1,4-2-119,-2 1 231,-2-1-119,4-3 1,-9 4 294,-2-1-290,-2 1-14,-5 0 412,-1-3-209,-3 4 0,-5-2 2,-2 1 0,-6 4 103,-4-2 1,-3-1-122,-5 2-65,0-1 25,-11 4 0,2 0 175,-6 0-173,-3 0 7,-3 0 1,0 0 60,-1 0-35,-3 0-11,-5 0-341,-2 5 298,-6-4 1,3 9 13,-5-4-195,-3 3 61,-2 1 0,1 0 56,1-1 1,4 2-146,2 2 0,-1-2-183,2 2 20,5-2 237,2-1-290,12 0 295,0-4 1,5 2-66,0-4 27,4 3 52,1-6 0,4 4 12,-1-5 1,2 1 22,2 2 0,2-2-25,4 2 28,4-1 276,1-2-269,12-5 1,3 3 195,10-5-176,-2 5-19,12-7 128,-7 4-107,11-6 1,-4 1 2,3 0 29,1 1-28,-3 3 0,-1-3 209,-3 3-204,-1 1-1,-8-3 0,-1 5 206,-6-3 9,-6 4-200,-2-3 371,-12 5-344,-2 0 0,-16 0 56,-4 0-72,-5 0 26,-5 5 1,-2-1 65,-7 3-100,3 1 37,-7-2 0,2 4-138,-3 0 142,-5 4-18,0-3 1,-10 8-7,-3-2 0,-1 0-1093,-2 0 1111,1 1-20,5-2 1,6 2-467,5-1 300,11 2 157,7-8 0,13 3 27,5-4-416,3 0 87,5-4 627,5 2-574,5-7 1,9 4 480,4-5-375,4 0 29,13 0 0,3-5-91,7-1-34,8-7 92,3-3-206,7 1 232,-4-5 0,4 8 29,-3-4 0,4 3 156,2-4 1,-4 4-196,1-3 340,-6 4-121,2-7 0,-7 8 83,-4-3 0,-7 4-124,-11 4 1,-10 0 194,-5 3 233,-4 2-405,-6-3 180,-5 4-112,-9 4 0,-7-2-46,-9 5 1,0-1-28,-8 4 0,-1 4-63,-2-1 59,0 1-11,-1 0 1,1-3-292,0 2 290,-1-2-29,-3 3 1,2-2-133,-1 4 144,2-4-48,4 4 0,6-4-180,6-2-25,10 2 113,3-7 1,8 4-169,-1-3 1,5 0 157,2-3-307,6-2 196,2 4 0,5-2-88,-1 0 200,4 0 57,1-3 1,4 0-23,0 0 1,4-1-20,2-2 0,3 1 15,0-5 1,1 4-77,2-4 382,-1 5-280,2-6 1,-8 5 19,-2-3 216,-2 4-224,-5-3 157,4 5-152,-12 0 1,-3 0 345,-12 0 7,-5 5-298,-8 0 267,-5 9-270,-5-3 0,-6 3 77,-1-4 43,2 4-92,-3-3 1,3 5 32,1-6 0,3-1 28,-1 1 1,5-1-252,-1-2 61,6-3 0,6-1-164,6 1 293,6-1-34,-3-3-255,12 0 104,-1-5 1,11 3 105,2-4-170,2-1 154,5 2 0,4-4-221,4 2 219,1-1-18,0-2 1,1-1-88,5 1 87,-1 0-28,-4 0 34,3 0-12,-2 1 0,-1 2-46,-2 0 344,-6 5-275,-6-2 1,-4 4-29,-5 0 269,-4 0-105,-1 0 0,-12 0 82,-5 0 39,-3 4-207,-6 2 1,-1 0 206,-4 1 0,-4-1-119,-3 4 1,1 0 16,-3 0 0,5 0 9,-2 1-136,0-6 74,5 4 1,-5-5 73,3 3-361,6 2 266,-2-8 1,9 3-67,2-4 1,5 0-50,3 0-11,5 0 95,-2 0 0,9-3-345,5 0 143,-1-5 35,12 7 0,-5-8-45,8 2 0,1-1 105,6-3-181,-3 1 210,3 0 1,-4 0-69,0 0 176,1 1-115,-1-1 1,-1 0 134,-2 0-149,-6 0 24,-4 0 1,-5 5 250,0 2 91,-4-3-326,-1 5 321,-12-3-128,2 4 1,-13 0-126,1 0 298,0 0-288,-8 0 0,3 1 48,-4 2 171,-1-2-203,1 8 0,3-7-11,0 5 35,4-5-19,-3 7 0,5-7-109,0 4 100,0-3 13,4 5-364,1-7 337,8 4 0,0-5 32,2 0-381,2 0 323,-3 0 0,5 0-79,2 0 0,2 0-171,4 0 1,1 0-12,2 0 3,2-5 201,4 4-70,0-7 53,1 2 1,-4 0-39,0-1 288,-4 5-308,2-3 67,-4 1 175,0 3 1,-5-3 80,-4 4 41,-8 4-233,-6 1 0,-8 5 43,-2 0 0,0 0 13,0 0-171,0 0 133,5-5 0,-1 3 28,8-5-54,4 5 0,4-7 0,4 3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1:01:40.050"/>
    </inkml:context>
    <inkml:brush xml:id="br0">
      <inkml:brushProperty name="width" value="0.11396" units="cm"/>
      <inkml:brushProperty name="height" value="0.11396" units="cm"/>
      <inkml:brushProperty name="color" value="#21A117"/>
    </inkml:brush>
  </inkml:definitions>
  <inkml:trace contextRef="#ctx0" brushRef="#br0">681 308 15796,'0'-5'-2833,"0"0"2544,0 5 732,0-4-891,0 3 223,0-3 81,-4 4 569,3-5-1336,-3 4 765,4-3 0,-1 4 581,-2 0-470,2 0-16,-3-6 1,3 5-63,-2-2 14,2 2-507,-3-4 741,0 4 0,2-3-84,-4 4-183,0 0 175,1 0 0,-3 0 459,2 0 145,-7 0-306,3 0 1,-7 0-1,2 0 1,-2 0-109,-1 0 1,-1 0 166,-2 0 1,0 3-237,-3 1-265,0 3 182,1-6 0,-3 8-11,1-6 0,-1 4-19,-1-4 1,3 5 17,0-2 123,-1-1-112,-6 3 0,4-5-183,0 3 173,0-4-145,7 7 222,-2-8-171,4 4 1,4-2-52,2 0 95,2 0 24,5-3-119,1 0-57,4 0 106,4 0 0,-2 0-649,4 0 565,0 0-76,3 0-10,0 0 134,4-4 0,1 2 123,4-5 216,5 5-212,-4-7 0,10 7-77,-2-4 299,2 3-239,-1-5 0,3 3 137,2-1-187,2-3 1,3 7-80,1-5 20,-2 5 17,4-8 1,-2 8 38,0-4-42,5 3 1,-8-1-3,0 4-49,0-4 49,-7 2 1,-1-2 116,-4 4-186,-8 0 19,5 0 59,-15 0-34,2 0-50,-8 0 301,0 0-235,-4 0-46,-1 0 373,-8 4-64,-5-2 0,-3 3 34,-6-2 242,2-2-374,-11 8 1,7-7 73,-4 6 8,0-6-61,-4 7 1,4-7-117,0 5 102,-1-5-74,-2 7 0,0-7-327,0 4 370,-1-3-56,5 5-253,1-7 245,0 8 1,5-4 73,-1 1-320,10 3 450,0-8-254,8 3 123,4-4-134,1 0 0,5 0-602,2 0 275,6 0 152,5 0 1,4 0 70,0 0-258,4 0 332,2 0 1,7 0-145,2 0 0,2-4 182,2-3 434,-1-1-383,0 2 1,4-3 50,-1 3 393,0-3-426,1 4 1,-1-4 201,3 2-140,-4-1-70,3 2 0,-12 2 2,-2 4-171,-10-6 184,4 5-80,-14-3 256,1 4-359,-8 0 319,-8 0-80,1 0 0,-13 1-20,2 2 0,-7-2 51,-2 3 1,-4 2 22,-6 1-57,-3-3 0,0 5-123,-3-3 98,-1 3 79,3 1 0,-10 0-225,-3 0 159,-1 4 1,-3-2 91,3 4-757,5-4 656,5 4 0,9-7 9,9 1-286,12-4 272,7-2 0,9-3-1165,2 2-28,6-1 921,1 2 1,11-4 258,1 0-330,3 0 15,6 0 7,5 0 74,2-4 0,6-2 752,-2-4 374,3 5-850,0-4 0,3 4-118,1-6 417,-1 1-364,-3 4 0,1-2 332,-1 1-298,1 3-59,-9-5 1,-2 8-124,-8-2 105,-4 1-39,-4 2-105,-2 0 47,-11 0-19,2 5-477,-8 0 474,-4 1 1,-1 1 146,-4-3 515,-8 3-452,1-6 1,-11 8 417,0-2-308,-4 3-99,-5-5 1,-1 4 605,1-3-379,0-1-243,-5 3 1,1-3-98,-2 1 0,2 2 24,7-5 0,-1 2-26,4-2 1,0-2-35,6 2-187,2-2 200,8-1 0,1 0-369,4 0 307,4 0 34,1 0-579,4 0 268,4 0 198,1 0 1,5 0 73,2 0 0,5 0 10,4 0 144,8 0-121,-4 0 0,9-1 69,-4-2 1,4 2 20,0-2 1,1-3 346,1 0-291,1 1-45,-1 1 0,-3 1 329,0-1-309,-3-3 189,5 6-152,-11-4-41,2 1 1,-9 3-88,-2-2 296,-5 1-207,-2 2 122,-7 0 91,-5 0 1,-3 0-188,-9 0-18,1 0-35,-3 0 0,-4 4 129,-2-1 1,-2 5 139,-2-2-459,1-1 339,0 3 1,0-3 111,0 1-409,-1 3 113,1-4 0,3 2 102,0 0-192,4-1-33,-3 0 1,5 1 26,0-3 56,4-1 56,1 1 35,8-3-99,1 4-13,4-5-199,0 0 29,4 0-182,-3 0 342,7 0 1,-6 0-103,4 0 60,0 0 1,3 0 17,0 0-78,0 0 168,0 0 1,0 0-1,0 0-13,1 0 7,-1 0 97,4 0-83,-3 0 0,4 0 1,-2 0 121,2 0-110,4 0 0,3 0-16,1 0 61,3-5-1,-6 4 0,7-6 204,-2 3-152,3-3-23,-4 6 1,-1-7 188,-4 5-124,0-1-3,-4 0 79,-1 3-164,-4-4 1,-4 4-94,-2-2 287,-1 2-442,-2-3 0,-2 4-25,-1 0 248,-2 0-67,-4 0 0,-4 0-76,-2 0-15,-2 0 86,-5 0 1,-1 0 140,-5 0 256,1 0-306,-4 0-63,3 0 59,-3 0 1,-1 0 49,-1 0-181,-2 0 123,-2 0 1,2 0 24,2 0 39,-2 0-61,6 0 1,-5-1-1,4-3-81,0 3-18,6-8 0,-1 8 31,4-2-49,-4-2 16,6 3 1,-3-2 17,3 4 0,5-3-69,2 0-220,2-1 208,5 4 276,1 0-364,4 0 0,4 0 26,2 0 83,2 0 1,8-3 333,2 0-3,7-1-165,2 4 0,2-3 430,4 0-480,5-6 0,0 5-47,4-3 345,5-2-157,-1 4 1,7-5-213,-1 0 375,5-4-87,7 3 1,3-6 202,3 4-1216,-3-5 867,-3 7 0,-1-4 48,1 5-39,-1 0-48,-3 0-713,-2 5 695,-7-4 1,1 5-175,-3-3-78,3-2 242,-6 4 0,4-2-23,-5 1 1,-4 4-10,-1-2 1,0-1-36,-1-2 94,-3 3 425,-5-5 1,-3 5-406,2-3 591,-1-3-487,2 5 53,-4-1-117,-4-2 1,3 3-37,-1-1 27,1-3-68,-3 8 1,3-7 110,-2 5-349,-1-5 186,3 7 1,-4-4-10,2 2-19,-2 1 1,-1-3 102,1 2 1,2 0-65,-3-3 1,3 3 0,-3-3 40,-1 2 1,0 1-67,-2 3 0,-3-4 109,0 1 0,-4 0-43,1 3 0,-2 0-122,-1 0 90,0 0-99,1 0 19,-1 0-51,0 0 100,-4 0-91,3 0 49,-3 0 99,4-5 98,0 4 0,-1-4-12,-2 1 72,-2 3 25,-4-3-930,0 4 506,-4 0 0,-1 0 216,-12 0 0,0 0-251,-10 0 141,-3 4 17,-10 2 119,-1-1 362,-5 4 1,-4-3-365,-5 3 166,-3-3-295,-14 7 1,2-6 387,-9 6-1333,1 2 1061,0-4 1,4 3 302,5-4-542,11 1 306,5-1 1,12 3-32,1 0 68,3 0 1,-3-3-47,4 0 18,3 0 0,-1 1 135,4 2 0,-2-2-130,2 2 1,1-1 1233,-4-2-1388,4-1 342,-3 1 1,2 3-286,0 0 0,0 1 134,2-5 0,-2 1-104,0 0-41,0 0 16,-2 4 0,4-3-9,-2 3 1,3-4 25,3-3 1,-3 1-18,3-1 0,3-1-45,3 0 38,0 1 22,4-2 1,-2 3-8,1-5 1,1 4-21,-1-4-53,2 5 92,4-7 0,-3 4 37,0-2-49,0-2-42,3 4-1,-2-2-2,-1 0-25,2 1-16,-3-4 1,3 3 149,-2 0-151,2 1 2,-3-4 1,0 3 81,-2 0-28,2 1-22,-1-4 47,1 0 27,3 5 1,-3-4-178,4 2 193,-4-2 3,3 4 0,-3-4-137,4 2 139,0 2 1,0-3 0,-4 3 218,1-2-204,0-2 7,3 4 1,0-2-12,0 0 21,0 1 115,4-4-375,-3 0 65,7 0 1,-4 0-179,2 0 155,2 0-18,-3 0 66,4 0-281,0-5 0,1 4 192,2-2 211,-2 2 9,3 1-355,-4 0-62,-4 0 339,3 0-7,-3 0-209,4 0 185,4 0 0,2-1 52,6-3 1,6 2-197,6-4 779,7-1-330,5-7 0,10 1 15,9-4 296,7 1-597,11-4 1,11-3 450,7 0-1834,-2 0 1592,0 3-143,-2 0-15,0 0 0,1 2-1032,-7 1 995,-1-1 43,-8 7 0,1-5-493,0 2 406,3 3 78,-10-3 1,4 4-141,-9 0 142,-3 1 0,4-1-297,-5 0 284,-4 4 1,-3-2-1,-5 1-189,1 3 784,-1-5 1,-4 8-696,-1-2 4,-7-3 654,2 5 0,-7-4-548,3 1 655,-7 3-677,-2-3 0,-4 4 394,0 0-464,0-6 251,1 5-10,-1-3-129,-4 4 1,-1 0-141,-4 0 139,4 0 18,-3-4 0,4 2 42,-2-1 154,-2 2-226,8-3 0,-7 3 73,4-3 1,-4-1 32,2 4 0,-4-4 61,0 5-282,0 0 181,0-4 1,0 3-152,0-2 167,0 2-5,1-4 1,-1 4-129,0-2 75,0-3-101,0 5 18,0-3 15,0 4-210,0 0-450,-4 0 648,3 0 1,-7 0 0,3 0-1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1:01:40.051"/>
    </inkml:context>
    <inkml:brush xml:id="br0">
      <inkml:brushProperty name="width" value="0.11396" units="cm"/>
      <inkml:brushProperty name="height" value="0.11396" units="cm"/>
      <inkml:brushProperty name="color" value="#21A117"/>
    </inkml:brush>
  </inkml:definitions>
  <inkml:trace contextRef="#ctx0" brushRef="#br0">861 70 17220,'9'0'-615,"-3"-1"-720,0-2 1001,-4 1 13,2-2 0,-4 3-264,0-2 357,0 2-185,0-4-440,0 5 607,-4 0-52,-1-4-493,-4 3 594,0-4 1,-3 5 494,0 0-64,0 0-58,-1 0 1,2 0 164,-4 0-539,3 0 274,-5 5 0,3-3 352,-4 4-406,0-3 80,0 5 1,-3-5-228,-1 3 310,-3-4-119,6 7-54,-7-8 24,7 8 0,-7-8-43,1 2-111,3 3 114,-4-1 1,4 2 80,-2 0-180,1-4 121,5 1 0,0-1-159,0 1 136,4-1 54,5-3-112,5 4 44,4-3-665,0 4 474,4-5 0,1 0 167,4 0 0,5-1 15,4-3 1,0 2 55,3-4-24,3 3 13,-1-5 0,4 3-42,0-2 325,1-2-99,-1 3 1,1 0-158,2-1 1,-1 1-24,5-4 89,-5 4-121,2-2 0,-2 3-30,-1-1 120,1-3-74,-10 4 1,-1-1 123,-6 3-114,-6-3 19,-2 5 354,-4-3-487,-4 4 191,-1 0 1,-8 0-213,-2 0 109,-2 0-39,-5 0 118,3 0-64,-8 0 1,4 0 13,-4 0 192,4 0-159,-7 0 1,5 0-112,-5 0 103,2 0 3,1 4 1,-4-2-166,1 5 206,-4-5-31,6 7-119,-4-4 113,5 1 1,0 3 92,0-3-382,4 3 273,0-4 1,5 4 81,0-2-175,0-3 101,4 5 1,1-8-130,4 2 119,0-2-141,4 4 142,1-4-75,4 4-583,0-5 467,4 0-216,1 0 332,8 0 1,4-4-63,4 1 0,4-4 34,-1 4 0,4-5 170,2 1-173,-2 3 185,3-5 0,-3 5 76,-1-3-146,0-1 26,0 2 9,4 1-87,-6-4 0,7 7-87,-8-5 234,4 5-143,-9-7 0,3 8-47,-7-2 171,-2 2-196,-8-4 466,-1 4-26,-4-3-470,0 4 0,-5 0-1,-4 0 81,-4 0 50,-1 0 58,-8 0-43,7 0 1,-10 1-29,4 2 207,-4-2-17,6 4 1,-7-2-14,5 0-210,-8 1 105,9 0 1,-10 0-250,5 3 308,-1 2-68,-1-4 0,0 4-207,0-2-44,3 1 228,2-2 0,5 4-228,2-1 286,2 1-22,8-4-549,1-1 194,4 0 0,2-4-317,4 2 164,0 2 235,11-4 1,-2 4-294,6-5 315,3 0-2,3 0 0,4-1 345,2-3-174,-2-1 52,5 0 1,-4-5 305,4 3-49,5 3-194,-4-5 110,7 4-199,-6-5 1,2 1 27,-4 2 163,0-1-101,-3 2 1,-3 1-32,-6 1 0,-6 3 102,-6 1-252,-6 0 80,-2 0 0,-15 0 284,-4 0-47,-8 0-187,0 5 0,-8-3 22,-3 4 0,-1 0 59,-1 1 29,0 1-75,-5-2 1,4 0-84,-2 1 125,-3-1-32,1 0 0,-7 3-158,-1-2-76,1 2 175,-2 1 1,4 0-27,-2 0 0,6-1 56,6 1-481,8 0 254,6-4 0,8 1-27,1-4 88,7 1 1,3-4-274,6 0 1,2 3-22,5 0 0,3 1 257,2-4-58,6 0-64,2 0 246,8 0-178,6 0 0,0-5-81,2-1 452,3 1-43,-1-3 0,4 2-127,1-4 339,-1 0-353,0 1 0,-2 2 176,-1 0-170,0 1-2,0 0 0,-3-1 59,-6 3-105,-6 1 43,-4 3-68,-9 0-19,3 0 29,-11 0-25,2 0 23,-8 0-18,-12 5 575,1-4-318,-15 7 1,1-3 179,-5 1-216,-2 3-70,-4-3 1,-4 3 190,1 1-83,-4 0-75,1 0 0,-4 0-141,-2 0 111,1-1-66,-2 1 0,7 0 18,3 1 0,3-2 90,3-3-284,9 3 77,11-8-536,9 4 306,4-5 112,4 0 1,2 0-92,6 0 120,3 0 68,7 0 1,5-2-175,6-1 40,3 2 133,0-8 27,4 4 16,-3-5 0,8 2-80,-3 2 294,-2-1-93,5-3 0,-8 4-54,2-1 1,-1 2 172,-2-2 0,-4 0 30,-2 3-266,-9 1 14,-4 3 236,-8 0-219,-4 0 1,-2 0-21,-6 0 401,-2 0-206,-8 0 0,-5 1-33,-7 2 33,-1-1-97,-5 6 0,-1-3 170,-5 1-70,1 3-55,0-4 0,0 2-187,-1 0 238,1-1-6,0 5-222,-1-5 132,1 2 1,5-2-100,4 4 1,4-4-510,8 1 490,-2-5-525,11 7 376,-2-8 0,13 3-643,4-4 616,0 4 70,12-2 1,-4 2-15,7-4-74,4 0-91,4-4 480,5 2-284,-1-6 0,0 2 268,0-4 144,1 5-121,3-4 0,0 4-24,3-5 260,-7 4-364,-1-3 1,-7 6 236,3-3 43,-7 4-313,-2-3 223,-12 5-40,-2 0-47,-8 0 1,-2 0 270,-4 0-198,-4 0-112,-12 0 0,-1 1 38,-5 3 0,-2-2 116,0 4-28,-4-3-65,1 6 1,-3-6 145,0 3-459,0-4 294,-1 7 0,1-5-202,0 3-73,-1 2 243,1-4 0,2 4-422,4-2 178,3 1 23,13-7-54,5 4 263,5-5-219,4 0-474,4 0 323,1 0 0,8 0 93,3 0 0,4 0 89,1 0 0,7-5 44,-1-1 22,7 1-99,-6-3 0,9 3 278,-4-1 79,5-3-200,-10 4 344,7-1-363,-7-3 0,7 5 22,-5-3 1,-1 1 13,-5 3 0,-2 1 8,-3-1-28,-1 2-48,-4 1-9,-5 0-21,-5 0 4,-4 0 324,-4 0 0,-5 0-247,-5 4 246,-8-2-213,-2 3 1,-3-2 55,0 1 0,0 2 27,0-3 0,-2 4 111,-1-4-260,2 5 114,-3-7 0,3 7-217,1-5 140,-4 5 46,3-3 0,-4 2-269,5-1 269,4-4-134,1 7-64,8-8-133,-3 8 328,11-8-333,-2 8-103,8-8-12,0 3-185,4-4 498,1 0 1,5 0 91,2 0-157,2 0 35,4 0 0,1 0 38,2 0 0,-1-1 23,5-2 0,-3 1 180,5-5 0,-5 4 91,5-4 41,-1 5-253,1-7 1,1 5 13,2-3 0,2-1 6,1 1 1,1-2-15,-4 0 1,4 2-21,-4 0 1,-4 2 25,-5-2 1,-3-1 96,-3 4-19,-5-3-67,-2 6-54,-7-4 136,-1 5 16,-5 0 1,-8 0-131,1 0 1,-7 1-27,1 3 1,-6-2-201,0 4 302,-2 2-65,-2-2-143,1 2 267,0-2 0,0 0-10,-1 1-330,5-1 216,-7 0 1,7 3 68,-4-3-383,3-1 276,10-1 1,-2-3-358,4 2 344,4-2 38,4 4 1,8-5-352,2 0 184,6 0 49,2 0 1,9-5 26,5-1 0,4-3-25,7-1 419,3-4-180,7-1 0,-2-2-138,5 0 0,-1 2 190,4-2 0,3-1-394,3 1 5,-3 3 52,0 0 1,-3 4-1,-1 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23:03:29.402"/>
    </inkml:context>
    <inkml:brush xml:id="br0">
      <inkml:brushProperty name="width" value="0.11396" units="cm"/>
      <inkml:brushProperty name="height" value="0.11396" units="cm"/>
    </inkml:brush>
  </inkml:definitions>
  <inkml:trace contextRef="#ctx0" brushRef="#br0">144 119 25835,'0'-9'-8118,"0"3"3465,0 0 3490,0 4 0,0-3-113,0 2 987,0 2 0,0-4-25,0 2 33,-4 2-182,3-3 1071,-7 4 1,6-4-219,-4 1 1,3 0 353,-3 3 0,3 0 276,-3 0 0,3 0 1007,-3 0-1007,0 0 1,-3 0-15,0 0 1,2 0-753,1 0 0,3 0 168,-3 0 1,3 0 904,-3 0-684,4 0-653,-2 0 33,4 0-33,4 0 0,-1 0 9,6 0 0,-1 0-2,8 0 1,-1 0 0,3 0 0,3-1 88,0-2 0,4 2 4,0-2 1,5-1 29,3 1 1,-1-3 88,2 3 1,-4-3-62,3 3 1,-3-3 132,4 3 1,-9-3-67,-1 3 1,-5-1 31,-4 1 1,-2 2-271,-4-2 286,-4 2 74,-1 1-434,-12 0 1,1 0-14,-8 0 0,0 0-58,-3 0 1,-4 0-43,-2 0 0,-3 3 71,0 0 0,0 4 236,0-1 1,-2-1-166,-1 1 1,2-3-34,-2 3 1,2-1 217,0 1 0,0 1 19,-2-4 1,6 3 14,0-3 1,3 1-109,3-4 1,4 3 35,2 0-200,6 0 1,4-3-447,8 0 420,4 0 0,12 4 0,1 1 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1:01:40.052"/>
    </inkml:context>
    <inkml:brush xml:id="br0">
      <inkml:brushProperty name="width" value="0.11396" units="cm"/>
      <inkml:brushProperty name="height" value="0.11396" units="cm"/>
      <inkml:brushProperty name="color" value="#21A117"/>
    </inkml:brush>
  </inkml:definitions>
  <inkml:trace contextRef="#ctx0" brushRef="#br0">1071 258 13492,'0'-5'-2648,"4"-4"2211,-3 3-60,3 1 1210,-4 1-866,0-1 81,0 4-23,0-3-139,-4-1 313,-1 4 119,-4-3-44,-5 4 1,3 0 56,-4 0 242,4 0-203,-6 0 0,3 1 138,-4 2 188,0-2-318,-5 8 1,0-7-159,-4 5 0,-1-1 219,-2 4-413,-3 0 202,-3 0 0,0 3-125,-1 1 172,-3 4-98,-1-7 1,-2 7-26,1-1 52,4-3-52,-2 0 1,7-4-114,3 0 95,6 0 11,2 1-25,4-6-11,3-1 0,2-4-194,4 0-5,4 0 37,1 0 94,4 0-321,4 0 207,1 0 117,8-4 0,2 2 21,7-6 1,1 2 163,4-4-57,0 0 7,4 0 0,2 0 41,3 0 91,0 1-161,9-1 1,-6 0-72,6 0 160,-1-4-141,1 3 0,3-3-14,1 3 0,-5 1 63,-5 0 1,-1 3 15,-2 1 0,-2 0-74,-3 0 140,-1-3-102,-15 8 0,5-3 27,-8 4-58,0 0-57,-7 0 403,-1 0-328,-12 0 1,1 0 67,-8 0 0,-4 0-70,-5 0-1,-2 4 43,-2-3 0,-3 7 209,-2-5-141,2 5-10,-5-7 1,7 6 179,-4-3-434,0 3 236,-4-5 0,1 6-71,0-1 83,-5 3-80,4-5 1,-6 4-28,3-3 60,5 3 1,0-2-162,2-1 162,1 1 0,-2 2 33,4-3-111,4 3 65,-1-4 1,8 5 130,-2 0-145,2-4 37,5 2 1,1-3-281,4 1 279,0 3-18,0-8 1,2 6-365,1-4 362,4-2-395,-2 3-124,8-4 1,-2 0 166,4 0 365,1 0-181,6 0 1,5-1-214,6-2 263,2-2-35,5-2 0,2-5-53,3 2 803,4-2-613,-2 2 1,6 0 151,-2 1 0,1-5-136,2 1 1,-2-1 235,6 1-142,1 2 0,-5-4 16,1 5 0,-5 0-198,-5 0 121,-3 0 1,-3 2 9,-6 1 0,-4 2 270,-8 1-239,-4 3 170,-8-3-671,-4 4 335,-1 0-4,-8 0 65,-1 0 0,-8 1 9,-2 2-278,-2-2 286,-2 4 0,-2-2 80,0 0 116,-4 5-144,5-7 0,-5 4-45,4-1 55,-4-3-76,-3 8 1,3-5-30,-2 3 0,1 1 101,-1-1-92,0 3 57,0-1 0,2 1 40,1 0-149,4 0 117,-2 0 1,-1 0 25,-1 0-173,2-1 104,0 1 1,2 0 50,-1 0-86,6 0 3,-6-5 1,12 3-4,-1-5-83,5 0-61,5 3 204,4-5-126,1 3-277,4-4 265,0 0 0,4 0-93,2 0-184,2 0 299,5 0 1,2 0-64,3 0 0,4-3-103,2 0 91,2-6 123,1 8 1,5-5 9,1 3 56,2 2-49,2-8 1,-2 7-59,-2-4 320,2-1-280,2 2 1,2-4-3,6 2 275,-5 3-272,8-5 0,-8 4-10,3-5 259,-3 4-92,0-2 0,-7 3 5,-3-1-67,-6 1-77,-10 1 342,-5 3-49,-1-4-78,-7 5-24,-5 0-45,-2 0 0,-11 0-24,2 0-99,-2 5 55,-5-4 1,-5 8 92,-3-3-44,-4-1-114,2 3 1,-5-2 47,1 4 1,-3 0 53,-1-1 0,-4 1-22,-1 0 1,-1 1-40,-2 2 1,2-1-40,0 6 1,2-6-41,2 1 0,6-2 25,9-1 1,8-2-327,7-1 250,6 2 1,6-8-768,6 2 141,6-2 606,2-1 0,5 0-22,2 0 0,7-1-174,5-2 267,2-3-104,5-4 0,2 1-30,3-1 793,0-4-365,1 3 0,0-4 38,3 6-15,1-7-222,4 5 1,-4-3 308,-5 4-203,0 0 1,-10 2-9,1 1-65,-14-2-6,-1 8-126,-12-3 222,-4 4-176,0 0-24,-14 0 188,3 0-22,-15 4 1,2-2-25,-8 5 0,-4 0-98,-3 2 0,-2 1 76,-3 0 1,0 3-3,-3 0-177,-4 2 202,-1-6 0,-3 2-28,2 2 0,-2-1-37,-1 5 0,-2-5 7,5 1-283,4-2 215,7-1 0,11-1 7,8-3-223,4-2 79,9-4 0,2 0 61,6 0 0,6 0-125,6 0-535,2 0 398,9 0 0,3-4 219,7-2 1,5-4 70,5-3 0,2 2 40,3-3-68,3-1 69,-8 4 1,7-4 244,-5 2-80,8 2 1,-9-4 232,1 5-217,-1 0 1,-13 3-141,2 1 323,-6 4-356,-2-3 1,-10 2 25,-6 0 8,-6-1 167,-2 4-258,-4 0 0,-5 4 183,-4-1 0,-5 4 240,-8-4 1,-4 4-19,-4 0-310,-4 2 67,-3 5 0,-1-2-47,-4 1 0,0-1-57,-4 1 0,1-2 251,-1 2-455,1 3 160,-4-1 1,2 1 171,-1 1-401,10-4 104,2 1 1,11-4-75,4 0 242,8-5 1,10 0-635,6-5 346,6 0 0,6 0 23,6 0 112,2 0 0,6-5-95,1-1 353,2-3-202,8-1 0,2 0-141,3 0 536,-4-1-170,4 2 1,-3-2 28,7-2 0,-7 2-94,0-3 1,-5 7 192,-3 0 14,-3 5-214,-8-7 166,-5 8-230,-9-3 153,-5 4 167,-8 0-140,-5 0 1,-3 1-115,-6 2 19,-2 3 45,-7-1 0,-5 5-115,-1 0 1,-3 0 153,-3 3 1,0-2-161,-3-1 0,2 1 283,-6 3-266,7-3-13,-5 3 1,11-4 147,3 0-398,6-1-35,2 1-61,8-4 0,6-2 136,8-4 0,8 0 38,7 0 39,6 0 0,3-1-75,6-2 88,3-3 0,7-4 10,2 1 1,2-1 145,-2 0 1,1 0-258,-3 0 271,-1 0 107,1-1 1,-6 3-18,-1 1 0,-5-1-16,-4 5 0,-2 0 15,-3 3-247,-5 0 24,-5 0 100,-5 0-57,-4 0 1,-4 0-39,-2 0 291,-2 0-30,-6 4 0,-4-2-106,-6 5 298,-2 0-241,-5 2 0,1 0 101,-3-1-60,0 1-43,-3-4 1,1 5-125,-1 0 0,3-4 118,-3 1-359,3-1 273,6 0 0,2-1-75,4-1-92,8-3 89,9 3-135,4-4 109,4 0 0,1-1-217,4-2 127,4 2 1,2-8 215,6 2-202,2 3 124,5-5 61,-1 4-8,0-5 3,0 0 0,0 3-128,1 1 296,-1-1-267,-4-4 1,5 5 27,-4-1 0,8 1 58,-5-4 1,2 3 165,-2 1-188,1-1-41,3 2 0,0-4 210,2 2 1,0 0-137,-3 0 205,-2-1-211,3 2 0,-1-4 57,1 0 127,-1 5-174,1-5 0,-3 8-19,3-5 1,0 2-7,-1-2 0,3 2-37,-2 2 32,3 1 1,-2-5 75,4 4-383,1-1 273,-1 0 1,0 2-52,1-5 1,3 4 50,2-4 27,3 1-348,-4 0 381,3-3 1,-6 7-114,1-4 68,2 4 25,-4-7 0,0 8-144,-7-3 156,-2 3-61,-1 1 1,-1 0-260,-5 0 211,0 0-29,-11 5 0,0-3-475,-4 4 33,-4-3 31,2 1 229,-8 0 1,-2-3 233,-6 3 463,-2 1-411,-8-4 0,-1 5 305,-5-3-183,-3-2 87,-1 8 1,-7-7 167,-1 5 135,1-5-604,-1 7-61,-2-8 119,-3 7 0,0-5-86,-1 3 217,1 1-122,0-2 0,-1 3 14,1-5 106,-5 6-104,4-8 1,-3 8-55,3-3 412,5-1-324,-7 3 1,9-3 25,-3 1 0,4 3-5,1-2 0,0-2-4,-2 2 0,2-2 60,1 2 1,3 1 10,3-1 0,1-2-42,-1 2 0,6-5-11,3 2 0,3 0 141,3-1-107,2 0-6,3-3-86,1 0-24,0 0-40,4 5 15,1-4 195,4 4-587,0-5 1,4 0 384,2 0-57,6 0 123,3 0 1,3-4 158,0 1-81,4-5-57,5 7 0,2-8 187,5 3 322,-1-3-430,3 3 0,5-2 13,1 1 1,0-2 9,4 0 140,1-1-101,11-4 1,4 3-20,7-3-96,-3 4-100,6-6 1,-6 5 5,1-2-390,-1 2 482,2 1 0,-11 2-217,1 1 180,-9-2 26,0 4 0,-3-2-351,-1 1 346,-4 4-84,0-3-148,-9 1 194,3 3 0,-7-4 15,3 5-51,-7 0 3,-2 0 1,-3-3 560,2 0-621,-2-1 209,8 4 0,-8-3-88,2 0 4,-2 0-52,-1 3 1,0-5 87,1 2 20,-1 0-84,0-2 17,0 4 4,-4-3 1,2 1-13,-4-1 0,0-2 15,-2 2 1,-1 1 102,0 3-145,-4-4 48,3 3 0,-6-4-213,4 5 81,-4 0 31,2-4-74,-4 3-474,0-3 225,0 4 1,-4 0 339,-2 0 1,-2 0-84,-1 0 1,-4 0 350,-3 0-221,-1 0-13,3 0 1,-6 0-186,2 0 675,-2 0-259,-2 0 0,-1 0-568,-1 0 306,-2 4 54,7-3 0,-7 3-15,6 1 1,-5-4-28,4 2 1,3-1 14,3 2 0,7-3-268,-1 2 365,6 2-165,-1-3 0,5 2-383,2-4 379,6 0-68,9 0 366,5 0-274,4 0 1,1-3 5,-1-1 213,4-3-84,-3 1 1,7 0 626,-1-1-302,-3 1-336,0 0 0,-5-3 261,-1 3-135,1 1-120,-7-3 1,2 5 120,-6-3-140,-2 4 8,-8-3 9,3 1-6,-7 3-228,4-4 299,-5 5-132,-5 0 1,0 0 60,-4 0-460,0 0 417,0 0 1,-4 0 42,-2 0 0,-2 0-72,-1 0 1,3 0-58,-1 0 193,1 0-97,1 0 0,-2 0-231,4 0 184,0 0 31,3 0-292,4 0 252,-3 0-249,7 0 261,5 0 1,6 0-190,8 0 76,0 0 97,4 0 0,-2 0 8,5 0-47,-5-4 53,2 3 1,-1-3 310,0 4-343,1-5 103,-8 4 225,-1-3 114,-4 4-187,0 0 378,0-6-433,-4 5 1,-6-4-284,-8 1 0,-1 3 88,-5-2-21,0 2 79,-4 1-52,1 0 107,0 0 1,-3-3-17,0-1-358,-4 1 515,1 3 0,0 0-73,0 0-276,4 0 195,-2 0 0,4 0 0,-1 0-195,5 0 259,5-4-507,5 3 23,4-4 270,4 5 1,5 0 20,6 0 0,4-3 31,2 0 1,-2-2-12,2 2 1,-2 2 87,-1-2 1,1-2 18,-1 2 0,0-1 149,0 0 298,-4 3-426,-1-3 1,-4 4-134,0 0 302,-4 0 52,3-4 42,-7 3-205,3-4-298,-4 5 358,-4 0-260,-1-4 0,-5 3 204,-2-3-421,-2 3 367,-4 1 1,0-1-245,0-2 259,0 2-19,-1-4 0,1 5-273,0 0 189,4 0 46,-3 0 1,4 0 14,-2 0 1,2 0-128,3 0 0,4 0-399,0 0 452,4 0-21,6 0 1,3 0-401,9 0 383,-1 0 4,3 0 1,3 0-22,0 0 1,0 0 6,-3 0 324,1-4-89,-5 3 0,2-3-88,-4 4 1,0-4 156,-3 1 154,-4 0 254,-1 3-373,-12-5-443,-2 4 247,-8-3 0,-3 4 47,0 0-83,-5 0-98,3 0 1,-1 0-5,0 0 1,4 0 165,-2 0-609,3 0 441,1 0 0,3 0-7,0 0-201,8 0-76,-5 0-359,11 0 649,-3 0 0,16-6 1,3 1-1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1:01:40.053"/>
    </inkml:context>
    <inkml:brush xml:id="br0">
      <inkml:brushProperty name="width" value="0.11396" units="cm"/>
      <inkml:brushProperty name="height" value="0.11396" units="cm"/>
      <inkml:brushProperty name="color" value="#F60114"/>
    </inkml:brush>
  </inkml:definitions>
  <inkml:trace contextRef="#ctx0" brushRef="#br0">173 487 21947,'-1'-9'-6193,"-2"2"5163,2-3 1,-3 8 950,4-4-27,0 3 58,0-5 74,0 7-9,0-8-911,0 8 1059,0-4 205,0 1-751,0 3 377,4-3 818,1-1-275,4 4-139,0-3 1,4 0 348,2 1-360,2-4-47,2 5 0,3-6 437,2 1-274,6 3-619,2-5 1,2 7-359,-1-5 218,0 5 129,-1-2 1,1 4-226,-3 0 45,-2 0 81,3 0 0,-4 0 51,-3 0 1,1 0-61,-4 0 103,0 0 26,-3 0 1,-2 0-21,-1 0 110,-4 0-9,2 0 0,-5-1 77,-2-3 308,-2 3-317,-4-3 0,-1 4 129,-2 0-200,-2 0 0,-5 0-17,-2 0 28,-2 0-7,-4 0-110,-5 0-196,4 0 255,-7 0 0,4 3 163,-2 0 1,-3 2 109,3-2-64,-2-2-81,-1 4-10,4-1 14,-4-3 0,1 7 139,-4-5-112,-4 5-9,5-7-196,-6 7 158,3-2 1,-4 0 84,-1 1 35,1-5-133,4 7 1,-2-7-176,3 5 326,1-5-169,7 7 1,5-8 41,6 2 7,2 2 237,5-3-431,1 2 74,4 0-153,0-3 0,4 5-813,2-6 953,2 0 1,5 0-14,2 0-31,6 0 0,3 0-95,6 0 1,4-4 163,5 0 1,-1-3 48,5 0 256,-1-2 1,4-1 521,3 1-535,-3-1-576,8 0 430,-4-4 0,4 2 226,1-5-258,3 5 1,-9-4 51,-1 3 0,-9 5-77,-2-2 1,-8 4-41,-5-1 88,-8 3 2,5 4-343,-15 0 600,2 0-530,-8 0-20,0 0 46,-4 0-4,-1 0 126,-8 0 1,-5 4 0,-5 0 196,-4 3 95,-5 2-155,0-4 1,-7 8 54,0 2 1,-5-2-14,2-3 1,1 0 23,-2 4 0,1-3 184,-3 2-570,-5-2-120,4 3 352,-4-3 1,3 3-127,2-3 90,-3 3 0,10-4 19,2 0-15,6 0 63,15-9-200,6 3 329,5-4-272,8 0 1,2 0 11,6 0-360,3 0 328,3 0 1,5-1-43,4-2-15,4 2 97,6-8 21,7-1 119,-2-1 0,12-3 80,-3 3 123,-1 1-196,3-4 0,1 3 18,7-2 63,-3 2-93,1 1 1,-5 0 28,1 0-124,-9 5 1,6-4 1,-17 8-86,1-2 23,-6 2-14,-7 1-19,-4 0 11,-2 0-1,-11 0-34,2 0 108,-8 0 1,-2 0 34,-4 0 166,-4 0 3,-13 4 1,-1 0 34,-6 3 24,-6 2-88,-6-4 1,-3 5 114,0 0-35,-1 0-351,-3 0 275,3-1-72,-12 1 0,10-1-59,-7-2 1,3 1-49,-2 0 40,3 1-66,-6 1 1,9-1 3,-3 1 0,5 0 44,3 0 1,7 0 15,6 0 0,9-2 379,6-1-198,8-3-354,3-4-237,16 5 1,-4-4 90,11 2 98,-3 2 0,7-3-102,4 1 157,4-2-19,10-5 0,1-2 107,6-4 0,3 0-36,3 1 0,1-1 713,-1 0-372,5 0-71,-4 0 1,7 0 343,-1 1-219,-7-1-528,0 0 324,-13 3-80,-5 3 0,-5 1-29,-7-1 24,-6 1 285,-9 3-111,-5 0-231,-16 0 80,1 0 264,-15 0-327,-2 4 44,-4 2 79,-8 5 1,-4-1 41,-5 0 68,1 4-34,-2-3 1,2 3 170,-6-4-300,1 0 92,-1-1 0,3 1-212,3 0 131,2 4-9,-4-3 0,7 3-79,4-7 51,-1 2 1,12-4-142,-2 5 195,6-4 0,2 1 89,7-3-215,2-1 91,4-3-213,4 4 132,1-3 59,4 4 0,1-5-565,2 0 450,2 0 0,8 0-65,2 0 82,7 0 0,5-4 12,6 1 0,5-6 148,2-1 0,3 1-271,-1-4 434,3 2-157,0 1 1,2-1 65,-1 1 307,1 0-342,-6 0 1,4 0 214,-3 1-301,2-1-1,-10 4 0,-1-1-39,-12 3-4,-4 1 64,-8 3 101,-4 0-47,-1 0 1,-6 0-180,-4 0 78,0 0 2,-15 0 0,4 0-51,-10 0-163,-2 0 241,-8 4 1,0 2 35,-2 4 202,-7 0-105,4-1 0,-6 1-135,5 0 124,3 0 1,-8 0-99,-1 1 0,4-1 169,-1-1-120,7 1-5,-1 0-59,8 0 1,1-1 47,7-3-30,6 3 146,5-8-343,8 3 334,-3-4-333,7 0-11,-3 0-30,4 0-134,4 0 132,-3 0-145,7 0 324,-3 0-47,8-4 1,-2 3 135,4-2 126,0 2-134,8-4 1,-2 3 71,6-4 54,-2 3-110,10-5 1,-2 3 160,3-1-271,0-3 154,9 3 95,1-3-174,12-1 0,2-2 74,3-1-858,5 2 798,0-8 0,7 8 29,-2-2-75,1 2 32,-13-3 0,5 3-728,-5-2 738,-3 2 0,-2 1-375,-5 3 341,-4-1 12,7 2-9,-8-4-36,4 5 28,-9 1 1,-5 0-3,-6 1-374,-5 0 784,1 3 0,-10 0-427,2 0 0,-7 1 565,-2 2-1152,0-2 514,-8 4-244,3-5 1,-5 0 240,-2 0 1,-3 0-79,-6 0 438,-2 0-111,-8 0 0,-5 3 8,-7 0 293,-5 5-356,-2-7 1,-5 7 609,1-5-672,0 4 11,-5-5 1,3 6 66,-5 0-12,1-4-652,1 5 528,-8-3 9,7 3-13,-12 1 1,6 0 147,-1 0-93,5 0 0,13-4-52,3 1-25,9-5 26,6 2 11,12-4 0,3 0-20,10 0 0,3-1-276,6-2 889,2 2-674,8-8 272,6 4-166,0-5 1,11 2 26,0-2 132,5 7-122,1-10 1,4 6-129,3-6 331,1 1-211,10-2 1,-2 4-228,9 0-682,-1 1 855,4-1 1,1 0 89,1 0-77,-5 0 29,1 5-143,-7-4 89,-5 8 1,0-7 56,-5 5-147,-12-5 124,2 7 1,-16-3 51,2 4-65,-6-5 11,3 4 0,-9-3 1155,0 4-1291,-4 0 73,-5-5 608,-4 3-431,-1-2-106,-4 4 0,-1 0 314,-2 0-327,-2-4-672,-12 3 397,-2-4 252,-8 1 1,-6 3-236,-3-3-185,-8 3 423,-3 1 0,-3 1 95,2 3-159,-3-3 407,-3 8 1,-8-7-382,-1 4 284,-3 2-1178,-5 2 1095,1 4-97,-11-3 0,2 6 105,-3-3-97,7-1-31,7-3 1,13-1 61,3 1-478,9-4 366,11-2-379,5-4 237,17 0-103,2 0-290,8 0 1366,8 0-910,2 0 0,14 0-38,3 0-36,8-4 58,6-2 410,5-4-279,7 1 1,3-5 31,7 1 0,7-3 24,-1 3 0,8-4-1131,-5 4 1445,7-5-176,-1 2 1,5 1 195,-1 2-5,-6 2-367,-9 1 0,-11 0 208,-5 1-200,-4-1 72,-9 4-105,-7-3 181,-13 8-103,-5-7 193,-8 7 465,-1-4 1,-8 1-743,-2 1 1,-4-4 48,-5 4 1,-8-1-540,-11 4 97,-5 0 273,-2 0-586,-9 0 491,-4 0 0,-4 5 49,-3 1 456,-1-1-233,6 5 0,-6-6 67,1 2-147,-5 3 30,1-3 1,-3 4-11,1-1 1,6 2 44,-3 2 0,4-2-152,-1 2 152,11-2 5,5-1-187,13 0 12,5 1 259,9-6-83,9 0-76,5-5 128,4 0 0,4 0-416,2 0-82,6 0 236,6 0 1,9-1-204,6-3 245,7-1-5,9-6 1,3 1 14,5 0 415,-2-4-891,4 3 879,0-3-139,9 4 1,-4 0-112,3 1 342,-3-1-206,0 0 1,-4 0-169,1 0 369,-5-1-381,-5 6 1,-8-3 79,-10 5-14,-5-5 140,-10 7-145,-5-3 167,-8 4-274,-5 0 965,-5-5-898,-8 4 1,-1-3-235,-5 4-162,-7 0 345,-2 0 0,-13 0 37,-5 0 1,-3 1-228,-5 2 0,-2 3 165,-1 4 35,-3-5 0,-7 7 394,-3-2-1067,3 3 790,-5 1-50,7-3 1,0 8-523,1-3 599,15-2 3,-7 1-387,22-1 200,-1-3 1,12 0 61,2-4 0,6-1-303,3 0 1285,5-1-1150,3-5 344,4 0 1,5 0-414,5 0 84,3 0-201,13-5 276,-2 4-59,15-8 0,0 0 76,9-4 1,1-2 82,3 2 0,2 2 57,1-2 378,-1-2-387,9 4 0,-4-4 12,5 1 0,-1 4-64,1-5 1,-6 2 514,-4 3-543,-7-2 261,-11 7-141,-9-5 62,0 5-89,-16-4 157,1 8-86,-12-4 0,-5 2-636,-4 0 388,-4-1-21,-10 0 0,-5 3-184,-8-2-232,-4 2 486,-10 1 1,3 4-354,-5 3 206,1 1 170,-3-2 249,-5 7-80,0-7 0,-4 9 27,3-5-62,-3 4-55,8-3 1,-7 8 21,5-2-328,3 1 282,5-2 0,4 1-134,-1-4 147,5 5-38,5-7 0,8 0 249,7-4-238,6-5-195,2 3 176,8-5 305,1 0-659,4 0 226,4 0 0,4-3 129,4-1-162,4 1 112,2-2 0,6 2-40,3-3-10,8-1 140,-2 2 0,12-4 189,-3 2-146,2-1-478,6-2 529,4-4-43,6 3 1,3-5 5,1 3 137,3 2-74,2-8 1,2 8-127,-1-2 135,-7 2-147,-8 5 1,-10-3 91,-6 3-77,-1 2 15,-10-5 0,-6 7-83,-10-5 262,-6 5 222,-2-3-168,-4 5-281,0 0-56,-8 0-211,-2-4 77,-12 3 0,-5-2 151,-7 6 1,-5-1-91,-3 5 0,-4-1 67,-2 4-25,-2 0 60,-5 0 0,1 0 16,-1 0 153,1-1-228,0 6 241,-5-3-123,0 6 0,0-7-88,5 2 1,4 1 25,8 0 0,4-1 120,7-3-245,9-5 226,13 4 0,6-8-328,6 2-652,2-2 912,8-1 0,3 0-123,5 0-159,6-4 41,5 3 125,8-8-38,6 4 0,5-9-22,7 1 1221,1 0-993,5 3 0,6-1 6,3-2-814,1 2 875,3-3 0,4 3-55,3 1 171,5 1-272,-10-1 1,1 0 261,-7 0-194,-1 0-827,1 0 925,-9 5-106,-5-4 1,-10 7-197,-3-5 107,-5 1 124,-1 0 1,-10-1 151,-3 3 646,-6-3-786,1 6 0,-7-8 936,0 6-876,-8-5 172,5 7 0,-11-5-788,2 3 393,-1 2-81,-7-8-879,-4 8 847,-5-8 1,-9 8-72,-4-2-312,-8 2 439,-11 1 0,0 3 724,-2 1-774,-3 3 251,1-1 0,-6 2 831,-1-1-527,1 2-324,-2-3 0,4 4 114,-1 0-89,5 0-14,-4 0-7,12-5-78,2-1 0,12 0-55,7-1-105,6 0 191,2-3-204,8 0 150,1 0-54,12 0 0,0 0-13,10 0-12,2 0 57,8 0 1,7-3 105,4 0-173,5-5 180,5 7 0,-3-7 7,3 5 1,0-1-8,-1 0 263,5 3-281,1-3 1,1 1 65,-1-1 1,-3 1 86,-6 3 0,0-3-16,1 0-136,-13-1-9,1 4 1,-19 0-78,0 0 83,-4 0 9,-6 0-92,0 0 114,-5 0-27,-5-5-283,-4 4 201,-5-4 0,-5 5 57,-2 0 1,-5 0 6,-4 0 0,-6 0-140,0 0 184,0 0-9,-5 0 1,2 0-365,0 0 1009,-5 0-618,3 5 1,-4-4-98,-1 2 0,1 4 30,0-1 1,-1 3 36,1 1 0,8-1 89,3-3-337,9 3 384,7-4-229,5 5-147,12 0-333,6-5 1,14 0 323,8-5-6,9 0-42,1 0 372,11 0-285,-5 0 1,11-3-125,0-1 411,5-3 351,0 6 1,0-7-218,-5 5-600,5-5 506,-4 7 1,6-5-91,-7 3 0,-3 2 75,-8-2 127,-3 2-70,-4 1-212,-3-5 92,-6 4-74,-9-3 200,-5 4 444,-4 0-334,-4 0-292,-1 0 1,-5 0 51,-2 0 203,-6 0-152,-5 0 0,-9 0-301,-4 0 84,-5 4 201,-4-3 1,-5 5-215,-5-3 244,-3-2-478,-1 8 188,-4-8 237,8 8 1,-9-7 16,1 4-270,-4 1 202,-6 3 1,6-4-114,3 1 0,9 0 32,7 2 1,10 0-49,8-2-107,10-2 163,11 0 0,9-4-444,6 2-140,6-2 850,3-1-84,7 0-285,5 0 0,6-1-266,7-2 376,5-3 92,2 0 0,2-3 40,-3 2 319,3-1-256,-3 2 1,6-2 83,-7 5-155,-1-5-71,-8 7 1,-5-3 255,-3 4-316,-5-4 44,-9 3 1,-8-4 401,-6 5-453,-6 0 218,1 0 122,-4 0 1,-7 0-150,-2 0-311,-10 0 252,0 0 1,-12 0-157,-3 0-25,-5 0 186,-2 0 1,-9 3-202,-1 1 252,-2 3-31,2-1 1,-3 0-285,-1 1 302,-3 0-754,-10 2 499,8 1 197,-3 1 1,17-2-22,4-3-353,11 3 420,5-8-182,16 8-445,10-8-25,10 8 0,9-8 985,3 2-785,1-2 241,12-1 0,-1 0 59,9 0-305,3 0 233,4 0-125,5-4 507,-1 3 1,-2-7-218,-1 5 422,1-5-454,2 7 1,-4-4 234,-1 1-187,-7 3-35,-6-3 0,-4 4 28,-5 0-84,-8 0-73,-6 0 274,-9 0 299,-4 0-215,-4 0-100,-5 0 0,-6 0-143,-6 0-86,-2 0 116,-9 0 0,0 0-198,-4 0 213,-1 0-13,-3 0 0,2 0-212,-5 0 204,1 0-18,1 4 0,-3-3-5,5 3 0,-4 1 27,0 2-197,3-3 206,4 5 1,9-7-25,6 5-87,9-5 127,4 7 0,9-8-1051,2 2 256,6 2 547,10-3 1,4 2 19,4-4-18,4 0 51,2 0-97,3 0 90,4 0 0,-2 0 705,5 0 164,-5-4-639,2 2 1,-3-2 15,-1 4 0,0-3-57,1-1 1,-5 1 306,-2 3-367,-6 0 38,-2-4 0,-3 3 256,-1-3-144,-8 3-88,2 1 218,-11 0 21,3 0-271,-4 0 339,-4 0-331,-1 0 0,-8 0 115,-2 0-483,-3 0 228,-4 0 1,-1 0 257,-4 0-292,-4 5 123,2-4 1,-6 6-50,2-3 183,-2-1-47,2-3-347,-2 4 307,7-2 0,-6 3 30,3-2 22,1-2-107,3 4 1,1-4-66,1 2 0,0-2 37,4 2 0,1 2 20,5-2 171,2 0-78,4 2 90,0-4-170,4 3-50,1 1 0,5-4-803,2 2 123,-2-2 633,7-1 1,-2 0 38,6 0 1,-1 0-155,4 0 57,0 0 120,7 0 0,-3 0 185,3 0 503,1 0-320,-4 0 0,7 0-56,-2 0-261,-2 0 26,5 0 1,-7 0 5,4 0 0,3-3 86,3 0-5,1-1-76,-4 4 0,3-1 22,0-2 12,5 2-22,-11-4 1,5 5-25,-8 0 74,-4-4 31,-3 3-124,-1-3 553,-7 4-555,2-5 381,-8 4-619,-4-3 0,-2 4 332,-6 0-350,1 0 46,-10 0 0,2 0 255,-8 0-603,0 4 614,-5-3 1,4 5-88,-2-3 1,-1-2 372,1 2 0,-4 2-395,4-2 0,0 1 68,3 0 18,-1-3-26,1 3 0,5-3-26,4 2 227,4-1-286,5 3 238,4-5-308,1 0 1,12 0 109,4 0 1,5 0-27,4 0 1,2-2 34,4-1 62,5 1-159,0-6 320,4 7-298,1-4 1,-1 2 142,0 0 0,-1-2 13,-1 2 1,1 2-45,-2-2 134,-2-3-144,1 5 0,-10-3 232,-4 4-422,0 0 146,-8-5 412,-1 4-338,-5-3-105,-4 4 313,-4-4-431,3 2 0,-7-2-257,2 4 274,2-4-54,-4 3 0,0-5-401,-4 3 147,0 2 332,3-4 0,-1 5 193,-2 0 222,1-4-171,-2 3 0,1-3-637,0 4 719,4 0 2,0 0 1,3 0-226,-4 0 129,4 0-156,1 0-118,4 0 598,8 0-234,2-5 1,8 1-96,0-3 404,0-2-379,5 4 1,-3-5 319,4-1 83,-4 1-405,-2 1 0,-2-1 299,-4 0-296,1 0-150,-8 0 0,-1 0-76,-4 0 0,-8 2-557,-5 1-147,-7-2 686,-3 8 0,-4-3-370,0 4 140,0-4 371,-1 3 1,1-4-1256,0 5 1413,4 0 1,-4 5 0,4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1:01:40.054"/>
    </inkml:context>
    <inkml:brush xml:id="br0">
      <inkml:brushProperty name="width" value="0.11396" units="cm"/>
      <inkml:brushProperty name="height" value="0.11396" units="cm"/>
      <inkml:brushProperty name="color" value="#F60114"/>
    </inkml:brush>
  </inkml:definitions>
  <inkml:trace contextRef="#ctx0" brushRef="#br0">201 467 17141,'-10'0'-1963,"1"0"2085,4 0 26,-3 0-90,7 0-37,-3 0 30,4 0-48,0-5-519,0 4 24,0-3 107,0 0-128,0 2 0,0-6 358,0 7-73,0-4 0,0 4-245,0-2 736,0 2-210,0-4 0,-1 5 735,-2 0-158,2 0 52,-3-4-1250,4 3 656,0-3-124,0 4 282,4 0 0,-2-4 481,4 1-286,0 0-333,7 3 1,-2 0-105,5 0 762,-1-5-412,3 4 0,1-4 428,2 2-617,2 1-248,5-2-273,-1 0 360,0-2 1,0-1 243,0 0 175,5 5-403,-8-7 1,5 8-262,-8-2 262,-4-3 275,-3 5-349,-5-3 308,-4 4-366,-1 0 1,-5 0-102,-2 0 316,-2 0 48,-9 0 1,0 3 106,-4 0-347,0 5 506,0-7-897,-4 8 647,3-8 0,-4 4 188,5-1-356,0-3 120,-4 4 0,2-4-167,-4 3 0,2-3 7,-2 2 1,0-2-333,-3-1 168,0 0 79,3 0 0,-1 0-194,4 0 141,0 0 103,3 0 1,4 0-179,2 0 151,2 0 45,4 0-219,2 0 59,4 0 0,4 1-80,3 2 1,2-1 47,3 1 98,2-2 79,4-1 0,0 0 235,0 0-226,4 0 64,2 0 1,3 0 138,0 0 255,0-4-100,-4 2 131,4-2-364,0 4 0,1-3 87,2 0-35,-1-1-49,2-1 0,-3 3-6,2-5 141,-2 5-230,-4-3 0,0 2 158,-6 0-59,-2 0-16,-7 3-152,-4 0-51,-1 0 185,-4 0 0,-7 0 91,-2 0 0,-7 1-30,-2 2 0,-1-2 14,-6 2 1,1 3 21,-3 0 7,0-1 36,0 5 0,-4-8-246,1 4 374,-4 1-129,2 3 1,-5 0-32,1-1 1,0 1 123,0 0-533,-1 0 123,1 0 0,4 0 228,1-1-207,11-3 179,-1 3 0,14-7-6,-2 4-76,6-3-65,-1 2 1,8-5-89,2 0 0,6 0-159,3 0-82,6 0 213,3 0 1,3-2-189,0-1 286,4-3-122,2 1 1,3-4-37,0 2 682,0-1-353,1 2 1,2-3 301,0 3-214,1-3 0,-4-1 50,0 5-191,-4-4 0,0 7-184,-5-5 251,-4 5-178,-5-2 151,-5 4-115,-8 0 0,-3 0-149,-8 0 253,-4 0 22,-8 0 1,-4 3 329,-2 0-434,-7 5 144,3-3 0,-7 4-6,2-2 189,-3 1 21,0-2-152,-4 4 26,3 0 0,-5-1 23,3 1-280,-2 0 118,-5 1 0,9-1 46,4 0-234,7-5 172,4 4-72,8-8-431,5 8 609,5-8 1,8 3-1565,2-4 888,2 0 205,5 0-94,1 0 273,9 0 1,0-1-382,4-2 613,4 2-324,-3-8 0,8 4 794,-3-5 1,3 0-407,4 0 1,0 0 351,2 4-389,-1-3-20,-1 3 0,-3-2 366,2 1-416,-1-2 51,-2 4-106,-8-1 3,-1 2 0,-10 4-145,-2 0 156,-6 0-128,-5 0-49,-4 0 357,-4 0-92,-5 0 0,-9 1 109,-7 2-163,-1-1 117,-1 6 231,-4-2-89,-1 4 94,-5-1 0,-3-3-322,3 3 74,-4-4 1,1 7 161,-2 1-138,-3-2-114,0 3 0,1-4-295,1 0 247,3 4 29,8-7 1,2 8-4,9-8-250,4 4 381,12-10-797,1 3 637,4-4-297,4 0-47,5 0 155,5 0 0,4 0-466,1 0 223,3 0 85,5 0 0,2-4 268,4-3 1,1-2-1,2 0 1,3-1 604,1 0-350,-1 0-80,-3 0 0,1 0 352,-1 1 52,4-1-246,-3 0 131,0 0-386,-10 4 1,-6 0 44,-6 3-32,-2 2 1,-9-4 80,-4 5 1,-8 1-47,-7 3 1,-6 1-15,-3 6 159,-2-1-104,-6 0 0,3 0 614,-4-1-326,0 1 147,0 0-540,-2 0 195,3 4 1,-4-3 41,-1 2-422,5-2 161,-3 3 1,6-2 186,-1 2-390,6-4 161,-2 0 0,8 0-71,0 0 270,3-5-37,10 4-679,1-8 480,4 4-943,0-5 528,4 0 282,1 0 0,6 0-384,1 0 392,-2 0 24,7 0 1,-2-5 364,6-1 96,-2 1 158,7-3 1,-5 2-177,3-4 242,-4 0-296,2 5 0,-3-4 393,2 3-244,-1 1-277,2-5 0,-5 8-30,-2-4 1,-2 4-134,-4-2 301,-4 3-307,-1 1 0,-5 0-225,-2 0 297,-6 0-81,-5 0 0,-7 5 389,0 1-209,-4-2 36,1 6 0,-3-4-167,0 4 366,0-5-90,4 4 0,-3-5-124,5 3 318,-4 2-374,2-8 0,3 4-29,1-2 1,7-2-67,0 3-27,2-3-68,1-1-41,4 0-58,1 0-164,4 0 246,4 0-13,1 0 96,8 0 79,-3-5 1,8 4-23,1-2 171,-1-2 0,8-1 1,-6 0 167,4-1-29,1 5-149,2-7 0,1 5 94,2-3-166,-2-2 199,8 4-134,0-6-78,5 1 0,2 0-85,-1 0 128,0 1-42,8-1 0,-3 0 62,4 0 170,-3 0-262,-3 0 1,-4 2 145,-5 1 87,4-2-193,-3 4 0,0-2-5,-7 0-65,-2 5 108,-5-7 1,0 8-60,-5-3 122,-4-1 177,-1 4-489,-8-4 135,-1 5-105,-16 0 1,0 0 13,-12 0 0,2 0 152,-2 0-31,-4 0-4,0 5 1,-7-3-398,5 5 545,0-5-348,3 7 302,0-8-25,-1 4 1,-2-2 34,0 1-39,0 3-24,2-6 0,1 5 54,0-3-169,0-2 132,4 8 0,1-8-176,7 2 224,-2-2-155,11-1-56,-2 5 244,8-4 1,1 3-1158,2-4 796,2 0 144,8 0 1,1 0 28,5 0-204,3-4 286,1 3 1,7-7 285,0 5-607,5-5 775,-7 7 1,6-8-135,-4 3-156,5 1-100,-3 1 1,7-1 69,0-2-113,1 3-138,-4-5 266,4 8-183,-2-4 1,4 2-41,-6 0 0,2-1 30,-8 0 1,3 3-48,-3-2 90,1-3-23,-4 5 0,-1-3 15,-2 4 0,-2 0-95,-3 0 1,-5-3 242,-2-1 40,-2 1 10,-5 3-197,-1 0 0,-5 0-72,-2 0 347,-2 0-296,-8 0 0,-1 0 50,-5 0-48,-3 0-91,-1 0 1,-4 0 75,0 0 44,-5 0 35,4 0 1,-7 0 12,2 0 1,1 0 23,2 0 1,1 0 8,-1 0 1,1 1-13,-1 2 0,2-1 25,1 1 0,3-2-6,-1-1 0,10 1 33,3 2-192,6-2-207,6 4 0,8-5 272,4 0 1,5 0 0,5 0-760,1 0 437,8 0 0,1 0 22,5 0 463,-1-5-302,0 4 1,4-6 2,3 3 481,-3-3-331,4 6 1,-5-7 221,3 5-162,0-1-35,4 0 97,-5 3-146,-1-3 1,-4 0-88,-3 1 140,2 0-45,-7-2 1,3 3-5,-7-4 0,-3 3 42,-6 0 1,-1-1 231,-2 1-159,-6-1 155,3-1 350,-9 4-1332,-5-8-366,-4 8 895,-1-4 34,-11 1 1,4 3 56,-10-2 0,1 2 54,-8 1 1,1 0-250,-3 0-140,-5 0 781,4 0 0,-8 1 476,-1 2-651,1-2-7,-8 8 1,2-4-122,-3 6 115,-5-1-84,0 0 0,-4 0 8,3 0-529,2-1 570,7 1-216,2 0 131,3 0 1,12-3-102,4-1 1,11-4-62,1 2 1,8-3 52,1-1-215,6 0 192,3 0 1,5 0 248,5 0-593,3 0 298,5 0 0,6-1-278,6-3 309,2-1 108,9-5 1,4 0 13,7 0 0,-2 0-3,1 1 449,1-1-444,-2 0 1,5 0 19,-1 0 297,-4-1-186,8 1 1,-12 2 101,3 1-13,-3-2-218,-9 4 1,-1-2 362,-9 1-306,-4 4-12,-5-3 129,-5 1 4,-8 3 0,-2-7-291,-6 5 0,-6 0-119,-6 3-83,-2 0 300,-5 0 0,-3 0-394,-5 0 400,-2 0-18,-4 4 1,-4-2-445,1 5 1267,-4-1-659,1 4 0,-7 0-146,-2 0 0,-3 1 138,0 2-114,-5-2 34,0 8 1,-7-3 23,3 3 54,5-3-118,13-2 1,6-4-386,5 0 403,3-1-31,8-3-395,5-2 323,9-4-216,5 0 7,4 0 105,4 0 0,2 0 2,6 0 1,6-4 68,6-3 1,7-1-68,2-2 283,6 0-158,2-4 0,6 2 397,1-5-163,3 5-127,-1-2 0,4 0-12,1 1 0,-1-1-104,4 0-256,5 3 447,-6-3 1,4 4-30,-9 1 0,-3-1-18,-4 0 0,-1 1-33,-5 3-89,-8-3 62,-9 8 1,-8-8 177,-1 6-120,-7-1 870,-2 4-844,-4 0-147,-4 0 0,-5 0-7,-7 0-347,-5 0 352,-2 0 1,-5 0-201,-2 0-203,-7 5 339,0-4 0,-10 9 146,1-4 1,-2 0 29,0 0 0,-1 1-132,-5 3 190,-3 0-102,-6-1 1,-1 1-18,1 0 0,-1 0 78,1 0-537,7-5 421,7 4 0,9-5-5,3 3-163,5 2 84,1-3 0,8 1 159,2-1-225,1-3 19,6 1 0,1-1 557,4 0-335,4 1-29,1-4-517,12 0 160,2 0 6,12 0-12,2-5 213,7 4-178,5-7 94,5 2 196,5-4 23,3-5 1,0 4 15,3-2 279,1 2-203,-2 1 1,5 0 91,5 0 160,-5 1-1030,7-1 924,-13 0-287,-1 0 1,-4 1-78,-3 3 307,-6-4-117,-8 9-9,-10-4 73,-9 1 0,-6 3 77,-6-2-142,-6 2-128,-5 1 0,-6 0 121,-1 0-399,-6 0 296,-5 4 1,-4-2 29,-1 5 1,-3 0-34,-2 3-304,-3-4 749,4 2 1,-3-2-362,1 4 1,-2 0 28,-4-1-42,3-3 1,0 3-66,3-3 38,5 3 1,-2 1-87,4 0 82,3-5-1,6 4 0,2-5-137,4 3 167,0 3-113,2-9 1,5 6 27,2-3 49,2 3-434,1-6 410,4 4 0,1-4-91,4 2-955,0-2 361,4 4 1,5-5 511,6 0-229,2 0 277,1 0 1,8-4 38,1 1 1,7-8-107,2 1 320,5-2 233,4 1 0,-3 0 519,1-2-410,-1 2-227,7-3 1,-1 1 365,3 0-297,-3 0-176,-3-1 0,-2 3 46,-3-3 0,-5 6-71,-5 1-117,-6 1 130,-6 0 51,0-3 267,-12 8-353,2-7 0,-10 6-294,-4-1 0,-1 2 156,-9 1 1,0 0-14,-5 0-290,-2 0 347,-8 4 0,-1-1-348,-5 3 227,1-4 125,0 7 0,-1-5 285,1 3-52,-4 2-39,-2-3-243,1 4 106,1-4 0,4 2 65,-1-1-241,-3 2 135,7-4 0,-3 4-125,9-3 4,0-1 1,4 3 153,2-5-206,5 0 153,-1 1-31,11-2 0,-5 3-111,8-2-6,-4-2 4,6 4-706,-3-5 247,8 4 1,-2-3-73,4 3 236,0-3 267,7-1 1,1 0-277,5 0 325,-1 0-20,4 0 1,1-5 948,4-1-66,5-3-204,-4 3 162,7-2-508,-7 2 1,10-4-43,-5 1 0,4-1 151,-4 0 1,3 0-71,0 0 155,0 0-359,-4 4 0,-1-2 17,-7 5-51,-2 0 43,-8 3-72,-1-5 146,-8 4-26,-1-3 0,-8 4 42,-2 0-82,-2 0 1,-5 0-1,-2 0-128,-2 0 1,-4 3 151,0 0 0,-8 4-6,2-4 0,-2 5 51,2-1 1,-4-1-155,1 0 0,-7 1-22,1 3 185,-3 0 2,3 0 1,-3-1 40,-1 1-83,-3 4 61,6-3-179,-4 4 86,9-10 0,1 4 61,4-3-505,4 4 430,4-4 1,9-2-305,4-4 49,4 4-297,-2-2 272,4 2-251,0-4 1,4 0 303,2 0 0,3 0-123,3 0 79,7 0 66,0-4 1,11-2 284,0-4 1,6-1 144,3 1 0,-1 0-63,4-4 884,5 3-965,3-7 1,6 6 385,1-5 78,7 1-1330,0-4 1084,4 0-275,-1 0 1,-5 4 22,1-1 326,-5 5-353,0-2 1,-6 4 164,3 0-167,-7 0 30,2 0 0,-6 3-239,-2 0-7,3 5 188,-4-7 1,-1 7-267,-3-4 956,-5 3-774,-1-1 0,-7 4-42,1 0 0,-6 0-48,-1 0-215,-4 0-62,-5 0 254,0 0-234,-4 0 190,-1 0 419,-4 0-229,-4 0 1,-2 0 53,-6 0-38,2 0-1,-7 0 0,2 0 202,-7 0-190,3 0 34,-3 0 21,0 0-39,-1 0 1,-5 0 30,-3 0-12,3 0-19,-3 0 1,0 3 76,-3 1-9,-1-1-48,-5 1 1,1 2 216,-3 4-63,0 0-90,-8 0 0,4 3 124,-2 1-99,5-1 1,5-3-260,8-1 247,8 1 0,10-3 54,5-1-617,3-3-156,8 1 1,3-4 365,5 0-237,2 0 313,8 0 0,1 0-6,4 0-172,5-4 92,0 2 603,8-6 24,1 2 0,5-3-276,-1 3 1,1-3 186,-1 3 1,4-3-124,3-1 298,1 0-343,-3 0 1,3 2 4,-5 0 1,4-1 187,-4 3-286,0-3 147,-6-1-53,-2 5-37,-4-4 22,1 8-66,-1-8 1,-4 8-41,-2-2 0,-2-2 14,-4 2 1,1 0 70,-4 3-298,-4 0 159,0 0 1,-6 0 31,1 0-353,-2 0 338,-5 0-128,-1 0 326,-4 0-183,-4 0 1,-1 0 70,-4 0-225,-4 0 94,2 0 0,-9 0 119,2 0-230,-2 0 203,2 0 0,-1 0-70,-2 0 1,-3 0 39,-3 0 1,-1 0-243,-2 0 206,1 4 44,-6-3 1,0 7 113,-4-5-98,-1 5 95,0-3-52,3 1-18,-4 2 1,7-3-8,4 1 205,8 3-87,9-8-323,8 4-203,1-1-98,8-3 1,6 4 4,8-5 278,4 0 33,5 0 258,4 0-234,2-5 0,7 3 45,2-5 440,3 1 196,0 0 1,3-2-271,1 1 0,-2-1-17,-5 2 0,2-2-68,-5 5 240,4-5-356,-9 7 0,1-7 281,-8 5-279,-4 0 20,0-2 134,-9 4-162,-1-3 182,-4 4-168,-4 0-34,-1 0-75,-12 0 232,2 0-165,-11 0 0,2 0-242,-7 0 27,3 0 126,-7 0 1,3 0-12,-4 0 148,-1 0-2,-3 0-344,3 0 302,-3 0 1,-1 0 19,-1 0-226,-2 0 77,-5 0 1,2 3 154,-1 1-301,-2 3 295,3-1 1,-6 4 85,2-1-229,1 1 39,5 0 0,5 0-121,4 0 346,3 0-52,6 0-127,9 0-188,5-4 1,6-2-212,4-4 0,5 3 107,11 1 1,2-1-169,6-3 271,2 0 4,5-4 0,4-1 102,4-1 187,1-3-29,3 3 1,-4-4 827,1 0-404,-1 0-176,4 0 1,-3 1-172,-1 3 0,-1-2-35,-4 5 122,-1-5-74,-3 7 0,-4-3 16,-5 4-409,0-5 264,-8 4 0,0-3 133,-4 4-217,-7 0 29,4 0 125,-11 0-100,3 0 177,-4 0 309,-4 0-447,-1 0 0,-4-1-115,-1-3-370,1 3 295,-4-3 0,-1 4-96,-4 0 291,0 0 0,-4 0 27,-3 0-259,-1 0 4,-1 0 239,-4 0 16,-1 0 29,-5 4 0,-4-1-128,-4 3 155,-5 1-72,-12 7 0,1-3 48,-5 2-765,-3 2 723,5-4 0,-1 8 215,5-6-539,11 0 329,1-3 0,20-1-310,4-3 292,3-1-24,11-1-224,2-3 449,8 3 0,1-4-548,2 0 251,6 0-99,5 0 1,10 0-239,3 0 70,8 0 156,10-4 1,6-1 20,3-5 106,5 0 19,-4 0 1,8 0 214,-3 0-694,3 0 573,0 4 1,-3-2 420,-3 5-950,-6-5 492,-1 7-114,-5-7 181,-7 6 1,-4-2-64,-10 4 1,-6-1 85,-6-2 1019,-6 2-810,-2-4-124,-4 5 0,-4 0 49,-2 0 268,-6 0-515,-2 0-198,-8 0 129,-1 0 1,-9 0 11,-1 0 0,-6 3-91,-4 1 1,2 3 502,-1 0-551,0-3 260,-4 5 1,-3-3-60,-3 4 95,-1 0-16,-1 5 0,-3-3-300,3 4 345,-7-4-465,18 7 170,-2-8-62,14 3 278,8-4-378,5-1 73,9-3 1,10-1-1023,8-5 639,8 0 439,2 0 0,11 0 75,1 0-239,3 0 148,10-5 1,1-1 69,9-3 253,3-1 397,2 4 0,0-2-340,-1 1 1,-3-2-193,3-1-160,1 5 366,-7-4 0,-3 8-321,-10-2 324,-5-3-100,-3 5 1,-9-3-9,-4 4 104,-8 0-21,-6 0 546,-4 0-705,-4 0 0,1 0 178,-6 0 89,-2 0-110,-7 0 0,-5 0-110,-4 0-189,-5 4 252,-4-3 1,-1 7 222,-3-5-529,-1 5 316,-8-3 0,1 2-94,-3 0-80,-5-1 108,-3 4 1,-10 1 61,-3 2-956,7-2 789,-5 4 1,16-5 29,3 0 50,10-5-26,9 4-143,13-8 11,6 4 1,10-2-134,6 0-1093,2 0 1420,8-3 1,1 0-445,5 0 166,3 0 70,5 0 0,10-1-88,9-2 0,0-2 147,5-5 0,1 1 249,2 2 0,5-1 167,1 1 1,0-1-123,0 1 1,-6-1-133,0 5 1,-6-4 37,1 4 1,-8-4 265,-5 4-369,-3 0-49,-10 3 0,-1 0 247,-4 0-300,-8-4 255,-2 2-42,-8-2-904,0 4 731,-4 0 308,-1 0-91,-4 0 0,-5 0-44,-4 0-388,0 0 198,-13 0 0,3 0 82,-8 0 587,0 4-638,-1-2 1,-3 5-77,-2-4 202,-3 5-125,0-2 1,-1 3 21,-3 2 1,-2 0 15,-7 2 0,7-2-10,0 2 0,5-1 70,7 2 1,1-3-23,7 2 0,9-2-311,7-2 0,5-2-59,4 0-392,2 0-168,8-1 441,5-2 1,6-4 283,6 0-13,7 0-211,4 0 235,4 0 40,4-4 0,3 2 119,5-6 610,-2 1-376,12-3 0,-11 1-154,5-1 1,-2 3 110,-2 1 1,2-1 32,-2-3 61,-5 5-255,-3-4 166,-5 8-228,-11-3 0,5 0 10,-11 1 233,-6 0-99,-4 3-150,-7-5-248,-1 4-16,-5-3 0,-4 4 378,0 0-112,-4 0 45,-6 0 0,-3-3-348,-2-1-90,-6 1 453,6 3 0,-12 0 305,3 0 0,-5 3 45,-1 1 0,-2 0-309,2-1 1,-3-1-341,-7 5 46,-1 0 165,-5 2 1,5-2-58,2 0 222,1-1-48,6 4 0,2-4-18,5 1 12,7 0 54,1-2-324,11 4 124,-6-4 1,8 4 39,-3-1-48,7 0-142,5-6 110,4 2-701,0 0 389,4-3 1,2 4 257,6-5 1,4 0-155,5 0 376,2 0-183,4 0 1,0 0 108,1 0 60,3-5 287,-3 4 1,7-6 63,-1 3 1,-2-2-231,1 3 0,-1-5-49,2 5 200,5-5-264,-10 7 1,10-7 364,-5 5-322,1-5-56,1 7 1,1-4 127,-1 1-145,0 3 1,-4-7 1,3 6 34,-5-1 0,2-1 33,-5 1-279,3-1 249,-11 0 0,6 3-24,-4-3-195,0 3 207,-7-3 1,3 3-185,-5-2 279,-4 2-120,0 1-217,-3 0 76,0 0 90,-1 0-543,-4 0 419,-4 0 141,-1 4-18,-8-3 1,2 3 35,-5-4 175,5 0-213,-6 0 1,3 0-39,-4 0 301,4 0-242,-3 0 1,3 4 396,-4-1-444,-1 0 12,5-3 1,-2 0 77,4 0 0,-3 0 22,3 0-271,0 0 242,3 0 1,3 0-124,0 0-468,4 0 231,-2 0 269,16 0 0,-1 0-48,10 0 52,2 0 20,0 0 50,0 0-52,4 0 0,-7 0 55,4 0 0,-4 0 18,1 0 1,-5 0-66,0 0 180,-5 0-156,2 0 141,-4 0-154,-4 0 101,-1 0 1,-5 0 79,-2 0-151,-2 0 18,-8 0 306,-1 0-300,-5 0 1,0 0 21,-2 0 1,-1 0 12,-2 0 0,-1 0-29,3 0 0,1 0-11,3 0 0,3 0-251,0 0 283,8 5 29,-5-4-239,11 3-511,-3-4 662,4 0-286,4 0 366,5-4 0,5 3-98,4-3 0,1-1 34,2-2 1,3 2 54,3-2-24,-4 1 231,3-4 0,-6 0-256,4 0 275,-3 5-318,1-5 0,-8 4 276,-2-3-253,-2-1-203,-5 4 221,-1-2-130,-4 6 1,-5-5-529,-4 4 712,-4-1-181,-5 0 1,-3 3 115,-1-3 0,-3 3 128,1 1 0,1-3 58,-1 0-132,0 0 331,-8 3-18,8 0-360,-6 0 1,8 0 235,-3 0-549,-1 0 174,11 0 0,-2 0-36,8 0 114,4 0 1,2 0 21,6 0-281,6 0 239,5 0 1,8-2-107,2-1 126,3 2 1,0-7 69,0 5 334,0-5-266,1 7-131,-1-7 542,4 2-473,-7 1 0,1-3 222,-10 5 348,3-6-606,-8 8 461,-1-3-308,-5-1 1,-8 4-172,-2-2-305,-2 2 346,-5 1 1,1 0-121,-3 0 114,-4 0-15,0 0-276,-3 0 338,4 0 1,0 0 231,-1 0-244,1 0-141,0 0 1,4 0 44,2 0 1,3 1-383,3 2 239,-2-2-28,7 4-251,1-5 191,5 0 222,8 0 1,2-4 53,6 1 0,-1-1 8,5 0 1,-4 0-103,3-3 379,-4-1-135,2 2 1,-5 0 384,-2-1 81,-1 5-337,-5-2 1,-3 0 259,0 1-401,-4 0 0,1-1-216,-6 1-113,-2 0 1,-8 3 251,-3 0 1,-1 1 67,-1 2 1,0-1 52,0 5-793,0-5 507,4 7 1,-2-5 92,3 3-598,1 2 600,3-8 1,3 7-1116,0-1 464,4-3-198,-2 5 650,4-8 1,8 12-1,2-1 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1:01:40.055"/>
    </inkml:context>
    <inkml:brush xml:id="br0">
      <inkml:brushProperty name="width" value="0.08547" units="cm"/>
      <inkml:brushProperty name="height" value="0.08547" units="cm"/>
      <inkml:brushProperty name="color" value="#F6630D"/>
    </inkml:brush>
  </inkml:definitions>
  <inkml:trace contextRef="#ctx0" brushRef="#br0">353 437 5743,'0'-5'0,"0"0"225,0 5-159,0-4-46,0 3 59,0-3 218,0 4-237,0-5 17,0 4 72,0-3-111,0 4 3,-4 0 9,3 0 10,-3 0-74,4 0 15,4 0 1,1 0-8,4 0 1,4-4-1,3 1 1,2-1 0,3 1-15,2-3 19,8 1 1,2-5 3,3 3-5,4-2 0,-3 4 1,4-3 5,-5 5-6,0-5 0,1 7 8,-5-7-8,-1 6 1,-8-2-1,-2 4 7,3-4-6,-9 3 1,2-4 0,-8 5 1,0 0 1,0 0-2,-4 0 0,3 0 0,-7 0 172,3 0 15,-12 0-174,2 0 1,-10 0 27,4 0 102,-4 5-120,2-4 1,-1 3 6,-1-4 1,0 1-5,-5 2 1,2-1-30,-2 1 37,2 2-3,1-4 1,-4 4-32,1-5 31,-4 4-21,6-3 73,-3 4-63,-1-5 1,0 3 24,-4 0-71,4 0 45,-3 2 0,3-4 17,-5 2-82,1 3 63,0-5 1,0 5-40,-1-2 43,1-3-6,0 3 0,0-1-15,0 1 4,7-1 10,-1 1 69,11-3-72,-3 4 0,7-5 11,0 0-65,4 0 53,-2 0 1,5 0 11,2 0-249,-2 0 111,7 0 1,-2 0 82,6 0 11,2 0 4,4 0 1,6-4-72,3 1 1,4-4 32,5 0 63,1-2-39,3-6 0,1 4-35,5-2 101,-1 2-58,4 1 0,2 0-21,3 0 166,1 1-134,3-1 0,-5 3 147,1 1-145,-6 3 4,2-5 0,-6 7 26,-2-3-13,-1 3-2,-9 1 0,-5 0 5,-6 0 1,0 0-3,0 0-54,-6 0 52,2 5 2,-8-4-87,0 7 76,-4-6-11,-1 2 6,-4-4 1,0 0 1,-5 1 201,-4 2-198,-4-2 1,-5 4 243,-4-5-231,2 4 1,-6-3 12,2 2 236,-2-1-231,-1-2 0,-1 0 32,1 0-40,0 0 0,0 0 65,0 0-232,-5 0 191,4 0-12,-7 0 1,3 3-150,-5 0 135,1 0-16,0-3 0,-4 4-3,1-1 0,0 4 13,3-4-81,3 0 70,6-3 1,5 0-4,4 0-13,4 0 15,5 0-1,5 0-190,4 0 89,4 0 1,5 0-2,6 0 82,6 0 0,2 0 0,6-1-29,5-2 1,2 1-47,6-5 179,3 0-113,0-2 1,2-1-62,5 0 252,3 0-182,5 0 1,3-4 182,1 1-1048,3 0 895,-2 3 1,4-3 24,-5 0-26,-3 0-495,-6 7 501,-5-3-9,-1 4 0,-1-2-136,-3 1 126,-6 4 9,-3-3 1,-8 2 3,2 0-61,2-1 459,-7 4 1,0 0-483,-10 0 606,-2-4-538,-4 3 70,0-4-69,-4 5-12,-1 0 51,-4 0-50,-4 0 40,-5 0-32,-5 0 1,-5 0 13,-2 0 1,-2 0 8,-5 0 0,0 0-10,-2 0 200,2 0-193,-4 0 1,2 0 31,0 0-30,-4 0 6,5 0 0,-6 0-40,2 0 38,-6 0-3,1 0 2,-6 0-3,-1 0 0,-6 4 19,-3-1 0,-4 5-4,1-2 1,-1 3-20,4 1 0,1-1 3,1-3-71,-1 3 48,14-4 23,0 1 0,12 3 8,4-8-10,5 7 1,1-6 3,5 1-44,0 2 40,7-4-1,1 4-44,4-5 36,0 0 0,4 0-266,2 0 258,6 0-2,2 0 0,9 0-22,1 0 18,6-5-15,2 4-86,9-7 95,0 2 1,7-4-25,1 0 265,3 1-238,-1-1 0,8 0-16,4 0 211,1 0-212,8 0 0,-4 2 92,5 0-615,-5-1 575,4 4 0,-9-1-42,1 3 66,-5-2-18,-4 3-107,-5-6 101,3 7 0,-10-4 17,-1 5-167,-4-4 136,-1 3 1,-4-4-1,0 5-201,-4 0 305,3 0 0,-9 0-126,-2 0 488,-2 0-484,-1 0 0,-1 0-31,-1 0 13,-7 0 10,-1 0 91,-7 0-87,7 0 1,-7 1-19,2 3 191,-2-3-166,-5 3 0,1-4-10,-6 0 161,2 0-137,-10 0 1,2 0 115,-3 0-99,0 0-8,-4 5 0,-1-4 7,-4 2 3,-5-2-20,0 3 0,-5-2 1,-3 1 16,3-2-2,-7 3 56,7-3-61,-12 4 1,2-2 1,-11 0 0,2 4 0,-5-4 1,1 5 232,-4-5-658,5 5 434,-8-3 1,14 2-19,-4-1 37,3 1-11,4 3 0,0-4-126,5 1 125,4-1-1,4 0-67,6-2 54,4 1 0,3-4-9,0 2 0,7-2-9,2-1 145,4 0 318,6 0-439,1 0 61,4 0-146,4 0 0,2-3-67,6 0 150,6-1-2,2 0-211,10-2 88,-6 1 0,14-4 67,-1 3-136,5 1 146,-5-4 1,9 4 167,-1-5-176,4 5-10,2-4 1,3 5 318,1-4-302,3-1-496,6 8 597,7-8-59,-5 8 0,5-4 29,-7 2-30,-1 1 14,-3-2 0,1 4-45,-3 0 0,-8 0-125,-5 0 0,-5 0 127,-1 0-323,-2 4 309,-8-2 0,0 2 285,-8-4 1,0 0-309,-3 0 1,-4 0 178,-2 0-161,-6 0-4,-1 4 163,-5-3-165,0 4 89,0-5 1,-5 0 110,-1 0 0,-5 1-107,-1 2-35,-4-2 10,2 4 1,-5-5 28,-2 0-30,2 0 3,-8 0 1,5 0 20,-2 0-20,-2 0 1,-1 0-64,-2 0 54,-2 0 1,0 0 3,-2 0-52,-3 0 35,0 0 0,-4 0-39,-3 0 48,-9 0-4,1 4 0,-12-3 160,3 2-921,-3 4 825,0-2 1,-3 2-19,3-1 0,1 1-6,8 3-109,-1-5 90,5 4 1,0-3 34,5 3-118,8-3 85,-3 3 1,12-8-59,-2 2-34,2-2 457,5-1 1,1 0-512,7 0 198,-2 0-94,7 0-38,1 0 40,1 0-5,7 0-156,-3 0-127,4 0 0,4 0 74,2 0 147,2 4 23,1-2 0,0 2-29,0-4-26,4 0 39,2 0 63,3 0-50,4 0 1,-2 0-57,4 0 11,0 0 54,4 0 0,0-3 130,2-1-126,-2 1-1,4-1 1,-1 3 46,2-3-60,-2 3 18,5-3 1,-5 3 137,2-3-145,-2-1 61,1 4 0,-8-5 28,0 3-50,-8 2-19,-3-3 233,-8 4-99,-1 0 0,-6 0-99,-4 0 247,-4 0-238,-12 0 1,-1 0 20,-4 0 0,-1 3 23,1 0 176,0 1-96,0 0 1,-4-3-35,1 2-212,0 3 152,3-5 0,0 4 55,-1-1-149,-3-3 83,-1 3 0,-1-3 35,-1 2-114,1-1 75,-3 6 0,1-6-116,-1 5 108,6-5 8,-9 7-92,10-8 77,-2 8 1,7-5 18,0 4-124,0 1 98,0-8 0,2 6 13,4-3-59,0-1 39,-4 1 1,6-3 32,-3 3-33,3-3 0,-2-1 1,0 1-16,0 2 18,0-2-6,0 4 0,0-2 4,-1 0 0,4 1 10,0 0-56,4-3 44,-6 8 1,7-7 5,-2 4-69,-2-3 58,4 5 1,-5-7-51,3 3 19,2 1 24,-3-4-51,4 4 27,0-5 18,4 0-285,1 0-19,4 0 259,4 0 0,2 0-10,6 0 0,5 0-50,4 0-174,5 0 226,-3-5 0,5 3-44,2-5 0,-1 4-11,5-3 0,-1 0 245,3 0-212,1-3 72,-1 3 1,1-3 198,2-1-250,3 0 126,3 0 0,-3 0-14,1 0 1,-6-1-30,-1 2 0,-5 0 18,-10 2 0,-5 2 6,-10 2 145,-2 1-68,-4-2 1,-5 4 154,-4 0-9,-4 0-212,-5 0 0,-5 0 201,-1 0-186,-2 4 33,-1-2-15,0 6-20,-5-7 0,4 5 99,-2-3-141,-2-2 45,3 8 0,-2-8 55,4 2-186,0-2 119,-4 4 0,2-3-249,-1 6 252,2-6-16,1 2 0,0-3-132,3 3 1,-1-3 44,4 2 0,1-2-11,5-1 1,2 0 56,3 0-60,1 0 50,4 0-215,1 0 198,4 0 1,4 0-339,2 0 6,2 0 290,6 0 1,-3 0-85,4 0 87,0 0-1,7 0 1,-2 0-14,4 0 1,1 0-90,2 0 312,0 0-206,0 0 1,0-3-50,1-1 189,-1 1-117,0-1 1,-1 2 268,-2-6-272,-1 6 87,-9-3 0,-2 4 60,-6-2-124,2 2 289,-11-3-121,-2 4 0,-9 0-87,-4 0 278,-5 0-302,0 0 0,-5 0 48,-2 0 217,2 0-236,-4 4 0,5-3 53,0 2-14,0 3-30,0-5 0,-1 5-250,1-2 246,0-3 6,4 8-198,-4-8 74,8 7 1,-3-5 9,4 3 1,1-3-27,2 4 0,2-4 85,4 4-280,4-5 117,1 2 1,4-3-112,0 3-23,0-3 231,4 3 0,5 0-142,6-1 88,2 0 32,1-3-87,4 0 81,1 0 0,6 0-77,1 0 149,-2 0-66,7 0 0,-5-3-23,3 0 1,0-4 18,3 4 1,4-5 409,-1 1-173,0-1-90,-2 2 0,-4-2 20,0 1-97,-4 3-22,-5-5 310,-3 8-263,-15-4 9,2 0 315,-8 4-157,-8-4 1,-2 5-113,-8 0 47,-5 0-76,0 5 1,-8-3 112,-2 6-81,-3-6-17,0 7 0,0-7 52,0 4-16,-1-3-19,1 5-319,0-2 293,-1-1 1,-3 4 57,-2-3-263,1 3 74,5 1 0,2 0 118,4 0-221,-1-5 79,4 4 0,5-4-234,4 5 301,4-4 9,5 4 1,1-8-237,2 4 221,2-3-103,4 1-52,0 0 66,0-3-36,4 4 108,-3-1 1,7-3-29,-2 2 1,2-1-11,1-2 0,3 0 5,0 0 0,4 0-110,-1 0 544,-2 0-218,8-5 1,-5 3-11,5-5 83,-2 5-199,-1-6 1,4 5 13,2-3 0,3-1-14,0-4 1,4 1 80,2 1-85,7-1 0,1 0 1,5-1 231,3-2-222,1 2 3,5-3 1,1 1 128,-2-1-120,3 1-412,-11 2 371,4 2 46,-9 3 0,0-2-10,-7 5 0,-3-3-2,-13 2 0,-2 1-109,-7 3 118,-4 0-3,-1 0-228,-4 4 642,-4-2-448,-5 6 158,-9-2-146,-1 4 0,-10-4-3,1 1 111,-5 0-103,5-1 1,-7 3 6,1-3 8,3-1-8,0-1 1,1-1 27,-1 0-74,-3 5 51,2-2 1,-4 0-63,-1 1 60,-3-1-6,-1 0 1,-5 2-66,1-1 63,4 2-12,-4 1 1,9-1-1,0 1 1,0-4-1,6-3 21,4 4-16,4-6 0,8 3 1,2-4-1,-3 0 1,5 0 10,-2 0 1,5 0-9,1 0 0,0 0 33,-3 0-32,4 0 3,-3 4-22,3-2 20,0 2 0,-2-3 2,4 2-299,0-2 285,3 4-5,0-5-236,0 4 229,0-3 0,1 5-60,2-3 51,2-2-38,4 3 166,4-4-131,-3 0 1,8 0 2,0 0 1,2 0 2,4 0 0,1 0-26,5 0-80,-2 0 112,4-4 1,-1 2-20,2-5 102,6 5-84,-1-7 0,5 7 38,-4-4-59,1-1 17,0-3 1,-4 3 117,1 0-113,-9 5-3,-10-7 170,-5 8-152,-4-3 0,-5 4 0,-4 0 242,-4 0-109,-9 0 0,-5 0 117,-6 0-203,-2 4-11,-2-3 0,0 8 70,-2-3-20,2-1-61,-12 5 0,11-8 20,-4 4 0,1-2-25,1 2 1,-2 0-12,3 0 1,0 2 62,2-5-261,1 5 214,0-7 1,3 4-117,0-1 106,3-3-2,-1 3 0,7-1-63,0 1 59,4-1-26,-6-3-4,7 4 15,-3-3-35,4 4 0,2-2-9,1 0 0,1 2 5,-1-2-11,-2-2 31,7 8-184,-3-8 94,4 3 1,0-3-48,0 3 99,4-3 26,1 3 1,4-4 25,0 0-52,9 0 13,-3 0 109,11 0-97,-3 0 0,5-3-38,3 0 209,-3-5-162,7 2 1,-3 0 15,5-1 153,3 1-140,-3-4 0,5 0 164,-3 0-162,-2 5 0,3-4 1,-5 7 33,-5-5-33,-4 5 0,-12-2 26,-1 4-18,-4 0 0,-5 0 14,-4 0 198,-4 0-98,-9 4 0,-5 0 41,-6 3 0,-2 2-114,-1-3 0,-5 0 130,-1 0-111,-2-3-9,-1 5 0,-1-2-83,1 4 1,-1-4 62,-3 1 0,-1-1-10,-4 4 0,0-3 38,3 0-299,2 0 242,7-2 0,0 3-2,6-5-187,6 1 178,8 0-230,8-3 0,2 3 128,6-4 0,6 0-73,6 0 1,3 0 65,3 0 18,2 0 39,5 0 0,3-3-7,2 0 0,3-5-11,4 2 0,0-3-75,2-1 380,3-1-279,-4 6 1,4-7 272,1 2-273,-1-2 60,-4 2 210,0 4-229,-9-2-12,-1 7 16,-8-8 174,-5 8-167,-8-4 0,-7 5 69,-6 0 1,-4 0 131,-5 0 0,-6 0 73,-6 0-235,-2 0 6,-5 0 1,-2 4 35,-3-1 0,-2 4 79,1-4-55,-5 0-47,9 1 1,-8 1-10,1 1 1,-3 3-117,-2-2 0,-3 1 146,6 2-324,2 0 262,3 1 1,4-2-74,6-3 84,6 3-26,8-8-254,7 8 0,3-8-87,6 2 15,3 3 133,7-5 1,2 3 56,6-4 7,2 0 49,8 0 0,2 0 13,3 0 1,1-1-12,2-2 1,3-1 1,3-3 0,-3-1-12,1 5 1,-4-4 158,3 4 91,-3-4-228,1 5 292,-8-7-260,0 8 1,-10-7-33,-4 5 264,-4-1-216,-9 4 1,-2 0-4,-6 0 350,-6 0-155,-5 0 0,-5 1-140,-2 3 210,-3-3-105,-7 8 0,3-7 76,-2 5-117,-3 0-34,1-2 0,0 3 116,2-5-37,-3 5-55,1-3-186,0 1 67,1 3 0,4-7 155,3 4-277,-2 1-3,7-2 219,1 4-411,9-8 208,5 4 0,8-5-80,2 0 0,9 0 159,3 0 1,9-1-58,0-3 12,11-1 59,-5-5 0,8 1-24,-1 3 0,-3-3-37,2 2 195,-1-1-136,2-2 1,0 1 181,2 2-171,-1-2 7,-5 3 0,-3 0 137,1-1-133,-13 5-7,0-3 72,-16 5-32,-1 0 302,-16 0-139,-3 0 0,-13 4-104,-3-1 194,3 5-220,-11-3 0,6 4 76,-7-1 21,-1 0-78,4-2 0,-5 4-98,3-1 1,2-2 143,-3 0-207,3-1 140,1 4 0,0-3-8,-1-1-308,9 1 309,2-2-154,8 4 43,8-8 1,3 3-296,10-4-3,2 0 322,8 0 0,4 0 12,4 0-14,8 0-31,-5 0 100,12-4-77,-4 3 0,4-8-74,1 3 327,-1-3-234,0-1 0,3 3-23,1 1 262,-1-1-209,5-3 1,-5 1 106,3-1 1,-2 1-101,-3 2 0,0-1 20,-7 4 0,-2 0-6,-6 1-6,-1 2-1,-15-4 1,2 5 0,-8 0-2,-8 0 279,-2 0-132,-8 0 1,-4 0-9,1 0 1,-4 1-85,1 3 1,-4-3-27,0 2 0,-1-2-7,5-1 1,-2 0-5,-1 0 1,-1 0 5,1 0 0,3 0-14,0 0 1,4 0 17,-2 0-58,-1 0 46,4 0 0,0 0-32,4 0 0,7 0-9,-1 0-121,2 0 1,2 1 148,2 3-247,6-3 105,2 4 1,8-5 70,2 0 131,10 0-100,-1 0 1,15-2-7,1-1 1,3 0 11,3-3 1,2 0 36,0 0 1,6-3 22,0 3 0,5-3 209,4-1-215,1 0-13,-1 0 1,0 4 138,-3-1 1,6 2-126,-3-2 1,0 2 7,-3 1 1,-3 3 19,4-2-769,-5-2 737,3 3 0,-9-2-36,-1 4 0,-7-3 39,-3-1 1,0-1-172,-6 2 138,0-3 5,-14 1 1,0-3-61,-3 5 666,-5-5-614,-2 7 0,-6-7 16,-6 5 1,-3-3 3,-6 2 1,-8 1-43,-7 3 1,-5 0-2,-7 0 0,-3 0 31,-3 0 0,0 0-10,-1 0 33,1 0-28,0 4 0,-7-1-7,1 3-81,-9 1 85,9 3 0,-12-1-34,3 1 1,-9 4 0,0 0 0,-1 2 29,7-3 0,0 0-9,3-3 1,3 2-13,9-2 1,6 1-17,11-8-136,5 0 157,8-3 0,4 4 41,2-1 4,6 0 1,3-3-59,6 0-122,2 0 147,4 0 1,8 0 74,4 0-90,4 0 12,11-4 0,1 0 27,8-3-40,5-2-487,0 4 551,5-5-52,7-4 0,-5 5-22,7-4 252,1 4-101,4-5 1,9 4-50,3 0 130,-3-1-168,-2 6 0,-4-4-10,-2 3 1,-3 0 1,0-1 1,-8 5-75,-4-1 1,-2-1 102,-5 0-121,-3 1 90,-1 3 1,-11-1-24,1-2-154,-5 2 151,-6-4 0,-5 5-28,-6 0 549,-2 0-531,-5 0 53,-1 0 0,-5 0 20,-2 0 1,-3 0 103,-6 0 0,-3 0-135,-6 0 5,-2 0 0,-9 0-9,-1 0 1,-3 0-9,-3 0 1,-1 0 48,-5 0-98,-2 0 0,-5 0 73,1 0-63,-5 0 1,-4 4 36,-7-1 0,0 4 38,-3 0-965,-1 2 929,6 1 1,-2-4-2,3 1 1,10-1-47,5 5 1,7-1-5,6 0 1,2 0-22,1 0 0,9-4-377,3 1 380,10-5 10,7 2 0,13-4 462,6 0 1,10-1-478,8-2 0,8-3 180,4-3-159,4 3 31,10-3 0,-2 4 3,7-5 0,-1 0 10,10-1-931,-7 1 931,14 1 0,-6-1-18,7 0 354,5-4-328,-3 7 1,-6-6 20,-7 6 0,-6 2-8,-3-2 0,-2 4-22,-7-3 0,-5 2 38,-11-2-85,1 4 65,-5-3 0,-2 2 5,-6 0 1,-5-3-13,-3 3 1,-8 2 183,1-2 874,-6 1-923,1 2 260,-4 0-373,-4 0-22,-5 0 0,-5-3 8,-5 0 0,-3 0 69,-2 3-247,-6 0 209,2 0 0,-11-4-23,3 1 0,-3 0-14,-1 3 1,1 0-140,-6 0 133,-3 0 0,-6 4 1,-2-2-70,-1 5 39,-7-1-648,-8 5 724,-6-1-45,1 0 0,-1 3 3,2 0-10,7 0 8,-7-3 0,13 0 2,-1 0-280,13-5 270,11 4 1,13-8-74,9 3 0,5-2 57,7 1 1,3-2-256,6 2-12,6-2 240,1-1 1,11 0 311,1 0 0,8 0-296,6 0 1,5-4-6,8-2 1,8-3-71,7-1 328,1 0-377,3 0 1,-2 0 151,7 1 0,4-1 26,4 0 0,3 1 87,-6 3 1,2-2-87,-1 5 1,-5-5 3,-7 5 1,-9-4-19,-9 4 69,-3-5-68,-5 7 1,3-3-1,-5 4 1,-5-4-1,-7 1 1,-3 0 12,-6 3-70,0 0 61,-8 0 42,-2 0 318,-8 0 41,0 0-99,-4-4-282,-1 2 0,-8-2 26,-2 4 0,-6-3-17,-4 0 1,-1-1 28,-1 4 1,-5 0-108,-5 0 0,3-3 98,-5 0 0,3-1-248,-7 4 234,1 0-62,-7 0 0,0 0-2,-5 0 1,1 4 50,-4-1-126,-3 5 100,5-3 1,-1 5-12,7 0-241,5 0 102,12-1 0,4 2-126,7-1 6,10-4 216,3 2 0,9-6-28,2 1 0,6-2-26,6-1 1,7 0-31,6 0 0,4-1-48,7-2 0,4-2-43,5-1 0,2-3 219,5 1 0,-1 1 0,1 0 0,1-2 0,4 3 0,-3-2 470,3 1 0,-3-1-250,-3 1-447,-3 3 73,-2-5 457,-12 8-298,-5-8 0,-10 7 87,-4-5 0,-7 4 90,-2-3-145,-6 3 405,1-5-244,-8 7 0,-2-7 129,-6 5-252,-6-5 46,-5 7-285,-5-4 264,-3 5 10,-5-5 14,-5 4-232,-5-3 75,1 4 0,0 0 134,-1 0-199,-3 0 121,-6 0 0,-1 1-165,-5 2 88,5-2 40,-2 9 0,7-5-215,3 5 233,9 0-96,12 0 1,11-4-284,10 1 172,6-5 149,5 7-241,8-8 243,1 3 0,8-4 13,3 0 0,9 0 4,5 0 1,5-1 73,1-2-115,4-2 0,2-1 0,4-3 153,3 3 55,-3-3-155,8 4 0,-5-3 229,2 5-785,3-5 564,-12 7 46,3-9-36,-13 9 1,-1-5 17,-3 3 1,-6 2-3,-4-2 1,-8 2 93,-7 1 17,-1-5 363,-6 4-65,-1-3 1,-8 4-74,-3 0 17,-5 0-286,2-4-328,-7 2 323,-1-2 0,-5 4 119,-4 0-293,-5 0 68,0 0 0,-4 0 143,0 0-382,-5 0 291,0 0 1,-4 0-58,-1 0 1,-3 4 20,-3 3 1,0 2-147,1 1 163,-3 5-291,8-4 64,4 3 105,7 0 1,13-6 84,4 2-220,4-3 109,9-1 0,5-2-165,6-4 285,10 5-46,-1-4 0,15 3 126,1-4 1,4-3-162,4 0 1,2-5 134,5 1 92,7-1-689,-5 2 705,9-3-73,-11 4 0,7-4-296,-5 3 445,5-3-99,-7 3 1,0 0-113,-3-2 175,-5 2-162,-2 0 0,-2-2 76,-7 5-59,-2 0-9,-7-1 107,-4 2 403,-5-6-483,-1 7 475,-7-4-327,3 5 0,-8-1-100,-2-2 97,-6 2-130,-2-4 0,-6 2-264,-4 0 290,0 0-13,-12 3 1,1-2-222,-4-1 216,-1 2-23,4-3 1,0 0-13,0 1-16,-1 0 33,1 3-164,-4 0 62,2 0 26,-2 0 45,0 0-268,6 0 123,-1 4 0,12-2 125,2 5-205,6-5-20,6 3 174,5-1-192,8-3 90,5 8 0,6-8 89,6 2-9,2-2 15,4-1 1,5 0-31,1 0 1,2 0 67,1 0 1,1 0 13,-1 0 1,0-3-83,1 0 322,-1-1-259,4 0 1,-6 3 202,3-2-205,-7 2 12,-3-4 0,-5 4 189,-3-2 16,-5-3-165,-5 5 166,-5-3 50,-4 4-157,-4 0 267,-5-5-135,-5 4 0,-6-3-231,-1 4 117,-6 0-17,-5 0 0,-5 0-207,1 0 208,-4 0 9,3 0-186,-8 0 142,4 0 1,-3 0-42,1 0 1,-1 1-19,1 2 1,2 0-2,-1 3-184,8-4 95,-2 7 1,13-5 106,2 3-220,2 2-40,5-8-19,5 8 4,5-8 206,4 7 0,4-6-128,2 1 1,3-2 33,3-1 288,6 4-205,1-3 1,8 4-72,1-5 220,-1 0-135,8 0 1,-3-4-44,5 1 258,-5 0-191,7 3 1,-7 0 191,5 0-199,-1 0 32,-8 0 0,6 0 100,-3 0-112,-1 0 4,-7-4 140,-5 2-141,-5-2 217,-4 4 70,-4 0 0,-3 0-164,-8 0 0,-4 0-32,-8 0 0,-5 0 3,-4 0 0,-5 0 42,-8 0 0,-1 0 33,-4 0 1,2 3-14,1 1 1,4-1-258,-2-3 0,0 3-69,1 0 0,0 5-359,6-1 0,-1 2 545,4 1 0,-5 5 0,3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1:01:40.056"/>
    </inkml:context>
    <inkml:brush xml:id="br0">
      <inkml:brushProperty name="width" value="0.11396" units="cm"/>
      <inkml:brushProperty name="height" value="0.11396" units="cm"/>
      <inkml:brushProperty name="color" value="#F6630D"/>
    </inkml:brush>
  </inkml:definitions>
  <inkml:trace contextRef="#ctx0" brushRef="#br0">218 318 19437,'-9'0'0,"3"0"-784,0 0 1,3 0 121,-3 0 652,0 0 254,-3 0 39,0 0 177,0 0-237,0 0 46,4 0-152,-3 0 1,7-1-610,-2-2 0,3 2 266,3-3 0,2 0 272,4 1 1,4-2 82,2 2 1,7 1-225,5-5 1,5 1 121,4-4 1,1 3 46,2 1 1,8-3 103,7-4 1,6 2 292,6-2 1,4-1-156,5 1 1,1-1-273,6 5 1,-10 0-92,4 2 0,-10 0-15,-2 3 1,-4 1-71,-2 3 0,-8 0-124,-1 0 1,-7 3 123,-6 1 0,-4 0-60,-1-1 1,-7-2 27,-3 3 0,-6-3 118,-3-1 0,-3 1 68,-3 2-239,-2-2 0,-5 4 165,-2-5 0,-2 0 160,-4 0 1,-5 0 43,-4 0 1,-7 0-47,-5 0 0,-6 0 57,0 0 1,0 0-83,-4 0 1,0 0-28,1 0 0,-5 0 149,2 0 1,-2 0-84,-2 0 0,1 0-79,0 0 1,-5 3 1,-1 0 1,-3 5-139,0-2 0,1 0 151,1 0 1,-1 0-64,1 0 1,4 2 42,3-5 0,0 1-20,6-4 1,-1 0-19,0 0 1,7 0 3,0 0 1,4 0-32,1 0 0,2 0-27,2 0 1,2 3 83,4 0 0,4 0 77,1-3-200,3 0 61,5 0 36,1 0-84,4 0 0,5 0-11,4 0 1,9-1 115,6-2 0,3 1-57,3-5 0,2 4-38,5-4 1,3 4 85,2-3 0,7 0 77,2 0 0,3-3-57,0 2 1,10-1 208,5-2 1,11 0-340,7 0 0,0 0 146,1 0 0,-3-1-40,0 2 1,0-3 16,-13 2 0,-4-1 19,-17 7 0,-2-2-17,-7 3 0,-3-1-77,-5 4 1,-4 0-42,-6 0-263,-6 5 107,-5 0 0,-9 2-499,-4-1 0,-5-3 1040,-7 0 0,-3 1-179,-6-1 1,-6 4-56,-7-4 0,-4 2-29,-1-2 0,-5-2 40,2 2 0,1-1-11,-2 2 0,4-2 135,-3 6 1,-1-6 452,-2 1 0,1 1-741,1 0 0,3 2 39,4-2 1,-2-1-31,5-3 1,1 3-21,11 0 1,3 1 186,3-4-448,3 4 326,3-3-120,5 4 0,9-4-34,4 2 0,5-2 51,4 2 0,4-2 90,2-1 1,6 0-11,4 0 1,2 0 21,3 0 1,-1 0 1,5 0 0,2-3 88,4 0 1,-1-4-67,-3 4 0,2-4 291,1 4 0,-3-3-119,1 2 0,-9-2-29,-7 2 0,-10 0 234,-4 1-200,-5 2 1,-10-4-484,-4 5 0,-11 0 435,-5 0 1,-9 0-226,-2 0 1,-4 0 136,-3 0 1,-3 0-134,-2 0 0,-3 1 83,0 3 1,0-3-46,-1 2 1,0-1-28,-2 2 1,-3-2 616,-3 4 1,2-2-601,1 2 0,-2-3 109,-4 4 0,6-2-43,-1 2 1,6 2 66,4-3 0,1 0-123,5 0 1,4 0 94,1 0 1,6 2 2,1-5 1,3 2-11,-3-2 1,5-2-21,0 2 0,-2 0 70,3 0 1,-3-1-61,0 5 1,2-5 17,-3 1 1,3 2-21,1-1 0,-1 3 18,-2 0 0,5-2-42,-2 2 0,5-4 8,1 4 0,-1-5 55,1 1 0,0-1-7,3 2-20,0-3 0,0 3-75,0-4 57,0 0 1,3 0-148,0 0 96,4 0-158,-2 0-511,4 0 600,4 0 1,-2 4-1176,4-1 1047,0 0 0,3-2 82,0 2 1,1-1 85,2 1 0,-1-1-34,4 1 1,-3-2 34,3 3 0,4-3 70,2-1 0,5 0 10,1 0 0,1 0 499,6 0 0,4 0-282,7 0 1,9-1 48,6-3 1,3-1-115,0-5 0,5 1 107,1 3 0,-2-3-100,-4 2 1,-4 3-132,-8 1 1,-1-2 6,-5 2 1,-8 0-23,-4 3 1,-8 0-2,-7 0-59,-4 0-48,-9 0 0,-2 1-515,-6 2 0,-3-2 793,-6 3 1,-5 0-119,-4-1 1,-6 2 2,0-2 0,0-2-31,-3 2 1,-2 2 53,2-2 1,-1 0-175,1-3 0,-2 4 146,-1-1 0,-1 0 492,4-3 1,-5 0-665,2 0 0,-2 0-25,-1 0 1,-1 1 83,1 2 1,0-1 36,-1 1 0,2-1-19,2 1 0,2-2 31,3 3 1,5-2-46,2 1 1,3-2 38,3 3 33,-2-3 0,7-1-59,-2 0-32,5 0 47,3 0 1,5 0-7,2 0 0,-1 0-19,5 0 0,0 0-17,5 0 1,2 0 39,4 0 1,4-1-1,2-3 0,4 2 93,2-5 1,2 4-10,4-3 1,4 0 52,-1 0 1,5-3-41,2 2 0,7-1 160,8-2 0,5 0-127,4 0 0,-2 0-102,2-1 1,-4 1 70,4 1 1,0-1-40,0 0 1,-1 3-43,-8 1 1,-2 3 13,2-4 1,-2 4-113,2-4 1,-3 5 69,-3-1 0,-1-2-19,1 2 1,-2 0-18,-2 3 0,-1 0-17,-5 0 1,-4 0-8,-1 0 1,-1 0 129,-3 0 0,-1 3-253,-8 0 1,0 1 151,0-4 0,0 0-67,1 0 0,-5 0 69,-2 0 1,-2 0 8,-1 0 1,-4 0 15,-2 0 0,-1 0 76,-6 0 47,-1 0 1,-5 0 17,-2 0 1,-6 0-111,-7 0 1,-1 0 6,-1 0 1,-4 0 0,-2 0 0,-6 0 22,-4 0 1,2 0-54,-1 0 1,0 0-10,-4 0 1,0 0-72,-2 0 0,0 1 105,-3 2 0,3-2-57,-4 2 0,-2-2 22,-3-1 0,-1 1 35,4 3 1,3-3-23,-1 2 0,4 2 20,-3-2 1,3 1 14,0-1 0,5-1-11,0 1 1,5 1 78,-1-1 0,7 1-47,5-4 112,8 0 0,7 0-115,6 0 0,3 0-91,6 0 0,3 0 24,6 0 1,2 0-8,4 0 0,5 0 18,1 0 0,3-1-11,3-3 0,3 2 67,3-4 0,2 2 63,1-2 0,-1 3 38,5-4 0,3 4-68,6-4 1,0 2 105,0-2 0,-3-2-43,-4 3 0,0 0-3,-3 0 1,-6 4-92,-9-2 0,-5 0 13,-7 1 1,-3-1 40,-5 4-125,-3 0 1,-9 0 211,-4 0 0,-4 0-116,-5 0 0,-4-4-213,-3 1 1,-5-2 88,-3 2 0,-3 2-70,-3-2 0,-3 2 65,-3 1 1,0-4-48,0 1 0,-5 0 36,-1 3 0,2 0 100,0 0 0,-1 0-99,-1 0 1,0 0 169,0 0 1,8 1-171,0 2 0,9 1 78,4 3 0,7-2-226,5-1 1,4-2-279,5 6 1,8-5 137,4 3 0,8-3 396,4 0 1,7-2-133,2-1 0,6 0 106,3 0 1,5 0-106,-2 0 1,3-1 198,-6-2 1,5 2-33,2-3 0,2 0 385,-3 1 0,-3-5-95,-6 5 1,-6-4-134,-2 4 1,-4-4 22,-3 4-17,-6-5 1,-9 6-58,-6-4 1,-6 3-217,-3 0 1,-7-1-52,-5 0 1,-5 1 171,-8 3 0,-4-3-18,-4 0 1,-1-1-84,0 4 0,0 0-128,-2 0 1,-5 0-62,5 0 1,-4 0 119,3 0 0,0 1 137,1 3 1,-4-2 3,7 4 0,0-2-80,11 2 0,1 0-44,9 0 1,3 0-219,9-3 162,2-2 1,11 5-237,2-3 0,9-2 326,0 2 0,10-2-87,3-1 0,6 0 193,2 0 0,8-3-155,-2 0 0,1-4 257,-3 4 0,1-4-67,-2 4 1,3-3 54,0 2 0,-7-2 279,-1 2 1,-8-2-160,-2 3 1,-2-4-63,-7 4 1,-4 0-72,-8 3 0,-4-2-116,1-1 0,-3 2-397,-3-2 0,-5 2 254,-5 1 0,-3 0 121,1 0 0,-6 0-31,-3 0 0,-3 0-166,-4 0 0,2 0 200,-4 0 1,1 0-180,-2 0 1,0 0 373,4 0 1,-4 0 124,0 0 1,-1 0-372,-1 0 1,3 3 27,-1 0 0,4 2-14,-3-2 0,8-2-23,0 2 0,6 2 6,4-2-13,2 0-128,8-3 1,5 0 30,6 0 0,6 0 197,3 0 0,6 0-181,4 0 1,5 0 66,3 0 0,2 0-7,2 0 1,-4-3 146,0 0 0,-4-2-73,2 2 0,-4 2-18,-3-2 1,-3-2 284,-6 2 0,-6-1-187,-6 0 0,-7 3 1,-5-2 1,-9 2 46,-9 1 0,-4-1 2,-6-3 0,-4 3-70,-4-2 1,-1 2 6,-2 1 0,1 0-5,-2 0 0,1 0-37,-7 0 1,2 3 168,-7 1 0,-1 2 45,-2-3 1,-2 5-273,-1-1 0,1 0 110,-1 0 0,1 2-21,2-3 1,0 2-15,3-2 0,9 2-24,9-5 0,5 4 9,3-4 1,3 0-24,4-3 0,5 0-40,3 0 0,2 0-14,5 0 1,-1 0 13,1 0 0,5 0-77,-2 0-28,6 0-196,-1 0-20,4 0 1,1 4-295,2-1 1,0 1 457,6-4 0,-1 4 85,7-1 0,3 0-17,3-3 1,6 0 34,0 0 0,1 0 52,5 0 0,1 0 8,2 0 0,0 0 43,1 0 1,2 0 520,0 0 1,5-3-362,2 0 1,7-5 10,8 5 1,-2-5-30,2 1 1,-1-1-9,4-2 0,0 0 39,-3 0 0,-3 4-98,-13-1 1,-1 2 167,-8-2 1,-5-1-84,-3 5-74,-9 0-72,-10 3 0,-6 0-82,-6 0 1,-4 1 169,-8 2 1,-6-1-68,-9 5 1,-3-2 31,-6 2 0,0 2-27,-3-3 1,-1 0-23,-6 0 1,0 0-25,-3 0 1,3 3 23,4-2 1,-1 1-39,1 3 0,-2-1 29,1 0 0,4-1-171,9-3 1,5 3-92,7-2-122,6 1 1,6-1-95,6 0 1,7-5 93,5 1 1,5-2 257,7-1 0,4 0 18,5 0 0,2 0-44,4 0 1,7 0 145,-1 0 1,4-3 107,-3 0 1,1-4-83,2 4 0,5-4 307,0 4 0,2-4-97,-5 4 0,-5 0-189,3 3 1,-9 0-55,-4 0 1,-6 0 0,-12 0 0,-6 0-36,-5 0 1,-12 1 227,-4 2 1,-10-1-81,-5 5 1,-4-5-30,-5 1 1,-4 2-17,1-2 1,-3 1 31,2 0 1,-1-3-70,5 2 0,-2-2-43,4-1 1,0 0 29,1 0 1,-2 1-69,5 2 1,3-1-7,3 1 1,3-2 28,-4-1 1,2 3-23,-1 0 0,5 4 56,4-4 0,3 4-134,-3-4 0,7 4-222,-2-4 326,7 0-529,-1 2-44,4-4-488,0 4 607,4-5 0,2 0 461,3 0 0,0 0 11,0 0 1,4-2 234,2-1 0,2 2-182,1-3 0,1 2 236,3-1 0,-1 2-22,6-2 0,-2-2 420,5 2 0,1-4-194,2 4 1,2-1-444,10 0 1,0 0 87,6-3 0,2-1-80,4 1 0,3 2 4,3-2 1,-2 5-17,-1-1 0,-4-2 46,2 2 0,-6 0-166,0 3 1,-9 0 52,-1 0 0,-3 0-22,-3 0 0,-3 0 38,1 0 1,-3 1-248,-1 2 1,-1-2 26,-8 2 1,2 2-167,-2-2 1,-5 0 182,2-3 0,-6 4-286,0-1 0,-5 0-446,-1-3 629,-4 0 1,-2 5-1,-5 0 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1:01:40.057"/>
    </inkml:context>
    <inkml:brush xml:id="br0">
      <inkml:brushProperty name="width" value="0.11396" units="cm"/>
      <inkml:brushProperty name="height" value="0.11396" units="cm"/>
      <inkml:brushProperty name="color" value="#F6630D"/>
    </inkml:brush>
  </inkml:definitions>
  <inkml:trace contextRef="#ctx0" brushRef="#br0">37 417 19748,'9'-2'633,"0"-1"1,4 2-544,3-2 1,2-2 22,3 2 1,6-4-9,6 0 1,4-2-17,2-1 1,7-1 9,9-2 1,3 2-65,6-2 0,-1-2 82,1 2 1,-1-1-108,1 1 0,5-2 50,1-1 0,2 1-106,-5 1 0,3 4 96,0-4 0,4-1-26,-2 2 0,-1 3-51,-8 4 1,0-1 57,-3-3 0,2 4-76,-5-1 1,-2 5-32,-4-1 1,-4 0 2,2 0 1,-7 2-5,-3-2 1,-5 2-24,-4 1 0,-2 0 16,-1 0 1,-4 0 122,-1 0 1,-8 1-241,-5 2-94,-4-2 1,-6 3 164,-2-4 1,-7 2 355,-8 1 0,-6-1-118,-6 5 1,-2-2 35,-4 2 0,-4 0 1,1-3 1,-4 2-10,0-3 0,0 4-8,1-4 0,-4 5 195,1-2 1,-2 0-127,-8 2 0,2-5-222,-8 3 0,-3 0-50,-6 0 1,-3 3 23,-6-2 1,5 0-115,-1 0 1,2 1 128,7-5 0,-1 5 17,4-2 1,7-1-35,5-2 1,8 1 33,3-1 1,3 4 45,1-4 0,7 4 14,5-4 0,7 0-63,2-3 0,7 0-113,-1 0 121,6 0 1,0 0-162,6 0 0,6 0 7,6 0 0,10 0 77,5 0 0,7-1-10,5-2 0,2-2 120,11-5 0,0 1-44,6 2 0,1-1 116,-1 1 0,3-2 50,6 0 0,2-1-228,7 0 1,6 0 342,-1 0 1,6-2-87,4-1 0,-4 3-49,1 0 1,-1 0-111,-5 4 1,0 0-65,0 0 1,-6 3 66,-1-4 1,-6 4-64,-3-4 1,-3 5-39,0-1 0,-6 2-11,-6 1 0,-7 0-25,-8 0 1,-6 0 70,-3 0 0,-5 0-55,-4 0 0,-7 1-36,-5 2 116,0-2 1,-9 3-742,0-4 1,-5 2 1161,-7 1 1,-9-2-300,-7 2 1,-6-1-2,-2 2 1,-1-3 1,-6 2 0,-2 1-4,-3 0 0,-1-1-8,4-3 1,-2 3 149,-1 1 0,-4 2 557,-3-3 0,-5 2-888,2-2 1,-4 1 97,-5 3 1,-7 2 10,-5-2 1,0 2-126,7 1 0,-1 0 138,1 0 0,2 0 33,7-1 1,1 1-122,11 0 1,1-1 93,2-3 1,3 3 22,2-2 1,11 0 27,8 0 1,9-2-23,6-1-110,4-3 1,6 5-894,2-2 1,4-3 709,8 2 0,5-2 58,10-1 1,7 0 31,5 0 0,10-3 3,6-1 1,6-4 67,3 1 0,0-3 19,0-3 1,2 2 30,7-2 0,9 2 907,5 1 1,6-2-810,-2 2 1,2-2 117,-6 6 1,3 2-129,-11 0 1,-5 2-90,-13-1 1,-6 2 8,-3-3 1,-3 3-151,-7 1 0,-5 0 94,-10 0 0,-6 0 166,-3 0-156,-6 0 674,-5 0-530,-10 0 0,-11 0 48,-7 0 1,-4 0-172,-5 0 1,-7 0 62,-3 0 0,-5 0-127,0 0 1,-4 0 109,-2 0 0,-3 4-92,-7-1 0,-1 1 27,-5 0 1,-5-2-19,-7 4 1,-9 1-193,-14 3 0,48-6 0,0 2 269,-5-2 0,0 1 1,1 2-1,0-1 22,1 1 1,-1 0 0,0 0-1,0 0-1,-1-1 1,0 1 0,6-2 0,0 1 81,-47 7 0,5-1-256,7-2 0,0 0 203,0 0 1,11-1-4,1 1 0,6 0-3,4 0 0,0-4-37,3 1 0,10-5-47,7 1 1,10-1-29,6-2 1,7 0-25,4 0 1,8 0 707,-1 0-571,6 4 1,-1-2-493,4 5 0,0-4-409,0 4 1,1-4-203,2 3 1,3 0 620,6 2 0,7-4 280,5-4 1,6 0 55,3 0 1,11-1 43,4-2 1,5 0-93,5-4 0,1 0 570,5-3 1,1 0 323,5 1 1,0-1-97,9 0 1,0-3-174,2 0 0,3-5-128,4 2 0,-10 2-254,1-1 0,-14 1 147,-10 1 1,-8 0-107,-4 3 1,-14 5-45,-5 1 1,-9 2 18,-9-1 3,-2 2 1,-9-4-312,-4 5 1,-9 4 248,-9-1 0,-7 5 200,-8-2 1,-1 3-234,-9 1 0,1 0-93,-3-1 1,-6 1 121,-3 1 0,2-1-106,-2 0 0,0 0 55,-3 0 0,-4-1 242,-6 1 1,7 0-240,-1 0 0,5 0-63,1 0 0,1-1 27,-1 1 1,9 0 27,4 1 1,7-4 3,5-1 0,1 1 45,4 3 0,3-2-32,13-1 145,-2 2-331,10-4-63,1 1-110,9-2 1,9-3 111,6 2 0,3-2 54,3 3 1,3-3 34,7-1 1,2-4-15,6 1 1,2-4 87,5 0 1,3-2 52,3-1 0,4 1 59,1-1 1,5 0 155,-2 0 1,2-1-31,-2 1 0,4 2-50,-7 1 1,-3-1-65,-15 5 1,-8-1-57,-10 0-45,-5 3 0,-11-3-426,-8 4 0,-11 3 427,-5 0 1,-9 4-150,-2-4 1,-5 5 216,-5-1 0,2 0 253,-4 0 1,-4 1-167,-2 0 1,0-2 114,2 0 1,-3 0 308,-3 0 1,-4 3 65,-1-3 0,-1 0-735,4 1 1,0-5 82,3 1 0,2 1-6,7 0 0,7-1-20,8-3 0,1 3 3,8 0 122,-2 1-36,10-4 0,1 1-413,6 2 125,2-2 0,5 7-451,2-5 0,6 0 547,3-3 0,4 0 187,6 0 0,3 0-79,8 0 0,5-4 50,5-2 1,3 0-12,6-1 1,0 1 24,2-4 0,3 0 249,3 0 1,8 1 358,2-1 1,-2 0-520,-1 0 1,-5 0-29,2 4 0,-8-2 35,-4 5 0,-13-4-84,-9 4 1,-8 0-25,-3 3 1,-11 1-207,-5 2 1,-8-2 218,-4 2 1,-7 3 276,-6 0 1,-7 3-49,-7 2 1,-3-1 39,-4 0 1,-5 0-145,-6-1 0,-2 1 35,2 0 1,-4 0-44,1 0 0,-3 1 207,-6 2 1,4-3-253,-4-1 1,3 1-104,-1-2 0,3 0-101,3-2 1,10 2 98,5-5 1,7 4 8,6-4 1,4 1 49,2 0 1,6-3-246,2 2 175,7-2-215,2 3 0,8-1-374,2 3 1,7-3 205,2 4 0,6-5 223,3 2 0,6-3 34,4-1 0,5 0 40,3 0 1,8-5 153,4-1 1,1-3-65,6-1 0,0-3 123,6 0 0,6-5 551,9 1 0,-4-2-384,0 0 0,-4 2 22,-5 1 0,0 3-27,-2-4 1,-11 4-60,-2-4 0,-6 5 8,-6-1 0,-7 2-69,-7 1 0,-9 4 77,-7 3-111,-6-2 1,-7 3-219,-8-1 0,-8 2 215,-8 1 0,-6 0-129,-5 0 0,-8 4 56,-8 3 0,-1-2 25,-2 2 1,-2 0-96,-1 2 0,-1 1 71,-1 0 0,2 1-135,-5-1 1,4 0 453,-1 0 0,2 0-229,-2 4 1,8-3-47,4 2 1,14-6 103,9 0-217,13-5 0,5 2-177,10-4 1,6 0-115,7 0 0,10 0 136,7 0 1,10-1 98,9-2 0,6-2 16,6-5 1,6-3 16,6 0 0,0-1-182,0 5 1,10-5 189,7 1 0,-42 5 1,-1-1 243,2 2 0,-1 1 1,1-2-1,-1-1-118,-1 3 0,0-1 1,45-6 211,-1 3 1,0 1-212,-3 3 1,-6-2-48,-6 5 0,-9-4-60,0 4 1,-3 0-7,-7 3 0,-4 0-58,-10 0 1,-9 0 68,-4 0 0,-5 0-119,-7 0 82,-8-5 767,-9 4 0,-8-3-749,-2 4 0,-14-1 53,-8-2 0,-10 2 34,-7-3 1,-9 3 28,-6 1 1,-3 1 31,0 3 0,-4-3 51,1 2 1,-8 1-172,2 0 1,-4 3-215,0 0 0,-5 2 454,-7 0 1,0 2-83,4 2 1,5-2-2,13 2 0,5-2-37,13-1 0,5-1-20,13-2 0,8 2-324,10-2 58,6 2 0,7 1-895,8-1 1,9-3 739,9-3 0,10-2 424,8-1 1,11-4-139,8-3 1,6-1 8,3-2 1,5-3-218,6-2 1,6-2 438,4 0 0,4 2-105,-2-1 0,-1 3 781,-1-4 1,-2 5-533,-8-1 0,-3 3-239,-18 3 0,-2-1 40,-10 5 0,0-4-76,-9 4 0,-2 0-52,-13 3 1,1 0 364,-10 0-346,2-5 787,-14 4 0,1-3-798,-10 4 1,-7-1-166,-8-3 1,-9 3 209,-10-2 0,-5 2-77,-9 1 0,-1 1 111,-5 2 1,-2-2-105,2 3 1,-6 0 120,0-1 1,-2 2-294,-4-2 1,-1 2 346,-2 5 1,-1-3 6,1 0 0,8 0-101,7 3 1,13-1 185,11-3-223,12 3 1,9-5-305,12 3 0,6-3-141,9-4 1,8 0 398,10 0 1,11 0-35,4 0 0,11-4 92,5-3 1,7 2-112,1-2 1,-2 2-18,2-2 1,-3-2 23,3 3 1,-1 0 438,4-1 1,-3 1-164,-5 0 0,-5-2-98,-7 5 1,-6 0-32,-4 3 1,-8 0-105,-10 0 131,-4-5 91,-9 4 217,-5-3 1,-9 4-288,-6 0 0,-7 0-29,-5 0 1,-6 0-85,-10 0 1,-1 0 44,-10 0 0,-1 0-21,-8 0 1,3 0-32,-4 0 1,0 0-202,0 0 0,-3 1 130,-6 2 1,6-1 26,3 5 1,10-5 72,9 1-41,12 3 1,12-5-47,16 2 1,7-2 0,13-1 0,8 0 45,10 0 0,7-1 23,2-2 0,6 1-39,0-5 1,5 1 39,-2-4 0,3 3 102,0 1 0,-1 0-166,-1 0 1,2-3 354,-5 2 0,-4 3-216,-11 1 1,-4 2 70,-6 1 0,-3-4-51,-5 1 0,-7 0 136,-6 3-115,-6 0 31,-2 0 100,-16 0 1,0 0-129,-12 0 1,-5-4-286,-4 1 1,-6 0 155,-4 3 1,-4 0-50,-1 0 0,-8 0-54,2 0 0,-3 0 82,3 0 1,0 4 134,-1 3 1,0-2-54,3 2 1,6-2-167,13 2 1,9 0 177,9-3 0,8 0-399,4-1 1,11-1 147,7 1 0,9-2 146,9-1 1,1 0-24,9 0 1,2-1-33,3-2 0,5-2 62,-2-1 0,6-3-27,0 2 1,-1 2 64,-4-2 1,0 1 218,-3-4 0,1 3 131,-5 1 1,-5 0-160,-10 0 0,-9-3 292,-3 6-93,-6-5-194,-3 3 1,-9-2-830,-6 0 1,-6 4 451,-3-3 1,-7 2-10,-5-2 0,-4 4 196,-6-2 0,-2 0-212,0 1 1,-2-2 105,2 2 1,1 2-60,-5-2 0,1 0 186,-3 0 0,0 2 452,3-2 0,3 2-342,5 1 0,2 3-200,8 0 214,4 0-75,15-3 1,5 4-782,6-1 1,6 0 607,3-3 1,6 0 125,3 0 1,8 0-49,4 0 0,1 0-11,6 0 1,-1 0-24,3 0 0,1 0-3,-1 0 1,0-3 106,1 0 0,-4-4 516,0 4 0,-7-1-324,-2 0 1,-8 2-153,-4-4 252,-6 3 0,-6-2-259,-6 2 1,-6 2-3,-3-3 0,-10 3-71,-5 1 1,-5-1 10,-4-2 0,-7 2-192,-5-3 1,-3 3 201,-4 1 0,0 0-107,-3 0 0,-1 4 73,2-1 0,-4 3 64,-2-2 0,2 3 195,1 0 1,4-2-354,4 2 1,5-2 130,2 2 1,7 1 24,8-5-195,6 5 1,14-6-415,4 4 1,5-4 225,7 2 0,7-3 164,8-1 1,9 0 36,6 0 0,3-1 76,4-3 1,0 2 23,3-4 0,2 0 102,0 0 1,0-3-124,0 2 0,0 2 749,-6-2 1,0 4-445,-2-3 1,-6 3-42,-4 0 1,-7 2-169,-8 1 0,-6 0-18,-3 0 3,-6 0 1,-3 0-11,-6 0 1,-6 0 110,-6 0 0,-4 0-76,-5 0 0,-5 0-82,-7 0 1,-5 1 96,-5 2 1,1-2-77,-3 3 1,-2 0 128,2-1 1,-10 2-172,-2-2 0,-3-1 91,-3 5 1,-3-1 17,0 4 1,-4 0-143,-2 0 1,9-1 147,3-3 0,12 3-73,6-3 0,9 0 56,-1 2 1,11-6-112,2 1 0,8-1 104,4 2 0,2-3-66,1 2-73,3-2 75,2-1 0,5 0-32,2 0 1,3-1 44,3-2 0,0 0-154,0-3 1,7 0 130,2-1 1,2-1 20,-2 5 1,4-5 0,3 2 0,5 0 70,3 0 1,2 2-64,2-2 1,0 0 78,2 0 0,3-3-52,3 2 0,1 3 36,3 1 1,-3-2-39,2 2 0,-2 0-92,-4 3 1,-3-3 4,-5-1 0,-7 1-42,-6 3-32,-6 0 103,-6 0 0,-6 0 133,-6 0 0,-7 0-129,-8 0 1,-5 0 13,-7 0 0,-6 0 93,-3 0 0,-7 3-33,0 1 0,-4 0-89,2-1 1,-5-1 154,2 5 1,-3-2-110,0 2 0,4 2 76,1-3 0,4 3 13,2 1 0,1 0-63,6 0 0,3-4 5,8 1 1,4-2-106,6 3-78,2 1-264,8-4 0,3 0-497,8-1 1,5-3 722,10-1 0,6 0 59,7 0 1,6-1-18,5-3 0,6-1 50,6-5 1,0 4 4,3-2 0,2 1 225,4-2 1,6-1 74,3 0 0,4 1 478,-3 3 1,2-3-550,-2 2 0,-3 2-20,-6-2 1,-6 5-61,-9-1 1,-7 1-26,-6-2 1,-3 3 64,-6-2 0,-5-1-24,-10 0 1,-2 0 133,-4 1 0,-4 0-407,-2-3 0,-3 4-76,-3-2 1,-6 0 123,-6 1 0,-10-5 45,-5 5 0,-8 0 84,-5 3 0,-5-2-8,-4-1 0,-1 2-229,-1-2 0,-2 2 277,-1 1 0,-4 0 137,-5 0 1,1 0 524,-1 0 1,1 3-485,2 0 0,2 4-52,1-4 1,7 5-67,2-5 1,5 1 0,3 0 1,-1-2 0,1 4 0,3-3-29,1 0 0,3 1 19,2 0 0,3 2 35,4-3 0,5 4-13,4-4-394,7 5 1,7-6-350,4 5 1,2-5 6,4 1 0,5-1 354,7 2 0,5-3 136,4 2 0,4-2-25,6-1 0,2 0-19,0 0 1,9 0 148,0 0 1,1-3-14,3-1 0,0-2 716,6 3 1,2-5-225,7 1 0,-2 2-250,5-2 1,-5 1 82,2-4 0,-2 0-171,2 0 0,-8 2 98,-1 0 0,-11 0 7,-8 5 1,-5-4 19,-4 4-112,-6-5-171,-10 7 156,-6-3 0,-16 4-20,-4 0 0,-9 0-111,-6 0 1,-9 3 57,-6 1 0,-3 0 94,-4-1 0,-1-2-151,-4 3 1,-3 1 1,-3 2 1,2-2 38,-5 3 1,0-5-62,-3 4 1,-3-1 130,-3 4 1,6 0 7,3 0 1,8-1-17,1 1 1,7 1-30,5 2 1,10-2-253,11 2 0,5-3 56,4-3 1,6 3-538,3-4 1,3-1-224,3-2 0,6-2 662,7-1 1,9 0 165,5 0 0,9 0-9,7 0 0,7-8 187,8-1 0,7-5-32,2 5 1,0 0-4,-3 2 1,1-2 418,5 3 1,1-3 449,-1-1 0,1 4-816,-8-1 0,0 4-16,-6-4 1,1 4-11,-7-3 0,-6 3-102,-8 0 0,-7 2-22,-3 1 1,-6 0-9,-3 0 72,-5 0-111,-7 0 239,-5 0-159,-12 0 0,-3 0-22,-11 0 1,-1 0 27,-4 0-1,0 0-448,0 0 512,-1 4 0,-3 2 0,-1 4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1:01:40.058"/>
    </inkml:context>
    <inkml:brush xml:id="br0">
      <inkml:brushProperty name="width" value="0.11396" units="cm"/>
      <inkml:brushProperty name="height" value="0.11396" units="cm"/>
      <inkml:brushProperty name="color" value="#FFC114"/>
    </inkml:brush>
  </inkml:definitions>
  <inkml:trace contextRef="#ctx0" brushRef="#br0">110 407 21590,'-9'-5'-1464,"3"4"1405,-1-2-982,5-2-871,-6 3 2559,7-2-1449,-3 0 302,4 3-947,0-8 1225,0 8 0,1-5-82,2 3 1155,2 2 98,5-3 1,3 0-357,2 1 731,6-5-490,2 3 0,6-3 241,5 2-474,-1-1 1,12-3 311,1 0-977,-1 1-563,8-1 581,-6 0 1,-2 3 0,-6 1 0,0 2-253,-6-2 260,-4 4-4,-11-3 1,-4 5-269,-2 0 0,-5 0 402,-3 0-331,-4 0 128,-4 0 1,1 0 267,-7 0-427,3 0 93,-10 0 172,-1 5 119,-5-4 0,-4 6 334,0-3-351,-1 3 32,-3-5 0,-1 6 304,-4-1-269,-1-3-22,1 5 0,0-5-31,-1 3-29,1 2-152,-4-4 0,6 1 95,1-3-98,4 2-43,2-4-10,4 5 67,0-6 1,9 0-54,2 0-76,6 0 17,2 0-52,4 0 168,4 0 0,1 0-550,4 0 555,4 0-84,6 0 105,4-6 105,4 5 1,4-7 306,2 1-73,7 3-202,1-5 0,1 4-21,1-1 1,-4-3 41,3 3 1,5-3 416,4-1-274,-1 0-475,-1 5 192,-4-4 18,-3 4 1,1-5 85,-4 0 0,-4 3 12,-8 0 0,-5 4-127,-7 0 0,-5 2-93,-4 1 78,-4 0-81,-10 0 0,-3 1 506,-10 2-346,-2 4 23,-5 3 1,-5 0 25,-6 0-22,2-1 0,-11 1 0,4 0 59,1 0 235,-3 0-366,1 0-62,-2-1 112,-6 1 0,7 1-107,-3 2-225,3-5 303,5 9 1,-1-10-235,3 6 230,6-6 0,2 0-6,13-3-40,4 3 439,9-6-214,1 4 0,5-4-1926,2 2 71,2-2 1279,4 4 0,1-2-70,2 0 0,7 0-236,5-3 571,2 0-288,5 0 1,5-1-171,3-2 1888,4-2-595,-1-5 0,0 0 251,0 0-233,5 0-555,-1 0 418,3 1-440,-3-1 0,-4 0 162,0-1-77,-3 1-221,1 5 1,-11-3 47,-2 5-277,-9-1 207,-1 4-277,-8 0 271,-4 0-152,-5 0 0,-5 0 75,-4 0-190,-8 0-85,-3 5 832,-7 0-403,-4 5 1,-5 3 487,-7 1-73,-1 0-236,-1 0 1,-2-3 160,-1 2-161,1-2-23,-2 3 0,1-3-157,-1 2-348,1-2 202,3-1 1,2 1-153,1-1 139,4-1 71,5-3 0,7 2 16,8-5-150,4 0 301,5-3-542,5 0 67,4 0 50,4 0 116,1 0 0,4 0-124,0 0-394,4-4 694,1 3 0,9-8 98,5 2 223,3-1-154,5-2 1,4-1-36,3 1 0,-2 0 7,1 0 0,4 0-3,2 1 0,2-2 131,-2-2 188,-2 2-548,8-4 0,-2 7 208,3 1-329,-7-2 162,-4 4 0,-6-2-128,1 4 11,2 2-75,-3-3-231,-2 2 357,-5-2 0,-5 4-36,-2 0 1,1 0-105,-7 0-7,-2 4-436,-11-2 219,-1 6-1044,-4-7 393,-4 9 1333,-5-9 1,-9 7 114,-6-5 1,-4 5 111,-2-2-105,-2-1 17,-4 4 1,-5-4 221,-1 5 1427,2-5-1371,-5 4 0,5-7-1039,-2 5 169,-3-5 107,0 2 1,-1 0-147,-3-1 192,3 0 0,1-3-112,3 0-163,-6 5 249,9-4 119,-1 3 1,9-4-224,4 0 109,3 0 4,2 0 181,12 0-70,2 0 3,8 0-31,0 0 1,4 0-50,2 0-215,2 0 139,5 0 1,6 0 255,5 0-121,6 0-5,2 0 1,9-1 114,1-2-3,6-3 38,3-4-214,3 5 163,1-4 0,1 4 46,4-5 0,2 0-59,7 0 1,-3 1 210,0 3 34,-1-3-274,-1 8 1,-5-7-111,-2 5-95,-5 0-118,-7-3-87,-4 5 330,-5-3 0,-4 4 394,-2 0-815,-6 0 521,-5 0-243,-6 0-176,-8 0-30,-1 4 0,-5-3 678,-2 3-267,-6 2 121,-9-5 1,-8 7 180,-7-5 0,-1 5-123,-9-2 0,0 0-36,-5 1 0,0-1-90,-3 4 1,1-4 300,-2 1 1,2-4-412,1 4-117,3-5 21,-11 2 1,9 0-48,-3-1-83,3 0 149,-1-3 1,1 0-76,-7 0-43,7 5-70,-6-4 285,13 3-15,-3-4 0,8 0-107,-3 0 347,12 0-233,-7 0 1,15 0 37,-3 0 1,7 0 26,3 0-213,2 0 460,5 4-37,1-2 112,4 2-1441,0-4 838,8 0-33,2 0 343,8 0 1,6 0-8,7 0 1,5-1-55,9-2-29,9-3-77,1-4 0,9-3 816,-1 0 1,6-1-689,3 1 1,9-2 395,7-1-1623,1-4 1365,6 5 0,0-1 139,2-1-135,1 5-167,-14-2-200,5 4 16,-20 5 0,6-4 141,-9 2-201,5 3 170,-15 0 0,2 4-137,-13 0-334,-3 0 461,-6 0 1,-6 0-182,-6 0 151,-6 0 1467,-4 0-1520,-9 0 504,-1 0-112,-17 0 0,-3 0-198,-14 0 150,-2 0-106,-8 4 1,-3-3-2,-5 2 0,-4 2 12,-5-2 1,-1 0-215,-3-3 140,3 0-32,3 0 1,0 0-11,-3 0 0,-1-1-58,-5-2 12,5 2-59,0-8 0,5 5 48,0-3 1,-3 0 149,3 3 0,-2 1-283,8 3 231,-1 0 11,8 0 0,-4 4-67,5 3 136,3-3 204,10 1-82,8-1 227,2-3-314,8 4 325,4-5-498,5 0 0,6 0-403,6 0-73,6 0 374,5 0 1,9-5 135,5-1 0,7-3-6,7-1 1,7-1 347,2 1-633,3 0-436,4 1 1187,2-1-377,7 0 1,2 0 90,4 0 32,-1 0-247,5 0 1,-3 4 23,1-1 0,-10 2-21,-8-2 0,-7 2 0,-11 2-75,-3 2-6,-9-4 248,-8 5-249,-2 0 26,-12 0 535,-5 0 0,-6 0-382,-6 0 1,-4 0 31,-8 0 0,-5 1-28,-10 3 35,-6-3-41,-6 7 0,-8-5-112,-5 3 303,-3 1-110,-10 2 1,7-2-268,-3 0-516,3-1 755,-7 0-271,0 2 152,-13-2 1,11 3 138,-3-3-235,7 3 65,6-8 0,2 7-301,3-5 189,13 5 188,3-3 0,13 1 7,5-3 27,4 3 188,8-5 301,4 4-634,1-5 237,12 0-530,2 4-38,8-3 1,5 4-272,5-5 654,7 0-255,6 0 0,13-5 270,3-1 0,5 0 70,1-1 0,2 3 96,1-2-786,7-1 828,8-3 1,2 2 174,2 1 0,-2-2-378,2 3 0,-1-3 504,3-1-431,-7 5-88,1 0 1,-16 2 43,-1 0 1,-10-1-5,1 4-300,-11 0 245,-4 0 1,-6 0-195,-3 0 111,-1 0 57,-7 0 0,-2 0-45,-6 0 766,-1 0-696,-9 0 1,-2 0 340,-6 0 0,-11 0 55,-7 0 1,-8 0-240,-4 0 8,-11 0-52,-2 0 0,-9 4-76,-3-1 186,-9 0-187,1 2 1,-8-3-177,7 4-546,-4-3 839,3 1-324,-9-4 216,12 0 1,-1 0-102,15 0 0,10 0-121,7 0 103,9 0-280,11 0 391,6 0 1,13 0-131,4 0 708,4 0-736,9 0 0,6-3 312,5-1-83,10 1-46,4-1 1,11-1-8,2-1 0,4-3 66,2 3-617,3-3 577,8-1 1,5 3 240,3 0-143,-2 0-156,-7 2 1,-6-1 143,-1 3 0,-5 2-125,-7-2 0,-7 2-61,-11 1-56,-6 0-6,-6 0 51,-4 0 27,-9 0 26,-1 0 533,-8 0 1,-5 0-225,-6 0 1,-4-2-36,-5-1 1,-6 2-369,-9-2 0,-5 2 267,-4 1-280,-9 0 85,2 0 0,-10 0 80,-1 0 1,-1 0-167,-3 0 1,0 0 159,3 0-501,-3 0 514,5 0 1,-7 0-133,5 0-191,3 4 179,9 2 1,6 3-94,4 1 286,0 6-81,7-6 1,5 1-241,6-4 193,10-1 0,1 0-128,10-3 0,7-2-268,8-1 481,8 0-368,7 0 1,10-1 74,2-2 1,7-1 195,-1-3 1,7-2-141,2 3-612,7-3 1358,-3 4 0,4-5 147,-5 3-166,1 3-414,7-5 289,-9 4-253,4-1 0,-12 2-486,-3 4 134,-6 0 163,-4 0 1,-10-4 101,-4 1 1,-5 0 11,-7 3 0,-3-1 231,-5-3 604,-3 3-1148,-4-3 0,-1 4 945,-2 0-258,-2 0-366,-9 0-409,0 0 198,-12 0 0,0 0 94,-10 0 0,-4 0-216,-8 0 0,-2 3 511,-5 1 1,1 0-273,-1-1 1,-1-2-143,-5 3 1,4 0 84,-7-1 1,1 1 51,-1-4 1,-1 1-46,4 2 461,7-2-383,5 3 0,9-3-82,7 3 1,2-2 63,4 4 1,7-3-73,5 0-274,8 4 107,3-6 1,10 4-274,6-2 1,7-2 385,12 3 1,6-3 10,8-1 0,6-3 56,6-1 1,6-2-37,3 2 1,6-4 237,0 1 1,1 3-1514,2 0 1481,-1 3 331,-1 1 0,-1 0-412,1 0 1,-10 0 9,-5 0 0,-8 0-61,-8 0 1,-4 4-55,-5-1 1,-8 1-46,-1 0 0,-3-3 35,-3 2 275,-4-1-467,-1-2 1,-7 0 466,0 0-259,-4 0 24,2 0 827,-12 0-193,2 0-139,-11 0-118,-1 0-241,-5 0 1,-10 1 111,-3 3-188,-4-3 92,-6 3 0,0-4 31,-2 0-387,-3 0 288,-3 0 0,-1 0-85,1 0 1,-5 0 72,-1 0 1,-5 0-88,2 0 0,1 3 20,8 1-523,4 3 626,0-6 0,11 5-72,6-3 1,5-2-517,10 2 564,8 3-111,2-5 1,9 3-2176,2-4 2076,6 0 220,5 0 1,10 0-39,3 0 1,5 0-204,7 0 0,7 0 63,5 0 1,6-1-5,0-2 0,1 2-49,0-2 1,1 0 1212,5 0 0,1 2-807,-1-2 0,-1 2-24,-8 1 1,-1 0-200,-8 0 1,-1 0 13,-9 0 0,-6 3-94,-8 0-174,-3 5 0,-6-6-1,-4 5-721,-4-5 245,-5 2 0,-4-3 816,-2 3 0,-7-3 45,-5 2 0,-6 1-37,-6 0 0,-5 2 108,-4-3 286,-5 5-10,7-7 393,-7 4-171,6-5 1,-8 3-806,4 0 0,-5 0 12,5-3 0,-2 1-113,-2 3 72,-3-3 87,3 3 0,-3-3-24,7 3 1,-1-2 111,7 4 0,0-3-96,9 0 1,6-1 3,8-2-467,7 0 424,2 0-14,16 0 1,4 0-4,11 0 1,2 0 2,4 0 1,5 0-51,7 0 1,1 0 131,3 0 0,1 0-94,5 0 1,5-4 277,0 0 0,2 1-14,-5 3-459,-1 0 292,6 0 1,-10 0 38,-1 0 0,-9 0-10,-5 0 0,-9 0 117,-7 0-1,-6 0-103,-6 0-69,-9 0 0,-6 0 378,-6 0 0,-3 1-108,-6 2-283,-2-1 134,-9 3 0,3-5-29,-4 0-351,0 0 324,-4 0 0,-3 0-58,-2 0 0,1 0-20,2 0 0,-1 0-35,1 0 1,-2 0-23,2 0 1,2 0 22,-3 0 0,4 0 74,3 0-184,-3 0 192,4 0 0,1 0-60,4 0 0,1 0-131,4 0 0,4 0 170,3 0-17,4 0 107,-2 0-157,8 0-444,1 0 485,12 0 35,-2 0-24,7 0 0,0 1-113,2 2 0,6-2 30,4 3 1,1-3 23,1-1 1,0 1-46,1 2 0,-2-2 151,-2 3 0,-1-3-84,-2-1 1,-3 0 131,1 0-119,-5 0 328,-9 0 1,-10 0-166,-10 0 1,-8 1 142,-7 2 1,-3-2-66,-6 2 0,1 2 170,-1-2 1,-1 0-117,0-3 73,-7 0-214,5 5 1,-8-4 249,5 2-142,0-2-166,-1-1 1,1 1-39,-1 3 70,5-3-41,5 3-2,1-4-99,6 0 1,-2 0 41,4 0 0,3 0-62,-1 0 0,5 3 87,-1 1 209,-2-1-198,4-3 0,-3 3 1,4 0 0,0 1-39,3-4 0,-2 1 106,2 2 0,-1-2 1,1 2 32,-2-1-200,7-2 0,-7 0-20,5 0 1,0 0 49,3 0 0,0 0-45,0 0 0,0 1 146,0 2 172,0-2-163,0 3-35,0-4 0,3 0-124,0 0 24,4 0 69,-2 0-848,4 0 163,4 5 1,-2-4-150,4 2 206,0-2 21,3-1 833,4 0-234,-3 0 1,7 4-263,-2-1 24,6 0 761,-2-3 1,8 0 209,-3 0 9,2 0-572,1 0 1,2 0-75,1 0 1,5 0-63,4 0 1,5 0 192,-2 0 0,5-4 218,2-3-26,7 3-291,-8-5 0,5 5 2,-8-3 0,4-2 34,-1 3 1,3-2 2,-6 2 0,1-2-13,-6 5 0,2-4 202,-3 4-305,5-5-15,-7 7 0,0-4 27,-4 1 1,0 3-23,0-2 0,1 2-189,-4 1 19,1 0 62,-4 0 1,0 0-12,0 0 0,-1 0-2,-1 0 1,0 0-29,-4 0 1,-3 0-27,-3 0 50,0 0 48,-4 0-122,1 0 157,-11 0 13,3 4-721,-8-3 0,-5 5 758,-7-3 345,-1-2-214,-5 8 0,-2-8-88,-6 2 1,0 2 34,-3-2 1,0 0-72,-3-3 1,-2 0-27,-1 0 1,2 3 721,-3 1 1,-1-1-728,-1-3 1,-3 0-137,0 0 1,0 0 26,-1 0 1,1 0 113,0 0 0,3 0-45,3 0 0,2 0 61,0 0 0,3 0 1,-2 0-90,6 0 68,-10 0 0,8 1 2,-4 2 157,0-1-57,-9 6 0,7-6-159,-4 5 1,1-4 4,5 4 0,1-5-278,4 1 0,11-2 185,2-1 149,6 0 0,-1 0 0,-1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1:01:40.059"/>
    </inkml:context>
    <inkml:brush xml:id="br0">
      <inkml:brushProperty name="width" value="0.11396" units="cm"/>
      <inkml:brushProperty name="height" value="0.11396" units="cm"/>
      <inkml:brushProperty name="color" value="#FFC114"/>
    </inkml:brush>
  </inkml:definitions>
  <inkml:trace contextRef="#ctx0" brushRef="#br0">255 367 24152,'-9'0'-1084,"-1"0"670,5 0-38,-7-4 1,6 3 431,-6-2-166,2 2 0,1 1 387,0 0-218,0 0 103,4 0 0,-3 0 86,2 0-204,2 0 532,0 0-102,0 0-303,3 4-942,-3-3 671,4 3 1,5-4 232,4 0 0,5 0-267,7 0 238,2-4 280,8 3-351,6-8 186,4 4 1,6-5 505,5 0 0,-3-1-314,9-2 0,-5 2-208,4 1 1,0 0-18,0 4 1,-5 0-112,-1 0 0,-6 2-35,-3-2 0,-7 4-21,1-2-69,-9 3-86,-1-3 113,-12 3-53,-1-3 390,-8 4-202,-1 0 1,-16 0-43,-6 0 1,-7 3 139,-6 0 0,-1 5-16,-4-2 1,-3 3 59,-1 1 1,-4 0-134,-1 0 0,-1-4-4,-2 2 1,-3-2-171,0 4 0,-3 0 427,-4 0-166,3-5-121,-4 4 1,6-7-50,1 5 0,3-5-33,4 1 0,7 2 71,5-2-36,8 0 29,3-3-52,8 0-61,5 0 87,5 0-8,16 0-377,-1-4 272,15 3 1,-2-7 154,6 5 0,8-5-78,7 2 0,4-3 175,6-1 0,0-3 21,3 0 0,2-3 124,7 3 1,-2 2-161,5-2 1,-2-1 134,2 1 1,-3 0-155,-3 3 1,-6 0-59,-3 0 0,-10 4-6,-9-1 1,-3 4-108,-6-5 100,-12 6 34,-3-2 0,-14 4 25,-4 0-35,-4 0-239,-12 0-71,-1 0 208,-13 0 1,2 0 43,-8 0 0,-1 3-41,-2 0 1,-1 5-13,-3-5 1,0 4 136,-2-4 1,-2 4-53,5-4 1,-1 3 86,4-2 0,1 0-76,1-1 1,7-2 38,6 3 64,2 1-75,4-4 0,-1 7 229,4-5-265,4 1 119,4 0-83,4-3 1,4 4-230,2-1 1,3-3-652,3 2 1,2 1 106,4 0 1,1 2 304,2-2 1,2 0 25,4-1 1,4-2 200,3 3 1,4-3 58,1-1 0,5 0-6,2 0 1,0-4 252,5 1 1,1-3 702,2 2 1,0-2 159,1 2-181,-1-3-549,0 6 0,4-8-30,-1 2 0,-5 3-77,-6 1 1,-6-2 172,-7 2-211,-2 0 173,-12 3-351,-1 0 0,-15 0 133,-3 0 0,-8 0 119,-7 0 0,-7 4-60,-5 3 0,-5 2 81,-4 0 1,-5 4-79,-1 1 1,-2 0-32,-2-1 1,-4 0-29,-5 3 1,-3 1 92,-6 3 1,5-1-5,1 1 1,7-4 281,2 1-1004,7-4 620,5 1 1,14-5-205,8-3 133,12 3-553,4-8-36,16 4 236,6-5 1,10-2 170,6-1 0,4 1 249,5-5 0,6-2-132,7-5 1,6-3 79,6 4 0,-1-5 36,4 2 1,-1 1-712,4-2 783,-1 1 194,12-4 0,-8 0 282,-1 0 17,-7 4-1074,-11 2 894,-5 4-407,-3 1 1,-14 3 114,-8 3-18,-12 2-131,-8 1 660,-20 4 1,-4-2-734,-16 5 39,-5 4 392,-4 0 0,-5 3-266,-5-4 1,1 3 59,-1 1 1,-3 4 52,-3-2 1,-2-1-90,-4 2 0,2-1-361,-5 4 0,4-1 377,-4 2 1,10-2-190,2-3 1,12-2-166,10-4 267,8-4-132,5 2 12,13-6 1,6 2-1049,10-4 1,6 0 671,4 0 0,9 0-55,5 0 188,12-4 178,5-6 1,12-2 121,5-5 1,0 4 57,6-3 0,-4-1-21,4-3 1,4 2 980,8-2 1,-4 6-643,0-5 0,-4 5-98,-5 1 0,-5 2-38,-7 1 1,-7 4-207,-8 3 0,-10 2-99,-11 1 1,-8 0-33,-4 0 1,-7 1-901,-2 2 1,-6-1 1348,-10 6 0,-4-2-138,-10 4 1,-6 0 396,-7 0-425,-1 0 111,-5 0-1,-4 0 4,-7 4 1,2-3-41,-5 2 0,0 1 857,-3-1 1,-4 6-1050,-5-3-1434,1-2 1429,2 0 0,6-4-112,9 0 0,2-1 100,13-3 0,8-1-259,12-5-85,7 0-32,2 0 131,8 0 1,5 0 9,6 0 1,7 0 535,5 0 1,9 0-661,6 0 1,7-5 65,6-1 1,3-3 191,5-1 0,2 0 249,1 1 0,4-1-82,5 0 1,6-3 202,3 0 1,2-2-326,-1 6 1,-3-1 187,3 0 0,-5 0 42,-4 0 0,-9 5-126,-9 1 1,-8 2-76,-5-1 1,-2 2-103,-10-2 64,-4 2 51,-15 1 0,-6 0 107,-8 0 1,-9 0 34,-9 0 0,-10 4-62,-8 2 0,-4 7 112,-6 0 0,0 1 18,-3-1 1,-2 1-63,-7 4 1,-4 0 6,-5-1 0,-4 1-259,2 2 1,-3-1 519,0-3-1347,-1 4 1017,12-9 1,9 3-98,15-4 0,7-2 4,9-1 0,2-2-9,10-1 0,4-3-182,8 2-147,4-2 329,-2 3 0,8-2-615,2 1 0,7-2 906,2-1 0,6 0-503,3 0 0,6-1 74,4-2 1,5-3 91,3-4 0,8 0 110,4 1 148,0-6-85,13 4 1,-3-8 437,9 2 1,10-1-650,1-2 0,7-2 493,-3 3 0,0-6 40,0 8-1310,2-8 941,-12 13 0,2-10 95,-10 9 1,-2 0-87,-1 3 1,-10-2-34,1 2 0,-10-2 30,-3 4 0,-3 3-79,-6-2 1,-5 5 163,-4-1 1,-6 1-145,-6-2 1,-7 3 1365,1-2-1339,-6 2 355,-3 1-377,-5 0 1,-9 0-4,-4 0 1,-10 1-64,-8 2 0,-8-1 58,-8 5 0,-6 0-46,-6 3-141,1-4-90,-5 3 1,1-4 75,-3 5 0,-7 0 242,-8 0 1,-3 4-351,-9 2 1,0 3 343,45-9 1,1 0 0,0-1 0,0 2-6,-2-1 0,0 0 1,-34 9 18,8-3 0,22-2 35,17-4 0,12-4-148,10-3 101,8-2 0,10-1-308,6 0 1,6 3-205,3 0 0,7 1 628,5-4 0,10-5-308,8-1 1,10-4-15,12-3 0,3 1 123,8-5 1,2 1-148,4-4 0,5 0 273,8 0 0,-47 10 0,0 0-168,2 0 1,2 1 0,-1-1 0,0 1 456,-1 0 1,-1 2-698,48-12 367,-47 10 0,-1 2 0,32-9-21,-1 3 0,-8 1 25,-11-1 1,-2 2-4,-10-2 1,-7 2 235,-7 1 0,-6 1-162,-7 3 1,-6-2 969,-6 5-1071,-6-6 0,-2 7 259,-4-5 1,-9 5-378,-6-1 1,-7 2 90,-8 1 1,-9 0 27,-7 0 0,-10 0 6,-5 0 0,-1 3-47,-5 0 1,-1 5-353,-2 0 0,-6-3 214,-6 2 1,-1-1 242,-4 4 0,-1 3 154,-3 0 0,-2 1-127,3-5 1,10 1-7,14 0 0,10 0 38,11 0 1,9-4-25,12 1 0,6-4-192,9 5-217,4-6 0,2 3-699,6-1-696,2-3 1663,8 3 0,6-4-125,9 0 1,7-1 11,7-2 1,10-3 52,2-4 1,7-4-56,3 1-519,8 0 1189,1-1 1,5 2 282,-3-5 0,8 4-740,8-3 1,7 4 98,-48 4 1,0 3 0,48-7 70,-16 2-1157,-3 4 866,-10-2 1,-8 7-48,-9-3 1,-12 0 52,-13 1 0,-4-1 426,-4 4 1,-5 0-491,-2 0 0,-6-1 425,-3-2 1,-3 2-982,-3-2 0,-7 1 1336,-8 2 1,-10 0-617,-8 0 1,-8 0-58,-8 0 0,-8 2-34,-4 1 0,-2-1 37,-1 5 1,-1-5-69,-5 1 1,-6 1-11,-3 0 0,-3 2 484,1-2-278,-3-1-74,0 1 0,4-3 4,7 3 1,9-3-43,13-1 1,5 1 19,6 2 0,7-2 40,6 2 25,10 0-130,-2 1 0,12-3 1373,-2 2-1654,2 3 223,5-1 1,6 2-925,8-1 1,9-3 718,10 0 0,7-2 119,7-1 1,11-1 131,4-2 1,9-3-24,3-4 1,3 4 164,0-1 1,7 1-450,6-5 1,1 1 716,8 0 0,1 0 466,-2 0 0,5 2-448,-1 1 0,-10-1-265,-6 5-1044,-5 0 910,-8-2 1,1 3 43,-2-4 1,-10 4-61,0-2 1,-8 2-16,-4-1 1,0 2 2,-6-3 21,-4 3 40,-8-3 1,-4 3 48,-5-2 0,-4 1 512,-2 2-636,-6 0 598,-2 0 1,-5 0-433,-2 0 0,-5 2 135,-4 1 0,-7-2 19,0 2 0,-5-2-260,0-1 1,1 0-37,-1 0 0,0 0 57,-4 0 1,-2-1 30,0-2 0,-1 2-262,0-2 0,3-2 81,-2 2 1,-2-4-153,-2 4 7,-1-6 178,-1 8 1,-2-4 94,-1 1 1,-3 3-16,-7-2 1,-1 2 73,-4 1 1,-2 1-212,-1 2 435,1 3-39,-6 5 0,7-5-284,1 1 1,4-1 43,4 4 1,1-1 34,0-2 0,3 0 151,3-3-206,6-1 14,1 1 0,6-3 5,2 3 1,7-4-169,8-4-107,4 3 0,9-3 397,2 4 1,7 0-426,5 0 0,5 0 168,7 0 0,3 0-168,3 0 0,4 0 201,3 0 0,2 0-62,3 0 95,3 0 282,3-5 1,2 3-125,1-4 1,5 2 26,7-2 0,3-1 331,9-3 1,-2 2-921,3 1 615,-5-3-6,-4 9 1,-6-6-111,-3 3 1,-9 1-18,-6 3 0,-8 0-68,-5 0 0,-1 0 41,-8 0-244,2 0 196,-10 0 1,0 0 1014,-4 0-1132,-4 0 52,3 0 111,-9 0 0,-2 0 27,-6 0 1,-2 0-4,-4 0 1,-5 0 0,-1 0 0,-7 0 17,-5 0 1,-1 1 48,-6 2 1,0-2-26,-5 3 1,-2-2 1,-5 1 1,0-2 49,-3 3 0,-3 2 17,-8 1 0,-9-1 93,-10 4-1384,-5-2 1274,-3 6 1,-7 0-3,1 3 0,-4 1 119,3 2-41,8 1-30,2 3 1,14-4-232,1 3-375,7-2 508,12-5 0,13-3-417,13-7 220,12 3 1,9-8-682,12 2 1,9-1 395,10-2-117,11 0 389,7-5 0,13-2 160,1-6 1,8 2 4,4-2 0,5-1 673,5 1 1,5-3-588,1 2 1,5 1 506,-3 3 1,4 1-459,3-2 0,2 2-20,-9 2 1,-4 0-175,-16 3 0,-7-2 12,-6 3 0,-3-1-54,-6 4 0,-7 0-38,-11 0 1,-6 0 179,-3 0-217,-2 0 689,-9 0-632,-1 0 242,-9 0 0,-9 0 75,-3 0 0,-9 0-117,-6 0 1,-9 0 216,-10 0 1,-6 0-192,-6 0 44,-3 5-38,-3-4 0,-6 6-18,-9-3 0,3 3-425,-9 0 1,-4 2 267,-7 2 1,42-6-1,0 3 88,-4-3 0,1 3 1,3 0-1,0 0-9,0-1 1,2-1 0,-37 11 69,14-4 1,18-3-19,15-4 1,17 1-173,13 3 0,6-4-694,6 1 0,5-2 135,4 3 1,8-4 189,7-4 1,10 0 382,6 0 0,12-1-102,9-2 1,5-3 142,7-4 0,3 0 138,3 0 1,7 0 129,4 0 0,1 0 136,3 1 0,-6 2 357,0 0 1,-4 5-372,0-1-266,-13 2-52,-4 1 1,-18 0-81,-4 0 0,-7 3-94,-8 0 0,-7 4-387,-5-4 500,-4 5-472,-9-7 437,-1 3 0,-5-4 166,-2 0 1,-3 0 241,-6 0 1,-7 0-196,-8 0 1,-5 1 121,-8 3 0,-5-3-79,-7 2 0,-6-2-28,-5-1 1,-1 1 75,-2 3 1,0-3 144,-1 2 1,-3-2-401,-9-1 0,8 0-112,-5 0 1,9 3 137,0 1 1,10 3-129,2 0 1,11-2 187,2 2 1,8 0-252,7 3 1,1 0 15,5 0 0,5-3-262,6-1 285,5-4 0,10 6-289,5-5 1,11 1 180,9-4 0,10 0-61,9 0 1,7-2-3,14-1 1,-1 1 36,7-5 1,1 2 79,2-2 1,4-1 205,4 1 1,-1 2 95,2-2 0,-5 5 1116,-10-1 1,-1-3-978,-12 3 1,-8 0-403,-12 3 1,-8 0 160,-5 0 0,-5 0 106,-7 0 0,-2-2-69,-7-1 291,-2 2-11,-4-3-1125,-4 4 790,3 0 0,-8 0-19,-1 0 0,-3 0-143,-5 0 0,-3 1 162,0 2 0,-3-2-74,3 2 1,-1 0 200,4 0-312,0-2 982,0 4 1,-1-3-659,-2 1 1,0-2-51,-3 2 0,1-2-13,-1-1 0,-3 4-6,-1-1-23,-3 0 8,-9 2 1,2-4-118,-5 2 1,-2 1-95,-3 0 0,-3 2 103,6-3 0,3 4-7,12-4 1,2 1-157,10-4 110,6 0 1,10 0-209,8 0 1,5 3 112,10 0 0,7 0 120,9-3 1,4 0 50,7 0 1,3-1 20,3-2 1,4 2-16,-1-2 1,-3-2 173,-2 2 0,-1-4 232,4 4-276,-1-5 88,-8 7 0,-2-6 44,-11 3 1,-4 1-44,-8 3-173,1-4 245,-16 3 168,2-4-530,-12 5 1,-2 0 98,-6 0 0,-4 0-15,-5 0 1,-2 0-68,-4 0 1,-3 0 89,-1 0 0,-3 4 125,1-1 1,-2 1-97,-2 0 0,1-3-29,0 2 1,-2 1 258,-1 0 1,1 0-389,-5-1 1,2-1 231,-1 5 0,-2-5-39,5 1 1,-1 2 0,1-2 1,2 0-58,1-3 1,0 4 24,2-1 0,-1 0 0,-1-3 1,1 0-51,1 0 0,0 1 50,4 3 0,-4-3-7,0 2 1,3-2-67,1-1 0,2 0 21,0 0 1,1 0-15,0 0 0,0 3 68,0 1 0,-1-1-12,1-3 1,-1 3 57,-2 0 1,1 1-69,-1-4 0,1 3 66,-1 0 1,0 1 5,-3-4 0,3 0-79,-3 0 0,2 0 26,-2 0 1,3 0-108,-3 0 1,0 0 51,0 0 0,-1 3 24,4 0 1,-1 2 54,4-2 0,0-1-24,0 6 1,0-3-12,-1 2 1,1 1 16,0-1 0,4 1-31,2-2 1,2 2-22,4-5 1,-1 4-303,4-4 319,0 5-711,7-7 454,1 3 0,12-4 64,4 0 0,9 0-17,6 0 1,10-3 66,8 0 0,1-4 14,6 4 1,-1-4 37,4 4 0,1-5 151,5 2 0,-4 0-17,7 0 1,-2 2 164,5-2 0,2 0-56,7 0 1,-4-3-162,1 6 1,-5-4 44,-4 4 1,-1-4 13,1 4 0,-12-4 81,-3 4 1,-9-1-15,-1 1 1,-8 1-120,-4-1 0,-7 2 25,-2 1 0,-7 0-189,-5 0 171,-4 0 1,0 0 101,-8 0 0,-5 3 42,-10 1 1,-3 0-47,-6-1 1,-1-1 83,-5 5-27,2-5-48,-7 7 1,1-7-17,-2 5 1,1-4-14,2 5 0,-1-5 1,1 3 0,-7 0-92,4 1-57,-5 1 118,6-7 0,-4 7-62,-1-5 1,-1 4 1,2-4 0,-3 1-8,6 0 1,-5-2 17,-2 5 0,-1-4-26,4 3 1,0-3-7,7 0 0,4-1-12,4 1 1,4-2 1,3 3 0,2-3-45,4-1 0,3 0-9,3 0 0,-1 0 5,1 0 1,0-4-317,3 1 149,0 0 0,0 0-190,0-1-56,0 1 220,0-1 1,3 3 94,0-3 0,0 3 151,-4 1 0,1 0 46,0 0 0,0 0 289,0 0 244,-4 0-339,3 0 1,-6 0 99,4 0 0,-4 1 21,0 3 0,0-3-5,1 2 0,-2 1-115,2 0 0,-2 2-54,-1-3 0,-3 4 27,-1-4 1,1 4 8,3-4 1,3 2-37,0-2 0,1-2-68,-1 2 1,2-1-63,3 2 1,1-3 49,0 2 1,0 0-134,0 1 1,3-3-34,0 2-216,0-2 116,-3 3 119,0-2 1,0 5-70,0-4 0,1 2-20,2-2 0,-2-2 4,1 2-85,3 3 141,-4-5 1,6 5-957,-4-3 805,4-2-68,-2 3-53,4-4 277,0 5-1365,0-4 130,0 3 1137,0-4 576,-4 0 0,2 0-361,-4 0 0,3 0-57,-3 0 0,0 0 217,-3 0 1,0 0-173,0 0 0,0 0 656,0 0 0,0 3 888,0 1 3,0-1-1683,-1-3 123,5 4-370,1-3 126,4 4 1,5-5 226,4 0 1,6 0-40,6 0-160,2 0 79,8 0 1,-2-3 81,5-1 0,2 0 128,3 1 0,6 0 61,0-3 0,0 3 152,4-4 1,0 4-255,-1-4 0,2 4 16,-2-4 1,-5 2 68,-1-2 1,-8-1 70,-4 1 1,-4 3 229,-2 0-189,-8-2 166,-3 5-259,-9-4 0,-5 5-133,-2 0 1,-2 0-170,-4 0 95,-4 0 84,-1 5 1,-4-4-39,-1 2 0,1 0 40,0 1 0,-1-3-99,-2 2 0,1 1 37,-5 0 0,4 0 146,-3-1 0,1-1-14,-1 5 0,-2-4 2,1 4 0,-1-5-112,-1 1 0,1 2 70,2-2-77,-3 0 19,8-3 0,-3 1-23,4 3 0,-2-3-106,2 2 1,-2-2 61,8-1 0,-3 0-32,3 0 1,-3 0 75,3 0 0,0 0-32,3 0 1,0 0-88,0 0 81,0 0 40,3 0-78,2 0-811,4 0 939,4 0 0,6 0 0,4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1:01:40.060"/>
    </inkml:context>
    <inkml:brush xml:id="br0">
      <inkml:brushProperty name="width" value="0.11396" units="cm"/>
      <inkml:brushProperty name="height" value="0.11396" units="cm"/>
      <inkml:brushProperty name="color" value="#FFC114"/>
    </inkml:brush>
  </inkml:definitions>
  <inkml:trace contextRef="#ctx0" brushRef="#br0">82 477 22951,'-6'-4'-4545,"0"1"3557,4 0-873,-6-2 2316,7 4-628,-7-3 119,7 0 1,-4-1-2,2-1-1528,2 1 745,-3 1-52,4 3 1043,0-4 0,0 4-487,0-2 1,5 2 954,4-2 1,4-2-108,5 2 0,4-4 51,2 4 1,10-4 226,2 0 1,10-2 30,3-2 0,5 1-170,7 1 1,6-2 6,9-2 0,0 1-182,0-5 0,2 4-512,3-3 0,4 0 44,-1-1 1,0-1 56,-5 5 0,1-3 20,-1 3 0,4 0-138,-2 3 59,-1 0 0,-3 0-82,1 0 77,-1 0 1,5 0-51,-3 0 1,0 3-25,-7 0 0,4 1 13,-1-4 0,3 3-27,-5 1 1,-2 3 27,-4-4 0,-6 5 3,3-1 0,-8-2 15,-1 2 0,-5 0 18,-5 3 1,0 0-90,-3 0 1,-4 0 86,-7 0 1,-2 0-17,-8 0 0,-3 0 214,-3 0 0,-4 0-221,1 0 137,-6 0 219,-2 0-486,-16-5 1,0 4 156,-12-2 0,0 2 95,-3 1-7,-5-5-55,-4 4 0,-1-3 18,-2 4 0,-3 0 21,0 0 1,-6 0-23,0 0 0,-1 1 646,0 2-565,3-2-18,-11 8 0,-2-3-198,-7 4 394,-5-1-393,-2 6 1,-10 1 19,-11 7 0,2-1-1237,-4 1 1341,3-2 0,0-2 73,2 1-315,-5 0 1,13-5 196,-2-1 1,4 0-87,5-1 343,4 1-335,5-9 0,11 3 269,5-5 0,8 4-67,3-4 0,3 1-75,1-1 1,5-1 59,3 1 0,5 1-55,5-1 0,4 1 1581,2-4-1804,6 0 158,2 0 0,11 0-119,2 0 0,10 0-173,2 0 159,4 0 74,11 0 1,2-1-119,10-3 1,1 0 93,5-3 1,0-1 160,6 1 1,3-2 32,6 0-818,1 3 788,10-7 0,4 6 26,10-6 0,-43 6 1,3-1-192,4 3 1,1-3 0,-1 0 0,-1-1 206,2 3 0,0-1 0,-3 1 1,-1-2-63,0 2 0,-1-1-31,-1 2 1,-1-1 9,-2-2 1,0 2-1,37-1-22,-5 1-376,-6-1 387,-4 2 0,-2-3-83,-1 5 1,-11-5-9,-4 5 1,-10 0-35,-4 3 1,-10-4 97,-3 1 1,-10 0 152,-2 3 791,-7 0-690,-4 0 226,-17 0 1,-1 0-266,-10 0 0,-6 0-120,0 0 1,-6 1 77,-3 2 1,0-2-33,-7 2-128,-1 3 121,-7-5 0,-4 8-25,1-6 1,-5 4 3,2-4 0,-9 5-7,-6-2 1,-4 3-1381,-9 1 1196,-7 0 150,45-4 1,-1 2 0,-4-2 0,-1 0 14,-1 1 0,-1 2-70,1 0 1,-1-1 39,-3 1 0,0 2 0,2-1 0,0 0-16,0 0 1,0 0 30,-2 0 0,0-1-21,4 1 0,-1 0 1,0 0-1,1 0 14,3 0 0,2-1 8,-1 2 0,2-1-26,-45 6 0,3 1-162,9-4 0,11 0 94,13-3 1,7-3-43,5-1 1,3 0 9,2 0 0,6 2-4,4-5 0,3 4 11,0-4 0,3 4 1444,3-4-1460,2 0 277,7-3-406,6 0 0,5 1-57,4 3 1,4-3-155,2 2 1,11-1 91,4-2 1,12 0 43,6 0-357,5 0 536,9-5 1,3-2 75,7-6 0,5 2 130,1-2 1,4 1-27,2-1 1,5 1 172,8-5 0,-38 7 0,2 1-99,5-3 1,1 0 0,5 0 0,1 0-347,1-1 1,0 3 0,2 0-1,0-1 279,1-1 1,0 1 0,0 0-1,-1 2-2,-3 0 1,-1 2-1,-1-3 1,-3 1-148,-8 3 1,-2-1-1,49-6 353,-7 3-125,-5 0 1,-6 0-61,-10 1-231,-3 3 1,-11 2 90,1 4 0,-8-1 8,-6-3 0,-11 3 25,-11-2 542,-2 2-536,-9 1 0,-4 0 508,-12 0 1,-8 3-284,-10 0 0,-9 2 130,-3-2 1,-12 1-174,-3 3 1,-4 1-104,-5-5 0,-7 5 5,-2-2 1,-6 2-261,3-2 0,-3 3 255,-7-2 1,-8 5-25,40-6 1,0 2 0,-3 0 0,-1 0-242,0-1 1,-1-1 0,1 3 0,-1 0 233,0-1 1,-2 0-689,0 1 0,1 1 716,-42 10 1,0-5-41,16-2 0,5-1-706,1-2 703,11-5 108,6 4 1,7-8-187,3 2 1,4 0 281,3 0 0,11-2-281,4 2 0,10-2 1261,5-1-1424,6 0 0,2 2 331,4 1 1,5-1-817,4 5 1,10-5 400,11 1 0,8-2 90,10-1 1,11-4 167,7-3 1,8-3 37,7-3 1,-1 2-292,8-2 1,0 0 320,3 0 1,-40 7 0,2 1 185,4-2 1,1 1-1,0 0 1,2 1-190,2 1 1,0-2 0,-2 2-1,0-2 216,0 1 1,1 0-608,-2 0 1,1 1 376,-1 0 1,-1 2-1,-5 0 1,-1 0 35,45 2-179,-4 0 72,-11-5-173,4 4 243,-4-3 0,-10 1-74,-5-1 1,-8 0 20,-7 1 1,-4 0 309,-6-3 1,-9 4-205,-9-2 968,-12 3-974,-4 1 0,-13 0 728,-4 0 0,-9 0-782,-9 0 0,-10 0 24,-8 0 0,-4 1-23,-6 3 1,-1-3-24,-5 2 1,-1-1-54,-11 2-1268,-1-3 1322,-4 7 1,-4-5-25,1 3 0,-12-1 79,40-1 1,0 1-39,1-1 0,-2 0 26,-6 3 1,-1 0 0,6-1-1,0-1 24,-1 2 1,1-1-4,2 0 1,0-1-10,-4 3 1,2-2 0,-38 4 20,2 1 145,11-1-151,11 0 0,5 0-8,3 0 1,10-1 26,2 1 1,3 0-30,4 0 0,0 1-41,0 2 0,8-2-43,1 2 1,3-3 43,3-2 0,8 0-186,4-1 604,8-3 0,9 1-925,10-5 0,7 0 267,11 0 0,10-4 18,5 1 1,10-5 112,3 2 1,10-7 26,5 0 1,6-1-150,-1 5 1,8-4 254,5-1 0,-41 6 0,2 0 94,4 1 0,0 1 1,2-3-1,0 1-748,1 1 0,0 1 815,0-1 1,0 1-172,0 1 0,0-1 0,-2 2 0,0-2 25,-4 2 1,0-1 0,-2 0 0,-2 1-117,36-3 0,-1 0 97,-6 3 1,0-2-18,-8 3 0,-6-1-52,-13 4 0,-1 1-58,-5 3 0,-4-2 184,-5 4 0,-11-3-180,-7 0 1,-9-1 1503,0 1-1587,-6-2 1,-4 4 346,-8-5 0,-8 0 15,-7 0 0,-7 0-76,-6 0 1,-4 0 248,-7 0-134,-3 0-59,-7 0 0,-6 0 67,-5 0 0,-4 0-7,-2 0 0,-4 1-440,-6 2 0,-12-1 294,44 2 1,0-1-950,-4 0 1,0 0 907,0 1 0,0-2 1,-2 2-1,0 1 41,0-1 1,0-1 0,1 0-1,0 0-173,2 0 1,0 0 0,2 0 0,1 0 217,-43 3 0,1 3 30,4-2-108,1 1 38,11 2 0,8 0-16,17 0 0,5 0 19,6 0 1,5-2-189,8-1 1,4 1 480,11-5-727,2 5 943,4-2 0,8 0-1587,4-3 0,12-2 1151,6-1 1,13 0-326,5 0 1,8-1-37,5-2 1,6 0 28,6-4 0,6 0 79,6-3 1,4 0-251,-2 1 1,8-1 362,5 0 0,-40 4 0,2 1 451,3-2 0,0 1 1,5 0-1,-1 0-279,-1-3 0,0 1 1,0 2-1,0 0-145,0-1 0,0 1 0,-7 2 0,0 0-9,0 0 1,-1 1 0,39 1-26,-5-1 1,-2-2 15,-2 2 0,-4-4-181,-5 4 1,-7 0 146,-8 3 1,-2-4-66,-4 1 0,-9 0 57,-9 3-4,-8 0-8,-7 0 103,-5 0 1,-9 0 407,-4 0 1,-6 0-363,-9 0 0,-9 0 30,-12 0 0,-5 0-52,-4 0 0,-5 0-19,-5 0 1,-4 0-21,-8 0 1,0 0-12,-3 0 0,-2 0-146,-1 0 1,-6 3 253,-8 0 0,-1 2-340,-6-2 0,-2-1 319,0 5 1,-1-1 30,-3 4 1,5 2-68,46-6 1,-1 1-1,-47 5 76,0 5 1,2-2-147,5 2 1,11-3 23,6-4 0,16-2-20,9-1 1,6 1-43,9-5 0,5 0-85,4-3 1,3 0 127,0 0 1,2 0-165,1 0 1,4 0 347,2 0 0,-1 0-348,1 0 1,3 0-43,2 0-37,5 0 16,-2 0-753,4 0 889,0 5-181,-4-4 0,3 5-760,-2-3 630,2-1-3,-3 2 166,3 0 0,-6-2 469,4 5-964,0-5 543,-1 3 1,3-4 140,-2 2 374,2-2 1,0 3-364,-2-4 1,1 2 240,-4 1 1,0-2 186,-3 2 0,-4 3-464,-2 0 1,-2 0 541,-2 0 1,0 0-207,-2 0 0,3 3-55,0-2 1,1-2 4,5 2 0,0-5 52,2 1 1,4 1-459,0 0-35,4-1-532,-2-3 450,4 0 134,-4 0 0,-1 0 59,-4 0 1,3 1 94,0 2-94,4-2 1,-3 5-7,2-6-79,2 0 703,-3 0-539,4 0 80,4 0 14,-3 0-267,3 0 113,0 0 373,-3 0-216,3 0 1,-5 0-13,-2 0-17,2 0-69,-7 0 0,6 0-131,-4 0-14,4 0-121,-2 0-531,4 0 672,4 0 1,1 4 0,4 2-1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1:01:40.061"/>
    </inkml:context>
    <inkml:brush xml:id="br0">
      <inkml:brushProperty name="width" value="0.11396" units="cm"/>
      <inkml:brushProperty name="height" value="0.11396" units="cm"/>
      <inkml:brushProperty name="color" value="#F6630D"/>
    </inkml:brush>
  </inkml:definitions>
  <inkml:trace contextRef="#ctx0" brushRef="#br0">208 666 18426,'0'-6'-3896,"0"1"3139,0 2 196,0 1 317,0-2-20,0 4 578,0-4-446,0 3-507,0-4 569,0 5 370,0-5-272,0 4-29,0-4 148,0 1-408,0 3 326,0-4-13,0 1 45,0 3-471,0-3 432,0 4 1,3-1 415,0-3 1,4 3 79,-1-2 149,6-3-384,-2 5 1,9-6-84,-1 3 0,4-2 54,5 3 1,3-4-71,1 4 0,4-4 317,1 4-1038,0-5 513,5 7 1,1-7-145,0 5 1,5-3 74,-5 2 1,4-3 4,2 0 1,-2 2 29,3-3 0,0 5 18,-1-4 0,6 2-3,0-2 1,-3 0 76,0 3-69,-4-3-172,-1 5-101,-5-2 124,3 4 1,-10 0 22,-1 0 0,-5 0-157,-4 0 1,2 0 96,-5 0 0,-4 0-589,-5 0 774,-2 4 0,-5 2 0,-1 4 0</inkml:trace>
  <inkml:trace contextRef="#ctx0" brushRef="#br0" timeOffset="1">45 665 20379,'0'-10'-2238,"0"4"0,7-1 3558,2 3 43,6-4-881,3 2 0,6-4-55,7 1 1,1-1 62,4 0-23,5 0-225,0 0 1,1-3 1113,1 0-1051,-1 0-238,3 3 1,4-3 6,-1-1 1,0 1 22,-2 3 1,2 1 4,0 2 1,8-1-5,-2 1 0,3-1 0,-3 2 1,1-3-29,-1 3 1,5 0-56,1 0 1,-2 2-399,0-2 1,0 2-336,0-2 1,2 4 312,-2-2 0,-2 3 241,-4 1 0,0 0-27,-4 0 0,3 0-208,-6 0 1,2 0-34,-8 0 71,0 0 195,-7 0 0,3 0 0,-5 0 1,-5 0-62,-7 0-138,0 0 147,-8 0 44,4 0 186,-9 0 0,-1 0 0</inkml:trace>
  <inkml:trace contextRef="#ctx0" brushRef="#br0" timeOffset="2">498 517 20342,'-9'3'673,"0"1"0,0-2-1913,0-1 696,0-1 410,4 0 1,5 0 150,6 0 0,3 0 1,3 0 0,2 0 89,5 0 1,3 0 17,2 0 1,2-1-153,1-2 0,5 0 78,1-3 0,3 3 68,3-4 1,4 0 160,5-4 1,3 5-13,3-1 0,1 1-55,3-4 0,0 3-27,3 1 0,1 0-209,-1 0 1,-2 0 140,2 3 1,-5 2-201,2-2 1,-3-2 62,-1 2 1,3-1-69,3 0 1,-2 0 42,5-3 0,-4 0 3,1 4 1,2-5-71,4 1 1,-8 2 125,-1-3 0,-3 5-54,0-4 0,0 4 77,1-4 1,-5 5-67,-1-1 1,0-1-64,-1 0 0,2 1-47,-2 3 0,-6 0-16,-3 0 0,-3 0-20,-6 0 1,1 0-14,-4 0 0,-4 0 89,-2 0 1,-3 0-408,-3 0 285,-1 0 0,-9 1-480,-2 2 0,-4-1 586,-5 1 0,-6 2 42,-9 2 126,-2-3 0,-8 5 0,-1-2 0</inkml:trace>
  <inkml:trace contextRef="#ctx0" brushRef="#br0" timeOffset="3">1642 348 20978,'0'-10'-2745,"0"4"0,1-1 2959,2 3 1,6 1 635,3 3 1,7-1-314,-1-2 0,6 2-283,0-3 0,7 3-33,2 1 1,3 0-31,3 0 0,3-3-12,3 0 1,-3-1 492,1 4 1,-1-3-240,3 0 0,1 0-404,-1 3 1,-3 0-47,1 0 1,-1 0 27,4 0 0,-1 0-35,0 0 0,-3 0 118,-3 0 0,1 0-219,-1 0 1,4 0 29,-4 0 0,0 0 13,-2 0 1,-1 1 1,0 2 1,0-2-123,-3 2 1,1-2 42,-4-1 1,1 0 147,-4 0 0,3 0 11,0 0 1,-3 0-43,-2 0 0,-2 0 96,1 0 1,-2 0-5,-4 0 0,-1 0 45,-1 0 0,0 0-73,-4 0 0,3-1 68,-3-2-25,0 2 1,-3-3 107,0 4-321,0 0 59,-4 0-36,-1 0 683,-4 0-790,-4 0-48,-1-5 1,-4 4-37,0-2 1,3-2-104,0 2 1,0 0 250,-3 3 1,-3 0 111,0 0 0,0-3-170,3-1 0,-4 1 70,-3 3 0,0 0-48,1 0 0,-3 0 307,0 0 1,-1 0-312,-5 0 0,-2 0 263,-4 0 1,-2 0-72,-4 0 0,-3 1 47,-3 2 0,4-1 89,-5 1 1,5 1-62,2-1 1,0 1-63,3-4 1,3 3 208,6 0 0,3 1 161,5-4-326,3 0 1,8 4 0,5-3-380,6 2 1,6-2 287,4-1 0,2 0-4,3 0 1,2 0 25,4 0 0,2 0-44,1 0 1,-1 0-18,4 0 0,-3-3 177,4 0 1,-3 0-192,5 3 0,-4 0 520,4 0 0,-2 0-380,2 0 1,-2 0-12,-1 0 0,-4 0-7,1 0 0,-5 0 1,-4 0 1,-2 1-41,-1 2 0,-4-2-80,-2 2-5,-6-2 56,-2-1 384,-4 0 0,-4 0-163,-2 0 1,-3 0-237,-3 0 1,-2-1-9,-4-2 1,-3 2 60,-1-2 0,-4 2 28,-1 1 1,0 0-101,-3 0 0,-2 0 100,2 0 1,-4 0-130,1 0 1,1 1-27,2 2 1,3-2 96,3 2 1,6 2 99,5-2 51,3 0 0,6-3-202,4 0 1,8 0 83,8 0 1,5 0 12,3 0 1,2-1 5,1-2 1,5 1-37,1-5 0,-1 4 132,1-4 1,0 2-87,0-2 1,1-1 20,-4 1 0,1 1 158,-4 0 1,-4 3 19,-2-4 1,-3 4 98,-3-4 203,-6 5-152,-4-2-430,-5-2 1,-8 5-155,-1-2 0,-6 1 137,0-2 0,-5 3-152,-1-2 0,-3 2 32,2 1 1,-2 0 74,3 0 0,-4-3-107,1-1 1,2 1-13,0 3 0,6 0 767,1 0-334,4-4-310,-2 3 1,12-7-281,4 5 0,5-4 290,4 4 0,5-2 137,4 2 1,5 1 36,-2-5 1,4 1 90,-1-4 1,1 3-52,-6 1 1,2 0 149,-3 0 1,-1-3 95,-5 3 862,-2 1-996,-8-5 1,-2 8-805,-6-4 0,-3 3 399,-6 0 1,-2-1-12,-4 0 0,0 1 154,0 3 1,1-3-48,1 0 0,0-1 10,4 4 0,-3-3-81,3 0 0,0-4-262,3 4 0,0-1 647,0 0 1,1 2-287,2-4-776,2 3-275,4-1 1157,0 4 1,4 0 0,1 0 0</inkml:trace>
  <inkml:trace contextRef="#ctx0" brushRef="#br0" timeOffset="4">3402 329 15218,'9'0'0,"0"-3"406,1-1 1,-4 1-262,0 3-168,0 0 1,3 0 40,0 0 0,-3-1 194,0-2 0,-3 2 461,3-3-166,-4 3-187,6 1-436,-7-4-492,3 3 944,0-4-306,-3 5-217,3-4-208,-4 3-107,0-3 1,-1 4 385,-2 0 136,-2 0 1,-4 0 698,0 0-902,0 0 289,-4 0 1,3 1-58,-2 2 1,2-2 114,0 2 1,-2 2 393,0-2 0,-3 0-339,3-3-100,0 0-10,3 5 1,-3-4 68,0 2 1,0-2-48,3-1 0,-1 0-222,1 0 1,-3 0 35,0 0 1,0 0-77,3 0 0,-1 0 98,-2 0 0,-1 3 62,-2 1 1,-2-1-81,5-3 1,-4 0-67,1 0 0,-1 3 166,1 1 0,-1-1-10,4-3 1,-3 3 97,2 0 0,-3 1-89,1-4 0,2 1 34,1 2 1,-1-2-105,1 2 1,-3 1 59,3-1 0,-4-2 47,4 2 1,-4 0-85,1 0 0,1-2 23,-1 2 0,1-1-37,-1 2 0,1-3 37,1 2 0,3-2-72,-2-1 0,-1 0-7,1 0 0,0 0-20,3 0 1,0 0 16,0 0 1,0 0-12,0 0 1,0 0-50,0 0 140,-1 5 1,1-4 5,0 2 1,-1-2-40,-2-1 1,2 0 8,-2 0 1,2 0-3,1 0 1,0 3 289,0 1-145,0-1 1,0-3-144,-1 0 0,1 0-102,0 0 0,3 0 0,0 0 0,3 0 82,-3 0 1,0 0 85,-3 0 1,3 0-64,0 0 0,0 0-143,-3 0 0,0 0-1,0 0 0,-3 3 257,-1 0 1,1 1-46,3-4 1,-3 0-71,0 0 1,-1 0-10,1 0 0,2 0 8,-2 0 1,1 0 0,-1 0 0,1 1 95,-1 2 151,2-2-239,1 4 1,-3-5-74,0 0 0,0 0 67,3 0 0,-3 0 1,0 0 0,0 0-1,3 0 1,-4 0-2,1 0 0,0 0-46,3 0 0,0 3 81,0 0 1,-1 0-91,-2-3 1,2 0 57,-2 0 0,2 0-2,1 0 1,-1 0-1,1 0 0,-3 4 116,0-1 0,-1 0-60,1-3 1,2 0-57,-2 0 0,1 0-144,-1 0 1,2 0 88,-3 0 0,0 0 55,1 0 1,0 0 21,3 0 0,-3 0-18,0 0-206,0 0 94,3 0 115,-4 0 0,3 0-23,-4 0 22,5 0 3,0 0-18,-4 0 16,3 0 1,-3 0-2,0 0-31,3 0 26,-7 0 3,7 0-5,-3 0-12,-1 0 11,4 0 0,-3 0-2,4 0 4,-4 0 0,3 0 0,-3 0 100,4 0-98,0 0 0,0 0 1,0 0 85,0 0-79,-1 0 0,1 0-10,0 0 18,0 0-6,0 0-44,0 0 1,-3 0-48,0 0 88,0 5 134,3-4-37,0 3 80,0-4-187,-5 4 270,4-2-182,-3 2 165,4-4-264,4 0-235,-3 0 127,3 4-138,-4-3 381,0 4-225,0-5 28,0 0 33,0 4 1,0-3 153,0 2 188,-5-1-230,4-2-19,-3 4 1,4-3 1,-3 6-31,0-4 208,-4-2-279,6 3 1,-7 0 101,2-1-156,1 5 112,-3-7 40,7 3-38,-7-4-222,7 4 197,-3-3 6,0 4 0,3-5-132,-2 0-55,2 0 162,1 0 1,-1 1 0,1 1 200,0 1-118,0 1 261,0-4-545,0 0 56,-4 0 177,3 0 5,-3 0 0,4 0-37,0 0-174,0 0-80,0 4 196,-5-3 163,4 4 9,-3-5 1,4 0-82,0 0 0,-4 0 0,3 0 0,-3 0 0,4 0 0,0 0 6,0 4 1,0-3 12,-1 2 104,-3-2-104,3-1 1,-4 0-69,2 0 45,2 0-2,-3 0 1,1 0-7,0 0-204,0 5 396,-2-4-389,4 3 400,-7-4-200,7 0-2,-3 0 35,4 0-32,-4 0 1,3 0-174,-3 0 105,0 0-166,3 0 246,-4 0 0,5 5 215,0-4-104,0 3 134,0-4-245,0 0 1,-4 0 19,3 0 0,-4 0 27,2 0-47,2 0-176,-3 0 79,3 0-117,-3 0 214,3 0 0,-6 3 181,4 1 57,-4-1-128,6-3-104,-7 0 0,7 0 15,-2 0 0,-2 0-2,2 0 0,0 0-9,3 0 0,0 0-1,0 0 1,0 0-72,0 0 0,-1 0-145,-2 0 94,2 0 0,-3 0 127,3 0 1,0 0-83,-2 0 70,2 0-36,-3 0 1,4 0-8,0 0 1,3 0-8,0 0 0,0 0-8,-3 0 0,3 0 23,0 0-167,4 0 151,-2 0-228,0 0-67,3 0-410,-3 0 498,4 0-92,4 0 242,1 0 0,4 0-119,0 0 1,4 0-126,2 0 0,3 0 368,3 0 0,2-4 1,5-2-1</inkml:trace>
  <inkml:trace contextRef="#ctx0" brushRef="#br0" timeOffset="5">680 347 21903,'-13'0'-391,"-1"0"0,-1 0 1,0 0-1,1 0-72,0 0 541,3 0 1,-5 0 4,4 0 0,-4 0 31,1 0 1,1 0 13,-2 0 0,1 3 66,-3 0 1,0 1-74,0-4 1,0 2-17,0 1 0,-1-2-32,1 2 1,0 2 43,0-2 0,0 0-92,0-3 1,1 3 151,1 1 0,3-1 4,4-3-604,0 0 261,4 0 0,5 0-18,6 0 0,6-1 146,3-2 0,7-3 48,2-4 1,5 0 100,1 0 1,4 0-97,-4 0 0,2 0 28,-5 0 0,2 0 180,-4 0 0,-3 2 2,-1 1 1,-2 0-31,-1 3 1,-8 0 183,-4 1-174,-4 1 0,-4-2-719,-4 4 1,-4 3 617,-8 1 1,-4 2-142,-2-2 0,-2 3 80,-2 0 1,1 0-12,0 0 1,3 2 80,0-3 1,0 0-190,0 0 1,1-2-18,2 2 1,2 0 582,-2 0 1,2 2-473,4-5 0,3 3-214,6-3 385,2-2-411,4 3 1,1-4-194,2 0 0,3 0 91,6 0 1,3-1 148,7-2 0,-2 1-50,4-6 0,0 3-6,3-2 1,1-2 208,-1 3 1,0-3-110,0-1 0,-4 0 557,-2 0 1,2 4-227,-2-1 1,-4 1 222,-5-4 1,-6 3-367,-3 1-270,-2 4 0,-9-6-195,-4 5 0,-5-1 246,-4 4 1,-2 4 132,-5-1 0,1 5 19,0-2 0,0 0 40,-1 0 1,1 1-18,0 3 1,1-4 303,2 1 472,-3-1-332,8 0 0,-3 1-246,4-3 0,1 2 108,2-2-393,2-1 154,4-3-743,3 0 352,2 0-8,12 0 0,0-1 249,7-3 1,0 2-324,3-4 321,0-1 212,4 2-576,-3-4 528,8 8 1,-5-8 22,2 3 1,1 1-117,-4 2 1,4-1-90,-4 0 0,0-2 80,-3 2 0,-1 0 103,-2 1-216,-2 2 352,-4-4 1,-5 5-326,-4 0 1,-7 0-40,-5 0 0,-5 0-36,-1 0 371,0 5-235,-4-4 1,1 6 131,-1-3 1,1 2-10,3-2 1,1 2 39,2-3 225,-2 5-138,3-7 0,-2 7-59,1-5 1,4 1 57,-1 0 1,5-3-180,1 2 183,0-2-317,1-1-334,1 0 225,4 0 0,1-3-218,2 0 0,2-4 373,4 4 1,3-2-145,0 2 0,0 1 283,-3-5 0,1 5-226,-1-1 0,-3-1 212,0 0 389,0 1 331,3-1 75,-4 2-872,-1-2-147,-4 4 0,-1 0-229,-2 0 49,-2 0 234,-8 0 1,3 0-93,-2 0 1,1 0-23,2 0 1,0 0-32,0 0 0,0 0 106,0 0 0,3 0 143,0 0-57,4 0 113,-6 0-284,7 0-499,-7 4 960,7-2-220,-3 2-88,4-4 28,4 0 35,1 0 0,4 0 32,0 0 1,0 0-66,0 0 0,0 0 66,0 0 1,-3 0-276,0 0 1,-3 0 178,3 0 94,-4 0 12,3 0 0,-5 1-467,0 2 0,-6 0 746,-3 3 0,-1 1 26,-5 2 1,0 1-76,-3 0 1,1-3 343,2-1-40,-2 1-405,6 3 0,-5-2 29,4-1 0,3 2 1031,3-6-1498,4 5-791,-2-3 12,12 1 819,-2-2 0,15 0 0,-1 2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23:03:40.035"/>
    </inkml:context>
    <inkml:brush xml:id="br0">
      <inkml:brushProperty name="width" value="0.11396" units="cm"/>
      <inkml:brushProperty name="height" value="0.11396" units="cm"/>
    </inkml:brush>
  </inkml:definitions>
  <inkml:trace contextRef="#ctx0" brushRef="#br0">282 372 26323,'-9'0'0,"0"0"-1625,-1 0 661,1-4 0,0 3 268,0-2 136,0 2 663,0 1 0,3-3-622,0 0 110,4 0-1050,-6 3 1158,7-4 0,-2 3-370,6-2 0,-1 2 883,4 1 1,0 0 71,3 0 0,4 0-173,2 0 0,2 0 323,2 0 1,3-1 108,2-2 1,6 2 409,3-2 0,7-1-459,2 1 1,7-3 472,6 3 0,4-4-959,8 4 1,-3-1 53,3 1 1,-3 2-26,0-2 0,2 2 18,1 1 0,-4 0-93,-2 0 0,-4 0-138,4 0 0,-5 1 64,2 2 0,-10-1-206,-2 4 0,-8-3 82,-2 4 1,-4-2 21,-4 1 1,-9 1-73,-4-4 0,-5 4-303,-4-1 1,-2-1-400,-4 1 0,-4-4 1030,-2 1 0,-6 1 236,-3-1 0,-6 0-159,-4-3 0,-1 3 114,-1 0 0,-4 0-45,-3-3 1,-2 3 108,-3 0 1,1 0 264,-5-3 0,1 3 460,-3 0 1,-5 1-1037,-1-1 1,0-2-203,0 2 0,-2-1 139,-4 1 1,0-2-10,-1 2 1,5-1 98,7 1 1,2-2-67,2 2 0,-1-2 35,7-1 1,2 3 32,7 0 0,3 1 70,3-4-157,2 0-4,5 0 62,5 0 0,6-2-892,6-1 1,6 2 993,6-2 0,3 2-84,3 1 1,3 0-89,3 0 1,5-3 54,4 0 0,5-3 131,4 3 1,7-3-22,3 3 0,1-3-12,-1 3 1,3-1 836,3 1 1,4 1-992,2-4 1,-6 4 98,-6-1 1,-5 1 27,-5-1 1,-1 2-75,-5-2 1,-5 2-41,-10 1 1,-2 0-65,-7 0 4,-2 0 274,-8 0-242,-1 4-1246,-8-3 1302,-1 3 0,-8-4-38,-2 0 49,-7 0 32,-1 0 1,-11 0 0,-2 0-2,-7 0 1,-2 0 1,-5 3 1188,-5 0-1123,-7 4 1,3-5-60,-7 4 0,-4-3-117,-5 3 1,-5-3 110,1 3 1,4-3 21,2 3 1,9-3 23,6 3 1,3-4-28,0 1 1,10 0-34,6 0 1,2-2-35,7 2 0,-3-2-10,3-1 0,6 0 41,6 0-92,10 0 36,0-4 0,12 2-122,2-5 1,6 4 310,4-3 0,5 1 32,3-1 0,5-1-58,1 4 1,6-4 83,0 1 1,5 1-30,8-1 1,-2 0 67,4-3 0,2 3 93,4 0 0,4 3-48,5-3 0,-1 3-320,1-3 0,3 4-92,0-1 1,1 2 59,2 1 1,-8 0-21,3 0 1,-5 0 34,2 0 0,-3 0-26,2 0 1,-5 0-21,2 0 1,-1 0 86,-5 0 1,4 3-93,-4 0 0,-6 1 51,0-1 0,-8-2 12,0 2 0,-3 1-2,-1-1 0,-4 3-50,-1-3 1,-7 0 64,-3-3 1,-6 1-35,-3 2-271,-2-2 164,-5 3 1,-6-4 312,-8 0 0,-5 0-48,-7 0 1,-3 0 15,-6 0 0,-8 0-10,-7 0 0,-4 1-43,-6 2 0,1-1 64,-1 4 0,-3-4 107,-3 1 0,2-1 80,-2 1 0,0-2-275,-6 2 0,-4-1 48,-5 1 1,4-2-61,2 2 0,9 1 50,0-1 0,3 4-3,3-1 1,8-1-14,11 2 0,3-5 2,6 1 1,4 1 55,2-1 1,9 0 141,3-3-269,6 0 1,0 0 32,6 0 0,6 0-51,6 0 1,3-1 63,3-2 0,9 2-54,7-2 1,5-1 59,0 1 1,7-4-17,2 4 0,5-3-25,2 3 0,3-3 127,0 3 0,1-1-33,2 1 1,5 2-46,1-2 1,0 2-73,-7 1 0,-4 0-11,-1 0 1,-2 0-10,-4 0 0,-6 0-14,-13 0 1,-1 0 14,-5 0 0,-5 3-296,-4 0-10,-4 0 68,-9 1 0,-5-3 193,-6 2 0,-10-1 223,-5 1 0,-8-2-16,-5 2 0,-4 1-18,-1-1 0,-4 4 12,0-4 1,-2 3 56,-4-3 1,0 1-6,-2-1 1,1-1 209,5 4 0,-4-3-158,-3 3 0,-3-3-240,0 3 1,-1-4 15,4 1 1,3 1 16,1-1 0,0 3 0,6-3 1,5 1 6,12-1 1,7-2-29,6 2 132,6-2 1,3-1-184,6 0 0,3 0 1,6 0 1,3 0 63,7 0 0,2-3 43,6 0 0,7-3 38,9 3 0,1-4-50,7 1 1,0 1 137,6-1 0,6 1-194,6-1 1,3-1-90,7 4 1,1-4 249,8 1 0,4 2-16,2 1 0,-4 0-185,-2 0 1,-7 2 56,-6-2 1,-2 2-79,3 1 1,-9 1-55,0 2 1,-5-2-21,-1 2 0,-1 2 46,1-2 0,-5 1-16,-1-1 1,-7-1 28,-3 4 0,-4-3-9,-2 3 1,-11-4 87,0 1 1,-9-2 31,-1-1 1,-6 1 559,-3 2-816,-6-2 76,-2 3 0,-8-4 333,-2 0 1,-3 0 20,-3 0 1,-3 0-34,-6 0 0,-7-1-83,-5-2 0,-3 2-83,-3-2 0,-7 2 111,-5 1 0,-5-1-46,-4-2 0,-1 2 260,-5-2 1,-5 2-546,-4 1 1,-9 0 212,-13 0 1,0 0-222,44 0 0,0 0 1,-45 0 259,1 0 1,5-1-44,5-2 1,10 2 37,11-2 0,8-1-60,7 1 0,3-3 187,0 3 0,10 0-152,4 3 0,9 0 197,4 0 1,5 0-145,1 0 356,8 0 1,3 0-398,10 0 1,11-4 188,7 1 1,7-3-53,9 3 1,9-3 29,9 3 0,5-4-29,7 1 1,-1 1-52,7-1 1,-3 3-112,0-3 1,3 3 120,3-3 0,-3 3 7,-4-3 1,-4 4-132,-8-1 1,1 1-8,-7-1 0,-6 2 77,-12-2 0,-2 2-65,-7 1 1,1 0 49,-10 0 103,-2-4 11,-11 3 0,-6-4-593,-8 2 1,-6 2 379,-10-2 1,-4 2 19,-10 1 1,-6-1 43,-7-2 1,-4 2-23,-2-2 0,-3 2 42,0 1 0,-7 0-11,-2 0 0,0 0-38,3 0 1,3 0 580,-3 0 1,2 0-462,4 0 0,2-3-112,10 0 1,1 0 35,3 3 1,1 0 38,5 0 0,4 0-90,7 0 1,2 3 221,2 0-261,2 4 77,8-6 0,6 3-216,8-4 1,8 0 259,7 0 1,6 0-23,3 0 1,3-1 50,4-2 1,1 1 50,4-4 1,1 3-30,3-4 0,0 2-40,2-1 1,5-2 59,-5 2 0,3-1 238,-5 1 1,-1-2-146,-3 2 0,-1-1-24,-5 1 1,-5-1-53,-10 4 275,-6-4-781,-5 2 1,-13 0-12,-6 2 0,-3 2 324,-6 1 1,-3 0-2,-4 0 0,-3 0-9,1 0 0,-2 0-1,-2 0 0,-3 3 109,-2 0 0,-3 3-44,0-3 0,0 4 414,-1-1 1,1-1-39,-1 1 0,6-1-244,4 1 0,4-1-5,4-2 1,6-2-85,4 2 113,8-2-169,6-1-96,20 0 1,-3 0-42,14 0 1,2 0 100,1 0 1,3 0-67,-3 0 0,2-1 136,-2-2 1,-2 2 35,2-2 1,-1-1-12,-2 1 1,-4-3 30,-2 3 0,-5-1 72,-1 1 1,-8 1-272,-1-4 1,-5 3-882,-4-3 1,-6 1 763,-6-1 1,-6-1 76,-3 4 1,-2-1 39,-2 1 0,-3 2 44,-2-2 0,-2 2 2,-2 1 1,0 0 85,-2 0 0,-1 0 191,-5 0 0,3 0 922,-4 0 0,2 3-688,5 0 0,-2 3-149,2-3 1,5 0-112,-2-3 1,5 3-39,1 0 0,1 1-27,-1-1 0,1-2-55,-1 2 1,5-1 48,1 1 1,0-2-19,-4 2 0,5 1-1,2-1 0,5 0-67,1-3 0,0 0-29,-3 0 0,3 3 25,3 0 1,-1 1-26,1-1 0,-5-2 69,-1 2 0,0 2-63,-3 1 0,0-1 22,0 1 1,-2-1-9,-4 1 0,4 2-39,1-1 1,6-2 109,1 1-257,4-4 393,2 6-602,5-7 0,9 4-70,4-2 0,4-2 300,5 2 0,5-2 39,1-1 0,3 0 87,3 0 1,-1 0 14,5 0 1,-1 0 61,3 0 0,4 0-158,-1 0 1,0 0 347,-3 0 1,-2 0 221,-1 0 1,-4-3-243,1 0 1,-9 0 111,-6 3-282,-4 0 1,-8 0 1,-6 0 0,-10 0 20,-12 0 0,-2 0 5,-3 0 0,-5 0 4,-5 0 0,0 0 7,1 0 0,2 0-84,-3 0 1,0 0-61,1 0 1,0 0 117,6 0 0,-1 0 12,4 0 0,-3 0-2,6 0 0,-1 0-75,7 0 0,1 0-12,4 0 1,0 0 67,4 0-11,4 0-79,4 0 0,4-1-1874,0-2-8,4 2 1391,-3-7 0,4 6 227,-2-4 0,-2 3-1066,2-4 232,-2 5 310,-1-6 1,0 6-1063,0-4 1963,0 4-27,0-6-795,0 7-467,0-7 1001,0 7 1,1-4-125,2 2 957,-2 2 0,4-4 759,-2 2-48,-2 2-23,7-3-443,-3 0 1,5 3 265,-1-2 1,-3 2-87,0 1 1,0-3-204,3 0 1,0 0-375,0 3 0,0 0-138,0 0 0,0 0 5,0 0 1,3 0-2,0 0 0,4 0-136,-4 0 0,7 0-314,-1 0 0,2-3 233,-2 0 0,4 0-51,3 3 0,1-3-69,1 0 1,0 0 90,0 3 0,1-3 45,-1 0 0,0-1-4,0 1 1,1 2-27,-1-2 1,0 1-4,0-1 1,-1 2-127,-1-2 1,1 0 86,-2 0 1,-1 2-47,1-2 0,1 1 57,2-1 0,-3 2-56,0-2 0,0 2-67,4 1 1,-4-3 129,0 0 0,-3 0-62,3 3 0,-3-1 28,4-2 1,-2 2-20,1-2 0,-1 2-39,-2 1 1,3-1 35,3-2 1,-3 2 14,0-2 0,-3 2 2,3 1 1,0 0-104,0 0 1,1-3 151,-4 0 0,3 0-69,-2 3 0,3 0-51,-1 0 1,2 0 49,1 0 1,1 0-46,-1 0 0,0 0-4,0 0 1,-1 0 49,-1 0 0,-2 0 18,-2 0 0,-2 0-105,2 0 1,-3 0 50,-2 0 1,0 0 53,-4 0 0,0 0 0,-3 0 0,-3 0 0,0 0 0,-4 0 0,2 0 0,-16 0 0,3 0-30,-12 0 0,2 0-3,-9 0 0,5 0 0,-7 0 1,4 0 20,-4 0 0,-3 0 8,0 0 1,-2 0-20,-2 0 1,4 0-3,0 0 1,-1 0 18,-6 0 0,7 0 3,0 0 0,2 0 6,3 0 0,2 0 4,5 0 1,6-1-61,0-2-205,8 2 133,-1-3 1,8 4 145,0 0 4,4 0 0,8 0-18,0 0 1,4-3 146,-1 0 0,2 0-64,1 3 1,2 0-28,1 0 0,-1 0 81,4 0 1,-3-3 233,3 0 0,0 0-295,0 3 1,3 0-77,0 0 0,1-1 56,6-2 0,-1 2-163,3-2 1,1 2 48,-1 1 1,0 0 55,0 0 0,4 0-4,-1 0 1,0 0-97,-2 0 0,-1 0 53,0 0 1,0 0 35,1 0 0,-5 0-43,-2 0 1,-2 0-7,0 0 0,1 3-40,-2 0 1,1 1-19,-7-1 0,1-2 13,-4 2 1,-1 1-96,-2-1 0,1 0 76,-4-3 0,-3 3-471,-3 0-219,-4 0-809,2-3 1741,-4 0 0,-4 0-23,-2 0 0,-2 0 4,-1 0 0,-5 0 67,-4 0 1,-1-1-156,-5-2 1,0 2 172,0-2 0,-5 2 166,2 1 0,-5 0 378,1 0 0,1-3-824,3 0 0,-4 0 11,-3 3 1,0 0 61,1 0 0,-1-1-50,3-2 1,2 2 48,5-2 0,0 2 26,6 1 170,-3-4-499,11 3 684,1-3-655,9 4 1,8 0 303,4 0 1,6 0 42,0 0 0,1-3 122,5 0 1,3 0-99,3 3 1,1 0-82,-4 0 1,3 0 154,0 0 1,2-3 7,-2 0 0,2 0 214,4 3 0,5 0-348,1 0 0,3-1 40,4-2 0,-4 2-124,1-2 1,-1 2 46,-3 1 0,3 0 16,0 0 1,-5 0 0,-3 0 1,-2 0-101,-5 0 0,0 0 71,-2 0 1,-5 0 19,-2 0 1,-2 1-109,-1 2 0,-3-2-24,0 2 0,-4-1-56,2 1 1,-6-2-57,-1 2-697,-4-2 701,2-1 0,-8 3 138,-2 0 0,-5 0 195,-2-3 0,-3 0 15,1 0 0,-5 0-17,-1 0 0,0 0 144,3 0 0,-3 1-19,3 2 0,-2-2 273,5 2 1,-2-2-338,-1-1 0,1 1 66,1 2 0,0-2-202,4 2 1,-1-2 8,1-1 1,5 0-57,-2 0 23,6 0 0,3 0-75,6 0 0,4 0-4,5 0 1,2 0 71,10 0 1,1 0-73,8 0 0,-2 0-16,6 0 1,1 0 122,1 0 1,8 0-12,4 0 1,0-3 56,4 0 0,-6-1 17,0 1 0,-4 2-21,4-2 1,-9-1 48,-1 1 1,-5 0-28,-3 3 0,-3-3 36,-4 0 0,-5 0-23,-3 3 0,-6-1 22,-7-2-385,-2 2-154,-4-3 0,-1 4 385,-2 0 1,-6 0-41,-7 0 0,-2 0 36,-3 0 0,-2-1-119,-4-2 1,-3 2-38,-1-2 0,0 2 124,1 1 1,1 0 54,-5 0 1,2 0 465,-1 0 1,-1 0-479,3 0 1,2 0 20,5 0 0,3 0 25,6 0 20,6 0 1,6 0-12,6 0 1,7 0-18,8 0 0,5 0-24,7 0 1,0 0 36,7 0 0,-3-4 34,5 1 1,-1 0-1,-2 3 1,3 0-69,0 0 0,1-3 123,-4 0 0,-3-1 38,1 1 0,-6 1 47,-1-4 1,-1 4-75,-5-1 0,-3-1-28,-6 1 0,-5-1-411,-1 1 188,-4 2 1,-2-3-291,-6 4 0,-3-1 214,-3-2 0,-4 2 31,-5-2 0,1 2 16,-4 1 0,-1 0 38,-6 0 1,-1 0-10,-4 0 1,0 0 210,-1 0 1,0 1 1,-2 2 1,-3-2 387,-3 2 0,3 1-338,-1-1 1,5 3 18,-1-3 0,7 1 27,4-1-109,5-2-113,13 7 0,6-6-935,10 4 0,7-4 830,5 1 1,5-1 33,4 1 1,0-2 1,0 2 0,-1 0 2,-1 0 1,1-2-53,-2 2 0,1-2 80,-1-1 1,2 3-17,-5 0 0,-3 0 2018,-3-3-1760,-8 0 1,0 0-39,-10 0 0,-7 0 27,-8 0 1,-8 0-49,-8 0 1,-6 3 86,-5 0 1,-6 0-108,-6-3 0,-4 0 49,-5 0 0,-7 3-118,-5 0 0,-8 3 42,-5-3 0,4 3-58,-4-3 1,6 4 88,1-1 1,4-1-86,1 1 0,16-1 20,2 1 0,15 2-40,4-2 1,7-1 77,5 1 0,7-3 9,5 3-263,4-4-38,9 7 0,2-8-1007,6 2 0,7-2 1277,8-1 0,6 0-66,9 0 1,2 0-107,7 0 1,4 0 96,6 0 1,6 0-62,6 0 1,-1-1 172,4-2 1,1 2 92,2-2 0,6-2 1001,6 2 1,-1 0-1027,0 3 0,-3 0-110,-6 0 1,1 0 15,0 0 0,-6 1-31,-3 2 0,-8-1-87,-5 5 1,-3-4-31,0 3 1,-6-3-29,-6 3 1,-8-3-49,-7 3 0,-6-3-102,-3 3 1,-6-3-393,-3 3 1,-4-4 401,-5 1 0,-5-1 568,-10 1 1,-4-2-180,-8 2 0,-5-1 13,-7 1 1,-6-2-41,-7 2 1,2 1 65,-8-1 0,2 0 89,-5-3 0,-2 1 370,-7 2 0,-1-2-592,-5 2 0,3-1-199,1 1 1,6-2 88,-1 2 0,17 1 50,8-1 0,10 0 53,14-3-32,6 4 1,10-3-192,8 2 0,6-2 143,9-1 1,4 0 46,9 0 0,4 0 173,4 0 0,5 0-200,8 0 0,4 0 10,5 0 1,3-3-11,0 0 0,2-1 74,4 1 1,4 2 132,5-2 0,2 2-149,-2 1 1,-3 0 20,-4 0 1,-2 0 6,-4 0 0,-6 0-11,-15 0 0,-7 0-2,-8 0 0,-4 0 7,-8 0-182,-6 4 1,-6-3-923,-6 2 1,-7-2 1179,-8-1 0,-10 0 132,-8 0 1,-5 1-205,-8 2 0,-8-1 14,-7 4 1,-5-4-77,-1 1 0,-1 2-129,-2-2 0,-10 4 267,-1-1 0,-2-1 975,8 1 0,2-3-1174,6 3 0,10-3 114,12 3 1,16-3-49,20 3 1,7-4-850,8 1 1,7 1 560,8-1 1,6 1 138,6-1 1,3-2 34,6 2 1,6-2 160,3-1 0,6 0-122,0 0 1,3 0-27,4 0 0,7 0 1,-1 0 1,3 0 795,-4 0 0,-2 0-452,-1 0 0,2 3-51,-8 0 0,-2 0-193,-9-3 1,-2 3 235,-2 0 1,1 1-146,-7-1 1,-6-2-78,-9 2-60,-1 2-62,-6-4 0,-6 6-581,-8-4 0,-5 1 909,-7-4 1,-6 0-95,-7 0 1,-6 3 6,-5 0 0,-6 1 37,-6-1 0,-2-2-242,-5 2 0,1-1 262,-1 1 1,3-2-169,-2 2 0,5 1 764,-2-1 0,11 0-889,7-3 1,9 0 31,6 0-19,8 0 1,15 0 11,10 0 0,6 0 42,6 0 1,5 0 40,1 0 0,6 0-37,4 0 0,2 0 10,3 0 1,-1 0-7,1 0 0,-2 0 46,0 0 0,-1 0-8,0 0 1,-6 0 3,-3 0 1,-10 0 44,-2 0 0,-7 0 44,-5 0 113,-6 0 0,-6 0-177,-6 0 1,-9 0 79,-4 0 1,-8 0-79,0 0 0,-9 0 1,-1 0 0,-9 0 3,-2 0 1,-5 0-8,-1 0 0,-3 0-125,-3 0 0,-6 0 129,-9 0 0,1 0-285,-1 0 0,1 0 239,1 0 1,0-1-95,-3-2 1,10 2 64,-1-2 0,9 2-31,0 1 1,2-1 11,-2-2 1,10 2-8,0-2 1,7 2 25,2 1 0,1 0 13,-2 0 0,7 0 28,0 0 0,0 0 148,-1 0 0,-2 0-99,-3 0 0,4-1-76,-1-2 0,1 2 30,-4-2 1,-1 2 14,-5 1 1,2 0-7,-6 0 0,-1 0 81,-2 0 0,-2 0-81,-3 0 0,1 1 111,-1 2 0,1-2-25,2 2 1,1 1 81,5-1 0,5 1-41,9-1 0,1-1 6,6 4 0,-4-1-70,6 1 1,0 1-17,4-4 0,-2 3-23,-4-3 1,0 4-1,-1-1 0,1 1-45,0-1 0,1 2-27,1-2 1,1-1-124,6 1 8,6-4 0,8 4-654,4-3 0,8-2 564,4 2 0,6-2 101,6-1 1,5 0 79,7 0 1,3-1 1,1-2 0,3 2 95,-1-2 1,0 0-96,0 0 1,0 2 36,4-2 1,-5 1 707,-2-1 1,-1 2-454,-2-2 0,2-1-77,-2 1 1,-3 0-41,-12 3 1,-5-1 78,-10-2 0,0 2-401,-6-2 0,-4 2 200,-11 1 0,-1 0 17,-8 0 1,-5 0-24,-4 0 1,-2 3 60,-1 0 0,-4 1-34,1-1 1,-7-1 24,0 4 0,-2-4-121,-1 1 0,-1 2 364,-4 2 1,-4-2-174,1 1 1,0-3-65,6 3 0,-2-1 58,5 1 0,1 1-110,4-4 1,6 3-12,4-3 0,8 0-60,0-3 1,6 3 176,4 0-109,6 0 23,5-3 1,5-1-434,2-2 0,3 2 301,6-2 0,2-1 103,5 1 1,2-1 37,0 1 1,3 1 53,-3-4 1,4 3-82,0-3 0,-2 1-1,1-1 1,-4-2-50,1 1 0,-2 2 436,0-1 1,-5 3-381,-2-3 127,-2 4 1,-6-3-765,-4 2 0,-8 2 413,-7-2 1,-6 2 126,-4 1 1,-2 0 56,-3 0 0,1 0 64,-5 0 0,4 3 43,-3 0 0,3 0-174,-4-3 0,2 0 137,-1 0 0,-1 1 606,3 2 0,-2-2-426,3 2 0,4-2-210,5-1 1,5 0-71,4 0 34,6 0 0,3 0-123,6 0 1,3 0 23,6 0 1,-1 0 87,5 0 1,-1 0-62,3 0 0,0 0-39,0 0 1,0 0 73,0 0 0,1 0 63,-1 0 1,-3 0 7,0 0 1,-3 0 12,3 0 0,-4 0 2,1 0 0,-5 0 8,-1 0 0,-4 1-535,1 2 0,0-2-143,0 2 106,-2-2 0,4-1 573,-2 0 0,2 0-10,4 0 0,1 0 17,2 0 0,6 0 0,6 0 0,3 0 5,4 0 1,5 0 546,6 0 0,4 0-140,2 0 0,2-3 265,5 0 1,3-1-583,3 1 1,3 1-37,6-4 1,-5 4 50,5-1 0,-2 2-111,-1 1 0,4-3 30,-2 0 0,-1 0-32,-2 3 1,-1 0-23,-2 0 1,5 1-78,1 2 1,0-2-124,0 2 0,0-2 131,0-1 0,5 1 5,-4 2 1,-2-2 15,-7 2 0,0-2 1,-4-1 0,4 0 24,-4 0 1,-3 1-25,-6 2 0,-1-2 19,-2 2 0,-4-2-14,-1-1 1,-7 3-29,-3 0 1,-6 0-45,-3-3 1,-2 1 293,-4 2-310,-6-2 1,-6 4-981,-6-5 0,-6 0 1045,-6 0 0,-8 0 79,-4 0 1,-8 0-41,-7 0 1,-7 0 18,-2 0 0,0 0 13,0 0 0,-3 0 39,-4 0 1,-5 0 41,2 0 1,0 0 995,3 0 1,-4 0-1098,-5 0 0,-8 0 2,2 0 0,-3 0-14,10 0 0,0 0 17,6 0 1,0 0 180,9 0 0,5 0-165,12 0 0,3 3 91,4 0 1,0 0-29,0-3 0,3 0-49,3 0 0,2 0 5,1 0 1,1 0-7,2 0 1,-2 0 24,5 0 0,3 0 57,3 0-90,4 0-131,-2 0 51,16 0 1,0 0 123,13 0 1,0 0-1,5 0 0,6 0 23,7 0 1,4 0 3,1 0 1,5-3 13,-2 0 1,6-2 16,0 2 0,9 2 51,0-2 1,5-1-60,1 1 0,1-1 14,-1 1 0,3 2-46,-2-2 1,0 2-132,-6 1 0,0 0 94,0 0 1,-1 0-62,1 0 0,-4 0-7,-5 0 1,-3 0 22,3 0 0,-4 1-139,-3 2 1,-1-1 57,-5 4 0,1-4-103,-1 1 1,-7 1 69,-1-1 1,-7 4-51,0-4 0,-5 0 222,-1-3 0,-3 3-179,0 0 1,-3 0 55,-3-3 1,-1 0 151,-2 0 64,-6 0-30,6 0 74,-11 0 89,3 0-125,-12 0 1,1-1-212,-8-2 0,0 2-6,-3-2 0,-1-1-88,-2 1 1,-3-2 17,-3 2 1,3 2 43,0-2 1,1-1-63,-2 1 1,-1 0 64,2 3 1,3-1-31,3-2 0,1 2 180,4-2 0,1 2-36,3 1 1,5 0 83,4 0 0,5 0 4,7 0 1,7 0-41,5 0 0,5 0 51,1 0 0,7 1-112,0 2 1,6-2 35,2 2 1,2-2 47,4-1 0,-3 0-105,0 0 0,-3 0 11,-2 0 0,-5 0-1,-8 0 0,-4 0 9,-7 0 0,-5 0 12,-2 0 152,-6 0 0,-7 0-133,-8 0 1,-4 0-32,-5 0 0,-2 0-29,-1 0 1,-2 0 3,-4 0 0,-3 0-42,-1 0 1,-2 0-20,3 0 0,-3 0 18,2 0 0,-3 0-26,1 0 1,2 0 60,0 0 0,4 0-19,3 0 0,6 0 77,6 0 1,6-1-384,3-2 1,4 2 132,5-2 1,5-1 214,10 1 1,5-3 41,4 3 1,5-3 28,-2 3 1,2-4-50,1 1 0,-2-1 26,-1 1 1,-4-2-36,1 2 1,-1-2 374,-2-1 1,-7 0-342,-2 0 1,-7-1-299,-2 1 1,-4 0-554,-5 0 1,-2 0-149,-4 0 0,-1 3 580,-8 0 0,-3 0 115,-3-3 0,-5 3 74,-2 0 0,-3 3 185,-5-3 0,0 4 11,-1-1 0,-2 2 403,0 1 0,-4 0 262,4 0 0,2 0 879,6 0-947,9 4-288,13-3 0,10 6-838,8-4 1,5 0 575,8-3 0,2 0-58,6 0 0,1 0 38,3 0 1,1 0-75,-2 0 1,2-3 156,2 0 0,2-4-25,0 1 1,-2 1-73,-4-1 1,-5 0 685,-1-4 0,-4 2-695,-4 2 1,-9-2-185,-4 2 0,-4 1-707,-2-1 0,-4 1 364,-2-1 0,-6-2 77,-4 2 1,-2 1 165,-3-1 0,-2 4 105,-4-1 0,-4-1 63,1 1 1,-3 0 96,3 3 0,-4 0 187,4 0 1,2 0 663,7 0 1,2 1 391,10 2-948,-2-2 1,14 4-828,0-2-1,11-2 501,4 2 0,7-2 114,2-1 1,1 0-31,6 0 1,-4 0-80,3 0 0,-3-3 99,4 0 1,-6 0-37,-1 3 0,-1-3 17,-4 0 1,-5-3 680,-5 3 0,-5-3-819,-1 3 1,-5-3-766,-1 3 0,-4-4 408,-5 4 1,-4-3 251,-2 3 1,-4-3-28,-2 3 0,-1-3 66,-2 3 1,-2 0-36,1 3 1,-2-3 176,-3 0 1,3 0 187,0 3 1,0 0 755,6 0 0,4 3-176,5 0-622,6 0 1,4 0-826,8 0 0,5 0 760,10-3 0,3 0-33,7 0 1,2 0 89,6 0 0,0 0-113,3 0 0,-4 0 33,1 0 0,-1 0-113,-2 0 0,-4 0 128,-1 0 0,-7 0 739,-3 0 1,-9-3-737,-3 0 0,-6-1-369,0 1 0,-7 1-25,-5-4 1,-1 3 72,-5-3 1,-3 1 80,-3-1 1,-4 1-7,4 2 1,-7 2 162,1-2 1,-4-1-84,1 1 0,-2 0 13,-4 3 0,-5 0 486,-1 0 0,-3 0-164,-4 0 1,3 0-50,-2 0 0,4 4-86,2 2 1,3-1 65,-4 1 0,6-1-111,1 1 0,3 2-37,6-2 0,1-1 59,2 1 1,2-1-135,4 1 0,3-1-16,3-2 1,2-2 269,1 2-423,0-2 358,0-1-338,4 0 526,1 0 83,4 0-1382,0-4 1,0 2 2,0-4 0,-1 4 220,-2-1 1,-3-1 469,-6 1 0,-2 0 167,-4 3 1,-5-1 13,-1-2 0,-2 2 38,-1-2 1,1 2 34,1 1 1,7 0 1990,6 0-9,2 0-550,5 0-1395,21 4 0,2-3-78,19 2 0,0-2 101,2-1 0,3 0-10,-2 0 1,2 0-11,-3 0 1,4 0-3,-4 0 0,-1 0 39,-4 0 1,-4-3 108,-6 0 1,-3 0 664,-6 3-720,-6 0 0,-7 0 33,-8 0 1,-8 0-100,-10 0 1,-7 1 92,-5 2 1,-5-1-15,-4 4 1,-5-3-41,-1 3 1,-2 0-69,-2 3 1,-6-1-13,-3-1 0,-8 4 100,-1-2 1,2 1-146,1-4 1,0 2 120,-2-2 0,0 2-18,3 1 1,1 0-58,5 0 0,-1 0-12,1 0 1,0-3-73,3 0 1,-2-1 52,5 2 1,-1 0-15,4-4 1,-3 1-2,3-1 0,-1-2-10,6 2 0,-3 1 14,0-1 0,0 0-40,1-3 0,2 3 164,7 0 1,2 0-144,3-3 1,-1 1 52,2 2 0,0-1-19,6 4 0,1-3 27,-4 3 0,0-3-45,0 3 0,2-3 61,4 3 0,1-1 6,1 1 1,4-1-77,6-2 122,6-2 1,6 3-1131,6-4 0,6 0 934,6 0 0,10 0-16,6 0 0,5 0 18,6 0 1,1 0 4,5 0 0,-1 0 22,2 0 1,-2-1 152,4-2 0,-3 2-153,0-2 0,-4 2 1184,-2 1 0,-3-1-958,4-2 1,-9 2 20,-1-2 0,-9 2 29,-6 1-118,-3 0 0,-11 3-828,-4 0 0,-9 0 853,-6-3 0,-7 4 111,-5 2 0,-4-1-34,-6 1 1,0-3-129,-2 4 1,-4-1 54,-5 3 0,1 0 25,-5 0 1,4 0 48,-3 0 0,-5 3 784,-4 0 0,4 0-878,2-3 0,2 0-59,1 0 0,-2 1-74,1-1 0,0-1 83,0-2 0,6 2-59,4-2 1,3-2-28,0-1 1,7-1-4,5 1 1,3-2 15,6 2 1,1-2-155,2-1-59,2 0-28,8-4-1090,1 3 528,4-3 1,7 3 727,2-2 1,6 2 107,0-2 0,2-1 35,1 1 1,2-1 63,1 1 0,2 1 40,4-4 1,1 3 8,3-3 1,-3 3 502,2-4 1,-2 5 224,0-1 0,-2-1-883,-2 1 1,-3 0 44,-6 3 1,1-3 59,-4 0-59,-4 0 1,-9 4-46,-8 2 1,-8-1 133,-7 4 0,-3-3-51,-3 3 0,0-3 54,-3 4 1,0-1 32,-3 3 1,-1-3-19,1 0 0,-3-1-134,-1 1 0,-2 2 49,3-2 0,3 1 81,6-1 1,6 1-75,3-4 0,3 3-88,3-3-209,2 4-327,7-6 312,2 3 0,5-4 129,2 0 1,-1 0-47,5 0 0,-1 0-11,3 0 0,3 0 0,0 0 1,4 0 52,-1 0 1,5-1 8,1-2 1,5 2 263,-2-2 0,2-1 4,1 1 1,3-3 28,1 3 1,-1-3-60,-3 3 1,-4-3 94,-2 3 1,-2-3 103,-4 3 449,-6 0-553,-5 3 1,-6 0-138,-4 0 0,0 0-74,-6 0 1,1 0 3,-2 0 0,3 0-125,-2 0 0,5 0-144,1 0 133,4 0-149,-2 4 0,6-3-293,4 2 1,8-2 541,11-1 0,10 0 29,7 0 1,9 0-46,9 0 1,5-3 88,7 0 1,7-4 41,-1 1 0,2 1-201,-4-1 0,0 1 356,3-1 0,2-1 225,-5 4 0,2 0-385,-9 3 1,-2-4-9,-4 1 0,-1 0-12,-8 3 1,-4 3-144,-10 0 1,-2 2-65,-8-2 1,-6-2-97,-6 2 0,-9 1-538,0-1 250,-6 0 0,0-3 753,-6 0 0,-4 0-211,-8 0 0,-2 0-14,-11 0 1,-5 0 91,-9 0 0,-4 3 76,-2 0 1,-3 0-22,-7-3 0,5 1 253,-5 2 0,5-2 37,-5 2 1,-2-1-433,-4 1 0,1-2 40,-4 2 0,4-2-26,2-1 1,2 3 34,1 0 1,8 0-70,2-3 1,6 3 21,9 0 1,2 0 13,4-3 0,4 3 31,5 0 132,4 0 127,5-3-330,4 0-13,5 0 0,5 0 11,4 0 0,1 0-36,2 0 0,3-3 192,3 0 0,5-3-90,4 3 0,5-3 47,8 3 0,5-4-133,6 1 1,5-2 345,4-1 1,5 3-194,7 0 0,6 0-56,4-4 0,4 2 84,8 2 1,-6-1-162,-1 4 0,-3-3 3,-2 3 0,-1-1 35,1 1 0,-4 2-134,-3-2 1,-1 2 66,-2 1 1,2 0-64,2 0 1,-6 0 80,3 0 0,-4-1-35,1-2 1,1 2 54,-1-2 0,-3 2-22,0 1 1,-3 0-37,0 0 1,0 0 30,3 0 0,-7 0 52,1 0 0,-6 0 19,-3 0 0,1 0 9,-1 0 1,-6 0-6,-1 0 0,-4 0 5,1 0 0,-1 0 214,2 0 0,-4 0-175,-6 0 0,1 0 1,-3 0 0,-2 0-9,-5 0 0,-2 0 29,-4 0 0,-3 0-31,-3 0 0,0-1 176,-3-2-187,2 2 233,-10-3-802,3 0 1,-5 2-288,-2-4 0,-3 4 504,-6-1 0,-2-1 166,-4 1 1,-2-1-88,-1 1 0,-2 2 109,-4-2 1,1 2 65,1 1 1,3-3-170,4 0 1,4 0 962,2 3 150,2 0 1,5-1-1052,2-2 0,3 2-206,3-2 0,3 2 534,6 1 0,2-2 9,4-1 0,0 2-83,0-2 1,4 1 124,-1-1 0,-3 1 350,-3-4-567,-4 4 0,1-6 115,-6 2 1,-6 2-200,-6 1 1,-10-1-53,-5 1 0,-11-3-10,-5 3 1,-6-3 23,-2 3 0,-2 0 45,-4 3 1,2 0-452,0 0 594,5 0 1,12 8 0,0 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23:19:21.538"/>
    </inkml:context>
    <inkml:brush xml:id="br0">
      <inkml:brushProperty name="width" value="0.08547" units="cm"/>
      <inkml:brushProperty name="height" value="0.08547" units="cm"/>
    </inkml:brush>
  </inkml:definitions>
  <inkml:trace contextRef="#ctx0" brushRef="#br0">218 391 8540,'6'0'-1622,"0"0"1282,-4 0 337,2 0 0,-4-1 107,0-2 126,0 2-175,0-3 0,0 3 45,0-2-23,0 2-50,0-3-17,-4 4 1,2 0 78,-4 0-49,4 0 1,-3 0-95,2 0 81,2 4 0,-6-2 0,4 4 1,-1-3 1,1 3 0,1-1 5,-4 1 0,3 2 23,-3-2 0,3 3 8,-3 3 0,3 1-43,-4 2 1,2 4 0,-1-1 1,-2 1-18,2 5 1,-1-1 28,1 1 0,-1-1-79,4-5 1,-3-1 16,3-2 1,0-2-255,3-4 268,0-4-10,0-1 1,0-5-190,0-2 0,1-2 167,2-4 0,-1-3-9,4 0 0,-3-4 28,3 1 1,-3 1 0,3-2 0,-3 0 8,3-5 0,-3 2 15,3-2 0,-3 2 4,3 1 0,-4-1 2,1 1 0,2 1 61,-2 2 0,0 2-90,-3 4 241,0 0-185,0 4 1,0 5 8,0 6 1,-4 7 49,-3 5 0,2 1 13,-1 5 1,1 1-27,-1 2 1,-2 0 8,2 0 1,-2 1-24,-1 3 1,3-2-3,0 4 0,-1 1-82,-5 6 1,5-3 73,-2 2 1,2-1-67,-2-2 1,3-1-33,-1-2 1,5-1-6,-1-5 0,2-5 16,1-4 0,0-7-299,0-5 253,0-4 1,3 1-10,0-6 1,2-3 110,-2-6 0,-1 0-66,4-6 1,-3 1 46,3-7 0,-1 0 4,1-4 0,1 0 20,-4-2 0,3 2-5,-3-3 1,3 2 3,-3-1 1,0 2 48,-3-3 1,3 4 0,0 3 1,0 6 294,-3 6-281,0 6 1,0 4-46,0 8 1,-3 5 7,0 10 0,-3 2 1,3 4 1,-4 5-1,1 1 1,1 2-14,-1 2 1,1-4-23,-1 0 0,-2 1-7,2 6 0,1 0-57,-2 2 1,2 2 68,-1-5 1,-1 2-82,4-4 0,-3 0 13,3-7 1,0-5-11,3-7 0,0-3-20,0-6 0,1-4-150,2-2 1,-1-2 99,4-1 0,-3-1-21,3-2 1,-3-2 123,3-4 1,-4-5 62,1-1 1,3-6-62,0-3 1,-1-5 26,1-2 0,-1-2 15,1 3 1,1-4-25,-4 0 1,1 0 11,-1 1 1,-2-1 79,2 3 0,-2 2-91,-1 5 292,4-2-177,-3 11 1,3 6-23,-4 12 0,-1 9-12,-2 6 1,1 5 9,-4 7 1,4-1-5,-1 5-1,-2-1-6,-1 3 1,2 0-102,1-3 1,-2 1 83,-1-4 1,1 7-143,-1-4 1,4 1 68,-1-4 1,-2-2-14,2-1 0,0-2-51,3-7-259,0-2 189,0-7-73,0-4 1,3-6 173,0-8 0,5-5-22,-2-7 1,-1-3 10,1-6 1,0-3-22,3-3 1,-3 0 110,0 0 1,-3-1-27,3 1 1,-4 1 20,1 1 1,-2 0-10,-1 4 1,0 1 15,0 4 1,0 4 40,0 6 20,0 6 58,0 5 0,-3 12-122,0 4 0,-1 8 44,1 5 0,2 2-36,-2 3 0,-1-1 101,1 5 1,-3 0-107,3 5 1,0-5-3,3 3 1,-3-4-41,0 0 0,0 1-10,3-3 0,0-2-5,0-5 0,0-2-3,0-4 1,0-6-289,0-3 297,4-6 1,1 1-177,4-4 0,-3-4 120,0-2 1,-3-8 48,3-4 0,-3-2 1,3-7 1,-3 1 4,3-8 0,-3 1-2,3-3 1,-4 3 8,1-1 0,-2 0 20,-1-5 0,0 2-34,0-3 1,0 3 3,0 1 1,-3 3 57,0 3 13,0 6-18,3 6 0,0 10 16,0 8 0,0 5 53,0 7 0,0 2-86,0 4 1,-3 5 90,0 5 0,0-1-17,3 3 0,0 2 104,0 2 1,0-1-125,0 3 0,0-2 4,0 6 1,0-3-93,0-1 0,0 1 95,0-1 1,0-4-160,0-2 0,4-6 18,2-2 1,-1-6-6,1-1-19,0-8 1,3 1-168,0-8 0,-3-4 179,1-2 0,-4-3-2,3-3 0,-3-2 116,3-4 0,-4-5-99,1-1 0,1-3 92,-1-3 0,0 0-92,-3-3 0,0 3 2,0-3 1,-3 0 24,0 0 1,-4-1-11,1 4 0,-2-5 27,-1 2 1,0 6-10,3 3 1,-1 5 284,4 3-313,-4 3 301,6 8-201,-3 1 1,4 8 9,0 2 0,0 3 19,0 4 0,0 1 13,0 4 0,0 4 43,0 2 0,3 3 8,0 4 0,1-2-89,-1 4 1,-1 0-9,4 4 1,-3-4-126,3 0 1,-1-4 148,2 2 1,1-4-194,-2-3 1,-1-6 29,1-6 0,-3-3-74,3-3 1,-3-2 107,3-4 1,-4-1-15,1-2 0,-2-2 78,-1-4 1,3-4-46,0-2 1,0-3 70,-3-3 0,0 1-63,0-5 0,0 1-40,0-3 0,-1 0 48,-2 0 0,1-2-132,-4-1 1,1-1 125,-1-2 0,-1 1-14,4 5 1,-3 2 37,3 4 1,0 1 14,3 8 108,0 3 0,0 6-137,0 6 1,0 7 173,0 5 1,0 6-36,0 3 1,0 2 85,0 1 1,3 4-123,0-1 0,1 0 10,-1-3 1,-1 0-27,4-3 0,-3 5-2,3-2 1,-4-1-130,1-1 1,1-5 77,-1 1 0,3-3-263,-3-3 220,4-2 1,-5-8-282,4-2 292,-4-2 0,3-5-10,-2-2 1,-2-6 16,2-3 1,-2-2-24,-1-1 1,0-3-27,0-1 1,0-3-15,0 1 1,-3 1 0,0-1 0,-1 1-18,1-2 1,-1-1-13,-2 2 1,-1-2 98,4-1 1,-3 3-12,3 3 1,-3 6 148,3 3-218,0 2 136,3 5 1,0 2-69,0 6 1,0 6 140,0 6 0,0 3-60,0 3 0,0 4 125,0 5 1,0-2-110,0 2 1,3-2 14,0 0 1,1 0-86,-1 2 0,-2-5-3,2 3 1,1-7-13,-1 0 0,1-6-62,-1-3 10,-2-2 0,4-5 10,-2-2 0,-2-3-32,2-3 0,-2-2 76,-1-4 0,0-4 18,0-2 1,0-2-4,0-1 1,-3-2-22,0-1 1,-3 1-115,3-4 0,-3-1 78,3-6 1,-4 3-3,1-2 0,1-2 7,-1-2 0,3-1-16,-3-1 0,4 1 86,-1 1 0,2 3-72,1 4 1,0 0 30,0 0 0,0 4 17,0 5 0,0 0 37,0 3 1,0 1-49,0-1 0,0 0 19,0-4 1,1 1-7,2 0 1,-2 0-7,2 0 1,1 4 68,-1 2-29,0 6 0,-2 2-13,2 4 0,-2 1 4,2 2 0,-2 6-15,-1 6 0,0 5 61,0 1 0,0 4 111,0 0 0,-3-2-145,0 1 1,-1-3 2,1 3 1,2-4-34,-2 2 0,2-4-5,1-3 0,0-1-135,0-2 177,-4-2-172,3-1 0,-3-6 91,4-6 1,0-3-2,0-6 0,0 0 16,0-6 0,3 1-8,0-8 1,0 4-6,-3-3 1,0 1-2,0-1 0,0-5-77,0 1 0,0 1 76,0 0 1,0 2-73,0-6 1,-1 4 97,-2 3 1,2-1 7,-2 4 1,2 0-5,1 2 1,0 2 26,0 2-4,0 2-31,0 4 1,0 3 62,0 0-52,0 4 0,0-1 1,0 6 0,0-1 37,0 4 0,0 3 3,0 3 1,0 4 38,0-1 1,0 6 7,0 4 1,0-2-18,0 1 0,0-4-24,0 1 1,0-1-29,0-2 1,-1-1 29,-2-2 1,2-2-147,-2-4 83,2 0-99,1-4 0,0-2 89,0-6 1,0-3-9,0-6 0,3-2-13,0-4 1,1-1-6,-1-3 0,-2 0 4,2-2 1,-2-2-3,-1 2 1,0 1-52,0-2 1,3 2 66,0-1 0,0 3 54,-3 6 0,0 2-14,0 4 0,0 2 34,0 1-39,0 4 0,0-1 10,0 6 1,0 2-3,0 5 0,0-1-5,0 0 0,0 3 87,0 0 1,-1 4-85,-2-1 0,2 1 31,-2-1 0,2 2-24,1-1 1,-3 0 2,0-1 0,0-2-63,3-4 0,0 0-52,0 0 14,0-4 77,0-1 0,1-4 3,2 0 1,-1-5-19,4-4 0,-3-4 19,3-5 1,-1 0-25,1 0 0,2-4 3,-2 1 0,-2-1 5,-1 1 1,1 2 3,-1-2 0,0 1 8,-3 2 1,3 4-10,0 2 0,0 2 7,-3 1 1,0 3 7,0 0 5,0 4-4,0-2 0,0 5 5,0 2 0,0-1-8,0 4 0,-1-1 1,-2 1 1,2 2-5,-2-2 1,2 2 0,1 1 1,-1 0 1,-2 0-3,2 0 1,-3 1-1,4-1 0,0-3-29,0 0-2,-4 0 9,3 3 1,-3-3-34,4 0-17,0-4 45,0 2-1,0-4 20,0-4 0,-1 3-7,-2-2 36,2-2 0,-3 3 35,4-4-38,0 4 0,-1 0 1,-2 8 1,2 1 121,-2 8 0,-2 1-119,-1 5 0,1 4 119,-1 9 1,1-1-115,-1 6 0,-1 0 7,4 0 0,-4-2-16,0 2 0,2-5-13,-1-4 0,4-7-25,-1-5 0,2-4-59,1-4-391,0-1 365,0-4 0,0-2-96,0-6 0,0 1 83,0-4 1,3 0 48,0-4 0,1 0-1,-1-2 1,-2 1-1,2-4 0,2 0 16,-2-3 1,0 0 33,-3 0 0,3-4 10,0 1 1,0-1 4,-3 1 0,3 2 77,0-2 1,0 1-103,-3 2 0,3 1 183,0 2-30,0 2-54,-3 4 1,0 8 69,0 4 0,0 8-122,0 4 0,-1 6 182,-2 3 1,2 3-126,-2 0 0,-1 3 141,1 0 0,-1 1-150,1-4 0,2 0 15,-2 0 0,2 3-71,1 1 1,-3-5-12,0-5 1,0-2 27,3-1 0,0-4-15,0-2-382,0-5 301,4-3 1,-3-8-9,2-3 0,-2-2 30,-1-3 0,3-2-8,0-4 0,0-3 20,-3 0 1,0-1-3,0 0 0,0 2-155,0-4 0,0 1 95,0-1 1,0-2 96,0 5 1,-1 4-134,-2 5 257,2 2 0,-4 7-15,2 6 0,2 10-36,-2 11 1,-2 8-18,2 4 0,0 1 20,3 5 0,-3-3-139,0 0 0,0 1-162,3 0 1,0-5-131,0-5 1,3-7 355,0-4 0,4-1 0,-1-4 0</inkml:trace>
  <inkml:trace contextRef="#ctx0" brushRef="#br0" timeOffset="5011">790 164 8264,'-5'-5'-1357,"0"1"727,2 4 594,2 0 0,-4 0 141,2 0-46,2 0 1,-3-1 66,4-2-65,0 2 8,0-3 1,0 4-33,0-4 46,0 3-60,0-7 14,0 7 0,0-4 44,0 2-19,0 2-99,-4-3 69,3 4-3,-3 0 15,4 0-25,0 4 0,0 1 10,0 4 0,-3 0-12,0 0 1,0 1-1,3 2 0,0-2 3,0 2 1,0-2-38,0 0 0,0-1 27,0 0 1,0 0-5,0 0 1,0-3-42,0 0-7,0-4 23,4 2 7,-3-4 1,6-4 5,-4-2 1,0-2 4,-3-1 1,3-1 0,0-2 0,0 1-2,-3-1 1,1-1 1,2 1 0,-2 0 2,2 3 0,-2 0 0,-1 0 1,0 3 115,0 0-105,0 4 12,0-6 143,0 7-78,0 5 0,0 2 14,0 6 1,0 2 8,0 1 0,-1-1-69,-2 1 0,2 1 29,-2 6 1,2-3-30,1 2 0,0-2 27,0-1 0,0 0-125,0 1 0,0-2 8,0-2 1,0-2-208,0-4 214,0 0 0,1-1-81,2-2 103,-2-2 0,4-8-14,-2-2 1,-2-5 50,2-1 0,1-4-39,-1 1 0,2 1 41,-2-2 0,-2-2-52,2-3 0,-2 0 1,-1 3 1,0-3 28,0-1 0,3 1-3,0 3 0,0 4 7,-3 2 0,0 2-18,0 1 17,4 4-23,-3 1 108,3 4 1,-4 4-84,0 2 1,-3 5 124,0 1 0,-1 4-105,1-1 1,2 2 114,-2 2 1,1-1-125,-1 0 1,2 3 8,-2 0 1,2-1-4,1-5 0,0 2-4,0-5 1,0 0-108,0-3 1,0-3 30,0 0-29,0-4 1,3 1 94,0-6 1,1-3-2,-1-6 1,-1 1-1,4-4 0,-3-2-12,3-4 0,-4 2 14,1-2 0,-2 1-7,-1-1 1,3 0-7,0-3 0,0 4 11,-3-1 0,0 2-39,0 1 0,0 3 24,0-1 0,0 8 6,0-1 2,0 6 0,0 0 0,0 6 0,0 6 115,0 6 0,-3 3-110,0 0 1,-1 4 73,1 2 0,2-1-37,-2 1 1,2-2 2,1 2 0,0-4-27,0 1 1,0-3-12,0-3 0,0-1-12,0-5 0,0 0-212,0 0 149,4-4 0,0-2 53,2-6 1,-1 0 7,-2-6 1,-1 1-6,4-8 0,-1 1 3,1-3 1,1-1-2,-4-2 1,3-1 9,-3-2 0,0 0-48,-3 3 1,1 1 39,2-4 0,-2 4 15,2-1 1,-2 5-22,-1 4 0,0 2 96,0 1-86,0 4 1,-1 2 2,-2 6 1,1 5 21,-4 4 0,3 4 7,-3 0 0,1 4 49,-1 1 1,-2 3 5,2-3 1,1 4-44,-1 0 1,4-3-9,-1-1 1,-1 1-85,1-1 0,0-1 80,3-4 1,0-3-151,0-4 1,3-3 43,0 0 0,1-4 28,-1 1 0,-2-3 22,2-3 1,1-2 0,-1-4 0,1-1 53,-1-2 0,-2 0-56,2-3 0,-2 0 20,-1-3 0,0 3-20,0 0 0,-3 0-3,0-3 0,-3 0 28,3 3 1,-3-1-3,3 4 0,-3 0 3,3 3 1,-4 1 5,1 2 1,1-1 19,-1 4 1,3 0-48,-4 3 80,1 0 1,-3 1-53,0 2 0,3-1 44,0 4 0,3-3-43,-3 3 0,4-3-3,-1 3 1,1-1 4,-1 1 1,2 2-3,-2-2 0,2-1-29,1 1 31,0 0 1,0 3-32,0 0 1,0-3 2,0 1 1,0-4-28,0 3 7,0-4 18,0 2 0,1-4 18,2 0 1,-1-2-10,4-4 1,-1 0 28,1-7 1,2-1-28,-2-1 0,1-1 31,-1 1 1,2-1-22,-1 4 0,-3-3 15,-1 3 1,1-4 37,-1 4 1,1 3 58,-1 3-65,-2 4-17,3-6 1,-4 11 6,0 0 0,-3 7-8,0 2 1,-3 5 4,3 2 0,-3-1 46,3 3 1,-2 1 8,2-1 0,2 1-81,-2 0 0,2-4-5,1 0 0,0-1-122,0-5 0,0 0 89,0-3 0,3-3-49,0 0 1,5-4 65,-2 1 0,-1-6-16,1-3 0,0-2 20,3-1 1,-3-4-5,0-2 1,-1-2 7,1-1 1,1 0 7,-4-1 1,3 1-36,-3 0 0,3 0 28,-3 0 0,0 1-5,-3 2 1,1-2-16,2 5 124,-2 0-89,3 3 0,-5 5 5,-2 4 1,1 5 43,-4 7 0,3 2 12,-3 5 0,3 2 112,-3 0 0,3 3-146,-3-3 1,3 1 0,-3 0 0,4-3 14,-1 2 0,2-2 2,1-1 1,0-1-71,0-2 1,0-1-320,0-5 292,0-4-103,4-1 1,1-5 107,4-2 0,-3-3 25,0-6 0,0-3-45,3-3 1,0-1 21,0-2 0,0 1-10,1-4 0,-4 3 8,0 0 1,-3-1 9,3 1 0,-3-2 24,3 5 0,-4-2-29,1 8 233,-2 0-175,-1 7 1,-1 3 101,-2 8 1,-1 4-116,-2 9 1,-2-1 161,2 0 0,1 3-72,-2 0 0,2 3 0,-1-3 1,-1 1-65,4-4 1,-3 0-7,3 0 0,-1 0-121,1 0 1,2-4 77,-2-1-348,2-3 227,5-1 0,-2-4 64,4-2 0,-3-6 18,3-3 1,0-5 62,3-1 1,-3-5-48,1 2 0,-1-3 5,3-3 1,-3 1 19,0-4 0,-1 3-7,1 0 1,1-1-8,-4 1 1,1-3 6,-1 3 1,-2 0 167,2 6-66,-2 2-27,-1 4 1,0 5-46,0 4 0,-1 5 10,-2 7 0,-1-1 143,-2 4 1,-1 2-129,4 4 1,-3-2 106,3 2 0,-3 1-90,3-1 1,-3 1-68,3-4 1,0 3 22,3 0 1,-3 0-97,0-3 0,0-4 46,3-1 1,1-3-182,2-1 0,-1-4 168,4-2 0,-3-2-28,3-1 0,-3-1 80,3-2 1,-1-5-60,1-4 1,2-5 119,-2 2 1,-1-2-104,1-1 1,-1-3 82,1 0 1,1-1-64,-4 0 0,1 3 2,-1-2 1,-2-1 14,2 1 0,-2 1-24,-1 4 119,0-1-122,0 7 90,0 1 1,-3 12-61,0 6 1,-4 7 68,1 3 0,-1-1 17,1 3 0,-2 2 15,2 1 0,-1-1-42,1 2 1,-2-4 6,2 3 0,1-4-54,-1 1 0,4 1 36,-1 0 1,2-5-172,1-5 0,0-2 79,0-1 70,0-4-100,4-1 1,-2-5-189,4-2 1,-3-3 253,3-6 1,-4-2 4,1-4 0,1 3 12,-1-1 0,0 1-29,-3-3 1,0 0 87,0 0 1,0 0-58,0 0 0,-1-4-8,-2 1 1,1 1 1,-4 5 0,3-1-4,-3 4 0,1 0 60,-1 3-25,-2 4 0,3 1-28,-5 4 0,4 0 7,0 0 63,4 4-51,-6 1-10,7 4 1,-4-1-30,2-2 1,2 2-7,-2-2 0,2-1 16,1 1 0,0 0-4,0 3 1,3-3-18,0 0 1,1 0 20,-1 3 0,-1-3-3,4 0 1,-1-3-8,1 3 0,2-4 5,-1 1 25,1-1 1,1-4 2,0-1 0,0-2 3,0-4 1,-3-1-20,0-2 0,-1 1 25,1-4 0,1 3-25,-4-3 1,0 3-1,-3-3 0,3 0-19,0 0 1,0-1-5,-3 4 1,0 0 11,0 3 1,0 3-22,0 0-43,0 4 51,0-2 108,0 12 1,0 2-93,0 8 1,0-3 153,0 0 1,0 3-53,0 4 1,0-1-34,0-3 1,1 0-39,2 0 1,-2 0-2,2 1 1,-1-5-110,1-2 0,-2 1 162,2-1-189,2 0 1,-3-4 18,4-2-77,-4-2 139,3-4 0,-5-1 53,0-2 0,0-2-36,0-4 1,0-1 4,0-2 0,0 1 3,0-4 0,0 0-2,0-4 1,0 1 8,0 0 1,0 0-40,0 0 0,0 0-116,0 0 1,0 2 143,0 1 8,0 4-36,0-2 17,0 4 155,0 4 0,0 6-124,0 8 1,0 1 162,0 5 1,0 3-56,0 4 1,0 2-56,0-3 1,0 3-59,0-3 0,1 3-5,2-2 1,-2 0-97,2-1 1,1-2 126,-1 2 1,1-6-110,-1-3 0,-1-1 72,4-2 1,-3-1-253,3-2 247,-4-2 1,5-8-5,-4-2 0,3-5 26,-3-1 1,3-5 5,-3 2 0,0-2-36,-3-1 0,0 0 13,0 0 1,0 0 18,0-1 0,0 0 18,0-2 0,-3 2 5,0-2 1,-1 3 16,1 3-19,2-3 1,-4 9-59,2 0-15,2 0 1,-3 9 37,4 0 0,0 5 2,0 7 0,-3-1 62,0 5 1,0-1-51,3 3 0,0 0 81,0 0 0,0-3-72,0 0 1,0 0-39,0 4 1,3-2 0,0-2 0,1 1-2,-1-4 0,-1 0-24,4-3 0,-3-1-14,3-2 0,-3 1 8,3-4 31,-4 0 1,5-7 7,-4-2 0,1-2 8,-1-1 1,-2-4 3,2-2 0,1 1 5,-1-1 1,0 0 6,-3-3 1,0-1-19,0 1 0,0-3 4,0 0 0,0 0-61,0 3 1,-3 0 52,0 3 1,-1 2 118,1 4-115,2 4 1,-6 2 0,4 6 0,-3 6 68,3 6 1,-3 2 9,3 2 0,-1 2-25,1 0 0,2 0 14,-2-3 0,2 0-70,1 1 1,3-1 40,0 0 0,1-4-146,-1-2 136,2 2 0,4-4-123,0 2-2,0-2 30,0-5 1,0-1 28,1-4 16,-5 0 0,2-4 19,-4-2 1,1-5 1,-1-1 0,-2-3 25,2 3 1,-2-4-35,-1 1 1,0 1 30,0-2 1,0 1-26,0-3 0,-1 1-1,-2 2 0,1-1 28,-4 4 1,4 0 23,-1 3-23,-2 4-8,4 1 1,-7 5-19,5 2 0,0 5 11,3 4 0,0 4 57,0-1 1,0 2-43,0 1 0,0 0 4,0 1 1,0-4-24,0 0 1,3-1-3,0 1 0,4 1-73,-4-4 1,4 0 83,-1-3 1,-1 0-168,1 1 0,-3-5 142,3-2 0,-3-2-45,3-1-7,-4 0 1,5-1 4,-4-2 1,0-2 52,-3-5 0,3 0 16,0-2 0,0 1 36,-3-4 1,0 3-60,0-3 1,0 0 8,0-3 0,-1-1 10,-2 1 0,2 3-3,-2 0 1,2 4 56,1-1 5,-4 6-64,3 2 1,-6 9 1,4 4 1,-1 7 110,1 5 0,2 3-98,-2-2 0,1 0 46,-1-1 0,2-3-40,-2 0 0,2 0-36,1-3 1,0-1-6,0-2 1,3-2-213,0-1 48,4 0 174,-2-4 1,1-1-92,0-4 1,-3 0 64,3 0 1,-4-5 56,1-4 1,1-1-70,-1-5 1,0 3 98,-3-4 0,3 2-59,0-1 1,0-2 12,-3 2 1,0-2-10,0-1 0,0 1 2,0 1 0,0 3 46,0 4 0,0 3-54,0 0 27,0 4-19,0 10 0,-1 3 123,-2 10 0,2-1-33,-2-2 0,2 0 19,1 0 0,0-1-101,0-2 1,0 1 1,0-4 1,0 1-4,0-4-10,0 4 1,1-4-129,2 0 0,-2-3-47,2-3 115,2-2 0,-3 2 50,4-6 0,-4-2-6,1-4 0,1-3 8,-1 0 0,1-3 8,-1 2 0,-2-3-58,2 1 0,0-2 5,0-1 1,-2 3 37,2 0 0,-2 4-24,-1-1 154,0 1-91,0 6 1,0 2 4,0 6 1,0 3 6,0 7 0,-3 1 100,0 4 1,-4 0-4,4 0 1,0-1-91,3-2 1,-3 1-26,0-3 1,0 0-50,3-1 0,0-2-13,0 2 1,0-5 26,0-1 1,3-3-119,0 3 0,1-4 116,-1 1 1,-2-3-18,2-3 0,2-2 32,-2-4 1,3 0-23,-3 0 0,0-1 43,-3-2 0,3 1-21,0-5 1,0 5 9,-3-1 1,0 2 23,0 1 0,0 0 36,0 0-13,0 4 10,0-3-30,0 7-18,0 5 1,0 3 36,0 8 1,0-4-32,0 1 1,0-1-3,0 1 0,0-1-10,0 1 1,0-2-4,0-1 0,3-3-41,0 0 1,0-3-3,-3 3 1,0-3-37,0 3-28,4-4 100,-3 2-17,3-8 1,-4-1 39,0-4 0,0 0-26,0 0 0,0-3 5,0 0 0,0 0 25,0 2 0,0 1-18,0 0 0,0 0 114,0 0 0,-1 4-95,-2 2-19,2 2 0,-6 5 14,4 2 0,-3 6 103,3 3 1,-3 3-87,3 0 1,-3 1 3,3 2 0,-5-2-37,2 2 1,1 0-6,-1-2 0,4 1-120,-1-5 0,-1-2 141,1-1 0,0-5-586,3-1-32,0-4 12,0 2 313,0-4 1,0-4-318,0-2 592,0-2 0,-4-1 0,-1 0 0</inkml:trace>
  <inkml:trace contextRef="#ctx0" brushRef="#br0" timeOffset="5549">1143 200 7577,'0'-5'-1618,"0"1"1704,0 0-50,0 3-4,0-7 15,0 7 205,0-7-198,0 7 0,0-3 159,0 0-134,0 3 77,0-3-68,0 4 39,0-4-67,0 3 1,0-4 58,0 2-42,0 2 1,0-4-60,0 2 0,-1 2 25,-2-2 0,1-1 6,-4 1 0,3-3-59,-3 3 0,0-4 1,-4 2 4,-2-4 0,2 2-12,-2 1 0,-1 0 3,0-3 0,-2 3 22,3 0 1,-4 3-128,1-3 1,1 4-3,-1-1 0,1 2-375,-1 1 496,-3 4 0,4 5 0,-4 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8E2A4-650F-9FDE-FFCB-9EEA9489E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363952-E942-F9E6-3714-E661997A0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A357C-FFA9-9059-0053-0319FB4BA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F513-08CF-1E46-9A59-1141A96E0658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763E1-21CC-FC68-D820-0E975897A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BCCC-96C9-006A-A4E8-438CB705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D08A-BAF0-1D4C-AC18-1B5EF48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65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31983-DA91-5C00-0507-047814C0A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14315-12E3-D08B-54A3-AB8EB2F72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BD765-B169-4CC6-8C65-E3EA641AA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F513-08CF-1E46-9A59-1141A96E0658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ED436-47B7-EB83-031A-82DFFC210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D73E2-7B8E-F873-B1F0-BB0FFBB70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D08A-BAF0-1D4C-AC18-1B5EF48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57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BBED57-F647-E913-787B-38BB4B533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F5EC1-9F51-83E1-9B49-D1F6053BF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B388A-0CD1-332B-29E8-AEEFF7DE8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F513-08CF-1E46-9A59-1141A96E0658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6AD48-CB73-6DD5-03B0-28B838B39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D2330-E02D-0C91-8B11-901043D29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D08A-BAF0-1D4C-AC18-1B5EF48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1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25BA4-0E5E-4C01-EAB8-47254A70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D61F7-DE6C-9B45-F66F-0F15CC912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0761E-49D7-6AB8-8F48-EE3BE2DAF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F513-08CF-1E46-9A59-1141A96E0658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98046-7E56-F9A9-7ABF-6691EF0BB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5CE48-1266-F086-1C93-19E09C3BD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D08A-BAF0-1D4C-AC18-1B5EF48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29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EABB9-255A-6336-1CC8-47E07028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A40AB-CFFB-F990-A0C3-80F062EE1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EE706-AB59-0E5B-A7A4-4A3438687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F513-08CF-1E46-9A59-1141A96E0658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0DD3A-1595-68D8-5D94-E99FFAE7D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D7634-0051-9499-AFA1-15C0BC2B2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D08A-BAF0-1D4C-AC18-1B5EF48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83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2B0AB-3737-13E8-39FF-875AEBEA8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D631F-5E92-335B-C96A-F285C638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7A8BD4-558E-FA87-31B3-F16CCF21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C2E8E-7700-74CC-1694-59ACC3145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F513-08CF-1E46-9A59-1141A96E0658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8FC40-1745-235B-25DC-D5779FB2A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8D768-51F5-7A6A-A252-87B9A1507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D08A-BAF0-1D4C-AC18-1B5EF48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38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D480C-52ED-12DD-927A-E2A1FEFBF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6642B-F2A5-FF52-24C9-3A787F3E2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BA19A-A9EC-FB68-A82B-3EABB147F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348711-DC73-61EE-97E4-01B60F904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D6A040-FBDC-F794-1308-936C241829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D1EF3E-C0EA-4BA8-5CB2-CBDA8C795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F513-08CF-1E46-9A59-1141A96E0658}" type="datetimeFigureOut">
              <a:rPr lang="en-US" smtClean="0"/>
              <a:t>12/3/24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DB4243-BF84-209A-53D4-D08196F44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D9AF4A-5B71-FF0D-4362-B9E4E4714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D08A-BAF0-1D4C-AC18-1B5EF48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53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8B4A-F64C-CA4F-1A2F-EC914E481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C3BB86-FF6B-9C10-D20C-1CE0D2D25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F513-08CF-1E46-9A59-1141A96E0658}" type="datetimeFigureOut">
              <a:rPr lang="en-US" smtClean="0"/>
              <a:t>12/3/24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9ADB5-A844-1B87-A326-E98F309CB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81619F-D72C-97AC-A13A-7EAED3C84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D08A-BAF0-1D4C-AC18-1B5EF48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73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7EE0F4-5C64-3F9B-E40D-EA700ECB3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F513-08CF-1E46-9A59-1141A96E0658}" type="datetimeFigureOut">
              <a:rPr lang="en-US" smtClean="0"/>
              <a:t>12/3/24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CF0B0E-60FE-ACE0-F909-20F4FCFAD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7725DE-00BF-E9D8-8FE7-43FB9BA8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D08A-BAF0-1D4C-AC18-1B5EF48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7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3A8E-4430-0CEE-5617-31BA5069F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337E5-1DC3-50C3-FC9E-82D8E281A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408AB1-2972-41E0-B2C4-CFB19DC0D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CA168-9D14-0785-12C9-C6FCA0015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F513-08CF-1E46-9A59-1141A96E0658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86068-2C49-EBD5-F715-4EE73214B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71234-03B1-FC2A-152A-AAB05F3F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D08A-BAF0-1D4C-AC18-1B5EF48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8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9A383-99DB-A147-BC42-332AB284C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1E1871-CB1A-AB5E-06D4-77B68982C1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AEA165-14F3-D31B-5CDA-71FA258C9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4A83F-7C12-E7FC-244D-382FA7C13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F513-08CF-1E46-9A59-1141A96E0658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FC8CA-4330-67BF-1483-B7E14CE4A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D5925-625F-477B-1C1B-416CE0C5A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D08A-BAF0-1D4C-AC18-1B5EF48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94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05F5DC-4D65-B686-781B-B75E50683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9C5AE-9237-C129-8F0A-B1AA75A7E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2E349-7661-45AC-A1EE-A096618A2D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4F513-08CF-1E46-9A59-1141A96E0658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DEC73-AD80-E622-2B1D-45E69690EB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F48C8-198F-C3AC-AF4C-2A7D348374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3D08A-BAF0-1D4C-AC18-1B5EF48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14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1" Type="http://schemas.openxmlformats.org/officeDocument/2006/relationships/image" Target="../media/image10.png"/><Relationship Id="rId138" Type="http://schemas.openxmlformats.org/officeDocument/2006/relationships/customXml" Target="../ink/ink11.xml"/><Relationship Id="rId159" Type="http://schemas.openxmlformats.org/officeDocument/2006/relationships/customXml" Target="../ink/ink26.xml"/><Relationship Id="rId63" Type="http://schemas.openxmlformats.org/officeDocument/2006/relationships/image" Target="../media/image31.png"/><Relationship Id="rId170" Type="http://schemas.openxmlformats.org/officeDocument/2006/relationships/image" Target="../media/image74.png"/><Relationship Id="rId191" Type="http://schemas.openxmlformats.org/officeDocument/2006/relationships/customXml" Target="../ink/ink44.xml"/><Relationship Id="rId205" Type="http://schemas.openxmlformats.org/officeDocument/2006/relationships/customXml" Target="../ink/ink58.xml"/><Relationship Id="rId226" Type="http://schemas.openxmlformats.org/officeDocument/2006/relationships/customXml" Target="../ink/ink79.xml"/><Relationship Id="rId128" Type="http://schemas.openxmlformats.org/officeDocument/2006/relationships/customXml" Target="../ink/ink2.xml"/><Relationship Id="rId11" Type="http://schemas.openxmlformats.org/officeDocument/2006/relationships/image" Target="../media/image5.png"/><Relationship Id="rId149" Type="http://schemas.openxmlformats.org/officeDocument/2006/relationships/customXml" Target="../ink/ink21.xml"/><Relationship Id="rId53" Type="http://schemas.openxmlformats.org/officeDocument/2006/relationships/image" Target="../media/image26.png"/><Relationship Id="rId160" Type="http://schemas.openxmlformats.org/officeDocument/2006/relationships/image" Target="../media/image69.png"/><Relationship Id="rId181" Type="http://schemas.openxmlformats.org/officeDocument/2006/relationships/customXml" Target="../ink/ink37.xml"/><Relationship Id="rId216" Type="http://schemas.openxmlformats.org/officeDocument/2006/relationships/customXml" Target="../ink/ink69.xml"/><Relationship Id="rId139" Type="http://schemas.openxmlformats.org/officeDocument/2006/relationships/customXml" Target="../ink/ink12.xml"/><Relationship Id="rId43" Type="http://schemas.openxmlformats.org/officeDocument/2006/relationships/image" Target="../media/image21.png"/><Relationship Id="rId118" Type="http://schemas.openxmlformats.org/officeDocument/2006/relationships/image" Target="../media/image59.png"/><Relationship Id="rId150" Type="http://schemas.openxmlformats.org/officeDocument/2006/relationships/image" Target="../media/image64.png"/><Relationship Id="rId171" Type="http://schemas.openxmlformats.org/officeDocument/2006/relationships/customXml" Target="../ink/ink32.xml"/><Relationship Id="rId192" Type="http://schemas.openxmlformats.org/officeDocument/2006/relationships/customXml" Target="../ink/ink45.xml"/><Relationship Id="rId85" Type="http://schemas.openxmlformats.org/officeDocument/2006/relationships/image" Target="../media/image42.png"/><Relationship Id="rId206" Type="http://schemas.openxmlformats.org/officeDocument/2006/relationships/customXml" Target="../ink/ink59.xml"/><Relationship Id="rId201" Type="http://schemas.openxmlformats.org/officeDocument/2006/relationships/customXml" Target="../ink/ink54.xml"/><Relationship Id="rId222" Type="http://schemas.openxmlformats.org/officeDocument/2006/relationships/customXml" Target="../ink/ink75.xml"/><Relationship Id="rId129" Type="http://schemas.openxmlformats.org/officeDocument/2006/relationships/image" Target="../media/image263.png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59" Type="http://schemas.openxmlformats.org/officeDocument/2006/relationships/image" Target="../media/image29.png"/><Relationship Id="rId108" Type="http://schemas.openxmlformats.org/officeDocument/2006/relationships/image" Target="../media/image54.png"/><Relationship Id="rId124" Type="http://schemas.openxmlformats.org/officeDocument/2006/relationships/image" Target="../media/image62.png"/><Relationship Id="rId140" Type="http://schemas.openxmlformats.org/officeDocument/2006/relationships/customXml" Target="../ink/ink13.xml"/><Relationship Id="rId145" Type="http://schemas.openxmlformats.org/officeDocument/2006/relationships/customXml" Target="../ink/ink18.xml"/><Relationship Id="rId161" Type="http://schemas.openxmlformats.org/officeDocument/2006/relationships/customXml" Target="../ink/ink27.xml"/><Relationship Id="rId166" Type="http://schemas.openxmlformats.org/officeDocument/2006/relationships/image" Target="../media/image72.png"/><Relationship Id="rId182" Type="http://schemas.openxmlformats.org/officeDocument/2006/relationships/image" Target="../media/image80.png"/><Relationship Id="rId187" Type="http://schemas.openxmlformats.org/officeDocument/2006/relationships/customXml" Target="../ink/ink40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image" Target="../media/image48.png"/><Relationship Id="rId217" Type="http://schemas.openxmlformats.org/officeDocument/2006/relationships/customXml" Target="../ink/ink70.xml"/><Relationship Id="rId1" Type="http://schemas.openxmlformats.org/officeDocument/2006/relationships/slideLayout" Target="../slideLayouts/slideLayout6.xml"/><Relationship Id="rId212" Type="http://schemas.openxmlformats.org/officeDocument/2006/relationships/customXml" Target="../ink/ink65.xml"/><Relationship Id="rId23" Type="http://schemas.openxmlformats.org/officeDocument/2006/relationships/image" Target="../media/image11.png"/><Relationship Id="rId49" Type="http://schemas.openxmlformats.org/officeDocument/2006/relationships/image" Target="../media/image24.png"/><Relationship Id="rId114" Type="http://schemas.openxmlformats.org/officeDocument/2006/relationships/image" Target="../media/image57.png"/><Relationship Id="rId130" Type="http://schemas.openxmlformats.org/officeDocument/2006/relationships/customXml" Target="../ink/ink3.xml"/><Relationship Id="rId135" Type="http://schemas.openxmlformats.org/officeDocument/2006/relationships/customXml" Target="../ink/ink8.xml"/><Relationship Id="rId151" Type="http://schemas.openxmlformats.org/officeDocument/2006/relationships/customXml" Target="../ink/ink22.xml"/><Relationship Id="rId156" Type="http://schemas.openxmlformats.org/officeDocument/2006/relationships/image" Target="../media/image67.png"/><Relationship Id="rId177" Type="http://schemas.openxmlformats.org/officeDocument/2006/relationships/customXml" Target="../ink/ink35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198" Type="http://schemas.openxmlformats.org/officeDocument/2006/relationships/customXml" Target="../ink/ink51.xml"/><Relationship Id="rId172" Type="http://schemas.openxmlformats.org/officeDocument/2006/relationships/image" Target="../media/image75.png"/><Relationship Id="rId193" Type="http://schemas.openxmlformats.org/officeDocument/2006/relationships/customXml" Target="../ink/ink46.xml"/><Relationship Id="rId202" Type="http://schemas.openxmlformats.org/officeDocument/2006/relationships/customXml" Target="../ink/ink55.xml"/><Relationship Id="rId207" Type="http://schemas.openxmlformats.org/officeDocument/2006/relationships/customXml" Target="../ink/ink60.xml"/><Relationship Id="rId223" Type="http://schemas.openxmlformats.org/officeDocument/2006/relationships/customXml" Target="../ink/ink76.xml"/><Relationship Id="rId13" Type="http://schemas.openxmlformats.org/officeDocument/2006/relationships/image" Target="../media/image6.png"/><Relationship Id="rId39" Type="http://schemas.openxmlformats.org/officeDocument/2006/relationships/image" Target="../media/image19.png"/><Relationship Id="rId141" Type="http://schemas.openxmlformats.org/officeDocument/2006/relationships/customXml" Target="../ink/ink14.xml"/><Relationship Id="rId146" Type="http://schemas.openxmlformats.org/officeDocument/2006/relationships/customXml" Target="../ink/ink19.xml"/><Relationship Id="rId167" Type="http://schemas.openxmlformats.org/officeDocument/2006/relationships/customXml" Target="../ink/ink30.xml"/><Relationship Id="rId188" Type="http://schemas.openxmlformats.org/officeDocument/2006/relationships/customXml" Target="../ink/ink41.xml"/><Relationship Id="rId55" Type="http://schemas.openxmlformats.org/officeDocument/2006/relationships/image" Target="../media/image27.png"/><Relationship Id="rId104" Type="http://schemas.openxmlformats.org/officeDocument/2006/relationships/image" Target="../media/image52.png"/><Relationship Id="rId120" Type="http://schemas.openxmlformats.org/officeDocument/2006/relationships/image" Target="../media/image60.png"/><Relationship Id="rId7" Type="http://schemas.openxmlformats.org/officeDocument/2006/relationships/image" Target="../media/image3.png"/><Relationship Id="rId162" Type="http://schemas.openxmlformats.org/officeDocument/2006/relationships/image" Target="../media/image70.png"/><Relationship Id="rId183" Type="http://schemas.openxmlformats.org/officeDocument/2006/relationships/image" Target="../media/image3.tiff"/><Relationship Id="rId71" Type="http://schemas.openxmlformats.org/officeDocument/2006/relationships/image" Target="../media/image35.png"/><Relationship Id="rId213" Type="http://schemas.openxmlformats.org/officeDocument/2006/relationships/customXml" Target="../ink/ink66.xml"/><Relationship Id="rId218" Type="http://schemas.openxmlformats.org/officeDocument/2006/relationships/customXml" Target="../ink/ink71.xml"/><Relationship Id="rId2" Type="http://schemas.openxmlformats.org/officeDocument/2006/relationships/chart" Target="../charts/chart1.xml"/><Relationship Id="rId29" Type="http://schemas.openxmlformats.org/officeDocument/2006/relationships/image" Target="../media/image14.png"/><Relationship Id="rId131" Type="http://schemas.openxmlformats.org/officeDocument/2006/relationships/customXml" Target="../ink/ink4.xml"/><Relationship Id="rId136" Type="http://schemas.openxmlformats.org/officeDocument/2006/relationships/customXml" Target="../ink/ink9.xml"/><Relationship Id="rId157" Type="http://schemas.openxmlformats.org/officeDocument/2006/relationships/customXml" Target="../ink/ink25.xml"/><Relationship Id="rId178" Type="http://schemas.openxmlformats.org/officeDocument/2006/relationships/image" Target="../media/image78.png"/><Relationship Id="rId87" Type="http://schemas.openxmlformats.org/officeDocument/2006/relationships/image" Target="../media/image43.png"/><Relationship Id="rId45" Type="http://schemas.openxmlformats.org/officeDocument/2006/relationships/image" Target="../media/image22.png"/><Relationship Id="rId110" Type="http://schemas.openxmlformats.org/officeDocument/2006/relationships/image" Target="../media/image55.png"/><Relationship Id="rId152" Type="http://schemas.openxmlformats.org/officeDocument/2006/relationships/image" Target="../media/image65.png"/><Relationship Id="rId173" Type="http://schemas.openxmlformats.org/officeDocument/2006/relationships/customXml" Target="../ink/ink33.xml"/><Relationship Id="rId194" Type="http://schemas.openxmlformats.org/officeDocument/2006/relationships/customXml" Target="../ink/ink47.xml"/><Relationship Id="rId199" Type="http://schemas.openxmlformats.org/officeDocument/2006/relationships/customXml" Target="../ink/ink52.xml"/><Relationship Id="rId203" Type="http://schemas.openxmlformats.org/officeDocument/2006/relationships/customXml" Target="../ink/ink56.xml"/><Relationship Id="rId208" Type="http://schemas.openxmlformats.org/officeDocument/2006/relationships/customXml" Target="../ink/ink61.xml"/><Relationship Id="rId61" Type="http://schemas.openxmlformats.org/officeDocument/2006/relationships/image" Target="../media/image30.png"/><Relationship Id="rId19" Type="http://schemas.openxmlformats.org/officeDocument/2006/relationships/image" Target="../media/image9.png"/><Relationship Id="rId224" Type="http://schemas.openxmlformats.org/officeDocument/2006/relationships/customXml" Target="../ink/ink77.xml"/><Relationship Id="rId35" Type="http://schemas.openxmlformats.org/officeDocument/2006/relationships/image" Target="../media/image17.png"/><Relationship Id="rId147" Type="http://schemas.openxmlformats.org/officeDocument/2006/relationships/customXml" Target="../ink/ink20.xml"/><Relationship Id="rId168" Type="http://schemas.openxmlformats.org/officeDocument/2006/relationships/image" Target="../media/image73.png"/><Relationship Id="rId77" Type="http://schemas.openxmlformats.org/officeDocument/2006/relationships/image" Target="../media/image38.png"/><Relationship Id="rId100" Type="http://schemas.openxmlformats.org/officeDocument/2006/relationships/image" Target="../media/image50.png"/><Relationship Id="rId142" Type="http://schemas.openxmlformats.org/officeDocument/2006/relationships/customXml" Target="../ink/ink15.xml"/><Relationship Id="rId163" Type="http://schemas.openxmlformats.org/officeDocument/2006/relationships/customXml" Target="../ink/ink28.xml"/><Relationship Id="rId184" Type="http://schemas.openxmlformats.org/officeDocument/2006/relationships/image" Target="../media/image4.emf"/><Relationship Id="rId189" Type="http://schemas.openxmlformats.org/officeDocument/2006/relationships/customXml" Target="../ink/ink42.xml"/><Relationship Id="rId93" Type="http://schemas.openxmlformats.org/officeDocument/2006/relationships/image" Target="../media/image46.png"/><Relationship Id="rId51" Type="http://schemas.openxmlformats.org/officeDocument/2006/relationships/image" Target="../media/image25.png"/><Relationship Id="rId98" Type="http://schemas.openxmlformats.org/officeDocument/2006/relationships/image" Target="../media/image49.png"/><Relationship Id="rId219" Type="http://schemas.openxmlformats.org/officeDocument/2006/relationships/customXml" Target="../ink/ink72.xml"/><Relationship Id="rId3" Type="http://schemas.openxmlformats.org/officeDocument/2006/relationships/image" Target="../media/image2.emf"/><Relationship Id="rId214" Type="http://schemas.openxmlformats.org/officeDocument/2006/relationships/customXml" Target="../ink/ink67.xml"/><Relationship Id="rId137" Type="http://schemas.openxmlformats.org/officeDocument/2006/relationships/customXml" Target="../ink/ink10.xml"/><Relationship Id="rId25" Type="http://schemas.openxmlformats.org/officeDocument/2006/relationships/image" Target="../media/image12.png"/><Relationship Id="rId158" Type="http://schemas.openxmlformats.org/officeDocument/2006/relationships/image" Target="../media/image68.png"/><Relationship Id="rId67" Type="http://schemas.openxmlformats.org/officeDocument/2006/relationships/image" Target="../media/image33.png"/><Relationship Id="rId116" Type="http://schemas.openxmlformats.org/officeDocument/2006/relationships/image" Target="../media/image58.png"/><Relationship Id="rId132" Type="http://schemas.openxmlformats.org/officeDocument/2006/relationships/customXml" Target="../ink/ink5.xml"/><Relationship Id="rId153" Type="http://schemas.openxmlformats.org/officeDocument/2006/relationships/customXml" Target="../ink/ink23.xml"/><Relationship Id="rId174" Type="http://schemas.openxmlformats.org/officeDocument/2006/relationships/image" Target="../media/image76.png"/><Relationship Id="rId179" Type="http://schemas.openxmlformats.org/officeDocument/2006/relationships/customXml" Target="../ink/ink36.xml"/><Relationship Id="rId195" Type="http://schemas.openxmlformats.org/officeDocument/2006/relationships/customXml" Target="../ink/ink48.xml"/><Relationship Id="rId83" Type="http://schemas.openxmlformats.org/officeDocument/2006/relationships/image" Target="../media/image41.png"/><Relationship Id="rId41" Type="http://schemas.openxmlformats.org/officeDocument/2006/relationships/image" Target="../media/image20.png"/><Relationship Id="rId209" Type="http://schemas.openxmlformats.org/officeDocument/2006/relationships/customXml" Target="../ink/ink62.xml"/><Relationship Id="rId190" Type="http://schemas.openxmlformats.org/officeDocument/2006/relationships/customXml" Target="../ink/ink43.xml"/><Relationship Id="rId204" Type="http://schemas.openxmlformats.org/officeDocument/2006/relationships/customXml" Target="../ink/ink57.xml"/><Relationship Id="rId220" Type="http://schemas.openxmlformats.org/officeDocument/2006/relationships/customXml" Target="../ink/ink73.xml"/><Relationship Id="rId225" Type="http://schemas.openxmlformats.org/officeDocument/2006/relationships/customXml" Target="../ink/ink78.xml"/><Relationship Id="rId127" Type="http://schemas.openxmlformats.org/officeDocument/2006/relationships/image" Target="../media/image1.png"/><Relationship Id="rId15" Type="http://schemas.openxmlformats.org/officeDocument/2006/relationships/image" Target="../media/image7.png"/><Relationship Id="rId57" Type="http://schemas.openxmlformats.org/officeDocument/2006/relationships/image" Target="../media/image28.png"/><Relationship Id="rId106" Type="http://schemas.openxmlformats.org/officeDocument/2006/relationships/image" Target="../media/image53.png"/><Relationship Id="rId31" Type="http://schemas.openxmlformats.org/officeDocument/2006/relationships/image" Target="../media/image15.png"/><Relationship Id="rId143" Type="http://schemas.openxmlformats.org/officeDocument/2006/relationships/customXml" Target="../ink/ink16.xml"/><Relationship Id="rId148" Type="http://schemas.openxmlformats.org/officeDocument/2006/relationships/image" Target="../media/image63.png"/><Relationship Id="rId164" Type="http://schemas.openxmlformats.org/officeDocument/2006/relationships/image" Target="../media/image71.png"/><Relationship Id="rId169" Type="http://schemas.openxmlformats.org/officeDocument/2006/relationships/customXml" Target="../ink/ink31.xml"/><Relationship Id="rId185" Type="http://schemas.openxmlformats.org/officeDocument/2006/relationships/customXml" Target="../ink/ink38.xml"/><Relationship Id="rId73" Type="http://schemas.openxmlformats.org/officeDocument/2006/relationships/image" Target="../media/image36.png"/><Relationship Id="rId122" Type="http://schemas.openxmlformats.org/officeDocument/2006/relationships/image" Target="../media/image61.png"/><Relationship Id="rId4" Type="http://schemas.openxmlformats.org/officeDocument/2006/relationships/customXml" Target="../ink/ink1.xml"/><Relationship Id="rId9" Type="http://schemas.openxmlformats.org/officeDocument/2006/relationships/image" Target="../media/image4.png"/><Relationship Id="rId180" Type="http://schemas.openxmlformats.org/officeDocument/2006/relationships/image" Target="../media/image79.png"/><Relationship Id="rId210" Type="http://schemas.openxmlformats.org/officeDocument/2006/relationships/customXml" Target="../ink/ink63.xml"/><Relationship Id="rId215" Type="http://schemas.openxmlformats.org/officeDocument/2006/relationships/customXml" Target="../ink/ink68.xml"/><Relationship Id="rId133" Type="http://schemas.openxmlformats.org/officeDocument/2006/relationships/customXml" Target="../ink/ink6.xml"/><Relationship Id="rId154" Type="http://schemas.openxmlformats.org/officeDocument/2006/relationships/image" Target="../media/image66.png"/><Relationship Id="rId175" Type="http://schemas.openxmlformats.org/officeDocument/2006/relationships/customXml" Target="../ink/ink34.xml"/><Relationship Id="rId89" Type="http://schemas.openxmlformats.org/officeDocument/2006/relationships/image" Target="../media/image44.png"/><Relationship Id="rId47" Type="http://schemas.openxmlformats.org/officeDocument/2006/relationships/image" Target="../media/image23.png"/><Relationship Id="rId112" Type="http://schemas.openxmlformats.org/officeDocument/2006/relationships/image" Target="../media/image56.png"/><Relationship Id="rId196" Type="http://schemas.openxmlformats.org/officeDocument/2006/relationships/customXml" Target="../ink/ink49.xml"/><Relationship Id="rId200" Type="http://schemas.openxmlformats.org/officeDocument/2006/relationships/customXml" Target="../ink/ink53.xml"/><Relationship Id="rId221" Type="http://schemas.openxmlformats.org/officeDocument/2006/relationships/customXml" Target="../ink/ink74.xml"/><Relationship Id="rId144" Type="http://schemas.openxmlformats.org/officeDocument/2006/relationships/customXml" Target="../ink/ink17.xml"/><Relationship Id="rId37" Type="http://schemas.openxmlformats.org/officeDocument/2006/relationships/image" Target="../media/image18.png"/><Relationship Id="rId79" Type="http://schemas.openxmlformats.org/officeDocument/2006/relationships/image" Target="../media/image39.png"/><Relationship Id="rId102" Type="http://schemas.openxmlformats.org/officeDocument/2006/relationships/image" Target="../media/image51.png"/><Relationship Id="rId165" Type="http://schemas.openxmlformats.org/officeDocument/2006/relationships/customXml" Target="../ink/ink29.xml"/><Relationship Id="rId186" Type="http://schemas.openxmlformats.org/officeDocument/2006/relationships/customXml" Target="../ink/ink39.xml"/><Relationship Id="rId211" Type="http://schemas.openxmlformats.org/officeDocument/2006/relationships/customXml" Target="../ink/ink64.xml"/><Relationship Id="rId134" Type="http://schemas.openxmlformats.org/officeDocument/2006/relationships/customXml" Target="../ink/ink7.xml"/><Relationship Id="rId27" Type="http://schemas.openxmlformats.org/officeDocument/2006/relationships/image" Target="../media/image13.png"/><Relationship Id="rId69" Type="http://schemas.openxmlformats.org/officeDocument/2006/relationships/image" Target="../media/image34.png"/><Relationship Id="rId155" Type="http://schemas.openxmlformats.org/officeDocument/2006/relationships/customXml" Target="../ink/ink24.xml"/><Relationship Id="rId176" Type="http://schemas.openxmlformats.org/officeDocument/2006/relationships/image" Target="../media/image77.png"/><Relationship Id="rId197" Type="http://schemas.openxmlformats.org/officeDocument/2006/relationships/customXml" Target="../ink/ink5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DBB2105C-1F05-3CCB-E0AE-2E577037C7E2}"/>
              </a:ext>
            </a:extLst>
          </p:cNvPr>
          <p:cNvSpPr/>
          <p:nvPr/>
        </p:nvSpPr>
        <p:spPr>
          <a:xfrm>
            <a:off x="0" y="1820426"/>
            <a:ext cx="12192000" cy="5037574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935BA9F-C8DC-AD49-D1F8-9AAD08E5793E}"/>
              </a:ext>
            </a:extLst>
          </p:cNvPr>
          <p:cNvSpPr/>
          <p:nvPr/>
        </p:nvSpPr>
        <p:spPr>
          <a:xfrm>
            <a:off x="0" y="1820426"/>
            <a:ext cx="12192000" cy="3801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3" name="Chart 132">
            <a:extLst>
              <a:ext uri="{FF2B5EF4-FFF2-40B4-BE49-F238E27FC236}">
                <a16:creationId xmlns:a16="http://schemas.microsoft.com/office/drawing/2014/main" id="{13FF0FF0-1D85-E885-E50F-29C4977429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0912494"/>
              </p:ext>
            </p:extLst>
          </p:nvPr>
        </p:nvGraphicFramePr>
        <p:xfrm>
          <a:off x="-5305702" y="1298583"/>
          <a:ext cx="2685906" cy="2524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81" name="Group 380">
            <a:extLst>
              <a:ext uri="{FF2B5EF4-FFF2-40B4-BE49-F238E27FC236}">
                <a16:creationId xmlns:a16="http://schemas.microsoft.com/office/drawing/2014/main" id="{A2C8D622-46BB-D24A-5364-E117C4635012}"/>
              </a:ext>
            </a:extLst>
          </p:cNvPr>
          <p:cNvGrpSpPr/>
          <p:nvPr/>
        </p:nvGrpSpPr>
        <p:grpSpPr>
          <a:xfrm>
            <a:off x="8911945" y="1837955"/>
            <a:ext cx="3198166" cy="4197586"/>
            <a:chOff x="8911945" y="1837955"/>
            <a:chExt cx="3198166" cy="419758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59A1AB3-A2C7-92D3-7C72-CC78F4A86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11945" y="2838895"/>
              <a:ext cx="2994837" cy="3196646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7603593-CCA6-0E7A-893B-01ACEC79E962}"/>
                </a:ext>
              </a:extLst>
            </p:cNvPr>
            <p:cNvSpPr txBox="1"/>
            <p:nvPr/>
          </p:nvSpPr>
          <p:spPr>
            <a:xfrm>
              <a:off x="9063700" y="1837955"/>
              <a:ext cx="3046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Impact on Cognitive Behaviors</a:t>
              </a:r>
            </a:p>
          </p:txBody>
        </p:sp>
      </p:grp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A69A8DF5-6E5D-5B3B-EF10-7AEB85250FB1}"/>
              </a:ext>
            </a:extLst>
          </p:cNvPr>
          <p:cNvGrpSpPr/>
          <p:nvPr/>
        </p:nvGrpSpPr>
        <p:grpSpPr>
          <a:xfrm>
            <a:off x="6481246" y="1840250"/>
            <a:ext cx="2217467" cy="2561593"/>
            <a:chOff x="3652557" y="1839590"/>
            <a:chExt cx="2217467" cy="256159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B2D087E-206B-DDEC-33FD-22CEB6367066}"/>
                </a:ext>
              </a:extLst>
            </p:cNvPr>
            <p:cNvSpPr txBox="1"/>
            <p:nvPr/>
          </p:nvSpPr>
          <p:spPr>
            <a:xfrm>
              <a:off x="3652557" y="1839590"/>
              <a:ext cx="2217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Individual Differences</a:t>
              </a:r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59142855-A02D-BF72-DECA-4685804FD9AF}"/>
                </a:ext>
              </a:extLst>
            </p:cNvPr>
            <p:cNvGrpSpPr/>
            <p:nvPr/>
          </p:nvGrpSpPr>
          <p:grpSpPr>
            <a:xfrm>
              <a:off x="3880796" y="2716528"/>
              <a:ext cx="1495425" cy="1684655"/>
              <a:chOff x="5447030" y="659765"/>
              <a:chExt cx="1495425" cy="168465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4" name="Ink 3">
                    <a:extLst>
                      <a:ext uri="{FF2B5EF4-FFF2-40B4-BE49-F238E27FC236}">
                        <a16:creationId xmlns:a16="http://schemas.microsoft.com/office/drawing/2014/main" id="{147EE5FC-6171-E64B-8DFF-7B905F8D31EB}"/>
                      </a:ext>
                    </a:extLst>
                  </p14:cNvPr>
                  <p14:cNvContentPartPr/>
                  <p14:nvPr/>
                </p14:nvContentPartPr>
                <p14:xfrm>
                  <a:off x="6031230" y="1047750"/>
                  <a:ext cx="173355" cy="1084580"/>
                </p14:xfrm>
              </p:contentPart>
            </mc:Choice>
            <mc:Fallback xmlns="">
              <p:pic>
                <p:nvPicPr>
                  <p:cNvPr id="4" name="Ink 3">
                    <a:extLst>
                      <a:ext uri="{FF2B5EF4-FFF2-40B4-BE49-F238E27FC236}">
                        <a16:creationId xmlns:a16="http://schemas.microsoft.com/office/drawing/2014/main" id="{147EE5FC-6171-E64B-8DFF-7B905F8D31EB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6010730" y="1027232"/>
                    <a:ext cx="213996" cy="112525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5" name="Ink 4">
                    <a:extLst>
                      <a:ext uri="{FF2B5EF4-FFF2-40B4-BE49-F238E27FC236}">
                        <a16:creationId xmlns:a16="http://schemas.microsoft.com/office/drawing/2014/main" id="{03BBAAB5-9D44-3C2F-8337-509C3DBE0AC3}"/>
                      </a:ext>
                    </a:extLst>
                  </p14:cNvPr>
                  <p14:cNvContentPartPr/>
                  <p14:nvPr/>
                </p14:nvContentPartPr>
                <p14:xfrm>
                  <a:off x="5930265" y="1051560"/>
                  <a:ext cx="705485" cy="1280160"/>
                </p14:xfrm>
              </p:contentPart>
            </mc:Choice>
            <mc:Fallback xmlns="">
              <p:pic>
                <p:nvPicPr>
                  <p:cNvPr id="5" name="Ink 4">
                    <a:extLst>
                      <a:ext uri="{FF2B5EF4-FFF2-40B4-BE49-F238E27FC236}">
                        <a16:creationId xmlns:a16="http://schemas.microsoft.com/office/drawing/2014/main" id="{03BBAAB5-9D44-3C2F-8337-509C3DBE0AC3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5914788" y="1034280"/>
                    <a:ext cx="735720" cy="131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6" name="Ink 5">
                    <a:extLst>
                      <a:ext uri="{FF2B5EF4-FFF2-40B4-BE49-F238E27FC236}">
                        <a16:creationId xmlns:a16="http://schemas.microsoft.com/office/drawing/2014/main" id="{5114568F-1F5C-D239-4E31-609A3A952A68}"/>
                      </a:ext>
                    </a:extLst>
                  </p14:cNvPr>
                  <p14:cNvContentPartPr/>
                  <p14:nvPr/>
                </p14:nvContentPartPr>
                <p14:xfrm>
                  <a:off x="6106160" y="888365"/>
                  <a:ext cx="346075" cy="241935"/>
                </p14:xfrm>
              </p:contentPart>
            </mc:Choice>
            <mc:Fallback xmlns="">
              <p:pic>
                <p:nvPicPr>
                  <p:cNvPr id="6" name="Ink 5">
                    <a:extLst>
                      <a:ext uri="{FF2B5EF4-FFF2-40B4-BE49-F238E27FC236}">
                        <a16:creationId xmlns:a16="http://schemas.microsoft.com/office/drawing/2014/main" id="{5114568F-1F5C-D239-4E31-609A3A952A68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6090691" y="872930"/>
                    <a:ext cx="376294" cy="27208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1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950B011E-826B-FCB4-EFF5-611C6813B34A}"/>
                      </a:ext>
                    </a:extLst>
                  </p14:cNvPr>
                  <p14:cNvContentPartPr/>
                  <p14:nvPr/>
                </p14:nvContentPartPr>
                <p14:xfrm>
                  <a:off x="5858510" y="659765"/>
                  <a:ext cx="803275" cy="1234440"/>
                </p14:xfrm>
              </p:contentPart>
            </mc:Choice>
            <mc:Fallback xmlns=""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950B011E-826B-FCB4-EFF5-611C6813B34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5843042" y="644285"/>
                    <a:ext cx="833492" cy="1264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522B9F6E-0316-2ADC-C8EB-E8853E7EA61A}"/>
                      </a:ext>
                    </a:extLst>
                  </p14:cNvPr>
                  <p14:cNvContentPartPr/>
                  <p14:nvPr/>
                </p14:nvContentPartPr>
                <p14:xfrm>
                  <a:off x="5554345" y="2082800"/>
                  <a:ext cx="1351915" cy="71755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522B9F6E-0316-2ADC-C8EB-E8853E7EA61A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5538868" y="2067373"/>
                    <a:ext cx="1382150" cy="10189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3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63112BD7-42AD-B88D-B955-42F9681994AA}"/>
                      </a:ext>
                    </a:extLst>
                  </p14:cNvPr>
                  <p14:cNvContentPartPr/>
                  <p14:nvPr/>
                </p14:nvContentPartPr>
                <p14:xfrm>
                  <a:off x="5503545" y="2112645"/>
                  <a:ext cx="1399540" cy="81915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63112BD7-42AD-B88D-B955-42F9681994AA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5488067" y="2097196"/>
                    <a:ext cx="1429777" cy="11209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A98F84AA-E168-B55E-950A-B317C811650E}"/>
                      </a:ext>
                    </a:extLst>
                  </p14:cNvPr>
                  <p14:cNvContentPartPr/>
                  <p14:nvPr/>
                </p14:nvContentPartPr>
                <p14:xfrm>
                  <a:off x="5515610" y="2190750"/>
                  <a:ext cx="205105" cy="42545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A98F84AA-E168-B55E-950A-B317C811650E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5495099" y="2170371"/>
                    <a:ext cx="245766" cy="8294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5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C4626799-C381-ABDE-06DD-7A7A30BE3F53}"/>
                      </a:ext>
                    </a:extLst>
                  </p14:cNvPr>
                  <p14:cNvContentPartPr/>
                  <p14:nvPr/>
                </p14:nvContentPartPr>
                <p14:xfrm>
                  <a:off x="5447030" y="2103120"/>
                  <a:ext cx="1495425" cy="24130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C4626799-C381-ABDE-06DD-7A7A30BE3F53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5426515" y="2082653"/>
                    <a:ext cx="1536095" cy="2818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6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39C10120-7928-4BAD-8B0C-7DFE93E0D145}"/>
                      </a:ext>
                    </a:extLst>
                  </p14:cNvPr>
                  <p14:cNvContentPartPr/>
                  <p14:nvPr/>
                </p14:nvContentPartPr>
                <p14:xfrm>
                  <a:off x="5939790" y="1583055"/>
                  <a:ext cx="487045" cy="558165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39C10120-7928-4BAD-8B0C-7DFE93E0D145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5924323" y="1567590"/>
                    <a:ext cx="517260" cy="58837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7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4BF5B714-E7EE-CB9A-C300-394CE58D60EF}"/>
                      </a:ext>
                    </a:extLst>
                  </p14:cNvPr>
                  <p14:cNvContentPartPr/>
                  <p14:nvPr/>
                </p14:nvContentPartPr>
                <p14:xfrm>
                  <a:off x="6125845" y="1583055"/>
                  <a:ext cx="300990" cy="59944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4BF5B714-E7EE-CB9A-C300-394CE58D60EF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6110382" y="1567583"/>
                    <a:ext cx="331197" cy="62966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8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976222B5-8FAF-19CC-462C-A3EB75895989}"/>
                      </a:ext>
                    </a:extLst>
                  </p14:cNvPr>
                  <p14:cNvContentPartPr/>
                  <p14:nvPr/>
                </p14:nvContentPartPr>
                <p14:xfrm>
                  <a:off x="6348095" y="1583055"/>
                  <a:ext cx="280670" cy="555625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976222B5-8FAF-19CC-462C-A3EB75895989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6332642" y="1567581"/>
                    <a:ext cx="310857" cy="58585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9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24799684-04B4-2F1F-498A-CD744D9B613C}"/>
                      </a:ext>
                    </a:extLst>
                  </p14:cNvPr>
                  <p14:cNvContentPartPr/>
                  <p14:nvPr/>
                </p14:nvContentPartPr>
                <p14:xfrm>
                  <a:off x="6315710" y="1655445"/>
                  <a:ext cx="329565" cy="49911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24799684-04B4-2F1F-498A-CD744D9B613C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6300273" y="1639983"/>
                    <a:ext cx="359721" cy="52931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0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A0F53725-E830-C568-D405-914A246F06BC}"/>
                      </a:ext>
                    </a:extLst>
                  </p14:cNvPr>
                  <p14:cNvContentPartPr/>
                  <p14:nvPr/>
                </p14:nvContentPartPr>
                <p14:xfrm>
                  <a:off x="5874385" y="760730"/>
                  <a:ext cx="325120" cy="1100455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A0F53725-E830-C568-D405-914A246F06BC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5858920" y="745256"/>
                    <a:ext cx="355330" cy="11306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1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292E2A97-7FA7-EA88-86C4-AA7F06F4A135}"/>
                      </a:ext>
                    </a:extLst>
                  </p14:cNvPr>
                  <p14:cNvContentPartPr/>
                  <p14:nvPr/>
                </p14:nvContentPartPr>
                <p14:xfrm>
                  <a:off x="5946140" y="836295"/>
                  <a:ext cx="320040" cy="32639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292E2A97-7FA7-EA88-86C4-AA7F06F4A135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5930677" y="815783"/>
                    <a:ext cx="355640" cy="36705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2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E89F24F1-6441-A9E0-279F-18AEFD74775A}"/>
                      </a:ext>
                    </a:extLst>
                  </p14:cNvPr>
                  <p14:cNvContentPartPr/>
                  <p14:nvPr/>
                </p14:nvContentPartPr>
                <p14:xfrm>
                  <a:off x="6063615" y="685800"/>
                  <a:ext cx="297815" cy="21590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E89F24F1-6441-A9E0-279F-18AEFD74775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6048130" y="669275"/>
                    <a:ext cx="328065" cy="24751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3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82E503DD-08D9-5279-B17F-07ECE67A78DB}"/>
                      </a:ext>
                    </a:extLst>
                  </p14:cNvPr>
                  <p14:cNvContentPartPr/>
                  <p14:nvPr/>
                </p14:nvContentPartPr>
                <p14:xfrm>
                  <a:off x="6017895" y="679450"/>
                  <a:ext cx="624205" cy="108712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82E503DD-08D9-5279-B17F-07ECE67A78DB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6002425" y="663971"/>
                    <a:ext cx="654426" cy="111735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4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01D254AC-4076-70F2-27D5-1F74439851E9}"/>
                      </a:ext>
                    </a:extLst>
                  </p14:cNvPr>
                  <p14:cNvContentPartPr/>
                  <p14:nvPr/>
                </p14:nvContentPartPr>
                <p14:xfrm>
                  <a:off x="6155055" y="953135"/>
                  <a:ext cx="385445" cy="1152525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01D254AC-4076-70F2-27D5-1F74439851E9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6139580" y="937658"/>
                    <a:ext cx="415676" cy="1182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5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006777FE-9ADC-3F89-55B3-51D40BC82708}"/>
                      </a:ext>
                    </a:extLst>
                  </p14:cNvPr>
                  <p14:cNvContentPartPr/>
                  <p14:nvPr/>
                </p14:nvContentPartPr>
                <p14:xfrm>
                  <a:off x="6047740" y="1076960"/>
                  <a:ext cx="117475" cy="466725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006777FE-9ADC-3F89-55B3-51D40BC82708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6032292" y="1061498"/>
                    <a:ext cx="147652" cy="49692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6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C309098B-4905-1E1A-D413-8E534F6AB07C}"/>
                      </a:ext>
                    </a:extLst>
                  </p14:cNvPr>
                  <p14:cNvContentPartPr/>
                  <p14:nvPr/>
                </p14:nvContentPartPr>
                <p14:xfrm>
                  <a:off x="6060440" y="1491615"/>
                  <a:ext cx="114300" cy="603885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C309098B-4905-1E1A-D413-8E534F6AB07C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6044984" y="1476149"/>
                    <a:ext cx="144492" cy="634097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CD2774A-377C-A689-EEE0-EFA06866E379}"/>
                </a:ext>
              </a:extLst>
            </p:cNvPr>
            <p:cNvSpPr txBox="1"/>
            <p:nvPr/>
          </p:nvSpPr>
          <p:spPr>
            <a:xfrm>
              <a:off x="3913496" y="2342508"/>
              <a:ext cx="1631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Hyper-sensitive</a:t>
              </a:r>
            </a:p>
          </p:txBody>
        </p:sp>
      </p:grp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D16ED684-F1A5-8E77-39C0-1DE34DE27D5B}"/>
              </a:ext>
            </a:extLst>
          </p:cNvPr>
          <p:cNvGrpSpPr/>
          <p:nvPr/>
        </p:nvGrpSpPr>
        <p:grpSpPr>
          <a:xfrm>
            <a:off x="6607739" y="4610123"/>
            <a:ext cx="1875406" cy="2101284"/>
            <a:chOff x="3708585" y="4581210"/>
            <a:chExt cx="1875406" cy="2101284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C9631C48-3472-E65E-F3E4-EB0D40334CEA}"/>
                </a:ext>
              </a:extLst>
            </p:cNvPr>
            <p:cNvGrpSpPr/>
            <p:nvPr/>
          </p:nvGrpSpPr>
          <p:grpSpPr>
            <a:xfrm>
              <a:off x="3708585" y="4956010"/>
              <a:ext cx="1875406" cy="1726484"/>
              <a:chOff x="5420360" y="3069590"/>
              <a:chExt cx="1415415" cy="13030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7">
                <p14:nvContentPartPr>
                  <p14:cNvPr id="111" name="Ink 110">
                    <a:extLst>
                      <a:ext uri="{FF2B5EF4-FFF2-40B4-BE49-F238E27FC236}">
                        <a16:creationId xmlns:a16="http://schemas.microsoft.com/office/drawing/2014/main" id="{3A39B579-F256-0F8D-A144-6E7787C4A981}"/>
                      </a:ext>
                    </a:extLst>
                  </p14:cNvPr>
                  <p14:cNvContentPartPr/>
                  <p14:nvPr/>
                </p14:nvContentPartPr>
                <p14:xfrm>
                  <a:off x="6067425" y="3454400"/>
                  <a:ext cx="342900" cy="254635"/>
                </p14:xfrm>
              </p:contentPart>
            </mc:Choice>
            <mc:Fallback xmlns="">
              <p:pic>
                <p:nvPicPr>
                  <p:cNvPr id="111" name="Ink 110">
                    <a:extLst>
                      <a:ext uri="{FF2B5EF4-FFF2-40B4-BE49-F238E27FC236}">
                        <a16:creationId xmlns:a16="http://schemas.microsoft.com/office/drawing/2014/main" id="{3A39B579-F256-0F8D-A144-6E7787C4A981}"/>
                      </a:ext>
                    </a:extLst>
                  </p:cNvPr>
                  <p:cNvPicPr/>
                  <p:nvPr/>
                </p:nvPicPr>
                <p:blipFill>
                  <a:blip r:embed="rId148"/>
                  <a:stretch>
                    <a:fillRect/>
                  </a:stretch>
                </p:blipFill>
                <p:spPr>
                  <a:xfrm>
                    <a:off x="6051962" y="3438926"/>
                    <a:ext cx="373555" cy="28531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9">
                <p14:nvContentPartPr>
                  <p14:cNvPr id="112" name="Ink 111">
                    <a:extLst>
                      <a:ext uri="{FF2B5EF4-FFF2-40B4-BE49-F238E27FC236}">
                        <a16:creationId xmlns:a16="http://schemas.microsoft.com/office/drawing/2014/main" id="{00A430FC-677B-2C59-9989-B4A416135CBA}"/>
                      </a:ext>
                    </a:extLst>
                  </p14:cNvPr>
                  <p14:cNvContentPartPr/>
                  <p14:nvPr/>
                </p14:nvContentPartPr>
                <p14:xfrm>
                  <a:off x="6181725" y="3507105"/>
                  <a:ext cx="124460" cy="143510"/>
                </p14:xfrm>
              </p:contentPart>
            </mc:Choice>
            <mc:Fallback xmlns="">
              <p:pic>
                <p:nvPicPr>
                  <p:cNvPr id="112" name="Ink 111">
                    <a:extLst>
                      <a:ext uri="{FF2B5EF4-FFF2-40B4-BE49-F238E27FC236}">
                        <a16:creationId xmlns:a16="http://schemas.microsoft.com/office/drawing/2014/main" id="{00A430FC-677B-2C59-9989-B4A416135CBA}"/>
                      </a:ext>
                    </a:extLst>
                  </p:cNvPr>
                  <p:cNvPicPr/>
                  <p:nvPr/>
                </p:nvPicPr>
                <p:blipFill>
                  <a:blip r:embed="rId150"/>
                  <a:stretch>
                    <a:fillRect/>
                  </a:stretch>
                </p:blipFill>
                <p:spPr>
                  <a:xfrm>
                    <a:off x="6170014" y="3495462"/>
                    <a:ext cx="147337" cy="16625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1">
                <p14:nvContentPartPr>
                  <p14:cNvPr id="113" name="Ink 112">
                    <a:extLst>
                      <a:ext uri="{FF2B5EF4-FFF2-40B4-BE49-F238E27FC236}">
                        <a16:creationId xmlns:a16="http://schemas.microsoft.com/office/drawing/2014/main" id="{3170C122-2C01-36BF-62F2-48C82F892325}"/>
                      </a:ext>
                    </a:extLst>
                  </p14:cNvPr>
                  <p14:cNvContentPartPr/>
                  <p14:nvPr/>
                </p14:nvContentPartPr>
                <p14:xfrm>
                  <a:off x="6276340" y="3706495"/>
                  <a:ext cx="12700" cy="88265"/>
                </p14:xfrm>
              </p:contentPart>
            </mc:Choice>
            <mc:Fallback xmlns="">
              <p:pic>
                <p:nvPicPr>
                  <p:cNvPr id="113" name="Ink 112">
                    <a:extLst>
                      <a:ext uri="{FF2B5EF4-FFF2-40B4-BE49-F238E27FC236}">
                        <a16:creationId xmlns:a16="http://schemas.microsoft.com/office/drawing/2014/main" id="{3170C122-2C01-36BF-62F2-48C82F892325}"/>
                      </a:ext>
                    </a:extLst>
                  </p:cNvPr>
                  <p:cNvPicPr/>
                  <p:nvPr/>
                </p:nvPicPr>
                <p:blipFill>
                  <a:blip r:embed="rId152"/>
                  <a:stretch>
                    <a:fillRect/>
                  </a:stretch>
                </p:blipFill>
                <p:spPr>
                  <a:xfrm>
                    <a:off x="6265195" y="3694853"/>
                    <a:ext cx="34471" cy="11100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3">
                <p14:nvContentPartPr>
                  <p14:cNvPr id="114" name="Ink 113">
                    <a:extLst>
                      <a:ext uri="{FF2B5EF4-FFF2-40B4-BE49-F238E27FC236}">
                        <a16:creationId xmlns:a16="http://schemas.microsoft.com/office/drawing/2014/main" id="{EC454619-FBD9-8076-F96F-AF02A704EACE}"/>
                      </a:ext>
                    </a:extLst>
                  </p14:cNvPr>
                  <p14:cNvContentPartPr/>
                  <p14:nvPr/>
                </p14:nvContentPartPr>
                <p14:xfrm>
                  <a:off x="6030595" y="3251835"/>
                  <a:ext cx="415290" cy="603885"/>
                </p14:xfrm>
              </p:contentPart>
            </mc:Choice>
            <mc:Fallback xmlns="">
              <p:pic>
                <p:nvPicPr>
                  <p:cNvPr id="114" name="Ink 113">
                    <a:extLst>
                      <a:ext uri="{FF2B5EF4-FFF2-40B4-BE49-F238E27FC236}">
                        <a16:creationId xmlns:a16="http://schemas.microsoft.com/office/drawing/2014/main" id="{EC454619-FBD9-8076-F96F-AF02A704EACE}"/>
                      </a:ext>
                    </a:extLst>
                  </p:cNvPr>
                  <p:cNvPicPr/>
                  <p:nvPr/>
                </p:nvPicPr>
                <p:blipFill>
                  <a:blip r:embed="rId154"/>
                  <a:stretch>
                    <a:fillRect/>
                  </a:stretch>
                </p:blipFill>
                <p:spPr>
                  <a:xfrm>
                    <a:off x="6018916" y="3240159"/>
                    <a:ext cx="438105" cy="62696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5">
                <p14:nvContentPartPr>
                  <p14:cNvPr id="115" name="Ink 114">
                    <a:extLst>
                      <a:ext uri="{FF2B5EF4-FFF2-40B4-BE49-F238E27FC236}">
                        <a16:creationId xmlns:a16="http://schemas.microsoft.com/office/drawing/2014/main" id="{6D1C9CF2-B1F3-5642-C90A-37D6E60BBF66}"/>
                      </a:ext>
                    </a:extLst>
                  </p14:cNvPr>
                  <p14:cNvContentPartPr/>
                  <p14:nvPr/>
                </p14:nvContentPartPr>
                <p14:xfrm>
                  <a:off x="6125845" y="3738880"/>
                  <a:ext cx="26035" cy="68580"/>
                </p14:xfrm>
              </p:contentPart>
            </mc:Choice>
            <mc:Fallback xmlns="">
              <p:pic>
                <p:nvPicPr>
                  <p:cNvPr id="115" name="Ink 114">
                    <a:extLst>
                      <a:ext uri="{FF2B5EF4-FFF2-40B4-BE49-F238E27FC236}">
                        <a16:creationId xmlns:a16="http://schemas.microsoft.com/office/drawing/2014/main" id="{6D1C9CF2-B1F3-5642-C90A-37D6E60BBF66}"/>
                      </a:ext>
                    </a:extLst>
                  </p:cNvPr>
                  <p:cNvPicPr/>
                  <p:nvPr/>
                </p:nvPicPr>
                <p:blipFill>
                  <a:blip r:embed="rId156"/>
                  <a:stretch>
                    <a:fillRect/>
                  </a:stretch>
                </p:blipFill>
                <p:spPr>
                  <a:xfrm>
                    <a:off x="6114421" y="3727224"/>
                    <a:ext cx="48351" cy="9135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7">
                <p14:nvContentPartPr>
                  <p14:cNvPr id="116" name="Ink 115">
                    <a:extLst>
                      <a:ext uri="{FF2B5EF4-FFF2-40B4-BE49-F238E27FC236}">
                        <a16:creationId xmlns:a16="http://schemas.microsoft.com/office/drawing/2014/main" id="{9B7C74D3-DDB7-CAD3-5A3C-5651A39A13D3}"/>
                      </a:ext>
                    </a:extLst>
                  </p14:cNvPr>
                  <p14:cNvContentPartPr/>
                  <p14:nvPr/>
                </p14:nvContentPartPr>
                <p14:xfrm>
                  <a:off x="5713730" y="3717925"/>
                  <a:ext cx="934085" cy="454025"/>
                </p14:xfrm>
              </p:contentPart>
            </mc:Choice>
            <mc:Fallback xmlns="">
              <p:pic>
                <p:nvPicPr>
                  <p:cNvPr id="116" name="Ink 115">
                    <a:extLst>
                      <a:ext uri="{FF2B5EF4-FFF2-40B4-BE49-F238E27FC236}">
                        <a16:creationId xmlns:a16="http://schemas.microsoft.com/office/drawing/2014/main" id="{9B7C74D3-DDB7-CAD3-5A3C-5651A39A13D3}"/>
                      </a:ext>
                    </a:extLst>
                  </p:cNvPr>
                  <p:cNvPicPr/>
                  <p:nvPr/>
                </p:nvPicPr>
                <p:blipFill>
                  <a:blip r:embed="rId158"/>
                  <a:stretch>
                    <a:fillRect/>
                  </a:stretch>
                </p:blipFill>
                <p:spPr>
                  <a:xfrm>
                    <a:off x="5702051" y="3706249"/>
                    <a:ext cx="957172" cy="47683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9">
                <p14:nvContentPartPr>
                  <p14:cNvPr id="117" name="Ink 116">
                    <a:extLst>
                      <a:ext uri="{FF2B5EF4-FFF2-40B4-BE49-F238E27FC236}">
                        <a16:creationId xmlns:a16="http://schemas.microsoft.com/office/drawing/2014/main" id="{C7E75683-7E5C-41EC-F484-2D3F40E4A234}"/>
                      </a:ext>
                    </a:extLst>
                  </p14:cNvPr>
                  <p14:cNvContentPartPr/>
                  <p14:nvPr/>
                </p14:nvContentPartPr>
                <p14:xfrm>
                  <a:off x="5831840" y="3069590"/>
                  <a:ext cx="679450" cy="865505"/>
                </p14:xfrm>
              </p:contentPart>
            </mc:Choice>
            <mc:Fallback xmlns="">
              <p:pic>
                <p:nvPicPr>
                  <p:cNvPr id="117" name="Ink 116">
                    <a:extLst>
                      <a:ext uri="{FF2B5EF4-FFF2-40B4-BE49-F238E27FC236}">
                        <a16:creationId xmlns:a16="http://schemas.microsoft.com/office/drawing/2014/main" id="{C7E75683-7E5C-41EC-F484-2D3F40E4A234}"/>
                      </a:ext>
                    </a:extLst>
                  </p:cNvPr>
                  <p:cNvPicPr/>
                  <p:nvPr/>
                </p:nvPicPr>
                <p:blipFill>
                  <a:blip r:embed="rId160"/>
                  <a:stretch>
                    <a:fillRect/>
                  </a:stretch>
                </p:blipFill>
                <p:spPr>
                  <a:xfrm>
                    <a:off x="5816367" y="3054105"/>
                    <a:ext cx="710124" cy="8962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1">
                <p14:nvContentPartPr>
                  <p14:cNvPr id="118" name="Ink 117">
                    <a:extLst>
                      <a:ext uri="{FF2B5EF4-FFF2-40B4-BE49-F238E27FC236}">
                        <a16:creationId xmlns:a16="http://schemas.microsoft.com/office/drawing/2014/main" id="{D58FAE71-781D-BB5D-96C2-8733B4EFE754}"/>
                      </a:ext>
                    </a:extLst>
                  </p14:cNvPr>
                  <p14:cNvContentPartPr/>
                  <p14:nvPr/>
                </p14:nvContentPartPr>
                <p14:xfrm>
                  <a:off x="5420360" y="4107815"/>
                  <a:ext cx="1415415" cy="264795"/>
                </p14:xfrm>
              </p:contentPart>
            </mc:Choice>
            <mc:Fallback xmlns="">
              <p:pic>
                <p:nvPicPr>
                  <p:cNvPr id="118" name="Ink 117">
                    <a:extLst>
                      <a:ext uri="{FF2B5EF4-FFF2-40B4-BE49-F238E27FC236}">
                        <a16:creationId xmlns:a16="http://schemas.microsoft.com/office/drawing/2014/main" id="{D58FAE71-781D-BB5D-96C2-8733B4EFE754}"/>
                      </a:ext>
                    </a:extLst>
                  </p:cNvPr>
                  <p:cNvPicPr/>
                  <p:nvPr/>
                </p:nvPicPr>
                <p:blipFill>
                  <a:blip r:embed="rId162"/>
                  <a:stretch>
                    <a:fillRect/>
                  </a:stretch>
                </p:blipFill>
                <p:spPr>
                  <a:xfrm>
                    <a:off x="5404875" y="4092335"/>
                    <a:ext cx="1445842" cy="2954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3">
                <p14:nvContentPartPr>
                  <p14:cNvPr id="119" name="Ink 118">
                    <a:extLst>
                      <a:ext uri="{FF2B5EF4-FFF2-40B4-BE49-F238E27FC236}">
                        <a16:creationId xmlns:a16="http://schemas.microsoft.com/office/drawing/2014/main" id="{FED31C13-CB7B-C82D-FB1E-D3A0EB7B1D32}"/>
                      </a:ext>
                    </a:extLst>
                  </p14:cNvPr>
                  <p14:cNvContentPartPr/>
                  <p14:nvPr/>
                </p14:nvContentPartPr>
                <p14:xfrm>
                  <a:off x="5845175" y="3091815"/>
                  <a:ext cx="604520" cy="800735"/>
                </p14:xfrm>
              </p:contentPart>
            </mc:Choice>
            <mc:Fallback xmlns="">
              <p:pic>
                <p:nvPicPr>
                  <p:cNvPr id="119" name="Ink 118">
                    <a:extLst>
                      <a:ext uri="{FF2B5EF4-FFF2-40B4-BE49-F238E27FC236}">
                        <a16:creationId xmlns:a16="http://schemas.microsoft.com/office/drawing/2014/main" id="{FED31C13-CB7B-C82D-FB1E-D3A0EB7B1D32}"/>
                      </a:ext>
                    </a:extLst>
                  </p:cNvPr>
                  <p:cNvPicPr/>
                  <p:nvPr/>
                </p:nvPicPr>
                <p:blipFill>
                  <a:blip r:embed="rId164"/>
                  <a:stretch>
                    <a:fillRect/>
                  </a:stretch>
                </p:blipFill>
                <p:spPr>
                  <a:xfrm>
                    <a:off x="5829695" y="3080127"/>
                    <a:ext cx="631134" cy="82764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5">
                <p14:nvContentPartPr>
                  <p14:cNvPr id="120" name="Ink 119">
                    <a:extLst>
                      <a:ext uri="{FF2B5EF4-FFF2-40B4-BE49-F238E27FC236}">
                        <a16:creationId xmlns:a16="http://schemas.microsoft.com/office/drawing/2014/main" id="{635BF5E5-9BD7-BADC-CE78-BF39230E0A82}"/>
                      </a:ext>
                    </a:extLst>
                  </p14:cNvPr>
                  <p14:cNvContentPartPr/>
                  <p14:nvPr/>
                </p14:nvContentPartPr>
                <p14:xfrm>
                  <a:off x="6292215" y="3315970"/>
                  <a:ext cx="195580" cy="504190"/>
                </p14:xfrm>
              </p:contentPart>
            </mc:Choice>
            <mc:Fallback xmlns="">
              <p:pic>
                <p:nvPicPr>
                  <p:cNvPr id="120" name="Ink 119">
                    <a:extLst>
                      <a:ext uri="{FF2B5EF4-FFF2-40B4-BE49-F238E27FC236}">
                        <a16:creationId xmlns:a16="http://schemas.microsoft.com/office/drawing/2014/main" id="{635BF5E5-9BD7-BADC-CE78-BF39230E0A82}"/>
                      </a:ext>
                    </a:extLst>
                  </p:cNvPr>
                  <p:cNvPicPr/>
                  <p:nvPr/>
                </p:nvPicPr>
                <p:blipFill>
                  <a:blip r:embed="rId166"/>
                  <a:stretch>
                    <a:fillRect/>
                  </a:stretch>
                </p:blipFill>
                <p:spPr>
                  <a:xfrm>
                    <a:off x="6280567" y="3304295"/>
                    <a:ext cx="218334" cy="52726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7">
                <p14:nvContentPartPr>
                  <p14:cNvPr id="121" name="Ink 120">
                    <a:extLst>
                      <a:ext uri="{FF2B5EF4-FFF2-40B4-BE49-F238E27FC236}">
                        <a16:creationId xmlns:a16="http://schemas.microsoft.com/office/drawing/2014/main" id="{53321A55-3DA8-9428-85C5-3F90360F24A3}"/>
                      </a:ext>
                    </a:extLst>
                  </p14:cNvPr>
                  <p14:cNvContentPartPr/>
                  <p14:nvPr/>
                </p14:nvContentPartPr>
                <p14:xfrm>
                  <a:off x="6315710" y="3444875"/>
                  <a:ext cx="133985" cy="277495"/>
                </p14:xfrm>
              </p:contentPart>
            </mc:Choice>
            <mc:Fallback xmlns="">
              <p:pic>
                <p:nvPicPr>
                  <p:cNvPr id="121" name="Ink 120">
                    <a:extLst>
                      <a:ext uri="{FF2B5EF4-FFF2-40B4-BE49-F238E27FC236}">
                        <a16:creationId xmlns:a16="http://schemas.microsoft.com/office/drawing/2014/main" id="{53321A55-3DA8-9428-85C5-3F90360F24A3}"/>
                      </a:ext>
                    </a:extLst>
                  </p:cNvPr>
                  <p:cNvPicPr/>
                  <p:nvPr/>
                </p:nvPicPr>
                <p:blipFill>
                  <a:blip r:embed="rId168"/>
                  <a:stretch>
                    <a:fillRect/>
                  </a:stretch>
                </p:blipFill>
                <p:spPr>
                  <a:xfrm>
                    <a:off x="6304047" y="3433188"/>
                    <a:ext cx="156768" cy="30059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9">
                <p14:nvContentPartPr>
                  <p14:cNvPr id="122" name="Ink 121">
                    <a:extLst>
                      <a:ext uri="{FF2B5EF4-FFF2-40B4-BE49-F238E27FC236}">
                        <a16:creationId xmlns:a16="http://schemas.microsoft.com/office/drawing/2014/main" id="{CF3B1762-6FA4-35E6-05DD-28FDB3AE83A9}"/>
                      </a:ext>
                    </a:extLst>
                  </p14:cNvPr>
                  <p14:cNvContentPartPr/>
                  <p14:nvPr/>
                </p14:nvContentPartPr>
                <p14:xfrm>
                  <a:off x="6305550" y="3594735"/>
                  <a:ext cx="88265" cy="114300"/>
                </p14:xfrm>
              </p:contentPart>
            </mc:Choice>
            <mc:Fallback xmlns="">
              <p:pic>
                <p:nvPicPr>
                  <p:cNvPr id="122" name="Ink 121">
                    <a:extLst>
                      <a:ext uri="{FF2B5EF4-FFF2-40B4-BE49-F238E27FC236}">
                        <a16:creationId xmlns:a16="http://schemas.microsoft.com/office/drawing/2014/main" id="{CF3B1762-6FA4-35E6-05DD-28FDB3AE83A9}"/>
                      </a:ext>
                    </a:extLst>
                  </p:cNvPr>
                  <p:cNvPicPr/>
                  <p:nvPr/>
                </p:nvPicPr>
                <p:blipFill>
                  <a:blip r:embed="rId170"/>
                  <a:stretch>
                    <a:fillRect/>
                  </a:stretch>
                </p:blipFill>
                <p:spPr>
                  <a:xfrm>
                    <a:off x="6293908" y="3583061"/>
                    <a:ext cx="111008" cy="13710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1">
                <p14:nvContentPartPr>
                  <p14:cNvPr id="123" name="Ink 122">
                    <a:extLst>
                      <a:ext uri="{FF2B5EF4-FFF2-40B4-BE49-F238E27FC236}">
                        <a16:creationId xmlns:a16="http://schemas.microsoft.com/office/drawing/2014/main" id="{6EB7B4DF-97DC-967D-848B-042C90ED59BE}"/>
                      </a:ext>
                    </a:extLst>
                  </p14:cNvPr>
                  <p14:cNvContentPartPr/>
                  <p14:nvPr/>
                </p14:nvContentPartPr>
                <p14:xfrm>
                  <a:off x="6403340" y="3594735"/>
                  <a:ext cx="33020" cy="173355"/>
                </p14:xfrm>
              </p:contentPart>
            </mc:Choice>
            <mc:Fallback xmlns="">
              <p:pic>
                <p:nvPicPr>
                  <p:cNvPr id="123" name="Ink 122">
                    <a:extLst>
                      <a:ext uri="{FF2B5EF4-FFF2-40B4-BE49-F238E27FC236}">
                        <a16:creationId xmlns:a16="http://schemas.microsoft.com/office/drawing/2014/main" id="{6EB7B4DF-97DC-967D-848B-042C90ED59BE}"/>
                      </a:ext>
                    </a:extLst>
                  </p:cNvPr>
                  <p:cNvPicPr/>
                  <p:nvPr/>
                </p:nvPicPr>
                <p:blipFill>
                  <a:blip r:embed="rId172"/>
                  <a:stretch>
                    <a:fillRect/>
                  </a:stretch>
                </p:blipFill>
                <p:spPr>
                  <a:xfrm>
                    <a:off x="6391702" y="3583033"/>
                    <a:ext cx="55755" cy="1962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3">
                <p14:nvContentPartPr>
                  <p14:cNvPr id="124" name="Ink 123">
                    <a:extLst>
                      <a:ext uri="{FF2B5EF4-FFF2-40B4-BE49-F238E27FC236}">
                        <a16:creationId xmlns:a16="http://schemas.microsoft.com/office/drawing/2014/main" id="{E0947D58-DAE0-1F10-BCD5-095331646987}"/>
                      </a:ext>
                    </a:extLst>
                  </p14:cNvPr>
                  <p14:cNvContentPartPr/>
                  <p14:nvPr/>
                </p14:nvContentPartPr>
                <p14:xfrm>
                  <a:off x="5923280" y="3559175"/>
                  <a:ext cx="541655" cy="608330"/>
                </p14:xfrm>
              </p:contentPart>
            </mc:Choice>
            <mc:Fallback xmlns="">
              <p:pic>
                <p:nvPicPr>
                  <p:cNvPr id="124" name="Ink 123">
                    <a:extLst>
                      <a:ext uri="{FF2B5EF4-FFF2-40B4-BE49-F238E27FC236}">
                        <a16:creationId xmlns:a16="http://schemas.microsoft.com/office/drawing/2014/main" id="{E0947D58-DAE0-1F10-BCD5-095331646987}"/>
                      </a:ext>
                    </a:extLst>
                  </p:cNvPr>
                  <p:cNvPicPr/>
                  <p:nvPr/>
                </p:nvPicPr>
                <p:blipFill>
                  <a:blip r:embed="rId174"/>
                  <a:stretch>
                    <a:fillRect/>
                  </a:stretch>
                </p:blipFill>
                <p:spPr>
                  <a:xfrm>
                    <a:off x="5907781" y="3547492"/>
                    <a:ext cx="572381" cy="63522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5">
                <p14:nvContentPartPr>
                  <p14:cNvPr id="125" name="Ink 124">
                    <a:extLst>
                      <a:ext uri="{FF2B5EF4-FFF2-40B4-BE49-F238E27FC236}">
                        <a16:creationId xmlns:a16="http://schemas.microsoft.com/office/drawing/2014/main" id="{398CF948-FAE7-5D22-42EA-FBDF68CD2CCB}"/>
                      </a:ext>
                    </a:extLst>
                  </p14:cNvPr>
                  <p14:cNvContentPartPr/>
                  <p14:nvPr/>
                </p14:nvContentPartPr>
                <p14:xfrm>
                  <a:off x="6165215" y="3725545"/>
                  <a:ext cx="88265" cy="58420"/>
                </p14:xfrm>
              </p:contentPart>
            </mc:Choice>
            <mc:Fallback xmlns="">
              <p:pic>
                <p:nvPicPr>
                  <p:cNvPr id="125" name="Ink 124">
                    <a:extLst>
                      <a:ext uri="{FF2B5EF4-FFF2-40B4-BE49-F238E27FC236}">
                        <a16:creationId xmlns:a16="http://schemas.microsoft.com/office/drawing/2014/main" id="{398CF948-FAE7-5D22-42EA-FBDF68CD2CCB}"/>
                      </a:ext>
                    </a:extLst>
                  </p:cNvPr>
                  <p:cNvPicPr/>
                  <p:nvPr/>
                </p:nvPicPr>
                <p:blipFill>
                  <a:blip r:embed="rId176"/>
                  <a:stretch>
                    <a:fillRect/>
                  </a:stretch>
                </p:blipFill>
                <p:spPr>
                  <a:xfrm>
                    <a:off x="6149782" y="3710200"/>
                    <a:ext cx="118860" cy="8884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7">
                <p14:nvContentPartPr>
                  <p14:cNvPr id="126" name="Ink 125">
                    <a:extLst>
                      <a:ext uri="{FF2B5EF4-FFF2-40B4-BE49-F238E27FC236}">
                        <a16:creationId xmlns:a16="http://schemas.microsoft.com/office/drawing/2014/main" id="{A4EBD524-035E-A16F-69FB-80B59153177D}"/>
                      </a:ext>
                    </a:extLst>
                  </p14:cNvPr>
                  <p14:cNvContentPartPr/>
                  <p14:nvPr/>
                </p14:nvContentPartPr>
                <p14:xfrm>
                  <a:off x="6102985" y="3299460"/>
                  <a:ext cx="278130" cy="387350"/>
                </p14:xfrm>
              </p:contentPart>
            </mc:Choice>
            <mc:Fallback xmlns="">
              <p:pic>
                <p:nvPicPr>
                  <p:cNvPr id="126" name="Ink 125">
                    <a:extLst>
                      <a:ext uri="{FF2B5EF4-FFF2-40B4-BE49-F238E27FC236}">
                        <a16:creationId xmlns:a16="http://schemas.microsoft.com/office/drawing/2014/main" id="{A4EBD524-035E-A16F-69FB-80B59153177D}"/>
                      </a:ext>
                    </a:extLst>
                  </p:cNvPr>
                  <p:cNvPicPr/>
                  <p:nvPr/>
                </p:nvPicPr>
                <p:blipFill>
                  <a:blip r:embed="rId178"/>
                  <a:stretch>
                    <a:fillRect/>
                  </a:stretch>
                </p:blipFill>
                <p:spPr>
                  <a:xfrm>
                    <a:off x="6087503" y="3283988"/>
                    <a:ext cx="308822" cy="41802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127" name="Ink 126">
                    <a:extLst>
                      <a:ext uri="{FF2B5EF4-FFF2-40B4-BE49-F238E27FC236}">
                        <a16:creationId xmlns:a16="http://schemas.microsoft.com/office/drawing/2014/main" id="{3D0587E8-490F-9524-F78A-5AAC2FEF0AB0}"/>
                      </a:ext>
                    </a:extLst>
                  </p14:cNvPr>
                  <p14:cNvContentPartPr/>
                  <p14:nvPr/>
                </p14:nvContentPartPr>
                <p14:xfrm>
                  <a:off x="5835015" y="3794125"/>
                  <a:ext cx="460375" cy="173355"/>
                </p14:xfrm>
              </p:contentPart>
            </mc:Choice>
            <mc:Fallback xmlns="">
              <p:pic>
                <p:nvPicPr>
                  <p:cNvPr id="127" name="Ink 126">
                    <a:extLst>
                      <a:ext uri="{FF2B5EF4-FFF2-40B4-BE49-F238E27FC236}">
                        <a16:creationId xmlns:a16="http://schemas.microsoft.com/office/drawing/2014/main" id="{3D0587E8-490F-9524-F78A-5AAC2FEF0AB0}"/>
                      </a:ext>
                    </a:extLst>
                  </p:cNvPr>
                  <p:cNvPicPr/>
                  <p:nvPr/>
                </p:nvPicPr>
                <p:blipFill>
                  <a:blip r:embed="rId180"/>
                  <a:stretch>
                    <a:fillRect/>
                  </a:stretch>
                </p:blipFill>
                <p:spPr>
                  <a:xfrm>
                    <a:off x="5823343" y="3782441"/>
                    <a:ext cx="483177" cy="19645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128" name="Ink 127">
                    <a:extLst>
                      <a:ext uri="{FF2B5EF4-FFF2-40B4-BE49-F238E27FC236}">
                        <a16:creationId xmlns:a16="http://schemas.microsoft.com/office/drawing/2014/main" id="{7D963413-4074-396D-82BE-228027B1E27B}"/>
                      </a:ext>
                    </a:extLst>
                  </p14:cNvPr>
                  <p14:cNvContentPartPr/>
                  <p14:nvPr/>
                </p14:nvContentPartPr>
                <p14:xfrm>
                  <a:off x="6021705" y="3245485"/>
                  <a:ext cx="424180" cy="542925"/>
                </p14:xfrm>
              </p:contentPart>
            </mc:Choice>
            <mc:Fallback xmlns="">
              <p:pic>
                <p:nvPicPr>
                  <p:cNvPr id="128" name="Ink 127">
                    <a:extLst>
                      <a:ext uri="{FF2B5EF4-FFF2-40B4-BE49-F238E27FC236}">
                        <a16:creationId xmlns:a16="http://schemas.microsoft.com/office/drawing/2014/main" id="{7D963413-4074-396D-82BE-228027B1E27B}"/>
                      </a:ext>
                    </a:extLst>
                  </p:cNvPr>
                  <p:cNvPicPr/>
                  <p:nvPr/>
                </p:nvPicPr>
                <p:blipFill>
                  <a:blip r:embed="rId182"/>
                  <a:stretch>
                    <a:fillRect/>
                  </a:stretch>
                </p:blipFill>
                <p:spPr>
                  <a:xfrm>
                    <a:off x="6010035" y="3233789"/>
                    <a:ext cx="447248" cy="566046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DC27764-6031-DD8B-DDC8-87DFCBCE91E6}"/>
                </a:ext>
              </a:extLst>
            </p:cNvPr>
            <p:cNvSpPr txBox="1"/>
            <p:nvPr/>
          </p:nvSpPr>
          <p:spPr>
            <a:xfrm>
              <a:off x="4010159" y="4581210"/>
              <a:ext cx="1564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Hypo-sensitive</a:t>
              </a:r>
            </a:p>
          </p:txBody>
        </p:sp>
      </p:grpSp>
      <p:grpSp>
        <p:nvGrpSpPr>
          <p:cNvPr id="386" name="Group 385">
            <a:extLst>
              <a:ext uri="{FF2B5EF4-FFF2-40B4-BE49-F238E27FC236}">
                <a16:creationId xmlns:a16="http://schemas.microsoft.com/office/drawing/2014/main" id="{8575A0D9-55C9-D287-6A4F-9F9827B3A6A1}"/>
              </a:ext>
            </a:extLst>
          </p:cNvPr>
          <p:cNvGrpSpPr/>
          <p:nvPr/>
        </p:nvGrpSpPr>
        <p:grpSpPr>
          <a:xfrm>
            <a:off x="3425703" y="1838325"/>
            <a:ext cx="2857500" cy="4996244"/>
            <a:chOff x="5868082" y="1861756"/>
            <a:chExt cx="2857500" cy="499624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1DBC9A5-464C-DC74-0B8B-2EFBC27BC008}"/>
                </a:ext>
              </a:extLst>
            </p:cNvPr>
            <p:cNvSpPr txBox="1"/>
            <p:nvPr/>
          </p:nvSpPr>
          <p:spPr>
            <a:xfrm>
              <a:off x="6333306" y="1861756"/>
              <a:ext cx="1821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Neural Correlates</a:t>
              </a: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C44F10BB-EA55-F068-0BF6-3A3C1864F421}"/>
                </a:ext>
              </a:extLst>
            </p:cNvPr>
            <p:cNvGrpSpPr/>
            <p:nvPr/>
          </p:nvGrpSpPr>
          <p:grpSpPr>
            <a:xfrm>
              <a:off x="6168369" y="2548513"/>
              <a:ext cx="2210440" cy="1583247"/>
              <a:chOff x="3665300" y="2425358"/>
              <a:chExt cx="2210440" cy="1583247"/>
            </a:xfrm>
          </p:grpSpPr>
          <p:pic>
            <p:nvPicPr>
              <p:cNvPr id="131" name="Picture 130">
                <a:extLst>
                  <a:ext uri="{FF2B5EF4-FFF2-40B4-BE49-F238E27FC236}">
                    <a16:creationId xmlns:a16="http://schemas.microsoft.com/office/drawing/2014/main" id="{C4DB402F-863A-0CD3-730D-C8CC8D78285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83"/>
              <a:srcRect l="32439" t="38023" r="49623" b="39153"/>
              <a:stretch/>
            </p:blipFill>
            <p:spPr>
              <a:xfrm>
                <a:off x="3907454" y="2425358"/>
                <a:ext cx="1968286" cy="1565329"/>
              </a:xfrm>
              <a:prstGeom prst="rect">
                <a:avLst/>
              </a:prstGeom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DB9C297-3104-CF45-5330-43F9F1ACDDB3}"/>
                  </a:ext>
                </a:extLst>
              </p:cNvPr>
              <p:cNvSpPr txBox="1"/>
              <p:nvPr/>
            </p:nvSpPr>
            <p:spPr>
              <a:xfrm>
                <a:off x="4612235" y="3700828"/>
                <a:ext cx="9092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Time (</a:t>
                </a:r>
                <a:r>
                  <a:rPr lang="en-US" sz="1400" dirty="0" err="1"/>
                  <a:t>ms</a:t>
                </a:r>
                <a:r>
                  <a:rPr lang="en-US" sz="1400" dirty="0"/>
                  <a:t>)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4EF499F-33CB-8996-CA41-5EC09D6474D4}"/>
                  </a:ext>
                </a:extLst>
              </p:cNvPr>
              <p:cNvSpPr txBox="1"/>
              <p:nvPr/>
            </p:nvSpPr>
            <p:spPr>
              <a:xfrm rot="16200000">
                <a:off x="3169011" y="2983321"/>
                <a:ext cx="13003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Amplitude (µV)</a:t>
                </a:r>
              </a:p>
            </p:txBody>
          </p:sp>
        </p:grpSp>
        <p:pic>
          <p:nvPicPr>
            <p:cNvPr id="385" name="Picture 384">
              <a:extLst>
                <a:ext uri="{FF2B5EF4-FFF2-40B4-BE49-F238E27FC236}">
                  <a16:creationId xmlns:a16="http://schemas.microsoft.com/office/drawing/2014/main" id="{AB72F5D3-1579-292C-C0C7-1378A026FB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4"/>
            <a:srcRect b="15082"/>
            <a:stretch/>
          </p:blipFill>
          <p:spPr>
            <a:xfrm>
              <a:off x="5868082" y="4151043"/>
              <a:ext cx="2857500" cy="2706957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7636498-2B4D-5197-5B08-CCA61E7F46FD}"/>
              </a:ext>
            </a:extLst>
          </p:cNvPr>
          <p:cNvSpPr txBox="1"/>
          <p:nvPr/>
        </p:nvSpPr>
        <p:spPr>
          <a:xfrm>
            <a:off x="255492" y="1837955"/>
            <a:ext cx="3057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Behavior – Sensory Discomfort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AE84758-2470-5263-D07C-E24D0E86FC78}"/>
              </a:ext>
            </a:extLst>
          </p:cNvPr>
          <p:cNvGrpSpPr/>
          <p:nvPr/>
        </p:nvGrpSpPr>
        <p:grpSpPr>
          <a:xfrm>
            <a:off x="375313" y="4968879"/>
            <a:ext cx="2837246" cy="960645"/>
            <a:chOff x="581660" y="3027045"/>
            <a:chExt cx="1139190" cy="106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F2183F7-2FA1-6012-8B78-A451DBA23BC9}"/>
                    </a:ext>
                  </a:extLst>
                </p14:cNvPr>
                <p14:cNvContentPartPr/>
                <p14:nvPr/>
              </p14:nvContentPartPr>
              <p14:xfrm>
                <a:off x="581660" y="3679825"/>
                <a:ext cx="104140" cy="4089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F2183F7-2FA1-6012-8B78-A451DBA23BC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75475" y="3668377"/>
                  <a:ext cx="116366" cy="4315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5039C6C-1812-60C6-5786-E23A357FFEDA}"/>
                    </a:ext>
                  </a:extLst>
                </p14:cNvPr>
                <p14:cNvContentPartPr/>
                <p14:nvPr/>
              </p14:nvContentPartPr>
              <p14:xfrm>
                <a:off x="868680" y="3484245"/>
                <a:ext cx="87630" cy="440055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5039C6C-1812-60C6-5786-E23A357FFED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62493" y="3472832"/>
                  <a:ext cx="99861" cy="4626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16DE247-779D-7944-4C42-56E06DFA53CE}"/>
                    </a:ext>
                  </a:extLst>
                </p14:cNvPr>
                <p14:cNvContentPartPr/>
                <p14:nvPr/>
              </p14:nvContentPartPr>
              <p14:xfrm>
                <a:off x="1106805" y="3304540"/>
                <a:ext cx="77470" cy="408305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16DE247-779D-7944-4C42-56E06DFA53C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00636" y="3293110"/>
                  <a:ext cx="89521" cy="4309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B47B069-F6E3-D190-9512-E2F2E5B4B774}"/>
                    </a:ext>
                  </a:extLst>
                </p14:cNvPr>
                <p14:cNvContentPartPr/>
                <p14:nvPr/>
              </p14:nvContentPartPr>
              <p14:xfrm>
                <a:off x="1374140" y="3144520"/>
                <a:ext cx="88265" cy="401955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B47B069-F6E3-D190-9512-E2F2E5B4B77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367938" y="3133089"/>
                  <a:ext cx="100380" cy="4242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B9925E7-D4BD-3F6F-0D70-79403AEB082B}"/>
                    </a:ext>
                  </a:extLst>
                </p14:cNvPr>
                <p14:cNvContentPartPr/>
                <p14:nvPr/>
              </p14:nvContentPartPr>
              <p14:xfrm>
                <a:off x="1642110" y="3027045"/>
                <a:ext cx="78740" cy="3530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B9925E7-D4BD-3F6F-0D70-79403AEB082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635920" y="3015613"/>
                  <a:ext cx="90976" cy="37539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5EEDC3D-55CB-275C-2CC7-020DBA78A2F6}"/>
              </a:ext>
            </a:extLst>
          </p:cNvPr>
          <p:cNvGrpSpPr/>
          <p:nvPr/>
        </p:nvGrpSpPr>
        <p:grpSpPr>
          <a:xfrm>
            <a:off x="375313" y="6056324"/>
            <a:ext cx="2644353" cy="455181"/>
            <a:chOff x="695960" y="4424680"/>
            <a:chExt cx="2807335" cy="48323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8994BB6-1FA0-25AC-71AB-0738FC724F98}"/>
                    </a:ext>
                  </a:extLst>
                </p14:cNvPr>
                <p14:cNvContentPartPr/>
                <p14:nvPr/>
              </p14:nvContentPartPr>
              <p14:xfrm>
                <a:off x="2204085" y="4480560"/>
                <a:ext cx="300355" cy="381635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8994BB6-1FA0-25AC-71AB-0738FC724F9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187674" y="4464133"/>
                  <a:ext cx="332413" cy="4141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B4CD33D-B8B4-C806-3C7E-FF5139A499C1}"/>
                    </a:ext>
                  </a:extLst>
                </p14:cNvPr>
                <p14:cNvContentPartPr/>
                <p14:nvPr/>
              </p14:nvContentPartPr>
              <p14:xfrm>
                <a:off x="2520950" y="4483100"/>
                <a:ext cx="130810" cy="277495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B4CD33D-B8B4-C806-3C7E-FF5139A499C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499212" y="4461343"/>
                  <a:ext cx="173905" cy="3206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0F99C53-6AE2-96CC-5B88-8CDF976D5FE6}"/>
                    </a:ext>
                  </a:extLst>
                </p14:cNvPr>
                <p14:cNvContentPartPr/>
                <p14:nvPr/>
              </p14:nvContentPartPr>
              <p14:xfrm>
                <a:off x="2573020" y="4450715"/>
                <a:ext cx="554990" cy="404495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0F99C53-6AE2-96CC-5B88-8CDF976D5FE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556596" y="4434322"/>
                  <a:ext cx="587075" cy="4365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9F942D2-B8B9-F765-A30F-354A5B82EB4F}"/>
                    </a:ext>
                  </a:extLst>
                </p14:cNvPr>
                <p14:cNvContentPartPr/>
                <p14:nvPr/>
              </p14:nvContentPartPr>
              <p14:xfrm>
                <a:off x="757555" y="4682490"/>
                <a:ext cx="62230" cy="86995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9F942D2-B8B9-F765-A30F-354A5B82EB4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35794" y="4660741"/>
                  <a:ext cx="105371" cy="1301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F13A372-1E4D-E246-D4FB-420A540D45F5}"/>
                    </a:ext>
                  </a:extLst>
                </p14:cNvPr>
                <p14:cNvContentPartPr/>
                <p14:nvPr/>
              </p14:nvContentPartPr>
              <p14:xfrm>
                <a:off x="764540" y="4533900"/>
                <a:ext cx="535940" cy="351155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F13A372-1E4D-E246-D4FB-420A540D45F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42766" y="4512144"/>
                  <a:ext cx="579106" cy="3942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9D67678-CB2B-2422-7BDA-506EC03F683D}"/>
                    </a:ext>
                  </a:extLst>
                </p14:cNvPr>
                <p14:cNvContentPartPr/>
                <p14:nvPr/>
              </p14:nvContentPartPr>
              <p14:xfrm>
                <a:off x="1005205" y="4516120"/>
                <a:ext cx="29845" cy="22225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9D67678-CB2B-2422-7BDA-506EC03F683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83395" y="4494316"/>
                  <a:ext cx="73082" cy="2654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EB1BF3A-FE44-5090-7133-1244F8406BDD}"/>
                    </a:ext>
                  </a:extLst>
                </p14:cNvPr>
                <p14:cNvContentPartPr/>
                <p14:nvPr/>
              </p14:nvContentPartPr>
              <p14:xfrm>
                <a:off x="1312545" y="4470400"/>
                <a:ext cx="525780" cy="4292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EB1BF3A-FE44-5090-7133-1244F8406BD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296126" y="4453993"/>
                  <a:ext cx="558236" cy="4613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1CBFD98-0DE4-25D7-C9A2-DB8286F8720D}"/>
                    </a:ext>
                  </a:extLst>
                </p14:cNvPr>
                <p14:cNvContentPartPr/>
                <p14:nvPr/>
              </p14:nvContentPartPr>
              <p14:xfrm>
                <a:off x="3131185" y="4424680"/>
                <a:ext cx="372110" cy="41783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1CBFD98-0DE4-25D7-C9A2-DB8286F8720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109431" y="4402950"/>
                  <a:ext cx="415237" cy="4605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0FC32B9-E5AD-8477-EA02-67CA527DCEF9}"/>
                    </a:ext>
                  </a:extLst>
                </p14:cNvPr>
                <p14:cNvContentPartPr/>
                <p14:nvPr/>
              </p14:nvContentPartPr>
              <p14:xfrm>
                <a:off x="1508125" y="4478655"/>
                <a:ext cx="353060" cy="403225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0FC32B9-E5AD-8477-EA02-67CA527DCEF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486345" y="4456869"/>
                  <a:ext cx="396237" cy="4464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59C9EDA-9A5B-B4AC-3755-7C2F8A223FBD}"/>
                    </a:ext>
                  </a:extLst>
                </p14:cNvPr>
                <p14:cNvContentPartPr/>
                <p14:nvPr/>
              </p14:nvContentPartPr>
              <p14:xfrm>
                <a:off x="1602740" y="4516120"/>
                <a:ext cx="251460" cy="35433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59C9EDA-9A5B-B4AC-3755-7C2F8A223FB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581023" y="4494356"/>
                  <a:ext cx="294513" cy="3974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CB27E6D-188E-F524-6DAA-57791F27AE88}"/>
                    </a:ext>
                  </a:extLst>
                </p14:cNvPr>
                <p14:cNvContentPartPr/>
                <p14:nvPr/>
              </p14:nvContentPartPr>
              <p14:xfrm>
                <a:off x="695960" y="4476750"/>
                <a:ext cx="483235" cy="431165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CB27E6D-188E-F524-6DAA-57791F27AE8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74186" y="4454982"/>
                  <a:ext cx="526401" cy="473938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A43C936-461F-5445-F753-7B9389E5A306}"/>
              </a:ext>
            </a:extLst>
          </p:cNvPr>
          <p:cNvSpPr txBox="1"/>
          <p:nvPr/>
        </p:nvSpPr>
        <p:spPr>
          <a:xfrm>
            <a:off x="1281553" y="4606117"/>
            <a:ext cx="9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Auditory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5CF03274-ABAE-FB85-29EB-80F5B15FE272}"/>
              </a:ext>
            </a:extLst>
          </p:cNvPr>
          <p:cNvGrpSpPr/>
          <p:nvPr/>
        </p:nvGrpSpPr>
        <p:grpSpPr>
          <a:xfrm>
            <a:off x="2016189" y="2711840"/>
            <a:ext cx="1189355" cy="820668"/>
            <a:chOff x="623570" y="793750"/>
            <a:chExt cx="1189355" cy="75057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FAD323B-97EE-5C13-9809-C1749FCE3E41}"/>
                    </a:ext>
                  </a:extLst>
                </p14:cNvPr>
                <p14:cNvContentPartPr/>
                <p14:nvPr/>
              </p14:nvContentPartPr>
              <p14:xfrm>
                <a:off x="643255" y="793750"/>
                <a:ext cx="1022350" cy="192405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FAD323B-97EE-5C13-9809-C1749FCE3E4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22743" y="773327"/>
                  <a:ext cx="1063014" cy="2328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1EC763B-A898-E090-EF54-BE89915C0B55}"/>
                    </a:ext>
                  </a:extLst>
                </p14:cNvPr>
                <p14:cNvContentPartPr/>
                <p14:nvPr/>
              </p14:nvContentPartPr>
              <p14:xfrm>
                <a:off x="694055" y="1087120"/>
                <a:ext cx="1118870" cy="186055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1EC763B-A898-E090-EF54-BE89915C0B5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73542" y="1066647"/>
                  <a:ext cx="1159537" cy="2266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3A24F1C-E338-C644-3819-364B45A69A48}"/>
                    </a:ext>
                  </a:extLst>
                </p14:cNvPr>
                <p14:cNvContentPartPr/>
                <p14:nvPr/>
              </p14:nvContentPartPr>
              <p14:xfrm>
                <a:off x="779145" y="1367790"/>
                <a:ext cx="1029335" cy="1498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3A24F1C-E338-C644-3819-364B45A69A4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58630" y="1347355"/>
                  <a:ext cx="1070005" cy="1903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547832D-FDB4-07D8-BEE2-050D74B71DEB}"/>
                    </a:ext>
                  </a:extLst>
                </p14:cNvPr>
                <p14:cNvContentPartPr/>
                <p14:nvPr/>
              </p14:nvContentPartPr>
              <p14:xfrm>
                <a:off x="623570" y="920750"/>
                <a:ext cx="1128395" cy="2514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547832D-FDB4-07D8-BEE2-050D74B71DE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03054" y="900274"/>
                  <a:ext cx="1169068" cy="2920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218267D-0ADA-81C4-7162-44213FAE2EB4}"/>
                    </a:ext>
                  </a:extLst>
                </p14:cNvPr>
                <p14:cNvContentPartPr/>
                <p14:nvPr/>
              </p14:nvContentPartPr>
              <p14:xfrm>
                <a:off x="635000" y="1230630"/>
                <a:ext cx="1162685" cy="192405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218267D-0ADA-81C4-7162-44213FAE2EB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14495" y="1210169"/>
                  <a:ext cx="1203336" cy="2329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72DFDF9-F1BA-B9F8-3028-38F167A099D9}"/>
                    </a:ext>
                  </a:extLst>
                </p14:cNvPr>
                <p14:cNvContentPartPr/>
                <p14:nvPr/>
              </p14:nvContentPartPr>
              <p14:xfrm>
                <a:off x="669290" y="1057910"/>
                <a:ext cx="1140460" cy="48641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72DFDF9-F1BA-B9F8-3028-38F167A099D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48770" y="1037403"/>
                  <a:ext cx="1181139" cy="52706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A330118-3104-1911-0B03-D48060D2B340}"/>
              </a:ext>
            </a:extLst>
          </p:cNvPr>
          <p:cNvGrpSpPr/>
          <p:nvPr/>
        </p:nvGrpSpPr>
        <p:grpSpPr>
          <a:xfrm>
            <a:off x="400749" y="2825088"/>
            <a:ext cx="1342390" cy="699164"/>
            <a:chOff x="656590" y="1835150"/>
            <a:chExt cx="1342390" cy="63944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A5B2A5B-E140-415C-C83B-1AEC6EF8E069}"/>
                    </a:ext>
                  </a:extLst>
                </p14:cNvPr>
                <p14:cNvContentPartPr/>
                <p14:nvPr/>
              </p14:nvContentPartPr>
              <p14:xfrm>
                <a:off x="676910" y="1835150"/>
                <a:ext cx="1219200" cy="156845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A5B2A5B-E140-415C-C83B-1AEC6EF8E06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61436" y="1819717"/>
                  <a:ext cx="1249428" cy="1869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9D76698-E4AA-BBE9-DEAB-EF25D54ECE33}"/>
                    </a:ext>
                  </a:extLst>
                </p14:cNvPr>
                <p14:cNvContentPartPr/>
                <p14:nvPr/>
              </p14:nvContentPartPr>
              <p14:xfrm>
                <a:off x="690880" y="2109470"/>
                <a:ext cx="1178560" cy="117475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9D76698-E4AA-BBE9-DEAB-EF25D54ECE3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70368" y="2089055"/>
                  <a:ext cx="1219225" cy="1579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585F1F5-D365-E504-E5F0-82C57D0BD71A}"/>
                    </a:ext>
                  </a:extLst>
                </p14:cNvPr>
                <p14:cNvContentPartPr/>
                <p14:nvPr/>
              </p14:nvContentPartPr>
              <p14:xfrm>
                <a:off x="721995" y="2360930"/>
                <a:ext cx="1162050" cy="113665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585F1F5-D365-E504-E5F0-82C57D0BD71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1476" y="2340492"/>
                  <a:ext cx="1202729" cy="1541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97D06D3-0EE8-DA64-4829-F2E033975A75}"/>
                    </a:ext>
                  </a:extLst>
                </p14:cNvPr>
                <p14:cNvContentPartPr/>
                <p14:nvPr/>
              </p14:nvContentPartPr>
              <p14:xfrm>
                <a:off x="656590" y="1969135"/>
                <a:ext cx="1342390" cy="146685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97D06D3-0EE8-DA64-4829-F2E033975A7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36071" y="1948692"/>
                  <a:ext cx="1383068" cy="1872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CAE97E8-A374-4C98-2654-E2E4E1ED65B2}"/>
                    </a:ext>
                  </a:extLst>
                </p14:cNvPr>
                <p14:cNvContentPartPr/>
                <p14:nvPr/>
              </p14:nvContentPartPr>
              <p14:xfrm>
                <a:off x="673100" y="2240280"/>
                <a:ext cx="1255395" cy="146685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CAE97E8-A374-4C98-2654-E2E4E1ED65B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52585" y="2219837"/>
                  <a:ext cx="1296066" cy="18721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5D58C359-8667-2C4B-480E-0E52DE28FDDC}"/>
              </a:ext>
            </a:extLst>
          </p:cNvPr>
          <p:cNvGrpSpPr/>
          <p:nvPr/>
        </p:nvGrpSpPr>
        <p:grpSpPr>
          <a:xfrm>
            <a:off x="2133059" y="3565274"/>
            <a:ext cx="1082040" cy="824139"/>
            <a:chOff x="2197735" y="682625"/>
            <a:chExt cx="1082040" cy="75374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8C73DA4-0AC3-6FA9-333B-8707EF2BCB91}"/>
                    </a:ext>
                  </a:extLst>
                </p14:cNvPr>
                <p14:cNvContentPartPr/>
                <p14:nvPr/>
              </p14:nvContentPartPr>
              <p14:xfrm>
                <a:off x="2406015" y="682625"/>
                <a:ext cx="865505" cy="18923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8C73DA4-0AC3-6FA9-333B-8707EF2BCB9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385502" y="662158"/>
                  <a:ext cx="906171" cy="229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BFF7B0B-5911-1B23-8349-03EC1D3F2C77}"/>
                    </a:ext>
                  </a:extLst>
                </p14:cNvPr>
                <p14:cNvContentPartPr/>
                <p14:nvPr/>
              </p14:nvContentPartPr>
              <p14:xfrm>
                <a:off x="2406015" y="943610"/>
                <a:ext cx="859155" cy="20193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BFF7B0B-5911-1B23-8349-03EC1D3F2C77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385499" y="923166"/>
                  <a:ext cx="899827" cy="2374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B8D7BCB-94DB-D064-A801-B7A37A6A0EC0}"/>
                    </a:ext>
                  </a:extLst>
                </p14:cNvPr>
                <p14:cNvContentPartPr/>
                <p14:nvPr/>
              </p14:nvContentPartPr>
              <p14:xfrm>
                <a:off x="2376805" y="1207770"/>
                <a:ext cx="902970" cy="2286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B8D7BCB-94DB-D064-A801-B7A37A6A0EC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361336" y="1192314"/>
                  <a:ext cx="933189" cy="2587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BCAE073-480E-EFAA-28D6-8D83E2FC5F9D}"/>
                    </a:ext>
                  </a:extLst>
                </p14:cNvPr>
                <p14:cNvContentPartPr/>
                <p14:nvPr/>
              </p14:nvContentPartPr>
              <p14:xfrm>
                <a:off x="2213610" y="721995"/>
                <a:ext cx="1025525" cy="19939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BCAE073-480E-EFAA-28D6-8D83E2FC5F9D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193092" y="701480"/>
                  <a:ext cx="1066200" cy="2400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CE80323-8F97-BCC8-80CE-9FD59B3FC2E4}"/>
                    </a:ext>
                  </a:extLst>
                </p14:cNvPr>
                <p14:cNvContentPartPr/>
                <p14:nvPr/>
              </p14:nvContentPartPr>
              <p14:xfrm>
                <a:off x="2197735" y="1047750"/>
                <a:ext cx="453390" cy="121285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CE80323-8F97-BCC8-80CE-9FD59B3FC2E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177241" y="1027175"/>
                  <a:ext cx="494019" cy="1620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839CBD3-B667-2EB6-7A10-C179A2DE0875}"/>
                    </a:ext>
                  </a:extLst>
                </p14:cNvPr>
                <p14:cNvContentPartPr/>
                <p14:nvPr/>
              </p14:nvContentPartPr>
              <p14:xfrm>
                <a:off x="2233295" y="1221105"/>
                <a:ext cx="1043940" cy="212725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839CBD3-B667-2EB6-7A10-C179A2DE087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212776" y="1200588"/>
                  <a:ext cx="1084618" cy="2533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A2E943A-EF35-34EA-195C-244D76CB1304}"/>
                    </a:ext>
                  </a:extLst>
                </p14:cNvPr>
                <p14:cNvContentPartPr/>
                <p14:nvPr/>
              </p14:nvContentPartPr>
              <p14:xfrm>
                <a:off x="2204085" y="822960"/>
                <a:ext cx="1057910" cy="225425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A2E943A-EF35-34EA-195C-244D76CB1304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183574" y="802467"/>
                  <a:ext cx="1098571" cy="2660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6F87416-5DC0-1C61-A3BF-1A7254AB20B5}"/>
                    </a:ext>
                  </a:extLst>
                </p14:cNvPr>
                <p14:cNvContentPartPr/>
                <p14:nvPr/>
              </p14:nvContentPartPr>
              <p14:xfrm>
                <a:off x="2223135" y="1080135"/>
                <a:ext cx="1015365" cy="2413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6F87416-5DC0-1C61-A3BF-1A7254AB20B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202626" y="1059668"/>
                  <a:ext cx="1056023" cy="28187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4A2795DD-9A9B-FF64-78DB-F6DAFE1B305C}"/>
              </a:ext>
            </a:extLst>
          </p:cNvPr>
          <p:cNvGrpSpPr/>
          <p:nvPr/>
        </p:nvGrpSpPr>
        <p:grpSpPr>
          <a:xfrm>
            <a:off x="375741" y="3645390"/>
            <a:ext cx="1335405" cy="824833"/>
            <a:chOff x="2158365" y="1694815"/>
            <a:chExt cx="1335405" cy="7543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A1E8A0D-487F-F3D2-7E88-4A404B793A13}"/>
                    </a:ext>
                  </a:extLst>
                </p14:cNvPr>
                <p14:cNvContentPartPr/>
                <p14:nvPr/>
              </p14:nvContentPartPr>
              <p14:xfrm>
                <a:off x="2200910" y="1798955"/>
                <a:ext cx="1139190" cy="2057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A1E8A0D-487F-F3D2-7E88-4A404B793A13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185438" y="1783489"/>
                  <a:ext cx="1169415" cy="2359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8B1B202-0D49-1F2D-72E6-7CE7934E54F0}"/>
                    </a:ext>
                  </a:extLst>
                </p14:cNvPr>
                <p14:cNvContentPartPr/>
                <p14:nvPr/>
              </p14:nvContentPartPr>
              <p14:xfrm>
                <a:off x="2435860" y="1841500"/>
                <a:ext cx="948690" cy="1143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8B1B202-0D49-1F2D-72E6-7CE7934E54F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415346" y="1821012"/>
                  <a:ext cx="989358" cy="1549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67FD918-6821-5C31-2EC1-06C0353CB368}"/>
                    </a:ext>
                  </a:extLst>
                </p14:cNvPr>
                <p14:cNvContentPartPr/>
                <p14:nvPr/>
              </p14:nvContentPartPr>
              <p14:xfrm>
                <a:off x="2268855" y="2092960"/>
                <a:ext cx="1224915" cy="22225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67FD918-6821-5C31-2EC1-06C0353CB368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248338" y="2072461"/>
                  <a:ext cx="1265590" cy="2628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4EDCC3D-55DE-A0C9-CB6C-43A4A241F9C3}"/>
                    </a:ext>
                  </a:extLst>
                </p14:cNvPr>
                <p14:cNvContentPartPr/>
                <p14:nvPr/>
              </p14:nvContentPartPr>
              <p14:xfrm>
                <a:off x="2216785" y="1694815"/>
                <a:ext cx="1167765" cy="1701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4EDCC3D-55DE-A0C9-CB6C-43A4A241F9C3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196266" y="1674307"/>
                  <a:ext cx="1208442" cy="2108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2254477-ED5D-0DF1-C596-BE857C5A2C14}"/>
                    </a:ext>
                  </a:extLst>
                </p14:cNvPr>
                <p14:cNvContentPartPr/>
                <p14:nvPr/>
              </p14:nvContentPartPr>
              <p14:xfrm>
                <a:off x="2207260" y="1936115"/>
                <a:ext cx="1195070" cy="219075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2254477-ED5D-0DF1-C596-BE857C5A2C1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186748" y="1915610"/>
                  <a:ext cx="1235733" cy="2597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37D57E7-76AC-7D52-47AF-7018FC11255A}"/>
                    </a:ext>
                  </a:extLst>
                </p14:cNvPr>
                <p14:cNvContentPartPr/>
                <p14:nvPr/>
              </p14:nvContentPartPr>
              <p14:xfrm>
                <a:off x="2242820" y="2230120"/>
                <a:ext cx="1152525" cy="219075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37D57E7-76AC-7D52-47AF-7018FC11255A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222316" y="2209615"/>
                  <a:ext cx="1193173" cy="2597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343C4E1-C557-367C-D04F-B90C46C70EDE}"/>
                    </a:ext>
                  </a:extLst>
                </p14:cNvPr>
                <p14:cNvContentPartPr/>
                <p14:nvPr/>
              </p14:nvContentPartPr>
              <p14:xfrm>
                <a:off x="2158365" y="1824990"/>
                <a:ext cx="1264285" cy="219075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343C4E1-C557-367C-D04F-B90C46C70ED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137840" y="1804485"/>
                  <a:ext cx="1304975" cy="259724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B47616A-7F7C-411C-07A5-4E74E1E97FAB}"/>
              </a:ext>
            </a:extLst>
          </p:cNvPr>
          <p:cNvSpPr txBox="1"/>
          <p:nvPr/>
        </p:nvSpPr>
        <p:spPr>
          <a:xfrm>
            <a:off x="1375834" y="2345845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Visual</a:t>
            </a:r>
          </a:p>
        </p:txBody>
      </p:sp>
    </p:spTree>
    <p:extLst>
      <p:ext uri="{BB962C8B-B14F-4D97-AF65-F5344CB8AC3E}">
        <p14:creationId xmlns:p14="http://schemas.microsoft.com/office/powerpoint/2010/main" val="54857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DFECCBA3-B6BD-E2B5-C76B-AE870E6E3F0F}"/>
              </a:ext>
            </a:extLst>
          </p:cNvPr>
          <p:cNvSpPr/>
          <p:nvPr/>
        </p:nvSpPr>
        <p:spPr>
          <a:xfrm>
            <a:off x="787314" y="1425600"/>
            <a:ext cx="7594686" cy="4124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718602C4-CD37-EFE6-C74C-A46EF984AAC6}"/>
              </a:ext>
            </a:extLst>
          </p:cNvPr>
          <p:cNvSpPr/>
          <p:nvPr/>
        </p:nvSpPr>
        <p:spPr>
          <a:xfrm>
            <a:off x="1742616" y="2597879"/>
            <a:ext cx="6428095" cy="1961834"/>
          </a:xfrm>
          <a:custGeom>
            <a:avLst/>
            <a:gdLst>
              <a:gd name="connsiteX0" fmla="*/ 0 w 8912786"/>
              <a:gd name="connsiteY0" fmla="*/ 1528553 h 1644801"/>
              <a:gd name="connsiteX1" fmla="*/ 1842447 w 8912786"/>
              <a:gd name="connsiteY1" fmla="*/ 1487609 h 1644801"/>
              <a:gd name="connsiteX2" fmla="*/ 3070746 w 8912786"/>
              <a:gd name="connsiteY2" fmla="*/ 3 h 1644801"/>
              <a:gd name="connsiteX3" fmla="*/ 4367283 w 8912786"/>
              <a:gd name="connsiteY3" fmla="*/ 1501257 h 1644801"/>
              <a:gd name="connsiteX4" fmla="*/ 6127844 w 8912786"/>
              <a:gd name="connsiteY4" fmla="*/ 1473962 h 1644801"/>
              <a:gd name="connsiteX5" fmla="*/ 6045958 w 8912786"/>
              <a:gd name="connsiteY5" fmla="*/ 1487609 h 1644801"/>
              <a:gd name="connsiteX6" fmla="*/ 6141492 w 8912786"/>
              <a:gd name="connsiteY6" fmla="*/ 1392075 h 1644801"/>
              <a:gd name="connsiteX7" fmla="*/ 8911988 w 8912786"/>
              <a:gd name="connsiteY7" fmla="*/ 1501257 h 1644801"/>
              <a:gd name="connsiteX8" fmla="*/ 6428095 w 8912786"/>
              <a:gd name="connsiteY8" fmla="*/ 1624087 h 1644801"/>
              <a:gd name="connsiteX9" fmla="*/ 6387152 w 8912786"/>
              <a:gd name="connsiteY9" fmla="*/ 1337484 h 1644801"/>
              <a:gd name="connsiteX0" fmla="*/ 0 w 8912786"/>
              <a:gd name="connsiteY0" fmla="*/ 1528553 h 1744808"/>
              <a:gd name="connsiteX1" fmla="*/ 1842447 w 8912786"/>
              <a:gd name="connsiteY1" fmla="*/ 1487609 h 1744808"/>
              <a:gd name="connsiteX2" fmla="*/ 3070746 w 8912786"/>
              <a:gd name="connsiteY2" fmla="*/ 3 h 1744808"/>
              <a:gd name="connsiteX3" fmla="*/ 4367283 w 8912786"/>
              <a:gd name="connsiteY3" fmla="*/ 1501257 h 1744808"/>
              <a:gd name="connsiteX4" fmla="*/ 6127844 w 8912786"/>
              <a:gd name="connsiteY4" fmla="*/ 1473962 h 1744808"/>
              <a:gd name="connsiteX5" fmla="*/ 6045958 w 8912786"/>
              <a:gd name="connsiteY5" fmla="*/ 1487609 h 1744808"/>
              <a:gd name="connsiteX6" fmla="*/ 6141492 w 8912786"/>
              <a:gd name="connsiteY6" fmla="*/ 1392075 h 1744808"/>
              <a:gd name="connsiteX7" fmla="*/ 8911988 w 8912786"/>
              <a:gd name="connsiteY7" fmla="*/ 1501257 h 1744808"/>
              <a:gd name="connsiteX8" fmla="*/ 6428095 w 8912786"/>
              <a:gd name="connsiteY8" fmla="*/ 1624087 h 1744808"/>
              <a:gd name="connsiteX9" fmla="*/ 6509982 w 8912786"/>
              <a:gd name="connsiteY9" fmla="*/ 1705974 h 1744808"/>
              <a:gd name="connsiteX0" fmla="*/ 0 w 8912786"/>
              <a:gd name="connsiteY0" fmla="*/ 1528553 h 1644801"/>
              <a:gd name="connsiteX1" fmla="*/ 1842447 w 8912786"/>
              <a:gd name="connsiteY1" fmla="*/ 1487609 h 1644801"/>
              <a:gd name="connsiteX2" fmla="*/ 3070746 w 8912786"/>
              <a:gd name="connsiteY2" fmla="*/ 3 h 1644801"/>
              <a:gd name="connsiteX3" fmla="*/ 4367283 w 8912786"/>
              <a:gd name="connsiteY3" fmla="*/ 1501257 h 1644801"/>
              <a:gd name="connsiteX4" fmla="*/ 6127844 w 8912786"/>
              <a:gd name="connsiteY4" fmla="*/ 1473962 h 1644801"/>
              <a:gd name="connsiteX5" fmla="*/ 6045958 w 8912786"/>
              <a:gd name="connsiteY5" fmla="*/ 1487609 h 1644801"/>
              <a:gd name="connsiteX6" fmla="*/ 6141492 w 8912786"/>
              <a:gd name="connsiteY6" fmla="*/ 1392075 h 1644801"/>
              <a:gd name="connsiteX7" fmla="*/ 8911988 w 8912786"/>
              <a:gd name="connsiteY7" fmla="*/ 1501257 h 1644801"/>
              <a:gd name="connsiteX8" fmla="*/ 6428095 w 8912786"/>
              <a:gd name="connsiteY8" fmla="*/ 1624087 h 1644801"/>
              <a:gd name="connsiteX0" fmla="*/ 0 w 8912786"/>
              <a:gd name="connsiteY0" fmla="*/ 1528553 h 1644801"/>
              <a:gd name="connsiteX1" fmla="*/ 1842447 w 8912786"/>
              <a:gd name="connsiteY1" fmla="*/ 1487609 h 1644801"/>
              <a:gd name="connsiteX2" fmla="*/ 3070746 w 8912786"/>
              <a:gd name="connsiteY2" fmla="*/ 3 h 1644801"/>
              <a:gd name="connsiteX3" fmla="*/ 4367283 w 8912786"/>
              <a:gd name="connsiteY3" fmla="*/ 1501257 h 1644801"/>
              <a:gd name="connsiteX4" fmla="*/ 6127844 w 8912786"/>
              <a:gd name="connsiteY4" fmla="*/ 1473962 h 1644801"/>
              <a:gd name="connsiteX5" fmla="*/ 6141492 w 8912786"/>
              <a:gd name="connsiteY5" fmla="*/ 1392075 h 1644801"/>
              <a:gd name="connsiteX6" fmla="*/ 8911988 w 8912786"/>
              <a:gd name="connsiteY6" fmla="*/ 1501257 h 1644801"/>
              <a:gd name="connsiteX7" fmla="*/ 6428095 w 8912786"/>
              <a:gd name="connsiteY7" fmla="*/ 1624087 h 1644801"/>
              <a:gd name="connsiteX0" fmla="*/ 0 w 8912786"/>
              <a:gd name="connsiteY0" fmla="*/ 1528553 h 1644801"/>
              <a:gd name="connsiteX1" fmla="*/ 1842447 w 8912786"/>
              <a:gd name="connsiteY1" fmla="*/ 1487609 h 1644801"/>
              <a:gd name="connsiteX2" fmla="*/ 3070746 w 8912786"/>
              <a:gd name="connsiteY2" fmla="*/ 3 h 1644801"/>
              <a:gd name="connsiteX3" fmla="*/ 4367283 w 8912786"/>
              <a:gd name="connsiteY3" fmla="*/ 1501257 h 1644801"/>
              <a:gd name="connsiteX4" fmla="*/ 6141492 w 8912786"/>
              <a:gd name="connsiteY4" fmla="*/ 1392075 h 1644801"/>
              <a:gd name="connsiteX5" fmla="*/ 8911988 w 8912786"/>
              <a:gd name="connsiteY5" fmla="*/ 1501257 h 1644801"/>
              <a:gd name="connsiteX6" fmla="*/ 6428095 w 8912786"/>
              <a:gd name="connsiteY6" fmla="*/ 1624087 h 1644801"/>
              <a:gd name="connsiteX0" fmla="*/ 0 w 8912786"/>
              <a:gd name="connsiteY0" fmla="*/ 1528553 h 1644801"/>
              <a:gd name="connsiteX1" fmla="*/ 1842447 w 8912786"/>
              <a:gd name="connsiteY1" fmla="*/ 1487609 h 1644801"/>
              <a:gd name="connsiteX2" fmla="*/ 3070746 w 8912786"/>
              <a:gd name="connsiteY2" fmla="*/ 3 h 1644801"/>
              <a:gd name="connsiteX3" fmla="*/ 4367283 w 8912786"/>
              <a:gd name="connsiteY3" fmla="*/ 1501257 h 1644801"/>
              <a:gd name="connsiteX4" fmla="*/ 8911988 w 8912786"/>
              <a:gd name="connsiteY4" fmla="*/ 1501257 h 1644801"/>
              <a:gd name="connsiteX5" fmla="*/ 6428095 w 8912786"/>
              <a:gd name="connsiteY5" fmla="*/ 1624087 h 1644801"/>
              <a:gd name="connsiteX0" fmla="*/ 0 w 8912786"/>
              <a:gd name="connsiteY0" fmla="*/ 1528553 h 1644801"/>
              <a:gd name="connsiteX1" fmla="*/ 1842447 w 8912786"/>
              <a:gd name="connsiteY1" fmla="*/ 1487609 h 1644801"/>
              <a:gd name="connsiteX2" fmla="*/ 3070746 w 8912786"/>
              <a:gd name="connsiteY2" fmla="*/ 3 h 1644801"/>
              <a:gd name="connsiteX3" fmla="*/ 4367283 w 8912786"/>
              <a:gd name="connsiteY3" fmla="*/ 1501257 h 1644801"/>
              <a:gd name="connsiteX4" fmla="*/ 8911988 w 8912786"/>
              <a:gd name="connsiteY4" fmla="*/ 1501257 h 1644801"/>
              <a:gd name="connsiteX5" fmla="*/ 6428095 w 8912786"/>
              <a:gd name="connsiteY5" fmla="*/ 1624087 h 1644801"/>
              <a:gd name="connsiteX0" fmla="*/ 0 w 8912786"/>
              <a:gd name="connsiteY0" fmla="*/ 1528553 h 1644801"/>
              <a:gd name="connsiteX1" fmla="*/ 1842447 w 8912786"/>
              <a:gd name="connsiteY1" fmla="*/ 1487609 h 1644801"/>
              <a:gd name="connsiteX2" fmla="*/ 3070746 w 8912786"/>
              <a:gd name="connsiteY2" fmla="*/ 3 h 1644801"/>
              <a:gd name="connsiteX3" fmla="*/ 4367283 w 8912786"/>
              <a:gd name="connsiteY3" fmla="*/ 1501257 h 1644801"/>
              <a:gd name="connsiteX4" fmla="*/ 8911988 w 8912786"/>
              <a:gd name="connsiteY4" fmla="*/ 1501257 h 1644801"/>
              <a:gd name="connsiteX5" fmla="*/ 6428095 w 8912786"/>
              <a:gd name="connsiteY5" fmla="*/ 1624087 h 1644801"/>
              <a:gd name="connsiteX0" fmla="*/ 0 w 6428095"/>
              <a:gd name="connsiteY0" fmla="*/ 1528553 h 1655487"/>
              <a:gd name="connsiteX1" fmla="*/ 1842447 w 6428095"/>
              <a:gd name="connsiteY1" fmla="*/ 1487609 h 1655487"/>
              <a:gd name="connsiteX2" fmla="*/ 3070746 w 6428095"/>
              <a:gd name="connsiteY2" fmla="*/ 3 h 1655487"/>
              <a:gd name="connsiteX3" fmla="*/ 4367283 w 6428095"/>
              <a:gd name="connsiteY3" fmla="*/ 1501257 h 1655487"/>
              <a:gd name="connsiteX4" fmla="*/ 6428095 w 6428095"/>
              <a:gd name="connsiteY4" fmla="*/ 1624087 h 1655487"/>
              <a:gd name="connsiteX0" fmla="*/ 0 w 6428095"/>
              <a:gd name="connsiteY0" fmla="*/ 1528553 h 1655487"/>
              <a:gd name="connsiteX1" fmla="*/ 1842447 w 6428095"/>
              <a:gd name="connsiteY1" fmla="*/ 1487609 h 1655487"/>
              <a:gd name="connsiteX2" fmla="*/ 3070746 w 6428095"/>
              <a:gd name="connsiteY2" fmla="*/ 3 h 1655487"/>
              <a:gd name="connsiteX3" fmla="*/ 4367283 w 6428095"/>
              <a:gd name="connsiteY3" fmla="*/ 1501257 h 1655487"/>
              <a:gd name="connsiteX4" fmla="*/ 6428095 w 6428095"/>
              <a:gd name="connsiteY4" fmla="*/ 1624087 h 1655487"/>
              <a:gd name="connsiteX0" fmla="*/ 0 w 6428095"/>
              <a:gd name="connsiteY0" fmla="*/ 1528553 h 1624087"/>
              <a:gd name="connsiteX1" fmla="*/ 1842447 w 6428095"/>
              <a:gd name="connsiteY1" fmla="*/ 1487609 h 1624087"/>
              <a:gd name="connsiteX2" fmla="*/ 3070746 w 6428095"/>
              <a:gd name="connsiteY2" fmla="*/ 3 h 1624087"/>
              <a:gd name="connsiteX3" fmla="*/ 4367283 w 6428095"/>
              <a:gd name="connsiteY3" fmla="*/ 1501257 h 1624087"/>
              <a:gd name="connsiteX4" fmla="*/ 6428095 w 6428095"/>
              <a:gd name="connsiteY4" fmla="*/ 1624087 h 1624087"/>
              <a:gd name="connsiteX0" fmla="*/ 0 w 6428095"/>
              <a:gd name="connsiteY0" fmla="*/ 1531930 h 1961834"/>
              <a:gd name="connsiteX1" fmla="*/ 1842447 w 6428095"/>
              <a:gd name="connsiteY1" fmla="*/ 1490986 h 1961834"/>
              <a:gd name="connsiteX2" fmla="*/ 3070746 w 6428095"/>
              <a:gd name="connsiteY2" fmla="*/ 3380 h 1961834"/>
              <a:gd name="connsiteX3" fmla="*/ 4384216 w 6428095"/>
              <a:gd name="connsiteY3" fmla="*/ 1961834 h 1961834"/>
              <a:gd name="connsiteX4" fmla="*/ 6428095 w 6428095"/>
              <a:gd name="connsiteY4" fmla="*/ 1627464 h 1961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28095" h="1961834">
                <a:moveTo>
                  <a:pt x="0" y="1531930"/>
                </a:moveTo>
                <a:lnTo>
                  <a:pt x="1842447" y="1490986"/>
                </a:lnTo>
                <a:cubicBezTo>
                  <a:pt x="2354238" y="1236228"/>
                  <a:pt x="2647118" y="-75095"/>
                  <a:pt x="3070746" y="3380"/>
                </a:cubicBezTo>
                <a:cubicBezTo>
                  <a:pt x="3494374" y="81855"/>
                  <a:pt x="3824658" y="1691153"/>
                  <a:pt x="4384216" y="1961834"/>
                </a:cubicBezTo>
                <a:lnTo>
                  <a:pt x="6428095" y="1627464"/>
                </a:lnTo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B42B624-EA2F-27D7-92B6-8B5B8E09E4B6}"/>
              </a:ext>
            </a:extLst>
          </p:cNvPr>
          <p:cNvCxnSpPr/>
          <p:nvPr/>
        </p:nvCxnSpPr>
        <p:spPr>
          <a:xfrm>
            <a:off x="1742616" y="4656667"/>
            <a:ext cx="6428095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0355DBC-BEA3-292D-609C-ABCA06EB7581}"/>
              </a:ext>
            </a:extLst>
          </p:cNvPr>
          <p:cNvCxnSpPr/>
          <p:nvPr/>
        </p:nvCxnSpPr>
        <p:spPr>
          <a:xfrm flipV="1">
            <a:off x="1742616" y="1930400"/>
            <a:ext cx="0" cy="301413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1EB2AC-B046-E7B4-ABB9-35C24E10775C}"/>
              </a:ext>
            </a:extLst>
          </p:cNvPr>
          <p:cNvCxnSpPr>
            <a:cxnSpLocks/>
          </p:cNvCxnSpPr>
          <p:nvPr/>
        </p:nvCxnSpPr>
        <p:spPr>
          <a:xfrm flipH="1">
            <a:off x="1742616" y="4944533"/>
            <a:ext cx="6428095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81B3241-4ED0-CB85-042E-3710EC917473}"/>
              </a:ext>
            </a:extLst>
          </p:cNvPr>
          <p:cNvSpPr txBox="1"/>
          <p:nvPr/>
        </p:nvSpPr>
        <p:spPr>
          <a:xfrm>
            <a:off x="4146473" y="5087992"/>
            <a:ext cx="1620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Time (days)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E5CDE5-D23B-3D4C-13A6-B08B4DFDB66C}"/>
              </a:ext>
            </a:extLst>
          </p:cNvPr>
          <p:cNvSpPr txBox="1"/>
          <p:nvPr/>
        </p:nvSpPr>
        <p:spPr>
          <a:xfrm rot="16200000">
            <a:off x="182694" y="2497580"/>
            <a:ext cx="20402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Worse Sensory</a:t>
            </a:r>
          </a:p>
          <a:p>
            <a:r>
              <a:rPr lang="en-US" sz="2400" dirty="0"/>
              <a:t>Sensitivity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E65D2E-F076-E308-E696-53DF89968D97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1202813" y="3933198"/>
            <a:ext cx="1" cy="101133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D290755-4C66-3F18-08AB-8EAE1BBFE569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813362" y="1794932"/>
            <a:ext cx="0" cy="80632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0BC4568-E58B-8729-42ED-D188518DDEDA}"/>
              </a:ext>
            </a:extLst>
          </p:cNvPr>
          <p:cNvSpPr txBox="1"/>
          <p:nvPr/>
        </p:nvSpPr>
        <p:spPr>
          <a:xfrm>
            <a:off x="3794165" y="1425600"/>
            <a:ext cx="2320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Onset of migraine pain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8A15C1C-2948-C1B3-5AC9-AC54D9A9621D}"/>
              </a:ext>
            </a:extLst>
          </p:cNvPr>
          <p:cNvCxnSpPr>
            <a:cxnSpLocks/>
          </p:cNvCxnSpPr>
          <p:nvPr/>
        </p:nvCxnSpPr>
        <p:spPr>
          <a:xfrm>
            <a:off x="3526560" y="3217249"/>
            <a:ext cx="0" cy="80632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1896FFA-6025-B881-8108-274C5BA823B3}"/>
              </a:ext>
            </a:extLst>
          </p:cNvPr>
          <p:cNvSpPr txBox="1"/>
          <p:nvPr/>
        </p:nvSpPr>
        <p:spPr>
          <a:xfrm>
            <a:off x="2219419" y="2570918"/>
            <a:ext cx="2140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Sensitivity increasing</a:t>
            </a:r>
          </a:p>
          <a:p>
            <a:pPr algn="ctr"/>
            <a:r>
              <a:rPr lang="en-US" dirty="0"/>
              <a:t>(Start of migraine?)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8D05D2-8CCA-6401-BBC3-E58059C9E35D}"/>
              </a:ext>
            </a:extLst>
          </p:cNvPr>
          <p:cNvSpPr txBox="1"/>
          <p:nvPr/>
        </p:nvSpPr>
        <p:spPr>
          <a:xfrm>
            <a:off x="5943601" y="2929466"/>
            <a:ext cx="2227106" cy="646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After migraine, sensitivity normalizes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A9981DF-944B-1387-6439-ED37EEB6A94C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119160" y="3575701"/>
            <a:ext cx="937994" cy="96633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D79BDC7-0625-E2F1-D674-B8FB26F52AF2}"/>
              </a:ext>
            </a:extLst>
          </p:cNvPr>
          <p:cNvSpPr txBox="1"/>
          <p:nvPr/>
        </p:nvSpPr>
        <p:spPr>
          <a:xfrm>
            <a:off x="6096000" y="1857392"/>
            <a:ext cx="2080185" cy="83099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Migraine</a:t>
            </a:r>
          </a:p>
          <a:p>
            <a:r>
              <a:rPr lang="en-US" sz="2400" dirty="0">
                <a:solidFill>
                  <a:srgbClr val="00B0F0"/>
                </a:solidFill>
              </a:rPr>
              <a:t>Headache-Free</a:t>
            </a:r>
          </a:p>
        </p:txBody>
      </p:sp>
    </p:spTree>
    <p:extLst>
      <p:ext uri="{BB962C8B-B14F-4D97-AF65-F5344CB8AC3E}">
        <p14:creationId xmlns:p14="http://schemas.microsoft.com/office/powerpoint/2010/main" val="3576199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0781173A-23A0-B9B3-3480-F2FA138E252C}"/>
              </a:ext>
            </a:extLst>
          </p:cNvPr>
          <p:cNvSpPr/>
          <p:nvPr/>
        </p:nvSpPr>
        <p:spPr>
          <a:xfrm>
            <a:off x="1990846" y="2265694"/>
            <a:ext cx="7344596" cy="4311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BDE8B4-B9E5-4999-90DD-AA7AA5D50A43}"/>
              </a:ext>
            </a:extLst>
          </p:cNvPr>
          <p:cNvCxnSpPr>
            <a:stCxn id="9" idx="2"/>
          </p:cNvCxnSpPr>
          <p:nvPr/>
        </p:nvCxnSpPr>
        <p:spPr>
          <a:xfrm flipH="1">
            <a:off x="6094775" y="3799472"/>
            <a:ext cx="1" cy="247595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B874431-0E90-9F2D-D276-85EBD6BF30F5}"/>
              </a:ext>
            </a:extLst>
          </p:cNvPr>
          <p:cNvCxnSpPr/>
          <p:nvPr/>
        </p:nvCxnSpPr>
        <p:spPr>
          <a:xfrm flipH="1">
            <a:off x="8212665" y="3799472"/>
            <a:ext cx="1" cy="247595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177F37-B2DF-64CA-D4BB-2A71FBCAB06C}"/>
              </a:ext>
            </a:extLst>
          </p:cNvPr>
          <p:cNvCxnSpPr/>
          <p:nvPr/>
        </p:nvCxnSpPr>
        <p:spPr>
          <a:xfrm>
            <a:off x="5401733" y="2997200"/>
            <a:ext cx="0" cy="104986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E94FFCF-5FE6-7A31-87D6-421AE3C8B0BD}"/>
              </a:ext>
            </a:extLst>
          </p:cNvPr>
          <p:cNvCxnSpPr>
            <a:cxnSpLocks/>
          </p:cNvCxnSpPr>
          <p:nvPr/>
        </p:nvCxnSpPr>
        <p:spPr>
          <a:xfrm>
            <a:off x="1990846" y="4047067"/>
            <a:ext cx="7271687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07195BE-0FBA-7FFA-0882-00A4D79BC04C}"/>
              </a:ext>
            </a:extLst>
          </p:cNvPr>
          <p:cNvSpPr txBox="1"/>
          <p:nvPr/>
        </p:nvSpPr>
        <p:spPr>
          <a:xfrm>
            <a:off x="4871524" y="2596064"/>
            <a:ext cx="10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Psychosis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A272C1-435E-1B9B-D5B1-CE2C7A45B8BC}"/>
              </a:ext>
            </a:extLst>
          </p:cNvPr>
          <p:cNvSpPr txBox="1"/>
          <p:nvPr/>
        </p:nvSpPr>
        <p:spPr>
          <a:xfrm>
            <a:off x="5401733" y="3430140"/>
            <a:ext cx="1386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First-episode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4B2B2C-4934-0E2F-B315-6080606C80A7}"/>
              </a:ext>
            </a:extLst>
          </p:cNvPr>
          <p:cNvSpPr txBox="1"/>
          <p:nvPr/>
        </p:nvSpPr>
        <p:spPr>
          <a:xfrm>
            <a:off x="7089891" y="3430140"/>
            <a:ext cx="2245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Chronic schizophrenia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6BBF73-18A9-1D7E-67FD-D99430FCB472}"/>
              </a:ext>
            </a:extLst>
          </p:cNvPr>
          <p:cNvSpPr txBox="1"/>
          <p:nvPr/>
        </p:nvSpPr>
        <p:spPr>
          <a:xfrm>
            <a:off x="3732207" y="3430140"/>
            <a:ext cx="1641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High schizotypy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C5204E0-4930-1D7D-0B45-E43FBD13500F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4553201" y="3799472"/>
            <a:ext cx="0" cy="24759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3A46FA4-3178-8108-9198-548F44B8AD4E}"/>
              </a:ext>
            </a:extLst>
          </p:cNvPr>
          <p:cNvSpPr/>
          <p:nvPr/>
        </p:nvSpPr>
        <p:spPr>
          <a:xfrm>
            <a:off x="6528122" y="3923269"/>
            <a:ext cx="1215341" cy="2551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Clinical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457552-3DC5-7F11-0B58-C1B9492839D8}"/>
              </a:ext>
            </a:extLst>
          </p:cNvPr>
          <p:cNvSpPr/>
          <p:nvPr/>
        </p:nvSpPr>
        <p:spPr>
          <a:xfrm>
            <a:off x="2489329" y="3919471"/>
            <a:ext cx="1215341" cy="255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977F97C-4DF0-49B0-5B67-F7F53BCE2E79}"/>
              </a:ext>
            </a:extLst>
          </p:cNvPr>
          <p:cNvCxnSpPr/>
          <p:nvPr/>
        </p:nvCxnSpPr>
        <p:spPr>
          <a:xfrm>
            <a:off x="5401733" y="5276121"/>
            <a:ext cx="0" cy="104986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3CC1501-1328-DF39-80EA-1E27741870CD}"/>
              </a:ext>
            </a:extLst>
          </p:cNvPr>
          <p:cNvCxnSpPr>
            <a:cxnSpLocks/>
          </p:cNvCxnSpPr>
          <p:nvPr/>
        </p:nvCxnSpPr>
        <p:spPr>
          <a:xfrm>
            <a:off x="1990846" y="6325988"/>
            <a:ext cx="7271687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57F6997-DB28-1B2A-0C55-581691FB7680}"/>
              </a:ext>
            </a:extLst>
          </p:cNvPr>
          <p:cNvSpPr txBox="1"/>
          <p:nvPr/>
        </p:nvSpPr>
        <p:spPr>
          <a:xfrm>
            <a:off x="4871524" y="4874985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Diagnosis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FBA3755-5A77-6D4B-2292-6C3DD4211A78}"/>
              </a:ext>
            </a:extLst>
          </p:cNvPr>
          <p:cNvSpPr txBox="1"/>
          <p:nvPr/>
        </p:nvSpPr>
        <p:spPr>
          <a:xfrm>
            <a:off x="3919981" y="5709060"/>
            <a:ext cx="95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High AQ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C4FA416-6876-0242-62BC-1397D16E4809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4395753" y="6078392"/>
            <a:ext cx="0" cy="24759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17CCBFD-D4DC-8785-6562-43A93C10ED6C}"/>
              </a:ext>
            </a:extLst>
          </p:cNvPr>
          <p:cNvSpPr/>
          <p:nvPr/>
        </p:nvSpPr>
        <p:spPr>
          <a:xfrm>
            <a:off x="6528122" y="6202190"/>
            <a:ext cx="1215341" cy="2551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Clinical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3D0801F-356E-25A7-72CA-3BD2C4514A49}"/>
              </a:ext>
            </a:extLst>
          </p:cNvPr>
          <p:cNvSpPr/>
          <p:nvPr/>
        </p:nvSpPr>
        <p:spPr>
          <a:xfrm>
            <a:off x="2489329" y="6198392"/>
            <a:ext cx="1215341" cy="255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D14EF3-8FFA-262E-4812-43CCEB7D90BB}"/>
              </a:ext>
            </a:extLst>
          </p:cNvPr>
          <p:cNvSpPr txBox="1"/>
          <p:nvPr/>
        </p:nvSpPr>
        <p:spPr>
          <a:xfrm>
            <a:off x="2639028" y="2265694"/>
            <a:ext cx="2449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Schizophrenia Spectrum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446C6D0-02E1-40AD-3D30-C9EE334547E4}"/>
              </a:ext>
            </a:extLst>
          </p:cNvPr>
          <p:cNvSpPr txBox="1"/>
          <p:nvPr/>
        </p:nvSpPr>
        <p:spPr>
          <a:xfrm>
            <a:off x="2566119" y="471633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Autism Spectrum</a:t>
            </a:r>
          </a:p>
        </p:txBody>
      </p:sp>
    </p:spTree>
    <p:extLst>
      <p:ext uri="{BB962C8B-B14F-4D97-AF65-F5344CB8AC3E}">
        <p14:creationId xmlns:p14="http://schemas.microsoft.com/office/powerpoint/2010/main" val="3111160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</TotalTime>
  <Words>75</Words>
  <Application>Microsoft Macintosh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Sensory Sensitivities on Information Processing </dc:title>
  <dc:creator>Sarah Haigh</dc:creator>
  <cp:lastModifiedBy>Sarah Haigh</cp:lastModifiedBy>
  <cp:revision>5</cp:revision>
  <dcterms:created xsi:type="dcterms:W3CDTF">2023-04-14T04:59:20Z</dcterms:created>
  <dcterms:modified xsi:type="dcterms:W3CDTF">2024-12-03T23:02:13Z</dcterms:modified>
</cp:coreProperties>
</file>