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9C06B-26AA-4951-A5F4-2555FA9D945C}" v="6" dt="2023-07-17T17:50:14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mclain0602@gmail.com" userId="7cf5164fe9743f08" providerId="LiveId" clId="{FBF9C06B-26AA-4951-A5F4-2555FA9D945C}"/>
    <pc:docChg chg="custSel addSld modSld sldOrd">
      <pc:chgData name="sarahmclain0602@gmail.com" userId="7cf5164fe9743f08" providerId="LiveId" clId="{FBF9C06B-26AA-4951-A5F4-2555FA9D945C}" dt="2023-07-17T18:08:11.666" v="1349" actId="20577"/>
      <pc:docMkLst>
        <pc:docMk/>
      </pc:docMkLst>
      <pc:sldChg chg="modSp mod">
        <pc:chgData name="sarahmclain0602@gmail.com" userId="7cf5164fe9743f08" providerId="LiveId" clId="{FBF9C06B-26AA-4951-A5F4-2555FA9D945C}" dt="2023-07-17T17:43:59.805" v="156" actId="20577"/>
        <pc:sldMkLst>
          <pc:docMk/>
          <pc:sldMk cId="3670779687" sldId="256"/>
        </pc:sldMkLst>
        <pc:spChg chg="mod">
          <ac:chgData name="sarahmclain0602@gmail.com" userId="7cf5164fe9743f08" providerId="LiveId" clId="{FBF9C06B-26AA-4951-A5F4-2555FA9D945C}" dt="2023-07-17T17:42:49.394" v="73" actId="313"/>
          <ac:spMkLst>
            <pc:docMk/>
            <pc:sldMk cId="3670779687" sldId="256"/>
            <ac:spMk id="2" creationId="{0F377463-62B3-9DDF-38CD-99B01B3DF9EB}"/>
          </ac:spMkLst>
        </pc:spChg>
        <pc:spChg chg="mod">
          <ac:chgData name="sarahmclain0602@gmail.com" userId="7cf5164fe9743f08" providerId="LiveId" clId="{FBF9C06B-26AA-4951-A5F4-2555FA9D945C}" dt="2023-07-17T17:43:59.805" v="156" actId="20577"/>
          <ac:spMkLst>
            <pc:docMk/>
            <pc:sldMk cId="3670779687" sldId="256"/>
            <ac:spMk id="3" creationId="{0E9F025C-14E3-8363-F3AA-31B828748F61}"/>
          </ac:spMkLst>
        </pc:spChg>
      </pc:sldChg>
      <pc:sldChg chg="modSp new mod">
        <pc:chgData name="sarahmclain0602@gmail.com" userId="7cf5164fe9743f08" providerId="LiveId" clId="{FBF9C06B-26AA-4951-A5F4-2555FA9D945C}" dt="2023-07-17T18:05:26.945" v="1186" actId="20577"/>
        <pc:sldMkLst>
          <pc:docMk/>
          <pc:sldMk cId="2104647753" sldId="257"/>
        </pc:sldMkLst>
        <pc:spChg chg="mod">
          <ac:chgData name="sarahmclain0602@gmail.com" userId="7cf5164fe9743f08" providerId="LiveId" clId="{FBF9C06B-26AA-4951-A5F4-2555FA9D945C}" dt="2023-07-17T18:01:33.309" v="657" actId="20577"/>
          <ac:spMkLst>
            <pc:docMk/>
            <pc:sldMk cId="2104647753" sldId="257"/>
            <ac:spMk id="2" creationId="{A492F1D7-938B-28A4-2A5C-A37327843A34}"/>
          </ac:spMkLst>
        </pc:spChg>
        <pc:spChg chg="mod">
          <ac:chgData name="sarahmclain0602@gmail.com" userId="7cf5164fe9743f08" providerId="LiveId" clId="{FBF9C06B-26AA-4951-A5F4-2555FA9D945C}" dt="2023-07-17T18:05:26.945" v="1186" actId="20577"/>
          <ac:spMkLst>
            <pc:docMk/>
            <pc:sldMk cId="2104647753" sldId="257"/>
            <ac:spMk id="3" creationId="{D84AB144-B852-5F6F-C421-F79599C4B135}"/>
          </ac:spMkLst>
        </pc:spChg>
      </pc:sldChg>
      <pc:sldChg chg="addSp modSp new mod ord">
        <pc:chgData name="sarahmclain0602@gmail.com" userId="7cf5164fe9743f08" providerId="LiveId" clId="{FBF9C06B-26AA-4951-A5F4-2555FA9D945C}" dt="2023-07-17T18:01:40.308" v="659"/>
        <pc:sldMkLst>
          <pc:docMk/>
          <pc:sldMk cId="19538076" sldId="258"/>
        </pc:sldMkLst>
        <pc:spChg chg="mod">
          <ac:chgData name="sarahmclain0602@gmail.com" userId="7cf5164fe9743f08" providerId="LiveId" clId="{FBF9C06B-26AA-4951-A5F4-2555FA9D945C}" dt="2023-07-17T17:49:52.985" v="392" actId="14100"/>
          <ac:spMkLst>
            <pc:docMk/>
            <pc:sldMk cId="19538076" sldId="258"/>
            <ac:spMk id="2" creationId="{7A467E94-7DF9-AF33-6D4C-86152CCAF187}"/>
          </ac:spMkLst>
        </pc:spChg>
        <pc:spChg chg="mod">
          <ac:chgData name="sarahmclain0602@gmail.com" userId="7cf5164fe9743f08" providerId="LiveId" clId="{FBF9C06B-26AA-4951-A5F4-2555FA9D945C}" dt="2023-07-17T17:49:56.674" v="394" actId="27636"/>
          <ac:spMkLst>
            <pc:docMk/>
            <pc:sldMk cId="19538076" sldId="258"/>
            <ac:spMk id="3" creationId="{0BC53C80-C83A-4E35-5735-6A814E59D407}"/>
          </ac:spMkLst>
        </pc:spChg>
        <pc:spChg chg="add mod">
          <ac:chgData name="sarahmclain0602@gmail.com" userId="7cf5164fe9743f08" providerId="LiveId" clId="{FBF9C06B-26AA-4951-A5F4-2555FA9D945C}" dt="2023-07-17T17:51:51.896" v="461" actId="20577"/>
          <ac:spMkLst>
            <pc:docMk/>
            <pc:sldMk cId="19538076" sldId="258"/>
            <ac:spMk id="4" creationId="{6997EBD2-203F-E614-3F45-47DC89C0BDE1}"/>
          </ac:spMkLst>
        </pc:spChg>
      </pc:sldChg>
      <pc:sldChg chg="modSp new mod">
        <pc:chgData name="sarahmclain0602@gmail.com" userId="7cf5164fe9743f08" providerId="LiveId" clId="{FBF9C06B-26AA-4951-A5F4-2555FA9D945C}" dt="2023-07-17T18:08:11.666" v="1349" actId="20577"/>
        <pc:sldMkLst>
          <pc:docMk/>
          <pc:sldMk cId="1663866345" sldId="259"/>
        </pc:sldMkLst>
        <pc:spChg chg="mod">
          <ac:chgData name="sarahmclain0602@gmail.com" userId="7cf5164fe9743f08" providerId="LiveId" clId="{FBF9C06B-26AA-4951-A5F4-2555FA9D945C}" dt="2023-07-17T18:06:01.878" v="1197" actId="20577"/>
          <ac:spMkLst>
            <pc:docMk/>
            <pc:sldMk cId="1663866345" sldId="259"/>
            <ac:spMk id="2" creationId="{227A696E-976F-BE16-2850-7FBCF4AB0254}"/>
          </ac:spMkLst>
        </pc:spChg>
        <pc:spChg chg="mod">
          <ac:chgData name="sarahmclain0602@gmail.com" userId="7cf5164fe9743f08" providerId="LiveId" clId="{FBF9C06B-26AA-4951-A5F4-2555FA9D945C}" dt="2023-07-17T18:08:11.666" v="1349" actId="20577"/>
          <ac:spMkLst>
            <pc:docMk/>
            <pc:sldMk cId="1663866345" sldId="259"/>
            <ac:spMk id="3" creationId="{5CE6ABAF-A13B-4D0B-F46D-0B858253F2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90BF-748F-8A93-834B-66750612D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5F3F6-212B-FC15-E7BF-2E1FE8122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E599-7771-E279-189E-CF914D9A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F4DC4-1709-D8F6-DE2E-9E321E8F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A717-B2F6-3AA8-F229-D226851E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637E-196D-6D93-0790-C6B2D9C5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747B2-9D4A-D074-B333-2C4AEA14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94C47-61DD-458B-CAD3-F0922F76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E9164-B627-99ED-9E9B-D48C3ED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B975-A75F-2ABA-C145-72005660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7AE0B-20F9-D088-6606-F356008B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F92F5-907E-0AAE-0140-DB32F6C54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76E8-9193-7358-066C-D735122E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E4AD-94ED-15C0-5981-0EAC44AC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F0E5-537A-9DD9-6A4F-6D12DF67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8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DC7-0196-619A-6EC4-59BF9AEA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2E80-1A48-B16C-2994-E2A116AC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1331-BDBB-0483-293E-C839EC50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05EF-4D16-9492-47BC-387C2E07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B9A07-9894-C9DE-806A-F8BB9596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9455-328C-7A38-F822-3D4666C0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899FE-824A-2DC8-9309-FA15F9AC7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7E580-A01F-3D85-0DED-D572C4BB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2EC54-EF1B-8311-B25B-1D061C88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CDD5E-FA9C-EF93-F3C2-959EA49C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8178-6E36-A1E8-CC41-6A87E339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815E-12D2-CA8A-E33D-118BD3BC9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61465-8777-4C6E-551C-1817136EF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81FDA-6044-769D-0E0F-D2657E16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1966F-0C05-F4BE-86AC-4D3241C0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9AC0-BC57-1C9D-146A-188B3027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8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11E6-6FE1-803B-DA5E-29EBE508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CC123-9B96-2A94-E497-882B1F910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68E3D-80D5-0817-0FE9-BCB42744B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73155-3BA5-2C9D-85A2-08C22886F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96B56-41A5-3F11-C67C-37C35E32B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4D82-2E8C-EA1F-04BF-99D3E77A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5E047-39A6-A096-41BF-B4A8D404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F87F6-3725-B549-A151-3C4586AD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2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FA8D-553B-2D04-36CB-80D64DE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225A4-E250-D272-112E-FB78E379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60212-DA22-DC83-D97A-56FD17C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F5258-5889-89A9-849A-E5658E0C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4DF51-9CFE-121E-609D-C3559976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BB6E9-38EF-400B-0FFE-32DFDF53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32028-0F39-09FE-9262-1FBDAA69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0DD0-4978-4875-4317-B04683D8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42CF-167B-8AB4-0762-CF6CE59B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8EE47-67D6-569B-4DC0-A35B06F0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5D8FD-6210-FE65-ED95-24FEB120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E737-67F2-889B-FBF0-C49E5CFA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8DED2-3147-3E7B-A519-791CAFD9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E489-38E8-C3EB-229D-2EFD44AD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B7F50-34BF-88AE-906F-ACB712B5B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9864A-3709-6B1E-E664-E9C4DC51B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EBC77-5D60-FA3F-3701-FDF4300E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E7007-C6E1-255C-8E7C-4EC95867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366CF-79EF-D31A-5875-2B435137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B6B0F-1151-77DD-6E54-2C1EA0E6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19935-B126-D03B-BB37-A1D767AD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19D3-9B00-C167-CE86-1C74BD4BC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36C5-86E9-42E2-A63F-0C75CEEC0EA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8838-55B4-2AA0-EE82-7601A34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C744-BAC3-21EB-8767-1B0659204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624F-BCFF-4455-9737-4467BE9D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works.calderdale.gov.uk/download/24qdx/zjf/Calderdale%20Collisions%202020%20SS.geojson" TargetMode="External"/><Relationship Id="rId2" Type="http://schemas.openxmlformats.org/officeDocument/2006/relationships/hyperlink" Target="https://dataworks.calderdale.gov.uk/dataset/24qdx/road-traffic-accid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works.calderdale.gov.uk/download/24qdx/29j/Accident%202017.geojson" TargetMode="External"/><Relationship Id="rId5" Type="http://schemas.openxmlformats.org/officeDocument/2006/relationships/hyperlink" Target="https://dataworks.calderdale.gov.uk/download/24qdx/enf/accident%202018.geojson" TargetMode="External"/><Relationship Id="rId4" Type="http://schemas.openxmlformats.org/officeDocument/2006/relationships/hyperlink" Target="https://dataworks.calderdale.gov.uk/download/24qdx/qtk/Accidents%202019.geoj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7463-62B3-9DDF-38CD-99B01B3DF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Accidents: Education Outreach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F025C-14E3-8363-F3AA-31B828748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done by: </a:t>
            </a:r>
          </a:p>
          <a:p>
            <a:r>
              <a:rPr lang="en-US" dirty="0"/>
              <a:t>Edward Crouser, Eric Blanchard, Jess Nguyen, and Sarah McLain</a:t>
            </a:r>
          </a:p>
        </p:txBody>
      </p:sp>
    </p:spTree>
    <p:extLst>
      <p:ext uri="{BB962C8B-B14F-4D97-AF65-F5344CB8AC3E}">
        <p14:creationId xmlns:p14="http://schemas.microsoft.com/office/powerpoint/2010/main" val="36707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F1D7-938B-28A4-2A5C-A3732784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B144-B852-5F6F-C421-F79599C4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3600" dirty="0"/>
              <a:t>The district of Calderdale would like to add a page to their website where users can access interactive crash data from previous years as part of their Safe Driving Initiative. </a:t>
            </a:r>
          </a:p>
          <a:p>
            <a:pPr marL="457200" lvl="1" indent="0">
              <a:buNone/>
            </a:pP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The goal of this website page is for users to be able to see when, where, and under what </a:t>
            </a:r>
            <a:r>
              <a:rPr lang="en-US" sz="3600" dirty="0" err="1"/>
              <a:t>conditionspreviousaccidents</a:t>
            </a:r>
            <a:r>
              <a:rPr lang="en-US" sz="3600" dirty="0"/>
              <a:t> have happened.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4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7E94-7DF9-AF33-6D4C-86152CCA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965835"/>
          </a:xfrm>
        </p:spPr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C80-C83A-4E35-5735-6A814E59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1"/>
            <a:ext cx="10515600" cy="36169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DataWorks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https://dataworks.calderdale.gov.uk/dataset/24qdx/road-traffic-accidents</a:t>
            </a:r>
            <a:endParaRPr lang="en-US" dirty="0"/>
          </a:p>
          <a:p>
            <a:pPr lvl="2"/>
            <a:r>
              <a:rPr lang="en-US" dirty="0"/>
              <a:t>GEOJSON Files: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https://dataworks.calderdale.gov.uk/download/24qdx/zjf/Calderdale%20Collisions%202020%20SS.geojson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>
                <a:hlinkClick r:id="rId4"/>
              </a:rPr>
              <a:t>https://dataworks.calderdale.gov.uk/download/24qdx/qtk/Accidents%202019.geojson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>
                <a:hlinkClick r:id="rId5"/>
              </a:rPr>
              <a:t>https://dataworks.calderdale.gov.uk/download/24qdx/enf/accident%202018.geojson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>
                <a:hlinkClick r:id="rId6"/>
              </a:rPr>
              <a:t>https://dataworks.calderdale.gov.uk/download/24qdx/29j/Accident%202017.geojson</a:t>
            </a: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7EBD2-203F-E614-3F45-47DC89C0BDE1}"/>
              </a:ext>
            </a:extLst>
          </p:cNvPr>
          <p:cNvSpPr txBox="1"/>
          <p:nvPr/>
        </p:nvSpPr>
        <p:spPr>
          <a:xfrm>
            <a:off x="955040" y="4998720"/>
            <a:ext cx="986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Starter Code:</a:t>
            </a:r>
          </a:p>
          <a:p>
            <a:r>
              <a:rPr lang="en-US" dirty="0"/>
              <a:t>	Sourced from </a:t>
            </a:r>
            <a:r>
              <a:rPr lang="en-US" dirty="0" err="1"/>
              <a:t>UofO</a:t>
            </a:r>
            <a:r>
              <a:rPr lang="en-US" dirty="0"/>
              <a:t> </a:t>
            </a:r>
            <a:r>
              <a:rPr lang="en-US" dirty="0" err="1"/>
              <a:t>Edx</a:t>
            </a:r>
            <a:r>
              <a:rPr lang="en-US" dirty="0"/>
              <a:t> Bootcamp Module 14, 15</a:t>
            </a:r>
          </a:p>
        </p:txBody>
      </p:sp>
    </p:spTree>
    <p:extLst>
      <p:ext uri="{BB962C8B-B14F-4D97-AF65-F5344CB8AC3E}">
        <p14:creationId xmlns:p14="http://schemas.microsoft.com/office/powerpoint/2010/main" val="1953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696E-976F-BE16-2850-7FBCF4AB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ABAF-A13B-4D0B-F46D-0B858253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user interactive dashboard displaying accident information:</a:t>
            </a:r>
          </a:p>
          <a:p>
            <a:pPr marL="0" indent="0">
              <a:buNone/>
            </a:pPr>
            <a:r>
              <a:rPr lang="en-US" dirty="0"/>
              <a:t>	- Drop down menu to change data year</a:t>
            </a:r>
          </a:p>
          <a:p>
            <a:pPr marL="0" indent="0">
              <a:buNone/>
            </a:pPr>
            <a:r>
              <a:rPr lang="en-US" dirty="0"/>
              <a:t>	- Bar and Pie charts displaying different conditions when 	accidents happened.</a:t>
            </a:r>
          </a:p>
          <a:p>
            <a:r>
              <a:rPr lang="en-US" dirty="0"/>
              <a:t>Create a leaflet </a:t>
            </a:r>
            <a:r>
              <a:rPr lang="en-US"/>
              <a:t>map where the data is displayed in layers by the year.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6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Car Accidents: Education Outreach</vt:lpstr>
      <vt:lpstr>Overview: </vt:lpstr>
      <vt:lpstr>Data Sources:</vt:lpstr>
      <vt:lpstr>Objectives: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sarahmclain0602@gmail.com</dc:creator>
  <cp:lastModifiedBy>sarahmclain0602@gmail.com</cp:lastModifiedBy>
  <cp:revision>1</cp:revision>
  <dcterms:created xsi:type="dcterms:W3CDTF">2023-07-17T17:40:45Z</dcterms:created>
  <dcterms:modified xsi:type="dcterms:W3CDTF">2023-07-17T18:08:19Z</dcterms:modified>
</cp:coreProperties>
</file>