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9C06B-26AA-4951-A5F4-2555FA9D945C}" v="10" dt="2023-07-18T00:35:52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mclain0602@gmail.com" userId="7cf5164fe9743f08" providerId="LiveId" clId="{FBF9C06B-26AA-4951-A5F4-2555FA9D945C}"/>
    <pc:docChg chg="undo custSel addSld delSld modSld sldOrd">
      <pc:chgData name="sarahmclain0602@gmail.com" userId="7cf5164fe9743f08" providerId="LiveId" clId="{FBF9C06B-26AA-4951-A5F4-2555FA9D945C}" dt="2023-07-18T01:36:31.032" v="2525" actId="47"/>
      <pc:docMkLst>
        <pc:docMk/>
      </pc:docMkLst>
      <pc:sldChg chg="addSp delSp modSp mod setBg">
        <pc:chgData name="sarahmclain0602@gmail.com" userId="7cf5164fe9743f08" providerId="LiveId" clId="{FBF9C06B-26AA-4951-A5F4-2555FA9D945C}" dt="2023-07-17T18:36:11.890" v="1593" actId="26606"/>
        <pc:sldMkLst>
          <pc:docMk/>
          <pc:sldMk cId="3670779687" sldId="256"/>
        </pc:sldMkLst>
        <pc:spChg chg="mod ord">
          <ac:chgData name="sarahmclain0602@gmail.com" userId="7cf5164fe9743f08" providerId="LiveId" clId="{FBF9C06B-26AA-4951-A5F4-2555FA9D945C}" dt="2023-07-17T18:36:11.890" v="1593" actId="26606"/>
          <ac:spMkLst>
            <pc:docMk/>
            <pc:sldMk cId="3670779687" sldId="256"/>
            <ac:spMk id="2" creationId="{0F377463-62B3-9DDF-38CD-99B01B3DF9EB}"/>
          </ac:spMkLst>
        </pc:spChg>
        <pc:spChg chg="mod">
          <ac:chgData name="sarahmclain0602@gmail.com" userId="7cf5164fe9743f08" providerId="LiveId" clId="{FBF9C06B-26AA-4951-A5F4-2555FA9D945C}" dt="2023-07-17T18:36:11.890" v="1593" actId="26606"/>
          <ac:spMkLst>
            <pc:docMk/>
            <pc:sldMk cId="3670779687" sldId="256"/>
            <ac:spMk id="3" creationId="{0E9F025C-14E3-8363-F3AA-31B828748F61}"/>
          </ac:spMkLst>
        </pc:spChg>
        <pc:spChg chg="add del">
          <ac:chgData name="sarahmclain0602@gmail.com" userId="7cf5164fe9743f08" providerId="LiveId" clId="{FBF9C06B-26AA-4951-A5F4-2555FA9D945C}" dt="2023-07-17T18:36:11.821" v="1592" actId="26606"/>
          <ac:spMkLst>
            <pc:docMk/>
            <pc:sldMk cId="3670779687" sldId="256"/>
            <ac:spMk id="8" creationId="{F7471772-E57F-4CD9-9241-D264A2F782EC}"/>
          </ac:spMkLst>
        </pc:spChg>
        <pc:spChg chg="add">
          <ac:chgData name="sarahmclain0602@gmail.com" userId="7cf5164fe9743f08" providerId="LiveId" clId="{FBF9C06B-26AA-4951-A5F4-2555FA9D945C}" dt="2023-07-17T18:36:11.890" v="1593" actId="26606"/>
          <ac:spMkLst>
            <pc:docMk/>
            <pc:sldMk cId="3670779687" sldId="256"/>
            <ac:spMk id="12" creationId="{1976BAAA-75A1-48AA-B7DE-B6B8070992D3}"/>
          </ac:spMkLst>
        </pc:spChg>
        <pc:spChg chg="add">
          <ac:chgData name="sarahmclain0602@gmail.com" userId="7cf5164fe9743f08" providerId="LiveId" clId="{FBF9C06B-26AA-4951-A5F4-2555FA9D945C}" dt="2023-07-17T18:36:11.890" v="1593" actId="26606"/>
          <ac:spMkLst>
            <pc:docMk/>
            <pc:sldMk cId="3670779687" sldId="256"/>
            <ac:spMk id="13" creationId="{65A5F259-CDF7-4A15-A66C-A9939D23E346}"/>
          </ac:spMkLst>
        </pc:spChg>
        <pc:cxnChg chg="add del">
          <ac:chgData name="sarahmclain0602@gmail.com" userId="7cf5164fe9743f08" providerId="LiveId" clId="{FBF9C06B-26AA-4951-A5F4-2555FA9D945C}" dt="2023-07-17T18:36:11.821" v="1592" actId="26606"/>
          <ac:cxnSpMkLst>
            <pc:docMk/>
            <pc:sldMk cId="3670779687" sldId="256"/>
            <ac:cxnSpMk id="10" creationId="{31CC7E9E-3FF6-4189-9B36-995A779F3C5A}"/>
          </ac:cxnSpMkLst>
        </pc:cxnChg>
      </pc:sldChg>
      <pc:sldChg chg="addSp delSp modSp new mod setBg">
        <pc:chgData name="sarahmclain0602@gmail.com" userId="7cf5164fe9743f08" providerId="LiveId" clId="{FBF9C06B-26AA-4951-A5F4-2555FA9D945C}" dt="2023-07-18T00:37:20.168" v="2516" actId="12"/>
        <pc:sldMkLst>
          <pc:docMk/>
          <pc:sldMk cId="2104647753" sldId="257"/>
        </pc:sldMkLst>
        <pc:spChg chg="mod ord">
          <ac:chgData name="sarahmclain0602@gmail.com" userId="7cf5164fe9743f08" providerId="LiveId" clId="{FBF9C06B-26AA-4951-A5F4-2555FA9D945C}" dt="2023-07-17T18:36:57.372" v="1598" actId="26606"/>
          <ac:spMkLst>
            <pc:docMk/>
            <pc:sldMk cId="2104647753" sldId="257"/>
            <ac:spMk id="2" creationId="{A492F1D7-938B-28A4-2A5C-A37327843A34}"/>
          </ac:spMkLst>
        </pc:spChg>
        <pc:spChg chg="mod">
          <ac:chgData name="sarahmclain0602@gmail.com" userId="7cf5164fe9743f08" providerId="LiveId" clId="{FBF9C06B-26AA-4951-A5F4-2555FA9D945C}" dt="2023-07-18T00:37:20.168" v="2516" actId="12"/>
          <ac:spMkLst>
            <pc:docMk/>
            <pc:sldMk cId="2104647753" sldId="257"/>
            <ac:spMk id="3" creationId="{D84AB144-B852-5F6F-C421-F79599C4B135}"/>
          </ac:spMkLst>
        </pc:spChg>
        <pc:picChg chg="add mod ord">
          <ac:chgData name="sarahmclain0602@gmail.com" userId="7cf5164fe9743f08" providerId="LiveId" clId="{FBF9C06B-26AA-4951-A5F4-2555FA9D945C}" dt="2023-07-17T18:38:26.189" v="1877" actId="14861"/>
          <ac:picMkLst>
            <pc:docMk/>
            <pc:sldMk cId="2104647753" sldId="257"/>
            <ac:picMk id="5" creationId="{464AC761-4B0D-C9A9-9742-C9A8DB274F50}"/>
          </ac:picMkLst>
        </pc:picChg>
        <pc:picChg chg="add del">
          <ac:chgData name="sarahmclain0602@gmail.com" userId="7cf5164fe9743f08" providerId="LiveId" clId="{FBF9C06B-26AA-4951-A5F4-2555FA9D945C}" dt="2023-07-17T18:36:57.372" v="1598" actId="26606"/>
          <ac:picMkLst>
            <pc:docMk/>
            <pc:sldMk cId="2104647753" sldId="257"/>
            <ac:picMk id="9" creationId="{559DF61F-9058-49C9-8F75-DC501F983B0E}"/>
          </ac:picMkLst>
        </pc:picChg>
        <pc:picChg chg="add del">
          <ac:chgData name="sarahmclain0602@gmail.com" userId="7cf5164fe9743f08" providerId="LiveId" clId="{FBF9C06B-26AA-4951-A5F4-2555FA9D945C}" dt="2023-07-17T18:36:57.355" v="1597" actId="26606"/>
          <ac:picMkLst>
            <pc:docMk/>
            <pc:sldMk cId="2104647753" sldId="257"/>
            <ac:picMk id="14" creationId="{E0BE7827-5B1A-4F37-BF70-19F7C5C6BDEB}"/>
          </ac:picMkLst>
        </pc:picChg>
      </pc:sldChg>
      <pc:sldChg chg="addSp modSp new mod ord">
        <pc:chgData name="sarahmclain0602@gmail.com" userId="7cf5164fe9743f08" providerId="LiveId" clId="{FBF9C06B-26AA-4951-A5F4-2555FA9D945C}" dt="2023-07-18T00:40:57.718" v="2520" actId="20577"/>
        <pc:sldMkLst>
          <pc:docMk/>
          <pc:sldMk cId="19538076" sldId="258"/>
        </pc:sldMkLst>
        <pc:spChg chg="mod">
          <ac:chgData name="sarahmclain0602@gmail.com" userId="7cf5164fe9743f08" providerId="LiveId" clId="{FBF9C06B-26AA-4951-A5F4-2555FA9D945C}" dt="2023-07-17T17:49:52.985" v="392" actId="14100"/>
          <ac:spMkLst>
            <pc:docMk/>
            <pc:sldMk cId="19538076" sldId="258"/>
            <ac:spMk id="2" creationId="{7A467E94-7DF9-AF33-6D4C-86152CCAF187}"/>
          </ac:spMkLst>
        </pc:spChg>
        <pc:spChg chg="mod">
          <ac:chgData name="sarahmclain0602@gmail.com" userId="7cf5164fe9743f08" providerId="LiveId" clId="{FBF9C06B-26AA-4951-A5F4-2555FA9D945C}" dt="2023-07-17T18:35:39.368" v="1590" actId="27636"/>
          <ac:spMkLst>
            <pc:docMk/>
            <pc:sldMk cId="19538076" sldId="258"/>
            <ac:spMk id="3" creationId="{0BC53C80-C83A-4E35-5735-6A814E59D407}"/>
          </ac:spMkLst>
        </pc:spChg>
        <pc:spChg chg="add mod">
          <ac:chgData name="sarahmclain0602@gmail.com" userId="7cf5164fe9743f08" providerId="LiveId" clId="{FBF9C06B-26AA-4951-A5F4-2555FA9D945C}" dt="2023-07-18T00:40:57.718" v="2520" actId="20577"/>
          <ac:spMkLst>
            <pc:docMk/>
            <pc:sldMk cId="19538076" sldId="258"/>
            <ac:spMk id="4" creationId="{6997EBD2-203F-E614-3F45-47DC89C0BDE1}"/>
          </ac:spMkLst>
        </pc:spChg>
      </pc:sldChg>
      <pc:sldChg chg="addSp delSp modSp new mod modTransition">
        <pc:chgData name="sarahmclain0602@gmail.com" userId="7cf5164fe9743f08" providerId="LiveId" clId="{FBF9C06B-26AA-4951-A5F4-2555FA9D945C}" dt="2023-07-18T00:41:37.831" v="2524" actId="27636"/>
        <pc:sldMkLst>
          <pc:docMk/>
          <pc:sldMk cId="1663866345" sldId="259"/>
        </pc:sldMkLst>
        <pc:spChg chg="mod">
          <ac:chgData name="sarahmclain0602@gmail.com" userId="7cf5164fe9743f08" providerId="LiveId" clId="{FBF9C06B-26AA-4951-A5F4-2555FA9D945C}" dt="2023-07-17T18:35:39.136" v="1588"/>
          <ac:spMkLst>
            <pc:docMk/>
            <pc:sldMk cId="1663866345" sldId="259"/>
            <ac:spMk id="2" creationId="{227A696E-976F-BE16-2850-7FBCF4AB0254}"/>
          </ac:spMkLst>
        </pc:spChg>
        <pc:spChg chg="add del mod">
          <ac:chgData name="sarahmclain0602@gmail.com" userId="7cf5164fe9743f08" providerId="LiveId" clId="{FBF9C06B-26AA-4951-A5F4-2555FA9D945C}" dt="2023-07-18T00:41:37.831" v="2524" actId="27636"/>
          <ac:spMkLst>
            <pc:docMk/>
            <pc:sldMk cId="1663866345" sldId="259"/>
            <ac:spMk id="3" creationId="{5CE6ABAF-A13B-4D0B-F46D-0B858253F259}"/>
          </ac:spMkLst>
        </pc:spChg>
        <pc:spChg chg="add del mod">
          <ac:chgData name="sarahmclain0602@gmail.com" userId="7cf5164fe9743f08" providerId="LiveId" clId="{FBF9C06B-26AA-4951-A5F4-2555FA9D945C}" dt="2023-07-17T18:39:44.340" v="1921" actId="478"/>
          <ac:spMkLst>
            <pc:docMk/>
            <pc:sldMk cId="1663866345" sldId="259"/>
            <ac:spMk id="5" creationId="{0C0E2690-766E-36E2-BB19-A84DA0053827}"/>
          </ac:spMkLst>
        </pc:spChg>
      </pc:sldChg>
      <pc:sldChg chg="modSp new del mod">
        <pc:chgData name="sarahmclain0602@gmail.com" userId="7cf5164fe9743f08" providerId="LiveId" clId="{FBF9C06B-26AA-4951-A5F4-2555FA9D945C}" dt="2023-07-18T01:36:31.032" v="2525" actId="47"/>
        <pc:sldMkLst>
          <pc:docMk/>
          <pc:sldMk cId="3893432848" sldId="260"/>
        </pc:sldMkLst>
        <pc:spChg chg="mod">
          <ac:chgData name="sarahmclain0602@gmail.com" userId="7cf5164fe9743f08" providerId="LiveId" clId="{FBF9C06B-26AA-4951-A5F4-2555FA9D945C}" dt="2023-07-18T00:22:16.856" v="2109" actId="20577"/>
          <ac:spMkLst>
            <pc:docMk/>
            <pc:sldMk cId="3893432848" sldId="260"/>
            <ac:spMk id="2" creationId="{C09DB55B-2DA4-7AB5-7C69-33D3E8530AB9}"/>
          </ac:spMkLst>
        </pc:spChg>
        <pc:spChg chg="mod">
          <ac:chgData name="sarahmclain0602@gmail.com" userId="7cf5164fe9743f08" providerId="LiveId" clId="{FBF9C06B-26AA-4951-A5F4-2555FA9D945C}" dt="2023-07-18T00:28:00.197" v="2419" actId="20577"/>
          <ac:spMkLst>
            <pc:docMk/>
            <pc:sldMk cId="3893432848" sldId="260"/>
            <ac:spMk id="3" creationId="{B68A82BA-3F1C-1132-1ED0-D0CA81864B5E}"/>
          </ac:spMkLst>
        </pc:spChg>
      </pc:sldChg>
      <pc:sldChg chg="modSp new mod ord">
        <pc:chgData name="sarahmclain0602@gmail.com" userId="7cf5164fe9743f08" providerId="LiveId" clId="{FBF9C06B-26AA-4951-A5F4-2555FA9D945C}" dt="2023-07-17T18:35:39.136" v="1588"/>
        <pc:sldMkLst>
          <pc:docMk/>
          <pc:sldMk cId="373847250" sldId="261"/>
        </pc:sldMkLst>
        <pc:spChg chg="mod">
          <ac:chgData name="sarahmclain0602@gmail.com" userId="7cf5164fe9743f08" providerId="LiveId" clId="{FBF9C06B-26AA-4951-A5F4-2555FA9D945C}" dt="2023-07-17T18:35:39.136" v="1588"/>
          <ac:spMkLst>
            <pc:docMk/>
            <pc:sldMk cId="373847250" sldId="261"/>
            <ac:spMk id="2" creationId="{7F68D985-B9AB-65A5-DAAD-717FF9879C8B}"/>
          </ac:spMkLst>
        </pc:spChg>
        <pc:spChg chg="mod">
          <ac:chgData name="sarahmclain0602@gmail.com" userId="7cf5164fe9743f08" providerId="LiveId" clId="{FBF9C06B-26AA-4951-A5F4-2555FA9D945C}" dt="2023-07-17T18:35:39.136" v="1588"/>
          <ac:spMkLst>
            <pc:docMk/>
            <pc:sldMk cId="373847250" sldId="261"/>
            <ac:spMk id="3" creationId="{625354D5-F328-1024-1165-C859E57453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97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0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08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9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7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4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4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works.calderdale.gov.uk/download/24qdx/zjf/Calderdale%20Collisions%202020%20SS.geojson" TargetMode="External"/><Relationship Id="rId2" Type="http://schemas.openxmlformats.org/officeDocument/2006/relationships/hyperlink" Target="https://dataworks.calderdale.gov.uk/dataset/24qdx/road-traffic-accid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works.calderdale.gov.uk/download/24qdx/29j/Accident%202017.geojson" TargetMode="External"/><Relationship Id="rId5" Type="http://schemas.openxmlformats.org/officeDocument/2006/relationships/hyperlink" Target="https://dataworks.calderdale.gov.uk/download/24qdx/enf/accident%202018.geojson" TargetMode="External"/><Relationship Id="rId4" Type="http://schemas.openxmlformats.org/officeDocument/2006/relationships/hyperlink" Target="https://dataworks.calderdale.gov.uk/download/24qdx/qtk/Accidents%202019.geo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F025C-14E3-8363-F3AA-31B828748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/>
              <a:t>Work done by: </a:t>
            </a:r>
          </a:p>
          <a:p>
            <a:pPr algn="l"/>
            <a:r>
              <a:rPr lang="en-US"/>
              <a:t>Edward Crouser, Eric Blanchard, Jess Nguyen, and Sarah McLain</a:t>
            </a:r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77463-62B3-9DDF-38CD-99B01B3DF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en-US" dirty="0"/>
              <a:t>Car Accidents in Calderdale: Education Outreach</a:t>
            </a:r>
          </a:p>
        </p:txBody>
      </p:sp>
    </p:spTree>
    <p:extLst>
      <p:ext uri="{BB962C8B-B14F-4D97-AF65-F5344CB8AC3E}">
        <p14:creationId xmlns:p14="http://schemas.microsoft.com/office/powerpoint/2010/main" val="36707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rred micro image of a street traffic">
            <a:extLst>
              <a:ext uri="{FF2B5EF4-FFF2-40B4-BE49-F238E27FC236}">
                <a16:creationId xmlns:a16="http://schemas.microsoft.com/office/drawing/2014/main" id="{464AC761-4B0D-C9A9-9742-C9A8DB274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2080" b="36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2F1D7-938B-28A4-2A5C-A3732784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B144-B852-5F6F-C421-F79599C4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marL="914400" lvl="1" indent="-457200">
              <a:buClr>
                <a:srgbClr val="F4F74A"/>
              </a:buClr>
            </a:pPr>
            <a:r>
              <a:rPr lang="en-US" sz="2800" dirty="0"/>
              <a:t>The district of Calderdale would like to add a page to their website as part of their Safe Driving Initiative. </a:t>
            </a:r>
          </a:p>
          <a:p>
            <a:pPr marL="914400" lvl="1" indent="-457200">
              <a:buClr>
                <a:srgbClr val="F4F74A"/>
              </a:buClr>
            </a:pPr>
            <a:r>
              <a:rPr lang="en-US" sz="2800" dirty="0"/>
              <a:t>They would like the users to be able to interact with and access accident data from previous years.</a:t>
            </a:r>
          </a:p>
          <a:p>
            <a:pPr marL="914400" lvl="1" indent="-457200">
              <a:buClr>
                <a:srgbClr val="F4F74A"/>
              </a:buClr>
            </a:pPr>
            <a:r>
              <a:rPr lang="en-US" sz="2800" dirty="0"/>
              <a:t>Users should be able to see when, where, and under what conditions previous accidents have taken place.</a:t>
            </a:r>
          </a:p>
          <a:p>
            <a:pPr marL="457200" lvl="1" indent="0">
              <a:buClr>
                <a:srgbClr val="F4F74A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4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E94-7DF9-AF33-6D4C-86152CCA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965835"/>
          </a:xfrm>
        </p:spPr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C80-C83A-4E35-5735-6A814E59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1"/>
            <a:ext cx="10515600" cy="3616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DataWorks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https://dataworks.calderdale.gov.uk/dataset/24qdx/road-traffic-accidents</a:t>
            </a:r>
            <a:endParaRPr lang="en-US" dirty="0"/>
          </a:p>
          <a:p>
            <a:pPr lvl="2"/>
            <a:r>
              <a:rPr lang="en-US" dirty="0"/>
              <a:t>GEOJSON Files: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https://dataworks.calderdale.gov.uk/download/24qdx/zjf/Calderdale%20Collisions%202020%20SS.geojson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>
                <a:hlinkClick r:id="rId4"/>
              </a:rPr>
              <a:t>https://dataworks.calderdale.gov.uk/download/24qdx/qtk/Accidents%202019.geojson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>
                <a:hlinkClick r:id="rId5"/>
              </a:rPr>
              <a:t>https://dataworks.calderdale.gov.uk/download/24qdx/enf/accident%202018.geojson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>
                <a:hlinkClick r:id="rId6"/>
              </a:rPr>
              <a:t>https://dataworks.calderdale.gov.uk/download/24qdx/29j/Accident%202017.geojson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7EBD2-203F-E614-3F45-47DC89C0BDE1}"/>
              </a:ext>
            </a:extLst>
          </p:cNvPr>
          <p:cNvSpPr txBox="1"/>
          <p:nvPr/>
        </p:nvSpPr>
        <p:spPr>
          <a:xfrm>
            <a:off x="955040" y="4998720"/>
            <a:ext cx="986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Starter Code:</a:t>
            </a:r>
          </a:p>
          <a:p>
            <a:r>
              <a:rPr lang="en-US" dirty="0"/>
              <a:t>	Sourced from </a:t>
            </a:r>
            <a:r>
              <a:rPr lang="en-US" dirty="0" err="1"/>
              <a:t>UofO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 Bootcamp Module 10, 14, 15</a:t>
            </a:r>
          </a:p>
        </p:txBody>
      </p:sp>
    </p:spTree>
    <p:extLst>
      <p:ext uri="{BB962C8B-B14F-4D97-AF65-F5344CB8AC3E}">
        <p14:creationId xmlns:p14="http://schemas.microsoft.com/office/powerpoint/2010/main" val="1953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696E-976F-BE16-2850-7FBCF4AB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ABAF-A13B-4D0B-F46D-0B858253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732449"/>
            <a:ext cx="10292197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Create:</a:t>
            </a:r>
          </a:p>
          <a:p>
            <a:r>
              <a:rPr lang="en-US" sz="2200" dirty="0"/>
              <a:t>	A user interactive dashboard displaying accident information:</a:t>
            </a:r>
          </a:p>
          <a:p>
            <a:pPr marL="0" indent="0">
              <a:buNone/>
            </a:pPr>
            <a:r>
              <a:rPr lang="en-US" sz="2200" dirty="0"/>
              <a:t>		- </a:t>
            </a:r>
            <a:r>
              <a:rPr lang="en-US" dirty="0"/>
              <a:t>Drop down menu to change data year</a:t>
            </a:r>
          </a:p>
          <a:p>
            <a:pPr marL="0" indent="0">
              <a:buNone/>
            </a:pPr>
            <a:r>
              <a:rPr lang="en-US" dirty="0"/>
              <a:t>		- Bar and Pie charts displaying different accident conditions </a:t>
            </a:r>
          </a:p>
          <a:p>
            <a:r>
              <a:rPr lang="en-US" sz="2200" dirty="0"/>
              <a:t>JavaScript leaflet map where accident data is displayed in removable layers by the year.</a:t>
            </a:r>
          </a:p>
          <a:p>
            <a:r>
              <a:rPr lang="en-US" sz="2200" dirty="0"/>
              <a:t>Flask powered API, HTML, CSS, JS, and a Database for the data.</a:t>
            </a:r>
          </a:p>
          <a:p>
            <a:r>
              <a:rPr lang="en-US" sz="2200" dirty="0"/>
              <a:t>Python </a:t>
            </a:r>
            <a:r>
              <a:rPr lang="en-US" sz="2200" dirty="0" err="1"/>
              <a:t>Jupyter</a:t>
            </a:r>
            <a:r>
              <a:rPr lang="en-US" sz="2200" dirty="0"/>
              <a:t> notebook with cleaned data and statistical information on accident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6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D985-B9AB-65A5-DAAD-717FF987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54D5-F328-1024-1165-C859E574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7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114</TotalTime>
  <Words>292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Car Accidents in Calderdale: Education Outreach</vt:lpstr>
      <vt:lpstr>Overview: </vt:lpstr>
      <vt:lpstr>Data Sources:</vt:lpstr>
      <vt:lpstr>Objectives:</vt:lpstr>
      <vt:lpstr>Website 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sarahmclain0602@gmail.com</dc:creator>
  <cp:lastModifiedBy>sarahmclain0602@gmail.com</cp:lastModifiedBy>
  <cp:revision>1</cp:revision>
  <dcterms:created xsi:type="dcterms:W3CDTF">2023-07-17T17:40:45Z</dcterms:created>
  <dcterms:modified xsi:type="dcterms:W3CDTF">2023-07-18T01:36:41Z</dcterms:modified>
</cp:coreProperties>
</file>