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>
  <p:sldMasterIdLst>
    <p:sldMasterId id="2147483648" r:id="rId1"/>
  </p:sldMasterIdLst>
  <p:sldIdLst>
    <p:sldId id="272" r:id="rId3"/>
    <p:sldId id="283" r:id="rId4"/>
    <p:sldId id="279" r:id="rId5"/>
    <p:sldId id="273" r:id="rId6"/>
    <p:sldId id="276" r:id="rId7"/>
    <p:sldId id="277" r:id="rId8"/>
    <p:sldId id="286" r:id="rId9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4" autoAdjust="0"/>
    <p:restoredTop sz="96441" autoAdjust="0"/>
  </p:normalViewPr>
  <p:slideViewPr>
    <p:cSldViewPr>
      <p:cViewPr>
        <p:scale>
          <a:sx n="92" d="100"/>
          <a:sy n="92" d="100"/>
        </p:scale>
        <p:origin x="-1574" y="-82"/>
      </p:cViewPr>
      <p:guideLst>
        <p:guide orient="horz" pos="2160"/>
        <p:guide pos="28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856C-C061-430D-80E7-F3167DAFB989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46A4-EA16-4A9F-8D38-BDD96B746673}" type="slidenum">
              <a:rPr lang="ar-EG" smtClean="0"/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95400" y="2438400"/>
            <a:ext cx="6692265" cy="11988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Normalization </a:t>
            </a:r>
            <a:endParaRPr lang="en-US" sz="72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18110" y="3810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994410"/>
                <a:gridCol w="82931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address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phone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6064250" y="3276600"/>
          <a:ext cx="24841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1769745"/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1181735" y="5181600"/>
          <a:ext cx="708977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381000" y="3581400"/>
          <a:ext cx="18370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"/>
                <a:gridCol w="1202690"/>
              </a:tblGrid>
              <a:tr h="3511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>
                <a:sym typeface="+mn-ea"/>
              </a:rPr>
              <a:t>doctor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38120" y="205740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normal form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152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09800" y="28194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2667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67200" y="2819400"/>
            <a:ext cx="76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18110" y="3810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994410"/>
                <a:gridCol w="82931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address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phone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6064250" y="3276600"/>
          <a:ext cx="24841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1769745"/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1181735" y="5181600"/>
          <a:ext cx="708977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381000" y="3581400"/>
          <a:ext cx="18370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"/>
                <a:gridCol w="1202690"/>
              </a:tblGrid>
              <a:tr h="3511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>
                <a:sym typeface="+mn-ea"/>
              </a:rPr>
              <a:t>nurse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38120" y="205740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normal form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152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09800" y="28194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2667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67200" y="2819400"/>
            <a:ext cx="76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269240" y="609600"/>
          <a:ext cx="8519160" cy="13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/>
                <a:gridCol w="1250315"/>
                <a:gridCol w="1150620"/>
                <a:gridCol w="1064895"/>
                <a:gridCol w="1064895"/>
                <a:gridCol w="965200"/>
                <a:gridCol w="1164590"/>
                <a:gridCol w="1064895"/>
              </a:tblGrid>
              <a:tr h="8674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frist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salary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birthdate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gendre</a:t>
                      </a:r>
                      <a:endParaRPr lang="en-US"/>
                    </a:p>
                  </a:txBody>
                  <a:tcPr/>
                </a:tc>
              </a:tr>
              <a:tr h="4330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2964180" y="4800600"/>
          <a:ext cx="5836920" cy="10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"/>
                <a:gridCol w="1286510"/>
                <a:gridCol w="1172210"/>
                <a:gridCol w="802005"/>
                <a:gridCol w="1143635"/>
                <a:gridCol w="972820"/>
              </a:tblGrid>
              <a:tr h="645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frist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last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salary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birthdate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gendre</a:t>
                      </a:r>
                      <a:endParaRPr 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57200" y="4876800"/>
          <a:ext cx="18370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"/>
                <a:gridCol w="120269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staff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38120" y="251460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normal form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291590" y="3124200"/>
            <a:ext cx="1985010" cy="154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400" y="3124200"/>
            <a:ext cx="1295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18110" y="3810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994410"/>
                <a:gridCol w="82931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address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phone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6064250" y="3276600"/>
          <a:ext cx="24841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1769745"/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1181735" y="5181600"/>
          <a:ext cx="708977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381000" y="3581400"/>
          <a:ext cx="18370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"/>
                <a:gridCol w="1202690"/>
              </a:tblGrid>
              <a:tr h="3511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>
                <a:sym typeface="+mn-ea"/>
              </a:rPr>
              <a:t>pharmacist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38120" y="205740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normal form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152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09800" y="28194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2667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67200" y="2819400"/>
            <a:ext cx="76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18110" y="381000"/>
          <a:ext cx="891349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994410"/>
                <a:gridCol w="82931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err="1"/>
                        <a:t>frist</a:t>
                      </a:r>
                      <a:r>
                        <a:rPr lang="en-US" sz="1800" dirty="0"/>
                        <a:t>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address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phone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birthdate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/>
                        <a:t>gendre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specialization</a:t>
                      </a:r>
                      <a:endParaRPr lang="en-US" sz="1600" dirty="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6064250" y="3276600"/>
          <a:ext cx="24841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1769745"/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1181735" y="5181600"/>
          <a:ext cx="708977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1163320"/>
                <a:gridCol w="1189990"/>
                <a:gridCol w="861060"/>
                <a:gridCol w="1170940"/>
                <a:gridCol w="859790"/>
                <a:gridCol w="1363345"/>
              </a:tblGrid>
              <a:tr h="54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ID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frist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last name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salary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birthdate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gendre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specialization</a:t>
                      </a:r>
                      <a:endParaRPr lang="en-US" sz="160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381000" y="3581400"/>
          <a:ext cx="18370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"/>
                <a:gridCol w="1202690"/>
              </a:tblGrid>
              <a:tr h="3511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phone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>
                <a:sym typeface="+mn-ea"/>
              </a:rPr>
              <a:t>patient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38120" y="205740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normal form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152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09800" y="28194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2667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67200" y="2819400"/>
            <a:ext cx="76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18110" y="838200"/>
          <a:ext cx="6511290" cy="133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04"/>
                <a:gridCol w="1019032"/>
                <a:gridCol w="710168"/>
                <a:gridCol w="737357"/>
                <a:gridCol w="1122349"/>
                <a:gridCol w="913540"/>
                <a:gridCol w="1065940"/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 smtClean="0"/>
                        <a:t>national_id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gender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err="1" smtClean="0"/>
                        <a:t>birth_date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 smtClean="0"/>
                        <a:t>e_mail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nationality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/>
                        <a:t>phone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address</a:t>
                      </a:r>
                      <a:endParaRPr lang="en-US" dirty="0" smtClean="0"/>
                    </a:p>
                    <a:p>
                      <a:pPr algn="ctr">
                        <a:buNone/>
                      </a:pPr>
                      <a:endParaRPr lang="en-US" sz="1800" dirty="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20900" y="3692525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618480" y="3276600"/>
          <a:ext cx="292989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735"/>
                <a:gridCol w="1494155"/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1143001" y="4953000"/>
          <a:ext cx="6477000" cy="133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65"/>
                <a:gridCol w="914400"/>
                <a:gridCol w="1295400"/>
                <a:gridCol w="762000"/>
                <a:gridCol w="838200"/>
                <a:gridCol w="1334135"/>
              </a:tblGrid>
              <a:tr h="54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 smtClean="0"/>
                        <a:t>national_id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/>
                        <a:t>gender</a:t>
                      </a:r>
                      <a:endParaRPr lang="en-US" sz="1800" dirty="0" smtClean="0"/>
                    </a:p>
                    <a:p>
                      <a:pPr>
                        <a:buNone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/>
                        <a:t>nationality</a:t>
                      </a:r>
                      <a:endParaRPr lang="en-US" sz="1800" dirty="0" smtClean="0"/>
                    </a:p>
                    <a:p>
                      <a:pPr>
                        <a:buNone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 smtClean="0"/>
                        <a:t>birth_date</a:t>
                      </a:r>
                      <a:endParaRPr lang="en-US" sz="1800" dirty="0" smtClean="0"/>
                    </a:p>
                    <a:p>
                      <a:pPr algn="ctr">
                        <a:buNone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/>
                        <a:t>phone</a:t>
                      </a:r>
                      <a:endParaRPr lang="en-US" sz="1800" dirty="0" smtClean="0"/>
                    </a:p>
                    <a:p>
                      <a:pPr algn="ctr">
                        <a:buNone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specialization</a:t>
                      </a:r>
                      <a:endParaRPr lang="en-US" sz="1600" dirty="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3200400" y="12700"/>
            <a:ext cx="19926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accountant</a:t>
            </a:r>
            <a:endParaRPr 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81200" y="2419350"/>
            <a:ext cx="3276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normal form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152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10200" y="2667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67200" y="2819400"/>
            <a:ext cx="76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WPS Presentation</Application>
  <PresentationFormat>On-screen Show (4:3)</PresentationFormat>
  <Paragraphs>253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Ebtihal</dc:creator>
  <cp:lastModifiedBy>Ebtihal</cp:lastModifiedBy>
  <cp:revision>20</cp:revision>
  <dcterms:created xsi:type="dcterms:W3CDTF">2022-06-03T08:30:00Z</dcterms:created>
  <dcterms:modified xsi:type="dcterms:W3CDTF">2022-06-03T12:59:35Z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D3D70717B1704A14B9292299E70D85C0</vt:lpwstr>
  </property>
  <property fmtid="{D5CDD505-2E9C-101B-9397-08002B2CF9AE}" pid="3" name="KSOProductBuildVer">
    <vt:lpwstr>1033-11.2.0.11074</vt:lpwstr>
  </property>
</Properties>
</file>