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>
  <p:sldMasterIdLst>
    <p:sldMasterId id="2147483648" r:id="rId1"/>
  </p:sldMasterIdLst>
  <p:sldIdLst>
    <p:sldId id="272" r:id="rId3"/>
    <p:sldId id="283" r:id="rId4"/>
    <p:sldId id="279" r:id="rId5"/>
    <p:sldId id="273" r:id="rId6"/>
    <p:sldId id="276" r:id="rId7"/>
    <p:sldId id="284" r:id="rId8"/>
    <p:sldId id="277" r:id="rId9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94" autoAdjust="0"/>
    <p:restoredTop sz="96441" autoAdjust="0"/>
  </p:normalViewPr>
  <p:slideViewPr>
    <p:cSldViewPr>
      <p:cViewPr varScale="1">
        <p:scale>
          <a:sx n="71" d="100"/>
          <a:sy n="71" d="100"/>
        </p:scale>
        <p:origin x="-1698" y="-96"/>
      </p:cViewPr>
      <p:guideLst>
        <p:guide orient="horz" pos="2160"/>
        <p:guide pos="28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856C-C061-430D-80E7-F3167DAFB989}" type="datetimeFigureOut">
              <a:rPr lang="ar-EG" smtClean="0"/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46A4-EA16-4A9F-8D38-BDD96B746673}" type="slidenum">
              <a:rPr lang="ar-EG" smtClean="0"/>
            </a:fld>
            <a:endParaRPr lang="ar-E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856C-C061-430D-80E7-F3167DAFB989}" type="datetimeFigureOut">
              <a:rPr lang="ar-EG" smtClean="0"/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46A4-EA16-4A9F-8D38-BDD96B746673}" type="slidenum">
              <a:rPr lang="ar-EG" smtClean="0"/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856C-C061-430D-80E7-F3167DAFB989}" type="datetimeFigureOut">
              <a:rPr lang="ar-EG" smtClean="0"/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46A4-EA16-4A9F-8D38-BDD96B746673}" type="slidenum">
              <a:rPr lang="ar-EG" smtClean="0"/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856C-C061-430D-80E7-F3167DAFB989}" type="datetimeFigureOut">
              <a:rPr lang="ar-EG" smtClean="0"/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46A4-EA16-4A9F-8D38-BDD96B746673}" type="slidenum">
              <a:rPr lang="ar-EG" smtClean="0"/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856C-C061-430D-80E7-F3167DAFB989}" type="datetimeFigureOut">
              <a:rPr lang="ar-EG" smtClean="0"/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46A4-EA16-4A9F-8D38-BDD96B746673}" type="slidenum">
              <a:rPr lang="ar-EG" smtClean="0"/>
            </a:fld>
            <a:endParaRPr lang="ar-E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856C-C061-430D-80E7-F3167DAFB989}" type="datetimeFigureOut">
              <a:rPr lang="ar-EG" smtClean="0"/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46A4-EA16-4A9F-8D38-BDD96B746673}" type="slidenum">
              <a:rPr lang="ar-EG" smtClean="0"/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856C-C061-430D-80E7-F3167DAFB989}" type="datetimeFigureOut">
              <a:rPr lang="ar-EG" smtClean="0"/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46A4-EA16-4A9F-8D38-BDD96B746673}" type="slidenum">
              <a:rPr lang="ar-EG" smtClean="0"/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856C-C061-430D-80E7-F3167DAFB989}" type="datetimeFigureOut">
              <a:rPr lang="ar-EG" smtClean="0"/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46A4-EA16-4A9F-8D38-BDD96B746673}" type="slidenum">
              <a:rPr lang="ar-EG" smtClean="0"/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856C-C061-430D-80E7-F3167DAFB989}" type="datetimeFigureOut">
              <a:rPr lang="ar-EG" smtClean="0"/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46A4-EA16-4A9F-8D38-BDD96B746673}" type="slidenum">
              <a:rPr lang="ar-EG" smtClean="0"/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856C-C061-430D-80E7-F3167DAFB989}" type="datetimeFigureOut">
              <a:rPr lang="ar-EG" smtClean="0"/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46A4-EA16-4A9F-8D38-BDD96B746673}" type="slidenum">
              <a:rPr lang="ar-EG" smtClean="0"/>
            </a:fld>
            <a:endParaRPr lang="ar-E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856C-C061-430D-80E7-F3167DAFB989}" type="datetimeFigureOut">
              <a:rPr lang="ar-EG" smtClean="0"/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46A4-EA16-4A9F-8D38-BDD96B746673}" type="slidenum">
              <a:rPr lang="ar-EG" smtClean="0"/>
            </a:fld>
            <a:endParaRPr lang="ar-E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E856C-C061-430D-80E7-F3167DAFB989}" type="datetimeFigureOut">
              <a:rPr lang="ar-EG" smtClean="0"/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A46A4-EA16-4A9F-8D38-BDD96B746673}" type="slidenum">
              <a:rPr lang="ar-EG" smtClean="0"/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295400" y="2438400"/>
            <a:ext cx="6692265" cy="119888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7200" b="1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Normalization </a:t>
            </a:r>
            <a:endParaRPr lang="en-US" sz="7200" b="1">
              <a:ln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/>
          <p:nvPr/>
        </p:nvGraphicFramePr>
        <p:xfrm>
          <a:off x="118110" y="381000"/>
          <a:ext cx="8913495" cy="960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/>
                <a:gridCol w="1163320"/>
                <a:gridCol w="1189990"/>
                <a:gridCol w="994410"/>
                <a:gridCol w="829310"/>
                <a:gridCol w="861060"/>
                <a:gridCol w="1170940"/>
                <a:gridCol w="859790"/>
                <a:gridCol w="1363345"/>
              </a:tblGrid>
              <a:tr h="5410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ID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frist name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last name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address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phone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salary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birthdate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gendre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/>
                        <a:t>specialization</a:t>
                      </a:r>
                      <a:endParaRPr lang="en-US" sz="1600"/>
                    </a:p>
                  </a:txBody>
                  <a:tcPr/>
                </a:tc>
              </a:tr>
              <a:tr h="41973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2120900" y="3692525"/>
            <a:ext cx="235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6064250" y="3276600"/>
          <a:ext cx="24841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75"/>
                <a:gridCol w="1769745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address</a:t>
                      </a:r>
                      <a:endParaRPr 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/>
          <p:nvPr/>
        </p:nvGraphicFramePr>
        <p:xfrm>
          <a:off x="1181735" y="5181600"/>
          <a:ext cx="8913495" cy="960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/>
                <a:gridCol w="1163320"/>
                <a:gridCol w="1189990"/>
                <a:gridCol w="861060"/>
                <a:gridCol w="1170940"/>
                <a:gridCol w="859790"/>
                <a:gridCol w="1363345"/>
              </a:tblGrid>
              <a:tr h="5410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ID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frist name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last name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salary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birthdate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gendre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/>
                        <a:t>specialization</a:t>
                      </a:r>
                      <a:endParaRPr lang="en-US" sz="1600"/>
                    </a:p>
                  </a:txBody>
                  <a:tcPr/>
                </a:tc>
              </a:tr>
              <a:tr h="41973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/>
          <p:nvPr/>
        </p:nvGraphicFramePr>
        <p:xfrm>
          <a:off x="381000" y="3581400"/>
          <a:ext cx="183705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365"/>
                <a:gridCol w="1202690"/>
              </a:tblGrid>
              <a:tr h="3511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phone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 Box 22"/>
          <p:cNvSpPr txBox="1"/>
          <p:nvPr/>
        </p:nvSpPr>
        <p:spPr>
          <a:xfrm>
            <a:off x="3200400" y="12700"/>
            <a:ext cx="199263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2400">
                <a:sym typeface="+mn-ea"/>
              </a:rPr>
              <a:t>doctor</a:t>
            </a:r>
            <a:endParaRPr 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Oval 23"/>
          <p:cNvSpPr/>
          <p:nvPr/>
        </p:nvSpPr>
        <p:spPr>
          <a:xfrm>
            <a:off x="2738120" y="2057400"/>
            <a:ext cx="32766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first normal form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267200" y="1524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209800" y="28194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953000" y="26670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267200" y="2819400"/>
            <a:ext cx="762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/>
          <p:nvPr/>
        </p:nvGraphicFramePr>
        <p:xfrm>
          <a:off x="118110" y="381000"/>
          <a:ext cx="8913495" cy="960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/>
                <a:gridCol w="1163320"/>
                <a:gridCol w="1189990"/>
                <a:gridCol w="994410"/>
                <a:gridCol w="829310"/>
                <a:gridCol w="861060"/>
                <a:gridCol w="1170940"/>
                <a:gridCol w="859790"/>
                <a:gridCol w="1363345"/>
              </a:tblGrid>
              <a:tr h="5410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ID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frist name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last name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address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phone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salary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birthdate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gendre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/>
                        <a:t>specialization</a:t>
                      </a:r>
                      <a:endParaRPr lang="en-US" sz="1600"/>
                    </a:p>
                  </a:txBody>
                  <a:tcPr/>
                </a:tc>
              </a:tr>
              <a:tr h="41973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2120900" y="3692525"/>
            <a:ext cx="235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6064250" y="3276600"/>
          <a:ext cx="24841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75"/>
                <a:gridCol w="1769745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address</a:t>
                      </a:r>
                      <a:endParaRPr 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/>
          <p:nvPr/>
        </p:nvGraphicFramePr>
        <p:xfrm>
          <a:off x="1181735" y="5181600"/>
          <a:ext cx="8913495" cy="960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/>
                <a:gridCol w="1163320"/>
                <a:gridCol w="1189990"/>
                <a:gridCol w="861060"/>
                <a:gridCol w="1170940"/>
                <a:gridCol w="859790"/>
                <a:gridCol w="1363345"/>
              </a:tblGrid>
              <a:tr h="5410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ID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frist name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last name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salary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birthdate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gendre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/>
                        <a:t>specialization</a:t>
                      </a:r>
                      <a:endParaRPr lang="en-US" sz="1600"/>
                    </a:p>
                  </a:txBody>
                  <a:tcPr/>
                </a:tc>
              </a:tr>
              <a:tr h="41973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/>
          <p:nvPr/>
        </p:nvGraphicFramePr>
        <p:xfrm>
          <a:off x="381000" y="3581400"/>
          <a:ext cx="183705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365"/>
                <a:gridCol w="1202690"/>
              </a:tblGrid>
              <a:tr h="3511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phone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 Box 22"/>
          <p:cNvSpPr txBox="1"/>
          <p:nvPr/>
        </p:nvSpPr>
        <p:spPr>
          <a:xfrm>
            <a:off x="3200400" y="12700"/>
            <a:ext cx="199263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2400">
                <a:sym typeface="+mn-ea"/>
              </a:rPr>
              <a:t>nurse</a:t>
            </a:r>
            <a:endParaRPr 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Oval 23"/>
          <p:cNvSpPr/>
          <p:nvPr/>
        </p:nvSpPr>
        <p:spPr>
          <a:xfrm>
            <a:off x="2738120" y="2057400"/>
            <a:ext cx="32766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first normal form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267200" y="1524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209800" y="28194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953000" y="26670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267200" y="2819400"/>
            <a:ext cx="762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/>
          <p:nvPr/>
        </p:nvGraphicFramePr>
        <p:xfrm>
          <a:off x="269240" y="609600"/>
          <a:ext cx="8519160" cy="130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750"/>
                <a:gridCol w="1250315"/>
                <a:gridCol w="1150620"/>
                <a:gridCol w="1064895"/>
                <a:gridCol w="1064895"/>
                <a:gridCol w="965200"/>
                <a:gridCol w="1164590"/>
                <a:gridCol w="1064895"/>
              </a:tblGrid>
              <a:tr h="867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frist 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last 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address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phone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salary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birthdate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gendre</a:t>
                      </a:r>
                      <a:endParaRPr lang="en-US"/>
                    </a:p>
                  </a:txBody>
                  <a:tcPr/>
                </a:tc>
              </a:tr>
              <a:tr h="43307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2120900" y="3692525"/>
            <a:ext cx="235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2964180" y="4800600"/>
          <a:ext cx="5836920" cy="1029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0"/>
                <a:gridCol w="1286510"/>
                <a:gridCol w="1172210"/>
                <a:gridCol w="802005"/>
                <a:gridCol w="1143635"/>
                <a:gridCol w="972820"/>
              </a:tblGrid>
              <a:tr h="645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frist 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last 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salary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birthdate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gendre</a:t>
                      </a:r>
                      <a:endParaRPr 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457200" y="4876800"/>
          <a:ext cx="183705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365"/>
                <a:gridCol w="120269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phone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3200400" y="12700"/>
            <a:ext cx="199263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staff</a:t>
            </a:r>
            <a:endParaRPr 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38120" y="2514600"/>
            <a:ext cx="32766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first normal form</a:t>
            </a:r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291590" y="3124200"/>
            <a:ext cx="1985010" cy="1543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67400" y="3124200"/>
            <a:ext cx="12954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95800" y="1981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/>
          <p:nvPr/>
        </p:nvGraphicFramePr>
        <p:xfrm>
          <a:off x="118110" y="381000"/>
          <a:ext cx="8913495" cy="960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/>
                <a:gridCol w="1163320"/>
                <a:gridCol w="1189990"/>
                <a:gridCol w="994410"/>
                <a:gridCol w="829310"/>
                <a:gridCol w="861060"/>
                <a:gridCol w="1170940"/>
                <a:gridCol w="859790"/>
                <a:gridCol w="1363345"/>
              </a:tblGrid>
              <a:tr h="5410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ID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frist name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last name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address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phone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salary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birthdate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gendre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/>
                        <a:t>specialization</a:t>
                      </a:r>
                      <a:endParaRPr lang="en-US" sz="1600"/>
                    </a:p>
                  </a:txBody>
                  <a:tcPr/>
                </a:tc>
              </a:tr>
              <a:tr h="41973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2120900" y="3692525"/>
            <a:ext cx="235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6064250" y="3276600"/>
          <a:ext cx="24841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75"/>
                <a:gridCol w="1769745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address</a:t>
                      </a:r>
                      <a:endParaRPr 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/>
          <p:nvPr/>
        </p:nvGraphicFramePr>
        <p:xfrm>
          <a:off x="1181735" y="5181600"/>
          <a:ext cx="8913495" cy="960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/>
                <a:gridCol w="1163320"/>
                <a:gridCol w="1189990"/>
                <a:gridCol w="861060"/>
                <a:gridCol w="1170940"/>
                <a:gridCol w="859790"/>
                <a:gridCol w="1363345"/>
              </a:tblGrid>
              <a:tr h="5410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ID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frist name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last name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salary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birthdate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gendre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/>
                        <a:t>specialization</a:t>
                      </a:r>
                      <a:endParaRPr lang="en-US" sz="1600"/>
                    </a:p>
                  </a:txBody>
                  <a:tcPr/>
                </a:tc>
              </a:tr>
              <a:tr h="41973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/>
          <p:nvPr/>
        </p:nvGraphicFramePr>
        <p:xfrm>
          <a:off x="381000" y="3581400"/>
          <a:ext cx="183705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365"/>
                <a:gridCol w="1202690"/>
              </a:tblGrid>
              <a:tr h="3511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phone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 Box 22"/>
          <p:cNvSpPr txBox="1"/>
          <p:nvPr/>
        </p:nvSpPr>
        <p:spPr>
          <a:xfrm>
            <a:off x="3200400" y="12700"/>
            <a:ext cx="199263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2400">
                <a:sym typeface="+mn-ea"/>
              </a:rPr>
              <a:t>pharmacist</a:t>
            </a:r>
            <a:endParaRPr 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Oval 23"/>
          <p:cNvSpPr/>
          <p:nvPr/>
        </p:nvSpPr>
        <p:spPr>
          <a:xfrm>
            <a:off x="2738120" y="2057400"/>
            <a:ext cx="32766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first normal form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267200" y="1524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209800" y="28194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953000" y="26670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267200" y="2819400"/>
            <a:ext cx="762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/>
          <p:nvPr/>
        </p:nvGraphicFramePr>
        <p:xfrm>
          <a:off x="269240" y="609600"/>
          <a:ext cx="8519160" cy="130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750"/>
                <a:gridCol w="1250315"/>
                <a:gridCol w="1150620"/>
                <a:gridCol w="1064895"/>
                <a:gridCol w="1064895"/>
                <a:gridCol w="965200"/>
                <a:gridCol w="1164590"/>
                <a:gridCol w="1064895"/>
              </a:tblGrid>
              <a:tr h="867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frist 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last 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address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phone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salary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birthdate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gendre</a:t>
                      </a:r>
                      <a:endParaRPr lang="en-US"/>
                    </a:p>
                  </a:txBody>
                  <a:tcPr/>
                </a:tc>
              </a:tr>
              <a:tr h="43307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2120900" y="3692525"/>
            <a:ext cx="235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2964180" y="4800600"/>
          <a:ext cx="5836920" cy="1029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0"/>
                <a:gridCol w="1286510"/>
                <a:gridCol w="1172210"/>
                <a:gridCol w="802005"/>
                <a:gridCol w="1143635"/>
                <a:gridCol w="972820"/>
              </a:tblGrid>
              <a:tr h="645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frist 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last 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salary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birthdate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gendre</a:t>
                      </a:r>
                      <a:endParaRPr 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457200" y="4876800"/>
          <a:ext cx="183705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365"/>
                <a:gridCol w="120269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phone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3200400" y="12700"/>
            <a:ext cx="199263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staff</a:t>
            </a:r>
            <a:endParaRPr 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38120" y="2514600"/>
            <a:ext cx="32766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first normal form</a:t>
            </a:r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291590" y="3124200"/>
            <a:ext cx="1985010" cy="1543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67400" y="3124200"/>
            <a:ext cx="12954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95800" y="1981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/>
          <p:nvPr/>
        </p:nvGraphicFramePr>
        <p:xfrm>
          <a:off x="118110" y="381000"/>
          <a:ext cx="8913495" cy="960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/>
                <a:gridCol w="1163320"/>
                <a:gridCol w="1189990"/>
                <a:gridCol w="994410"/>
                <a:gridCol w="829310"/>
                <a:gridCol w="861060"/>
                <a:gridCol w="1170940"/>
                <a:gridCol w="859790"/>
                <a:gridCol w="1363345"/>
              </a:tblGrid>
              <a:tr h="5410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ID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frist name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last name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address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phone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salary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birthdate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gendre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/>
                        <a:t>specialization</a:t>
                      </a:r>
                      <a:endParaRPr lang="en-US" sz="1600"/>
                    </a:p>
                  </a:txBody>
                  <a:tcPr/>
                </a:tc>
              </a:tr>
              <a:tr h="41973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2120900" y="3692525"/>
            <a:ext cx="235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6064250" y="3276600"/>
          <a:ext cx="24841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75"/>
                <a:gridCol w="1769745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address</a:t>
                      </a:r>
                      <a:endParaRPr 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/>
          <p:nvPr/>
        </p:nvGraphicFramePr>
        <p:xfrm>
          <a:off x="1181735" y="5181600"/>
          <a:ext cx="8913495" cy="960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/>
                <a:gridCol w="1163320"/>
                <a:gridCol w="1189990"/>
                <a:gridCol w="861060"/>
                <a:gridCol w="1170940"/>
                <a:gridCol w="859790"/>
                <a:gridCol w="1363345"/>
              </a:tblGrid>
              <a:tr h="5410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ID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frist name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last name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salary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birthdate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gendre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/>
                        <a:t>specialization</a:t>
                      </a:r>
                      <a:endParaRPr lang="en-US" sz="1600"/>
                    </a:p>
                  </a:txBody>
                  <a:tcPr/>
                </a:tc>
              </a:tr>
              <a:tr h="41973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/>
          <p:nvPr/>
        </p:nvGraphicFramePr>
        <p:xfrm>
          <a:off x="381000" y="3581400"/>
          <a:ext cx="183705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365"/>
                <a:gridCol w="1202690"/>
              </a:tblGrid>
              <a:tr h="3511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phone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 Box 22"/>
          <p:cNvSpPr txBox="1"/>
          <p:nvPr/>
        </p:nvSpPr>
        <p:spPr>
          <a:xfrm>
            <a:off x="3200400" y="12700"/>
            <a:ext cx="199263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2400">
                <a:sym typeface="+mn-ea"/>
              </a:rPr>
              <a:t>patient</a:t>
            </a:r>
            <a:endParaRPr 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Oval 23"/>
          <p:cNvSpPr/>
          <p:nvPr/>
        </p:nvSpPr>
        <p:spPr>
          <a:xfrm>
            <a:off x="2738120" y="2057400"/>
            <a:ext cx="32766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first normal form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267200" y="1524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209800" y="28194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953000" y="26670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267200" y="2819400"/>
            <a:ext cx="762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920</Words>
  <Application>WPS Presentation</Application>
  <PresentationFormat>On-screen Show (4:3)</PresentationFormat>
  <Paragraphs>250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Microsoft YaHei</vt:lpstr>
      <vt:lpstr>Arial Unicode MS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Ebtihal</dc:creator>
  <cp:lastModifiedBy>Ebtihal</cp:lastModifiedBy>
  <cp:revision>17</cp:revision>
  <dcterms:created xsi:type="dcterms:W3CDTF">2022-06-03T08:30:00Z</dcterms:created>
  <dcterms:modified xsi:type="dcterms:W3CDTF">2022-06-03T11:09:40Z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D3D70717B1704A14B9292299E70D85C0</vt:lpwstr>
  </property>
  <property fmtid="{D5CDD505-2E9C-101B-9397-08002B2CF9AE}" pid="3" name="KSOProductBuildVer">
    <vt:lpwstr>1033-11.2.0.11074</vt:lpwstr>
  </property>
</Properties>
</file>