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8A0916-287F-4056-9C40-7EF4FF4FEF20}">
  <a:tblStyle styleId="{6E8A0916-287F-4056-9C40-7EF4FF4FEF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endoflife.date" TargetMode="External"/><Relationship Id="rId5" Type="http://schemas.openxmlformats.org/officeDocument/2006/relationships/hyperlink" Target="https://endoflife.da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058150" y="937575"/>
            <a:ext cx="6215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2800" y="1607325"/>
            <a:ext cx="421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Garantir que nenhum pipeline Logstash com erro de sintaxe seja enviado para os ambientes de desenvolvimento (`develop`) ou produção (`master`), utilizando validação automática via GitLab CI.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 title="ChatGPT Image 22_05_2025, 11_32_57.png"/>
          <p:cNvPicPr preferRelativeResize="0"/>
          <p:nvPr/>
        </p:nvPicPr>
        <p:blipFill rotWithShape="1">
          <a:blip r:embed="rId3">
            <a:alphaModFix/>
          </a:blip>
          <a:srcRect b="0" l="0" r="13911" t="50492"/>
          <a:stretch/>
        </p:blipFill>
        <p:spPr>
          <a:xfrm>
            <a:off x="4314250" y="1607325"/>
            <a:ext cx="4063699" cy="15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893225" y="870650"/>
            <a:ext cx="6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68300" y="317500"/>
            <a:ext cx="25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68300" y="911150"/>
            <a:ext cx="5600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Evitar que códigos python com </a:t>
            </a:r>
            <a:r>
              <a:rPr b="1"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erros de sintaxe, má indentação ou más práticas</a:t>
            </a:r>
            <a:r>
              <a:rPr i="0" lang="pt-B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sejam enviados para </a:t>
            </a:r>
            <a:r>
              <a:rPr i="0" lang="pt-BR" sz="12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develop.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3683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{6E8A0916-287F-4056-9C40-7EF4FF4FEF20}</a:tableStyleId>
              </a:tblPr>
              <a:tblGrid>
                <a:gridCol w="1272750"/>
                <a:gridCol w="3382425"/>
                <a:gridCol w="1023500"/>
                <a:gridCol w="1744475"/>
              </a:tblGrid>
              <a:tr h="69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FERRAMENTA</a:t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 QUE VALIDA</a:t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RIGOR</a:t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MOTIVO DA ESCOLHA</a:t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flake8</a:t>
                      </a:r>
                      <a:endParaRPr sz="1100" u="none" cap="none" strike="noStrike">
                        <a:solidFill>
                          <a:srgbClr val="BF9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Indentação, parênteses, variáveis não usadas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Médio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Detecta erros sem exagerar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</a:t>
                      </a:r>
                      <a:endParaRPr sz="1100" u="none" cap="none" strike="noStrike">
                        <a:solidFill>
                          <a:srgbClr val="1880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Formatação de código padronizada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Leve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Ajuda na consistência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1282450"/>
            <a:ext cx="4108450" cy="3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816100" y="268750"/>
            <a:ext cx="42927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Python com erro proposital para bloquear Merge Request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457700" y="1739650"/>
            <a:ext cx="38355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 script simula uma consulta à API pública</a:t>
            </a:r>
            <a:r>
              <a:rPr b="0" i="0" lang="pt-BR" sz="13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 </a:t>
            </a:r>
            <a:r>
              <a:rPr b="0" i="0" lang="pt-BR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endoflife.date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verificar a versão e o fim de suporte de uma tecnologia (ex: Python).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entanto, contém um erro proposital de sintaxe, com o objetivo de demonstrar como o pipeline GitLab CI identifica e bloqueia automaticamente Merge Requests com código Python inválido.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085125"/>
            <a:ext cx="4937576" cy="313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5638800" y="1034400"/>
            <a:ext cx="3000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 script com erro intencional é utilizado para demonstrar a eficácia da validação automatizada: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Contém erro de sintaxe proposital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Pipeline executa: `flake8`, `black` ou `python -m compileall`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❌ Job `validate_python` falha automaticamente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🔒 GitLab exibe: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"Merge blocked: 1 check failed – Pipeline must succeed"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159000" y="19050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FAILED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-21728" t="0"/>
          <a:stretch/>
        </p:blipFill>
        <p:spPr>
          <a:xfrm>
            <a:off x="171050" y="1054550"/>
            <a:ext cx="5954849" cy="32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71050" y="692125"/>
            <a:ext cx="5465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358850" y="627288"/>
            <a:ext cx="35763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Esse arquivo define o que deve ser executado pelo GitLab (ex.: testes, validações) e quando (ex.: em merge requests), utilizando uma imagem específica e etapas pré-definidas no pipeline.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No nosso caso: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Valida a sintaxe dos arquivos `.conf` do Logstash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Impede o envio de configurações inválidas para a branch `develop`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🔒 Resultado esperado: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 configuração estiver incorreta, o merge é automaticamente bloqueado, garantindo a qualidade contínua dos pipelines.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30608" t="0"/>
          <a:stretch/>
        </p:blipFill>
        <p:spPr>
          <a:xfrm>
            <a:off x="217075" y="1634325"/>
            <a:ext cx="4097151" cy="31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17075" y="3534375"/>
            <a:ext cx="3787800" cy="25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13475" y="434025"/>
            <a:ext cx="557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Habilitar no GitLab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“Pipeline must succeed”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114700" y="1932800"/>
            <a:ext cx="371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Navegue até: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Settings &gt; General &gt; Merge Requests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Marque a opção: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Pipelines must succeed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Isso garante que o merge só será possível se todos os jobs forem bem-sucedidos.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5025" y="1111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 Exemplo de Pipeline com Erro de Sintaxe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27950" y="562325"/>
            <a:ext cx="468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pt-BR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Validação mínima viável de pipelines Logstash via CI: simples, clara e eficaz</a:t>
            </a:r>
            <a:endParaRPr b="0" i="1" sz="1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75" y="1604644"/>
            <a:ext cx="5055300" cy="318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ChatGPT Image 22_05_2025, 11_51_18.png"/>
          <p:cNvPicPr preferRelativeResize="0"/>
          <p:nvPr/>
        </p:nvPicPr>
        <p:blipFill rotWithShape="1">
          <a:blip r:embed="rId4">
            <a:alphaModFix/>
          </a:blip>
          <a:srcRect b="14114" l="50213" r="-1843" t="16042"/>
          <a:stretch/>
        </p:blipFill>
        <p:spPr>
          <a:xfrm>
            <a:off x="6763651" y="2329375"/>
            <a:ext cx="1281400" cy="17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76875" y="1336750"/>
            <a:ext cx="4862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Nesse caso o “add_field” está faltando um array com chave e valor</a:t>
            </a:r>
            <a:endParaRPr b="0" i="0" sz="1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694000" y="1202475"/>
            <a:ext cx="269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campo `add_field` está malformado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falta a estrutura com chave e valor.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🧑‍💻 Etapas: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Desenvolvedor cria uma branch e edita o pipeline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Abre um Merge Request para `develop`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GitLab executa o job `validate_logstash`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 erro é identificado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🔒 O merge é automaticamente bloqueado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00" y="1077000"/>
            <a:ext cx="5019624" cy="36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321475" y="3321850"/>
            <a:ext cx="1835100" cy="26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Bloqueio do merge request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Exemplo </a:t>
            </a:r>
            <a:r>
              <a:rPr b="1" lang="pt-BR" sz="1500">
                <a:latin typeface="Roboto"/>
                <a:ea typeface="Roboto"/>
                <a:cs typeface="Roboto"/>
                <a:sym typeface="Roboto"/>
              </a:rPr>
              <a:t>com Sintaxe Corrigida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227950" y="562325"/>
            <a:ext cx="468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pt-BR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Validação mínima viável de pipelines Logstash via CI: simples, clara e eficaz</a:t>
            </a:r>
            <a:endParaRPr b="0" i="1" sz="1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50525" y="884288"/>
            <a:ext cx="49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76875" y="1178725"/>
            <a:ext cx="507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Nesse caso o “add_field” foram adicionadas as chaves, e a “chave =&gt; valor”.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75" y="1503276"/>
            <a:ext cx="5076600" cy="3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ChatGPT Image 22_05_2025, 11_51_18.png"/>
          <p:cNvPicPr preferRelativeResize="0"/>
          <p:nvPr/>
        </p:nvPicPr>
        <p:blipFill rotWithShape="1">
          <a:blip r:embed="rId4">
            <a:alphaModFix/>
          </a:blip>
          <a:srcRect b="21658" l="0" r="49029" t="18226"/>
          <a:stretch/>
        </p:blipFill>
        <p:spPr>
          <a:xfrm>
            <a:off x="6916050" y="2089550"/>
            <a:ext cx="1521851" cy="1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946300" y="1765200"/>
            <a:ext cx="326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campo `add_field` agora contém a estrutura correta: chave e valor.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tudo estiver correto: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✅ Job `validate_logstash` é aprovado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🔓 Merge é liberado automaticamente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02875" y="2437800"/>
            <a:ext cx="1998600" cy="26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Request aprovado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1641" t="0"/>
          <a:stretch/>
        </p:blipFill>
        <p:spPr>
          <a:xfrm>
            <a:off x="334850" y="1114579"/>
            <a:ext cx="5200199" cy="32790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08225" y="2408475"/>
            <a:ext cx="3388200" cy="3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5946300" y="1765200"/>
            <a:ext cx="32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clicar no número do pipeline no GitLab, é possível auditar toda a execução do CI/CD e verificar os resultados dos testes e validações.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Request aprovado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273400" y="788150"/>
            <a:ext cx="47751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clicar no número do pipeline, será direcionado para tela</a:t>
            </a:r>
            <a:r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para visualizar e auditar o funcionamento do seu CI/CD.</a:t>
            </a:r>
            <a:b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posteriormente para o resultado, que estará na próxima página.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225" y="1547506"/>
            <a:ext cx="3846145" cy="350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 rot="10800000">
            <a:off x="1957300" y="3123300"/>
            <a:ext cx="341400" cy="35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1706050"/>
            <a:ext cx="3931800" cy="33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 rot="10800000">
            <a:off x="6349800" y="4267000"/>
            <a:ext cx="292200" cy="44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75" y="1066800"/>
            <a:ext cx="6522575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159000" y="190500"/>
            <a:ext cx="434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Resultado da validação dos arquivos Logstash no pipeline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