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914400"/>
          </a:xfrm>
          <a:prstGeom prst="rect">
            <a:avLst/>
          </a:prstGeom>
          <a:noFill/>
        </p:spPr>
        <p:txBody>
          <a:bodyPr wrap="square">
            <a:spAutoFit/>
          </a:bodyPr>
          <a:lstStyle/>
          <a:p>
            <a:r>
              <a:rPr sz="2800" b="1">
                <a:solidFill>
                  <a:srgbClr val="285F7D"/>
                </a:solidFill>
              </a:rPr>
              <a:t>🔧 O que é CI/CD (Integração Contínua / Entrega Contínua)</a:t>
            </a:r>
          </a:p>
        </p:txBody>
      </p:sp>
      <p:sp>
        <p:nvSpPr>
          <p:cNvPr id="4" name="TextBox 3"/>
          <p:cNvSpPr txBox="1"/>
          <p:nvPr/>
        </p:nvSpPr>
        <p:spPr>
          <a:xfrm>
            <a:off x="640080" y="1097280"/>
            <a:ext cx="7863840" cy="5486400"/>
          </a:xfrm>
          <a:prstGeom prst="rect">
            <a:avLst/>
          </a:prstGeom>
          <a:noFill/>
        </p:spPr>
        <p:txBody>
          <a:bodyPr wrap="square" bIns="91440" tIns="91440">
            <a:spAutoFit/>
          </a:bodyPr>
          <a:lstStyle/>
          <a:p>
            <a:r>
              <a:rPr sz="1800">
                <a:solidFill>
                  <a:srgbClr val="000000"/>
                </a:solidFill>
              </a:rPr>
              <a:t>CI (Integração Contínua): Automatiza testes e validações a cada alteração enviada ao repositório.
CD (Entrega Contínua): Automatiza a entrega de código após aprovação, garantindo qualidade em cada etapa.
No GitLab, isso é feito via pipelines automáticos definidos no arquivo `.gitlab-ci.yml`.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914400"/>
          </a:xfrm>
          <a:prstGeom prst="rect">
            <a:avLst/>
          </a:prstGeom>
          <a:noFill/>
        </p:spPr>
        <p:txBody>
          <a:bodyPr wrap="square">
            <a:spAutoFit/>
          </a:bodyPr>
          <a:lstStyle/>
          <a:p>
            <a:r>
              <a:rPr sz="2800" b="1">
                <a:solidFill>
                  <a:srgbClr val="285F7D"/>
                </a:solidFill>
              </a:rPr>
              <a:t>📄 O que estamos fazendo com o `.gitlab-ci.yml`</a:t>
            </a:r>
          </a:p>
        </p:txBody>
      </p:sp>
      <p:sp>
        <p:nvSpPr>
          <p:cNvPr id="4" name="TextBox 3"/>
          <p:cNvSpPr txBox="1"/>
          <p:nvPr/>
        </p:nvSpPr>
        <p:spPr>
          <a:xfrm>
            <a:off x="640080" y="1097280"/>
            <a:ext cx="7863840" cy="5486400"/>
          </a:xfrm>
          <a:prstGeom prst="rect">
            <a:avLst/>
          </a:prstGeom>
          <a:noFill/>
        </p:spPr>
        <p:txBody>
          <a:bodyPr wrap="square" bIns="91440" tIns="91440">
            <a:spAutoFit/>
          </a:bodyPr>
          <a:lstStyle/>
          <a:p>
            <a:r>
              <a:rPr sz="1800">
                <a:solidFill>
                  <a:srgbClr val="000000"/>
                </a:solidFill>
              </a:rPr>
              <a:t>• Criamos uma pipeline de validação automática para impedir que arquivos com erro sejam enviados para `develop` ou `master`.
• Utilizamos o job `validate_logstash` para validar a sintaxe de arquivos `.conf`.
• Utilizamos o job `validate_python` para validar scripts `.py` com ferramentas como `flake8`, `black` e `compileall`.
• Ativamos a opção 'Pipelines must succeed' no GitLab para bloquear merges com falhas.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914400"/>
          </a:xfrm>
          <a:prstGeom prst="rect">
            <a:avLst/>
          </a:prstGeom>
          <a:noFill/>
        </p:spPr>
        <p:txBody>
          <a:bodyPr wrap="square">
            <a:spAutoFit/>
          </a:bodyPr>
          <a:lstStyle/>
          <a:p>
            <a:r>
              <a:rPr sz="2800" b="1">
                <a:solidFill>
                  <a:srgbClr val="285F7D"/>
                </a:solidFill>
              </a:rPr>
              <a:t>🧪 Validações de Código – Por que são úteis?</a:t>
            </a:r>
          </a:p>
        </p:txBody>
      </p:sp>
      <p:sp>
        <p:nvSpPr>
          <p:cNvPr id="4" name="TextBox 3"/>
          <p:cNvSpPr txBox="1"/>
          <p:nvPr/>
        </p:nvSpPr>
        <p:spPr>
          <a:xfrm>
            <a:off x="640080" y="1097280"/>
            <a:ext cx="7863840" cy="5486400"/>
          </a:xfrm>
          <a:prstGeom prst="rect">
            <a:avLst/>
          </a:prstGeom>
          <a:noFill/>
        </p:spPr>
        <p:txBody>
          <a:bodyPr wrap="square" bIns="91440" tIns="91440">
            <a:spAutoFit/>
          </a:bodyPr>
          <a:lstStyle/>
          <a:p>
            <a:r>
              <a:rPr sz="1800">
                <a:solidFill>
                  <a:srgbClr val="000000"/>
                </a:solidFill>
              </a:rPr>
              <a:t>LOGSTASH:
• Garante que os arquivos `.conf` estejam com a sintaxe correta.
• Evita que pipelines falhem em produção por erro de configuração.
PYTHON:
• Garante que o código não tenha erro de sintaxe ou indentação.
• Melhora a legibilidade e padronização do código da equipe.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914400"/>
          </a:xfrm>
          <a:prstGeom prst="rect">
            <a:avLst/>
          </a:prstGeom>
          <a:noFill/>
        </p:spPr>
        <p:txBody>
          <a:bodyPr wrap="square">
            <a:spAutoFit/>
          </a:bodyPr>
          <a:lstStyle/>
          <a:p>
            <a:r>
              <a:rPr sz="2800" b="1">
                <a:solidFill>
                  <a:srgbClr val="285F7D"/>
                </a:solidFill>
              </a:rPr>
              <a:t>🛠️ Como validar localmente antes de subir</a:t>
            </a:r>
          </a:p>
        </p:txBody>
      </p:sp>
      <p:sp>
        <p:nvSpPr>
          <p:cNvPr id="4" name="TextBox 3"/>
          <p:cNvSpPr txBox="1"/>
          <p:nvPr/>
        </p:nvSpPr>
        <p:spPr>
          <a:xfrm>
            <a:off x="640080" y="1097280"/>
            <a:ext cx="7863840" cy="5486400"/>
          </a:xfrm>
          <a:prstGeom prst="rect">
            <a:avLst/>
          </a:prstGeom>
          <a:noFill/>
        </p:spPr>
        <p:txBody>
          <a:bodyPr wrap="square" bIns="91440" tIns="91440">
            <a:spAutoFit/>
          </a:bodyPr>
          <a:lstStyle/>
          <a:p>
            <a:r>
              <a:rPr sz="1800">
                <a:solidFill>
                  <a:srgbClr val="000000"/>
                </a:solidFill>
              </a:rPr>
              <a:t>LOGSTASH:
logstash --config.test_and_exit -f caminho/do/arquivo.conf
→ Mostra se há erro na estrutura ou sintaxe.
PYTHON:
flake8 script.py
black --check script.py
python -m compileall script.py
→ Verifica sintaxe, indentação e formatação.</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914400"/>
          </a:xfrm>
          <a:prstGeom prst="rect">
            <a:avLst/>
          </a:prstGeom>
          <a:noFill/>
        </p:spPr>
        <p:txBody>
          <a:bodyPr wrap="square">
            <a:spAutoFit/>
          </a:bodyPr>
          <a:lstStyle/>
          <a:p>
            <a:r>
              <a:rPr sz="2800" b="1">
                <a:solidFill>
                  <a:srgbClr val="285F7D"/>
                </a:solidFill>
              </a:rPr>
              <a:t>📌 Requisitos e ferramentas envolvidas</a:t>
            </a:r>
          </a:p>
        </p:txBody>
      </p:sp>
      <p:sp>
        <p:nvSpPr>
          <p:cNvPr id="4" name="TextBox 3"/>
          <p:cNvSpPr txBox="1"/>
          <p:nvPr/>
        </p:nvSpPr>
        <p:spPr>
          <a:xfrm>
            <a:off x="640080" y="1097280"/>
            <a:ext cx="7863840" cy="5486400"/>
          </a:xfrm>
          <a:prstGeom prst="rect">
            <a:avLst/>
          </a:prstGeom>
          <a:noFill/>
        </p:spPr>
        <p:txBody>
          <a:bodyPr wrap="square" bIns="91440" tIns="91440">
            <a:spAutoFit/>
          </a:bodyPr>
          <a:lstStyle/>
          <a:p>
            <a:r>
              <a:rPr sz="1800">
                <a:solidFill>
                  <a:srgbClr val="000000"/>
                </a:solidFill>
              </a:rPr>
              <a:t>• `.gitlab-ci.yml`: Define os jobs e etapas de validação.
• GitLab CI/CD: Executa os jobs automaticamente em MRs.
• logstash CLI: Valida arquivos `.conf` localmente.
• flake8 / black / compileall: Valida arquivos Python localmente.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914400"/>
          </a:xfrm>
          <a:prstGeom prst="rect">
            <a:avLst/>
          </a:prstGeom>
          <a:noFill/>
        </p:spPr>
        <p:txBody>
          <a:bodyPr wrap="square">
            <a:spAutoFit/>
          </a:bodyPr>
          <a:lstStyle/>
          <a:p>
            <a:r>
              <a:rPr sz="2800" b="1">
                <a:solidFill>
                  <a:srgbClr val="285F7D"/>
                </a:solidFill>
              </a:rPr>
              <a:t>✅ Recomendações para mitigar erros</a:t>
            </a:r>
          </a:p>
        </p:txBody>
      </p:sp>
      <p:sp>
        <p:nvSpPr>
          <p:cNvPr id="4" name="TextBox 3"/>
          <p:cNvSpPr txBox="1"/>
          <p:nvPr/>
        </p:nvSpPr>
        <p:spPr>
          <a:xfrm>
            <a:off x="640080" y="1097280"/>
            <a:ext cx="7863840" cy="5486400"/>
          </a:xfrm>
          <a:prstGeom prst="rect">
            <a:avLst/>
          </a:prstGeom>
          <a:noFill/>
        </p:spPr>
        <p:txBody>
          <a:bodyPr wrap="square" bIns="91440" tIns="91440">
            <a:spAutoFit/>
          </a:bodyPr>
          <a:lstStyle/>
          <a:p>
            <a:r>
              <a:rPr sz="1800">
                <a:solidFill>
                  <a:srgbClr val="000000"/>
                </a:solidFill>
              </a:rPr>
              <a:t>1. Padronizar os arquivos `.conf` e `.py` com exemplos válidos.
2. Exigir validação local antes de abrir Merge Request.
3. Manter os jobs de validação como obrigatórios no GitLab.
4. Criar um checklist simples de validação para os devs.
5. Incluir instruções de validação no README do repositório.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