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EFDBB0-62B3-41EE-9001-CCD18092949F}">
  <a:tblStyle styleId="{D4EFDBB0-62B3-41EE-9001-CCD18092949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bc861e1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bc861e1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bdefe5d1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bdefe5d1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bdefe5d1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bdefe5d1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bdefe5d1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bdefe5d1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bc861e17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bc861e17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ba7c178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ba7c178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bc861e17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bc861e17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bc861e17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bc861e17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bc861e17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bc861e17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bc861e17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bc861e17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bdefe5d1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bdefe5d1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bdefe5d1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bdefe5d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hyperlink" Target="https://endoflife.date" TargetMode="External"/><Relationship Id="rId5" Type="http://schemas.openxmlformats.org/officeDocument/2006/relationships/hyperlink" Target="https://endoflife.dat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-1058150" y="937575"/>
            <a:ext cx="62151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✅ </a:t>
            </a:r>
            <a:r>
              <a:rPr b="1" lang="pt-BR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Objetivo da Solução</a:t>
            </a:r>
            <a:endParaRPr sz="3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55025" y="1607325"/>
            <a:ext cx="421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Garantir que nenhum pipeline Logstash com erro de sintaxe seja enviado para o ambiente de desenvolvimento (</a:t>
            </a:r>
            <a:r>
              <a:rPr lang="pt-BR" sz="17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develop</a:t>
            </a:r>
            <a:r>
              <a:rPr lang="pt-B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através de Merge Request  usando validação automática com CI no GitLab.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 title="ChatGPT Image 22_05_2025, 11_32_57.png"/>
          <p:cNvPicPr preferRelativeResize="0"/>
          <p:nvPr/>
        </p:nvPicPr>
        <p:blipFill rotWithShape="1">
          <a:blip r:embed="rId3">
            <a:alphaModFix/>
          </a:blip>
          <a:srcRect b="0" l="0" r="0" t="50492"/>
          <a:stretch/>
        </p:blipFill>
        <p:spPr>
          <a:xfrm>
            <a:off x="4118825" y="1714472"/>
            <a:ext cx="4720374" cy="15579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893225" y="870650"/>
            <a:ext cx="62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368300" y="317500"/>
            <a:ext cx="256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🎯 Objetivo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368300" y="952500"/>
            <a:ext cx="5600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Evitar que códigos python com </a:t>
            </a: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erros de sintaxe, má indentação ou más práticas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sejam enviados para </a:t>
            </a:r>
            <a:r>
              <a:rPr lang="pt-BR" sz="12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develop.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7" name="Google Shape;137;p22"/>
          <p:cNvGraphicFramePr/>
          <p:nvPr/>
        </p:nvGraphicFramePr>
        <p:xfrm>
          <a:off x="3683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{D4EFDBB0-62B3-41EE-9001-CCD18092949F}</a:tableStyleId>
              </a:tblPr>
              <a:tblGrid>
                <a:gridCol w="1272750"/>
                <a:gridCol w="3382425"/>
                <a:gridCol w="1023500"/>
                <a:gridCol w="1744475"/>
              </a:tblGrid>
              <a:tr h="696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FERRAMENTA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O QUE VALIDA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RIGOR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MOTIVO DA ESCOLHA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BF9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flake8</a:t>
                      </a:r>
                      <a:endParaRPr sz="1100">
                        <a:solidFill>
                          <a:srgbClr val="BF9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Indentação, parênteses, variáveis não usadas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Médio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Detecta erros sem exagerar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BF9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black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Formatação de código padronizada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Leve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Ajuda na consistência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00" y="1282450"/>
            <a:ext cx="4108450" cy="333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1816100" y="268750"/>
            <a:ext cx="42927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Script Python com erro proposital para bloquear Merge Request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4457700" y="1739650"/>
            <a:ext cx="3835500" cy="21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Este script simula uma consulta à API pública</a:t>
            </a:r>
            <a:r>
              <a:rPr lang="pt-BR" sz="13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13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endoflife.date</a:t>
            </a: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para verificar a versão e o fim de suporte de uma tecnologia (ex: Python).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entanto, contém um erro proposital de sintaxe, com o objetivo de demonstrar como o pipeline GitLab CI identifica e bloqueia automaticamente Merge Requests com código Python inválido.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0" y="1085125"/>
            <a:ext cx="4937576" cy="313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5638800" y="1034400"/>
            <a:ext cx="3000000" cy="30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✅ O que acontece: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O pipeline executa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flake8</a:t>
            </a:r>
            <a:r>
              <a:rPr lang="pt-BR" sz="1100">
                <a:solidFill>
                  <a:schemeClr val="dk1"/>
                </a:solidFill>
              </a:rPr>
              <a:t>,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black</a:t>
            </a:r>
            <a:r>
              <a:rPr lang="pt-BR" sz="1100">
                <a:solidFill>
                  <a:schemeClr val="dk1"/>
                </a:solidFill>
              </a:rPr>
              <a:t> ou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python -m compileall</a:t>
            </a:r>
            <a:b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O erro de sintaxe é identificado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O job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validate_python</a:t>
            </a:r>
            <a:r>
              <a:rPr lang="pt-BR" sz="1100">
                <a:solidFill>
                  <a:schemeClr val="dk1"/>
                </a:solidFill>
              </a:rPr>
              <a:t> falha automaticamente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O GitLab bloqueia o merge com a mensagem: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 </a:t>
            </a:r>
            <a:r>
              <a:rPr b="1" lang="pt-BR" sz="1100">
                <a:solidFill>
                  <a:schemeClr val="dk1"/>
                </a:solidFill>
              </a:rPr>
              <a:t>"Merge blocked: 1 check failed – Pipeline must succeed"</a:t>
            </a:r>
            <a:br>
              <a:rPr b="1" lang="pt-BR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2159000" y="190500"/>
            <a:ext cx="434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FAILED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-21728" t="0"/>
          <a:stretch/>
        </p:blipFill>
        <p:spPr>
          <a:xfrm>
            <a:off x="171050" y="1692200"/>
            <a:ext cx="5954849" cy="32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524350" y="160725"/>
            <a:ext cx="40953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SOBRE O ARQUIVO </a:t>
            </a:r>
            <a:r>
              <a:rPr lang="pt-BR" sz="19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.gitlab-ci.yml</a:t>
            </a:r>
            <a:br>
              <a:rPr lang="pt-BR" sz="19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90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71050" y="692125"/>
            <a:ext cx="5465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lang="pt-BR" sz="13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.gitlab-ci.yml</a:t>
            </a: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é o arquivo que define o que o GitLab deve executar (ex: testes, validações) e quando (ex: em merge requests), usando uma imagem específica e etapas definidas no pipeline. Ele automatiza a validação e controle de qualidade no fluxo de CI/CD.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277450" y="1692200"/>
            <a:ext cx="3576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nosso caso: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 está configurado para: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✅ </a:t>
            </a:r>
            <a:r>
              <a:rPr b="1"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Validar a sintaxe dos arquivos .conf do Logstash</a:t>
            </a:r>
            <a:br>
              <a:rPr b="1"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🔒 </a:t>
            </a:r>
            <a:r>
              <a:rPr b="1"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Impedir que qualquer código com erro de sintaxe seja enviado para a branch develop via Merge Request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 seja, ele funciona como um </a:t>
            </a:r>
            <a:r>
              <a:rPr b="1"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validador </a:t>
            </a:r>
            <a:r>
              <a:rPr b="1"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automatizado de qualidade</a:t>
            </a: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a configuração estiver errada, o merge é bloqueado automaticamente.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75" y="1634325"/>
            <a:ext cx="5904225" cy="31769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217075" y="3534375"/>
            <a:ext cx="3787800" cy="25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794875" y="107150"/>
            <a:ext cx="5579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Habilitar no GitLab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Roboto"/>
                <a:ea typeface="Roboto"/>
                <a:cs typeface="Roboto"/>
                <a:sym typeface="Roboto"/>
              </a:rPr>
              <a:t>Bloquear merge com pipeline com erro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60725" y="909150"/>
            <a:ext cx="4286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Acesse: Settings &gt; General &gt; Merge Requests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Marque a opção: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Pipelines must succeed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75025" y="11111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5" title="ChatGPT Image 22_05_2025, 11_32_57.png"/>
          <p:cNvPicPr preferRelativeResize="0"/>
          <p:nvPr/>
        </p:nvPicPr>
        <p:blipFill rotWithShape="1">
          <a:blip r:embed="rId4">
            <a:alphaModFix/>
          </a:blip>
          <a:srcRect b="9359" l="16076" r="59518" t="48173"/>
          <a:stretch/>
        </p:blipFill>
        <p:spPr>
          <a:xfrm>
            <a:off x="6991950" y="1634325"/>
            <a:ext cx="1954199" cy="22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1538100" y="254525"/>
            <a:ext cx="6067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Validação simplificada de sintaxe com Logstash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2227950" y="562325"/>
            <a:ext cx="46881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Validação mínima viável de pipelines Logstash via CI: simples, clara e eficaz</a:t>
            </a:r>
            <a:endParaRPr i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75" y="1604644"/>
            <a:ext cx="5055300" cy="318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 title="ChatGPT Image 22_05_2025, 11_51_18.png"/>
          <p:cNvPicPr preferRelativeResize="0"/>
          <p:nvPr/>
        </p:nvPicPr>
        <p:blipFill rotWithShape="1">
          <a:blip r:embed="rId4">
            <a:alphaModFix/>
          </a:blip>
          <a:srcRect b="14115" l="50214" r="-1843" t="16042"/>
          <a:stretch/>
        </p:blipFill>
        <p:spPr>
          <a:xfrm>
            <a:off x="6763651" y="2329375"/>
            <a:ext cx="1281400" cy="173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743275" y="884288"/>
            <a:ext cx="492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Exemplo de pipeline </a:t>
            </a:r>
            <a:r>
              <a:rPr b="1"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 erro de sintaxe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776875" y="1178725"/>
            <a:ext cx="48621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Nesse caso o “add_field” está faltando um array com chave e valor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5354825" y="1140500"/>
            <a:ext cx="3451500" cy="3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 cria branch, faz alterações no pipeline</a:t>
            </a:r>
            <a:b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Abre um </a:t>
            </a:r>
            <a:r>
              <a:rPr b="1"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Merge Request para develop</a:t>
            </a:r>
            <a:br>
              <a:rPr b="1" lang="pt-BR" sz="13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1300">
              <a:solidFill>
                <a:srgbClr val="188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 roda o validate_logstash (do gitlab-ci.yml)</a:t>
            </a:r>
            <a:br>
              <a:rPr lang="pt-BR" sz="13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300">
              <a:solidFill>
                <a:srgbClr val="188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algum </a:t>
            </a:r>
            <a:r>
              <a:rPr lang="pt-BR" sz="13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.conf</a:t>
            </a: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tiver erro (como no slide anterior):</a:t>
            </a:r>
            <a:b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❌ O pipeline falha</a:t>
            </a:r>
            <a:b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🔒 Merge é </a:t>
            </a:r>
            <a:r>
              <a:rPr b="1"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bloqueado automaticamente</a:t>
            </a:r>
            <a:br>
              <a:rPr b="1"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3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00" y="1077000"/>
            <a:ext cx="5019624" cy="366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321475" y="3321850"/>
            <a:ext cx="1835100" cy="267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538100" y="254525"/>
            <a:ext cx="6067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Bloqueio do merge request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1538100" y="254525"/>
            <a:ext cx="6067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Validação simplificada de sintaxe com Logstash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227950" y="562325"/>
            <a:ext cx="46881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Validação mínima viável de pipelines Logstash via CI: simples, clara e eficaz</a:t>
            </a:r>
            <a:endParaRPr i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743275" y="884288"/>
            <a:ext cx="492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Exemplo de pipeline </a:t>
            </a:r>
            <a:r>
              <a:rPr b="1"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 a sintaxe ajustada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776875" y="1178725"/>
            <a:ext cx="50766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Nesse caso o “add_field” foram adicionadas as chaves, e a “chave =&gt; valor”.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75" y="1503276"/>
            <a:ext cx="5076600" cy="34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 title="ChatGPT Image 22_05_2025, 11_51_18.png"/>
          <p:cNvPicPr preferRelativeResize="0"/>
          <p:nvPr/>
        </p:nvPicPr>
        <p:blipFill rotWithShape="1">
          <a:blip r:embed="rId4">
            <a:alphaModFix/>
          </a:blip>
          <a:srcRect b="21659" l="0" r="49029" t="18226"/>
          <a:stretch/>
        </p:blipFill>
        <p:spPr>
          <a:xfrm>
            <a:off x="6916050" y="2089550"/>
            <a:ext cx="1521851" cy="17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5946300" y="1765200"/>
            <a:ext cx="3265800" cy="1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tudo estiver OK: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✅ Pipeline passa</a:t>
            </a:r>
            <a:b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🔓 Merge é liberado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402875" y="2437800"/>
            <a:ext cx="1998600" cy="267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1538100" y="254525"/>
            <a:ext cx="6067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Merge Request aprovado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1642" t="0"/>
          <a:stretch/>
        </p:blipFill>
        <p:spPr>
          <a:xfrm>
            <a:off x="334850" y="1114579"/>
            <a:ext cx="5200199" cy="327904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408225" y="2408475"/>
            <a:ext cx="3388200" cy="381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5946300" y="1765200"/>
            <a:ext cx="326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1538100" y="254525"/>
            <a:ext cx="6067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Merge Request aprovado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2273400" y="788150"/>
            <a:ext cx="47751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Ao clicar no número do pipeline, será direcionado para tela</a:t>
            </a:r>
            <a:r>
              <a:rPr lang="pt-BR" sz="1200">
                <a:solidFill>
                  <a:schemeClr val="dk2"/>
                </a:solidFill>
              </a:rPr>
              <a:t> </a:t>
            </a:r>
            <a:r>
              <a:rPr lang="pt-BR" sz="1200">
                <a:solidFill>
                  <a:schemeClr val="dk1"/>
                </a:solidFill>
              </a:rPr>
              <a:t>central para visualizar e auditar o funcionamento do seu CI/CD.</a:t>
            </a:r>
            <a:br>
              <a:rPr lang="pt-BR" sz="1200">
                <a:solidFill>
                  <a:schemeClr val="dk1"/>
                </a:solidFill>
              </a:rPr>
            </a:br>
            <a:r>
              <a:rPr lang="pt-BR" sz="1200">
                <a:solidFill>
                  <a:schemeClr val="dk1"/>
                </a:solidFill>
              </a:rPr>
              <a:t>E posteriormente para o resultado, que estará na próxima página.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25" y="1547506"/>
            <a:ext cx="3846145" cy="350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0"/>
          <p:cNvCxnSpPr/>
          <p:nvPr/>
        </p:nvCxnSpPr>
        <p:spPr>
          <a:xfrm rot="10800000">
            <a:off x="1957300" y="3123300"/>
            <a:ext cx="341400" cy="355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706050"/>
            <a:ext cx="3931800" cy="334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0"/>
          <p:cNvCxnSpPr/>
          <p:nvPr/>
        </p:nvCxnSpPr>
        <p:spPr>
          <a:xfrm rot="10800000">
            <a:off x="6349800" y="4267000"/>
            <a:ext cx="292200" cy="44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575" y="1066800"/>
            <a:ext cx="6522575" cy="39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2159000" y="190500"/>
            <a:ext cx="43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oboto"/>
                <a:ea typeface="Roboto"/>
                <a:cs typeface="Roboto"/>
                <a:sym typeface="Roboto"/>
              </a:rPr>
              <a:t>Resultado da validação dos arquivos Logstash no pipeline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