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0"/>
  </p:notes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75D11-FC50-45F5-A93B-DF193762BBA4}" v="10" dt="2023-02-21T13:47:54.928"/>
    <p1510:client id="{F093BAE8-F6D6-40BF-997E-8133FF53767A}" v="8" dt="2023-02-21T01:55:25.136"/>
    <p1510:client id="{F0D663A5-F3ED-4579-8BA1-ECF838763EB0}" v="1" dt="2023-02-21T13:55:23.240"/>
    <p1510:client id="{F28288D2-AF27-4B87-9293-CC1A364206AD}" v="610" dt="2023-02-21T06:50:2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ldery" userId="5cfaf8ab-8a9d-476a-b763-0e27513fbae5" providerId="ADAL" clId="{F0D663A5-F3ED-4579-8BA1-ECF838763EB0}"/>
    <pc:docChg chg="modSld">
      <pc:chgData name="Ahmed Aldery" userId="5cfaf8ab-8a9d-476a-b763-0e27513fbae5" providerId="ADAL" clId="{F0D663A5-F3ED-4579-8BA1-ECF838763EB0}" dt="2023-02-21T13:55:23.240" v="3" actId="1076"/>
      <pc:docMkLst>
        <pc:docMk/>
      </pc:docMkLst>
      <pc:sldChg chg="modSp mod">
        <pc:chgData name="Ahmed Aldery" userId="5cfaf8ab-8a9d-476a-b763-0e27513fbae5" providerId="ADAL" clId="{F0D663A5-F3ED-4579-8BA1-ECF838763EB0}" dt="2023-02-21T12:43:44.725" v="2" actId="1076"/>
        <pc:sldMkLst>
          <pc:docMk/>
          <pc:sldMk cId="2183064482" sldId="259"/>
        </pc:sldMkLst>
        <pc:picChg chg="mod">
          <ac:chgData name="Ahmed Aldery" userId="5cfaf8ab-8a9d-476a-b763-0e27513fbae5" providerId="ADAL" clId="{F0D663A5-F3ED-4579-8BA1-ECF838763EB0}" dt="2023-02-21T12:43:44.725" v="2" actId="1076"/>
          <ac:picMkLst>
            <pc:docMk/>
            <pc:sldMk cId="2183064482" sldId="259"/>
            <ac:picMk id="9" creationId="{A9C62D7A-16D9-AC37-35DE-80290583E8B7}"/>
          </ac:picMkLst>
        </pc:picChg>
      </pc:sldChg>
      <pc:sldChg chg="modSp mod">
        <pc:chgData name="Ahmed Aldery" userId="5cfaf8ab-8a9d-476a-b763-0e27513fbae5" providerId="ADAL" clId="{F0D663A5-F3ED-4579-8BA1-ECF838763EB0}" dt="2023-02-21T13:55:23.240" v="3" actId="1076"/>
        <pc:sldMkLst>
          <pc:docMk/>
          <pc:sldMk cId="1981623304" sldId="260"/>
        </pc:sldMkLst>
        <pc:picChg chg="mod">
          <ac:chgData name="Ahmed Aldery" userId="5cfaf8ab-8a9d-476a-b763-0e27513fbae5" providerId="ADAL" clId="{F0D663A5-F3ED-4579-8BA1-ECF838763EB0}" dt="2023-02-21T13:55:23.240" v="3" actId="1076"/>
          <ac:picMkLst>
            <pc:docMk/>
            <pc:sldMk cId="1981623304" sldId="260"/>
            <ac:picMk id="8" creationId="{2693DC03-8F00-8198-37C7-14C506426988}"/>
          </ac:picMkLst>
        </pc:picChg>
      </pc:sldChg>
    </pc:docChg>
  </pc:docChgLst>
  <pc:docChgLst>
    <pc:chgData name="Fatma Bezine" userId="ed7821ed-d508-4188-981d-9c44b8cfa464" providerId="ADAL" clId="{F28288D2-AF27-4B87-9293-CC1A364206AD}"/>
    <pc:docChg chg="custSel addSld delSld modSld">
      <pc:chgData name="Fatma Bezine" userId="ed7821ed-d508-4188-981d-9c44b8cfa464" providerId="ADAL" clId="{F28288D2-AF27-4B87-9293-CC1A364206AD}" dt="2023-02-21T06:50:29.215" v="608" actId="14100"/>
      <pc:docMkLst>
        <pc:docMk/>
      </pc:docMkLst>
      <pc:sldChg chg="addSp delSp modSp del mod">
        <pc:chgData name="Fatma Bezine" userId="ed7821ed-d508-4188-981d-9c44b8cfa464" providerId="ADAL" clId="{F28288D2-AF27-4B87-9293-CC1A364206AD}" dt="2023-02-21T04:40:44.986" v="314" actId="47"/>
        <pc:sldMkLst>
          <pc:docMk/>
          <pc:sldMk cId="3853680544" sldId="256"/>
        </pc:sldMkLst>
        <pc:spChg chg="mod">
          <ac:chgData name="Fatma Bezine" userId="ed7821ed-d508-4188-981d-9c44b8cfa464" providerId="ADAL" clId="{F28288D2-AF27-4B87-9293-CC1A364206AD}" dt="2023-02-21T04:30:33.479" v="284" actId="403"/>
          <ac:spMkLst>
            <pc:docMk/>
            <pc:sldMk cId="3853680544" sldId="256"/>
            <ac:spMk id="2" creationId="{060220FE-9E1F-F235-58A2-1458E4533534}"/>
          </ac:spMkLst>
        </pc:spChg>
        <pc:spChg chg="mod">
          <ac:chgData name="Fatma Bezine" userId="ed7821ed-d508-4188-981d-9c44b8cfa464" providerId="ADAL" clId="{F28288D2-AF27-4B87-9293-CC1A364206AD}" dt="2023-02-21T04:29:59.745" v="277" actId="1076"/>
          <ac:spMkLst>
            <pc:docMk/>
            <pc:sldMk cId="3853680544" sldId="256"/>
            <ac:spMk id="3" creationId="{4F0D2C87-042A-5022-EF3F-142D3D41FE73}"/>
          </ac:spMkLst>
        </pc:spChg>
        <pc:spChg chg="add mod">
          <ac:chgData name="Fatma Bezine" userId="ed7821ed-d508-4188-981d-9c44b8cfa464" providerId="ADAL" clId="{F28288D2-AF27-4B87-9293-CC1A364206AD}" dt="2023-02-21T04:30:12.513" v="278" actId="108"/>
          <ac:spMkLst>
            <pc:docMk/>
            <pc:sldMk cId="3853680544" sldId="256"/>
            <ac:spMk id="4" creationId="{77DA0E44-AFCD-36BC-49C9-2EB0BE59244C}"/>
          </ac:spMkLst>
        </pc:spChg>
        <pc:picChg chg="mod">
          <ac:chgData name="Fatma Bezine" userId="ed7821ed-d508-4188-981d-9c44b8cfa464" providerId="ADAL" clId="{F28288D2-AF27-4B87-9293-CC1A364206AD}" dt="2023-02-21T04:22:48.443" v="150" actId="1076"/>
          <ac:picMkLst>
            <pc:docMk/>
            <pc:sldMk cId="3853680544" sldId="256"/>
            <ac:picMk id="104" creationId="{D192F7DE-E440-A61D-4087-1D825175C8D2}"/>
          </ac:picMkLst>
        </pc:picChg>
        <pc:picChg chg="add del mod">
          <ac:chgData name="Fatma Bezine" userId="ed7821ed-d508-4188-981d-9c44b8cfa464" providerId="ADAL" clId="{F28288D2-AF27-4B87-9293-CC1A364206AD}" dt="2023-02-21T04:37:57.291" v="302" actId="21"/>
          <ac:picMkLst>
            <pc:docMk/>
            <pc:sldMk cId="3853680544" sldId="256"/>
            <ac:picMk id="1026" creationId="{BA5C8D64-A721-6511-3717-2D7EF2B88B10}"/>
          </ac:picMkLst>
        </pc:picChg>
        <pc:picChg chg="add mod">
          <ac:chgData name="Fatma Bezine" userId="ed7821ed-d508-4188-981d-9c44b8cfa464" providerId="ADAL" clId="{F28288D2-AF27-4B87-9293-CC1A364206AD}" dt="2023-02-21T04:38:54.061" v="306" actId="1076"/>
          <ac:picMkLst>
            <pc:docMk/>
            <pc:sldMk cId="3853680544" sldId="256"/>
            <ac:picMk id="1028" creationId="{2176D7E2-5DD1-0ECD-3EBF-BB2354066866}"/>
          </ac:picMkLst>
        </pc:picChg>
      </pc:sldChg>
      <pc:sldChg chg="addSp delSp modSp mod">
        <pc:chgData name="Fatma Bezine" userId="ed7821ed-d508-4188-981d-9c44b8cfa464" providerId="ADAL" clId="{F28288D2-AF27-4B87-9293-CC1A364206AD}" dt="2023-02-21T05:49:13.811" v="485" actId="20577"/>
        <pc:sldMkLst>
          <pc:docMk/>
          <pc:sldMk cId="2954038477" sldId="257"/>
        </pc:sldMkLst>
        <pc:spChg chg="mod">
          <ac:chgData name="Fatma Bezine" userId="ed7821ed-d508-4188-981d-9c44b8cfa464" providerId="ADAL" clId="{F28288D2-AF27-4B87-9293-CC1A364206AD}" dt="2023-02-21T05:49:13.811" v="485" actId="20577"/>
          <ac:spMkLst>
            <pc:docMk/>
            <pc:sldMk cId="2954038477" sldId="257"/>
            <ac:spMk id="5" creationId="{83378FC5-914B-183B-4FA8-57230E153277}"/>
          </ac:spMkLst>
        </pc:spChg>
        <pc:picChg chg="add del mod">
          <ac:chgData name="Fatma Bezine" userId="ed7821ed-d508-4188-981d-9c44b8cfa464" providerId="ADAL" clId="{F28288D2-AF27-4B87-9293-CC1A364206AD}" dt="2023-02-21T04:39:17.617" v="309" actId="21"/>
          <ac:picMkLst>
            <pc:docMk/>
            <pc:sldMk cId="2954038477" sldId="257"/>
            <ac:picMk id="4" creationId="{E3977C20-9FEF-A6DD-F252-307EBD78827A}"/>
          </ac:picMkLst>
        </pc:picChg>
      </pc:sldChg>
      <pc:sldChg chg="modSp mod">
        <pc:chgData name="Fatma Bezine" userId="ed7821ed-d508-4188-981d-9c44b8cfa464" providerId="ADAL" clId="{F28288D2-AF27-4B87-9293-CC1A364206AD}" dt="2023-02-21T06:50:29.215" v="608" actId="14100"/>
        <pc:sldMkLst>
          <pc:docMk/>
          <pc:sldMk cId="4132599712" sldId="258"/>
        </pc:sldMkLst>
        <pc:spChg chg="mod">
          <ac:chgData name="Fatma Bezine" userId="ed7821ed-d508-4188-981d-9c44b8cfa464" providerId="ADAL" clId="{F28288D2-AF27-4B87-9293-CC1A364206AD}" dt="2023-02-21T05:49:19.662" v="487" actId="20577"/>
          <ac:spMkLst>
            <pc:docMk/>
            <pc:sldMk cId="4132599712" sldId="258"/>
            <ac:spMk id="3" creationId="{3B22A489-FDA6-7385-8D55-917EE432D997}"/>
          </ac:spMkLst>
        </pc:spChg>
        <pc:picChg chg="mod">
          <ac:chgData name="Fatma Bezine" userId="ed7821ed-d508-4188-981d-9c44b8cfa464" providerId="ADAL" clId="{F28288D2-AF27-4B87-9293-CC1A364206AD}" dt="2023-02-21T06:50:29.215" v="608" actId="14100"/>
          <ac:picMkLst>
            <pc:docMk/>
            <pc:sldMk cId="4132599712" sldId="258"/>
            <ac:picMk id="5" creationId="{9634730E-7ED4-2B00-1238-CF71B16D4740}"/>
          </ac:picMkLst>
        </pc:picChg>
      </pc:sldChg>
      <pc:sldChg chg="addSp delSp modSp mod setBg delAnim">
        <pc:chgData name="Fatma Bezine" userId="ed7821ed-d508-4188-981d-9c44b8cfa464" providerId="ADAL" clId="{F28288D2-AF27-4B87-9293-CC1A364206AD}" dt="2023-02-21T05:49:25.113" v="489" actId="20577"/>
        <pc:sldMkLst>
          <pc:docMk/>
          <pc:sldMk cId="2183064482" sldId="259"/>
        </pc:sldMkLst>
        <pc:spChg chg="mod">
          <ac:chgData name="Fatma Bezine" userId="ed7821ed-d508-4188-981d-9c44b8cfa464" providerId="ADAL" clId="{F28288D2-AF27-4B87-9293-CC1A364206AD}" dt="2023-02-21T04:15:00.729" v="6" actId="26606"/>
          <ac:spMkLst>
            <pc:docMk/>
            <pc:sldMk cId="2183064482" sldId="259"/>
            <ac:spMk id="2" creationId="{7D3547E3-99D9-41F6-AD2A-73A09F9E19F3}"/>
          </ac:spMkLst>
        </pc:spChg>
        <pc:spChg chg="add del mod">
          <ac:chgData name="Fatma Bezine" userId="ed7821ed-d508-4188-981d-9c44b8cfa464" providerId="ADAL" clId="{F28288D2-AF27-4B87-9293-CC1A364206AD}" dt="2023-02-21T04:13:24.951" v="1" actId="478"/>
          <ac:spMkLst>
            <pc:docMk/>
            <pc:sldMk cId="2183064482" sldId="259"/>
            <ac:spMk id="4" creationId="{938729FE-C6A1-BA0D-C18E-153DA8862093}"/>
          </ac:spMkLst>
        </pc:spChg>
        <pc:spChg chg="mod">
          <ac:chgData name="Fatma Bezine" userId="ed7821ed-d508-4188-981d-9c44b8cfa464" providerId="ADAL" clId="{F28288D2-AF27-4B87-9293-CC1A364206AD}" dt="2023-02-21T05:49:25.113" v="489" actId="20577"/>
          <ac:spMkLst>
            <pc:docMk/>
            <pc:sldMk cId="2183064482" sldId="259"/>
            <ac:spMk id="10" creationId="{6556C4DD-FEB2-5E6A-DAAF-689B6C6679D1}"/>
          </ac:spMkLst>
        </pc:spChg>
        <pc:spChg chg="add">
          <ac:chgData name="Fatma Bezine" userId="ed7821ed-d508-4188-981d-9c44b8cfa464" providerId="ADAL" clId="{F28288D2-AF27-4B87-9293-CC1A364206AD}" dt="2023-02-21T04:15:00.729" v="6" actId="26606"/>
          <ac:spMkLst>
            <pc:docMk/>
            <pc:sldMk cId="2183064482" sldId="259"/>
            <ac:spMk id="12" creationId="{82184FF4-7029-4ED7-813A-192E60608764}"/>
          </ac:spMkLst>
        </pc:spChg>
        <pc:spChg chg="add">
          <ac:chgData name="Fatma Bezine" userId="ed7821ed-d508-4188-981d-9c44b8cfa464" providerId="ADAL" clId="{F28288D2-AF27-4B87-9293-CC1A364206AD}" dt="2023-02-21T04:15:00.729" v="6" actId="26606"/>
          <ac:spMkLst>
            <pc:docMk/>
            <pc:sldMk cId="2183064482" sldId="259"/>
            <ac:spMk id="14" creationId="{AAA7AB09-557C-41AD-9113-FF9F68FA1035}"/>
          </ac:spMkLst>
        </pc:spChg>
        <pc:spChg chg="add">
          <ac:chgData name="Fatma Bezine" userId="ed7821ed-d508-4188-981d-9c44b8cfa464" providerId="ADAL" clId="{F28288D2-AF27-4B87-9293-CC1A364206AD}" dt="2023-02-21T04:15:00.729" v="6" actId="26606"/>
          <ac:spMkLst>
            <pc:docMk/>
            <pc:sldMk cId="2183064482" sldId="259"/>
            <ac:spMk id="16" creationId="{EF99ECAA-1F11-4937-BBA6-51935AB44C9D}"/>
          </ac:spMkLst>
        </pc:spChg>
        <pc:spChg chg="add">
          <ac:chgData name="Fatma Bezine" userId="ed7821ed-d508-4188-981d-9c44b8cfa464" providerId="ADAL" clId="{F28288D2-AF27-4B87-9293-CC1A364206AD}" dt="2023-02-21T04:15:00.729" v="6" actId="26606"/>
          <ac:spMkLst>
            <pc:docMk/>
            <pc:sldMk cId="2183064482" sldId="259"/>
            <ac:spMk id="24" creationId="{1DB043B4-68C6-45B9-82AC-A5800EADB8DB}"/>
          </ac:spMkLst>
        </pc:spChg>
        <pc:spChg chg="add">
          <ac:chgData name="Fatma Bezine" userId="ed7821ed-d508-4188-981d-9c44b8cfa464" providerId="ADAL" clId="{F28288D2-AF27-4B87-9293-CC1A364206AD}" dt="2023-02-21T04:15:00.729" v="6" actId="26606"/>
          <ac:spMkLst>
            <pc:docMk/>
            <pc:sldMk cId="2183064482" sldId="259"/>
            <ac:spMk id="30" creationId="{41AC6C06-99FE-4BA1-BC82-8406A424CD67}"/>
          </ac:spMkLst>
        </pc:spChg>
        <pc:spChg chg="add">
          <ac:chgData name="Fatma Bezine" userId="ed7821ed-d508-4188-981d-9c44b8cfa464" providerId="ADAL" clId="{F28288D2-AF27-4B87-9293-CC1A364206AD}" dt="2023-02-21T04:15:00.729" v="6" actId="26606"/>
          <ac:spMkLst>
            <pc:docMk/>
            <pc:sldMk cId="2183064482" sldId="259"/>
            <ac:spMk id="32" creationId="{7AEC842D-C905-4DEA-B1C3-CA51995C572A}"/>
          </ac:spMkLst>
        </pc:spChg>
        <pc:grpChg chg="add">
          <ac:chgData name="Fatma Bezine" userId="ed7821ed-d508-4188-981d-9c44b8cfa464" providerId="ADAL" clId="{F28288D2-AF27-4B87-9293-CC1A364206AD}" dt="2023-02-21T04:15:00.729" v="6" actId="26606"/>
          <ac:grpSpMkLst>
            <pc:docMk/>
            <pc:sldMk cId="2183064482" sldId="259"/>
            <ac:grpSpMk id="18" creationId="{79DE9FAB-6BBA-4CFE-B67D-77B47F01ECA4}"/>
          </ac:grpSpMkLst>
        </pc:grpChg>
        <pc:grpChg chg="add">
          <ac:chgData name="Fatma Bezine" userId="ed7821ed-d508-4188-981d-9c44b8cfa464" providerId="ADAL" clId="{F28288D2-AF27-4B87-9293-CC1A364206AD}" dt="2023-02-21T04:15:00.729" v="6" actId="26606"/>
          <ac:grpSpMkLst>
            <pc:docMk/>
            <pc:sldMk cId="2183064482" sldId="259"/>
            <ac:grpSpMk id="26" creationId="{4592A8CB-0B0A-43A5-86F4-712B0C469671}"/>
          </ac:grpSpMkLst>
        </pc:grpChg>
        <pc:picChg chg="del">
          <ac:chgData name="Fatma Bezine" userId="ed7821ed-d508-4188-981d-9c44b8cfa464" providerId="ADAL" clId="{F28288D2-AF27-4B87-9293-CC1A364206AD}" dt="2023-02-21T04:13:21.537" v="0" actId="478"/>
          <ac:picMkLst>
            <pc:docMk/>
            <pc:sldMk cId="2183064482" sldId="259"/>
            <ac:picMk id="5" creationId="{D4CD8B0F-B15A-E03F-68C6-44894BBB4D4B}"/>
          </ac:picMkLst>
        </pc:picChg>
        <pc:picChg chg="add del mod">
          <ac:chgData name="Fatma Bezine" userId="ed7821ed-d508-4188-981d-9c44b8cfa464" providerId="ADAL" clId="{F28288D2-AF27-4B87-9293-CC1A364206AD}" dt="2023-02-21T04:15:40.976" v="10" actId="478"/>
          <ac:picMkLst>
            <pc:docMk/>
            <pc:sldMk cId="2183064482" sldId="259"/>
            <ac:picMk id="7" creationId="{4D027ED7-C9E4-416D-A2A0-5846B46F6814}"/>
          </ac:picMkLst>
        </pc:picChg>
        <pc:picChg chg="add mod">
          <ac:chgData name="Fatma Bezine" userId="ed7821ed-d508-4188-981d-9c44b8cfa464" providerId="ADAL" clId="{F28288D2-AF27-4B87-9293-CC1A364206AD}" dt="2023-02-21T04:16:40.156" v="58" actId="1038"/>
          <ac:picMkLst>
            <pc:docMk/>
            <pc:sldMk cId="2183064482" sldId="259"/>
            <ac:picMk id="9" creationId="{A9C62D7A-16D9-AC37-35DE-80290583E8B7}"/>
          </ac:picMkLst>
        </pc:picChg>
      </pc:sldChg>
      <pc:sldChg chg="modSp mod">
        <pc:chgData name="Fatma Bezine" userId="ed7821ed-d508-4188-981d-9c44b8cfa464" providerId="ADAL" clId="{F28288D2-AF27-4B87-9293-CC1A364206AD}" dt="2023-02-21T05:49:38.109" v="492" actId="20577"/>
        <pc:sldMkLst>
          <pc:docMk/>
          <pc:sldMk cId="1981623304" sldId="260"/>
        </pc:sldMkLst>
        <pc:spChg chg="mod">
          <ac:chgData name="Fatma Bezine" userId="ed7821ed-d508-4188-981d-9c44b8cfa464" providerId="ADAL" clId="{F28288D2-AF27-4B87-9293-CC1A364206AD}" dt="2023-02-21T05:49:38.109" v="492" actId="20577"/>
          <ac:spMkLst>
            <pc:docMk/>
            <pc:sldMk cId="1981623304" sldId="260"/>
            <ac:spMk id="3" creationId="{EB76F0CB-282A-5C4B-B3D7-40B74674B8CE}"/>
          </ac:spMkLst>
        </pc:spChg>
      </pc:sldChg>
      <pc:sldChg chg="addSp delSp modSp mod">
        <pc:chgData name="Fatma Bezine" userId="ed7821ed-d508-4188-981d-9c44b8cfa464" providerId="ADAL" clId="{F28288D2-AF27-4B87-9293-CC1A364206AD}" dt="2023-02-21T06:50:08.981" v="607" actId="14100"/>
        <pc:sldMkLst>
          <pc:docMk/>
          <pc:sldMk cId="3566366075" sldId="261"/>
        </pc:sldMkLst>
        <pc:spChg chg="mod">
          <ac:chgData name="Fatma Bezine" userId="ed7821ed-d508-4188-981d-9c44b8cfa464" providerId="ADAL" clId="{F28288D2-AF27-4B87-9293-CC1A364206AD}" dt="2023-02-21T05:47:01.506" v="453"/>
          <ac:spMkLst>
            <pc:docMk/>
            <pc:sldMk cId="3566366075" sldId="261"/>
            <ac:spMk id="2" creationId="{7D3547E3-99D9-41F6-AD2A-73A09F9E19F3}"/>
          </ac:spMkLst>
        </pc:spChg>
        <pc:spChg chg="mod">
          <ac:chgData name="Fatma Bezine" userId="ed7821ed-d508-4188-981d-9c44b8cfa464" providerId="ADAL" clId="{F28288D2-AF27-4B87-9293-CC1A364206AD}" dt="2023-02-21T05:49:45.613" v="494" actId="20577"/>
          <ac:spMkLst>
            <pc:docMk/>
            <pc:sldMk cId="3566366075" sldId="261"/>
            <ac:spMk id="3" creationId="{2184A9D0-C213-FC9F-2E60-BD290D76DCD4}"/>
          </ac:spMkLst>
        </pc:spChg>
        <pc:spChg chg="add del mod">
          <ac:chgData name="Fatma Bezine" userId="ed7821ed-d508-4188-981d-9c44b8cfa464" providerId="ADAL" clId="{F28288D2-AF27-4B87-9293-CC1A364206AD}" dt="2023-02-21T06:49:25.224" v="576"/>
          <ac:spMkLst>
            <pc:docMk/>
            <pc:sldMk cId="3566366075" sldId="261"/>
            <ac:spMk id="6" creationId="{B84E783A-6631-C6E8-26E7-40EF7C56A811}"/>
          </ac:spMkLst>
        </pc:spChg>
        <pc:picChg chg="del mod">
          <ac:chgData name="Fatma Bezine" userId="ed7821ed-d508-4188-981d-9c44b8cfa464" providerId="ADAL" clId="{F28288D2-AF27-4B87-9293-CC1A364206AD}" dt="2023-02-21T06:49:23.462" v="575" actId="478"/>
          <ac:picMkLst>
            <pc:docMk/>
            <pc:sldMk cId="3566366075" sldId="261"/>
            <ac:picMk id="5" creationId="{92B19672-0397-FC97-8332-F2E74BAFCA80}"/>
          </ac:picMkLst>
        </pc:picChg>
        <pc:picChg chg="add mod">
          <ac:chgData name="Fatma Bezine" userId="ed7821ed-d508-4188-981d-9c44b8cfa464" providerId="ADAL" clId="{F28288D2-AF27-4B87-9293-CC1A364206AD}" dt="2023-02-21T06:50:08.981" v="607" actId="14100"/>
          <ac:picMkLst>
            <pc:docMk/>
            <pc:sldMk cId="3566366075" sldId="261"/>
            <ac:picMk id="8" creationId="{95D9C440-D572-FDDD-4630-619A77E67413}"/>
          </ac:picMkLst>
        </pc:picChg>
      </pc:sldChg>
      <pc:sldChg chg="modSp mod">
        <pc:chgData name="Fatma Bezine" userId="ed7821ed-d508-4188-981d-9c44b8cfa464" providerId="ADAL" clId="{F28288D2-AF27-4B87-9293-CC1A364206AD}" dt="2023-02-21T05:49:53.544" v="496" actId="20577"/>
        <pc:sldMkLst>
          <pc:docMk/>
          <pc:sldMk cId="1747536049" sldId="262"/>
        </pc:sldMkLst>
        <pc:spChg chg="mod">
          <ac:chgData name="Fatma Bezine" userId="ed7821ed-d508-4188-981d-9c44b8cfa464" providerId="ADAL" clId="{F28288D2-AF27-4B87-9293-CC1A364206AD}" dt="2023-02-21T05:49:53.544" v="496" actId="20577"/>
          <ac:spMkLst>
            <pc:docMk/>
            <pc:sldMk cId="1747536049" sldId="262"/>
            <ac:spMk id="3" creationId="{ED37E57A-983A-4A7A-B4AE-D97A9E73890C}"/>
          </ac:spMkLst>
        </pc:spChg>
      </pc:sldChg>
      <pc:sldChg chg="addSp delSp modSp add mod setBg delDesignElem">
        <pc:chgData name="Fatma Bezine" userId="ed7821ed-d508-4188-981d-9c44b8cfa464" providerId="ADAL" clId="{F28288D2-AF27-4B87-9293-CC1A364206AD}" dt="2023-02-21T05:50:41.801" v="574" actId="20577"/>
        <pc:sldMkLst>
          <pc:docMk/>
          <pc:sldMk cId="3535200690" sldId="263"/>
        </pc:sldMkLst>
        <pc:spChg chg="add mod">
          <ac:chgData name="Fatma Bezine" userId="ed7821ed-d508-4188-981d-9c44b8cfa464" providerId="ADAL" clId="{F28288D2-AF27-4B87-9293-CC1A364206AD}" dt="2023-02-21T05:50:41.801" v="574" actId="20577"/>
          <ac:spMkLst>
            <pc:docMk/>
            <pc:sldMk cId="3535200690" sldId="263"/>
            <ac:spMk id="7" creationId="{FCF924E4-E866-66AE-57F6-6EE8C76CA444}"/>
          </ac:spMkLst>
        </pc:spChg>
        <pc:spChg chg="del">
          <ac:chgData name="Fatma Bezine" userId="ed7821ed-d508-4188-981d-9c44b8cfa464" providerId="ADAL" clId="{F28288D2-AF27-4B87-9293-CC1A364206AD}" dt="2023-02-21T05:50:26.718" v="530" actId="478"/>
          <ac:spMkLst>
            <pc:docMk/>
            <pc:sldMk cId="3535200690" sldId="263"/>
            <ac:spMk id="8" creationId="{102BA4C2-EF3A-6068-3D18-9FF83808B727}"/>
          </ac:spMkLst>
        </pc:spChg>
        <pc:spChg chg="del">
          <ac:chgData name="Fatma Bezine" userId="ed7821ed-d508-4188-981d-9c44b8cfa464" providerId="ADAL" clId="{F28288D2-AF27-4B87-9293-CC1A364206AD}" dt="2023-02-21T04:39:13.072" v="308"/>
          <ac:spMkLst>
            <pc:docMk/>
            <pc:sldMk cId="3535200690" sldId="263"/>
            <ac:spMk id="109" creationId="{1DB043B4-68C6-45B9-82AC-A5800EADB8DB}"/>
          </ac:spMkLst>
        </pc:spChg>
        <pc:spChg chg="del">
          <ac:chgData name="Fatma Bezine" userId="ed7821ed-d508-4188-981d-9c44b8cfa464" providerId="ADAL" clId="{F28288D2-AF27-4B87-9293-CC1A364206AD}" dt="2023-02-21T04:39:13.072" v="308"/>
          <ac:spMkLst>
            <pc:docMk/>
            <pc:sldMk cId="3535200690" sldId="263"/>
            <ac:spMk id="110" creationId="{28A00A08-E4E6-4184-B484-E0E034072AE0}"/>
          </ac:spMkLst>
        </pc:spChg>
        <pc:grpChg chg="del">
          <ac:chgData name="Fatma Bezine" userId="ed7821ed-d508-4188-981d-9c44b8cfa464" providerId="ADAL" clId="{F28288D2-AF27-4B87-9293-CC1A364206AD}" dt="2023-02-21T04:39:13.072" v="308"/>
          <ac:grpSpMkLst>
            <pc:docMk/>
            <pc:sldMk cId="3535200690" sldId="263"/>
            <ac:grpSpMk id="111" creationId="{0780E404-3121-4F33-AF2D-65F659A97798}"/>
          </ac:grpSpMkLst>
        </pc:grpChg>
        <pc:grpChg chg="del">
          <ac:chgData name="Fatma Bezine" userId="ed7821ed-d508-4188-981d-9c44b8cfa464" providerId="ADAL" clId="{F28288D2-AF27-4B87-9293-CC1A364206AD}" dt="2023-02-21T04:39:13.072" v="308"/>
          <ac:grpSpMkLst>
            <pc:docMk/>
            <pc:sldMk cId="3535200690" sldId="263"/>
            <ac:grpSpMk id="120" creationId="{4B158E9A-DBF4-4AA7-B6B7-8C8EB2FBDD68}"/>
          </ac:grpSpMkLst>
        </pc:grpChg>
        <pc:picChg chg="add del mod">
          <ac:chgData name="Fatma Bezine" userId="ed7821ed-d508-4188-981d-9c44b8cfa464" providerId="ADAL" clId="{F28288D2-AF27-4B87-9293-CC1A364206AD}" dt="2023-02-21T04:40:18.186" v="311" actId="21"/>
          <ac:picMkLst>
            <pc:docMk/>
            <pc:sldMk cId="3535200690" sldId="263"/>
            <ac:picMk id="5" creationId="{3419CC2A-3852-5DF1-0331-E09005B76992}"/>
          </ac:picMkLst>
        </pc:picChg>
        <pc:picChg chg="add mod">
          <ac:chgData name="Fatma Bezine" userId="ed7821ed-d508-4188-981d-9c44b8cfa464" providerId="ADAL" clId="{F28288D2-AF27-4B87-9293-CC1A364206AD}" dt="2023-02-21T04:40:24.197" v="313"/>
          <ac:picMkLst>
            <pc:docMk/>
            <pc:sldMk cId="3535200690" sldId="263"/>
            <ac:picMk id="6" creationId="{C27E6AC5-A482-2778-B6C1-2339728E43CD}"/>
          </ac:picMkLst>
        </pc:picChg>
        <pc:picChg chg="del">
          <ac:chgData name="Fatma Bezine" userId="ed7821ed-d508-4188-981d-9c44b8cfa464" providerId="ADAL" clId="{F28288D2-AF27-4B87-9293-CC1A364206AD}" dt="2023-02-21T04:40:23.434" v="312" actId="478"/>
          <ac:picMkLst>
            <pc:docMk/>
            <pc:sldMk cId="3535200690" sldId="263"/>
            <ac:picMk id="1028" creationId="{2176D7E2-5DD1-0ECD-3EBF-BB2354066866}"/>
          </ac:picMkLst>
        </pc:picChg>
      </pc:sldChg>
      <pc:sldChg chg="modSp new mod">
        <pc:chgData name="Fatma Bezine" userId="ed7821ed-d508-4188-981d-9c44b8cfa464" providerId="ADAL" clId="{F28288D2-AF27-4B87-9293-CC1A364206AD}" dt="2023-02-21T05:49:08.749" v="483" actId="20577"/>
        <pc:sldMkLst>
          <pc:docMk/>
          <pc:sldMk cId="3065439169" sldId="264"/>
        </pc:sldMkLst>
        <pc:spChg chg="mod">
          <ac:chgData name="Fatma Bezine" userId="ed7821ed-d508-4188-981d-9c44b8cfa464" providerId="ADAL" clId="{F28288D2-AF27-4B87-9293-CC1A364206AD}" dt="2023-02-21T05:34:38.561" v="365" actId="20577"/>
          <ac:spMkLst>
            <pc:docMk/>
            <pc:sldMk cId="3065439169" sldId="264"/>
            <ac:spMk id="2" creationId="{97A9DF8C-1C27-023A-92C3-07AECDA6F3FC}"/>
          </ac:spMkLst>
        </pc:spChg>
        <pc:spChg chg="mod">
          <ac:chgData name="Fatma Bezine" userId="ed7821ed-d508-4188-981d-9c44b8cfa464" providerId="ADAL" clId="{F28288D2-AF27-4B87-9293-CC1A364206AD}" dt="2023-02-21T05:46:49.088" v="451"/>
          <ac:spMkLst>
            <pc:docMk/>
            <pc:sldMk cId="3065439169" sldId="264"/>
            <ac:spMk id="3" creationId="{BF7F43B5-9CAD-B970-F009-BF0885191C79}"/>
          </ac:spMkLst>
        </pc:spChg>
        <pc:spChg chg="mod">
          <ac:chgData name="Fatma Bezine" userId="ed7821ed-d508-4188-981d-9c44b8cfa464" providerId="ADAL" clId="{F28288D2-AF27-4B87-9293-CC1A364206AD}" dt="2023-02-21T05:49:08.749" v="483" actId="20577"/>
          <ac:spMkLst>
            <pc:docMk/>
            <pc:sldMk cId="3065439169" sldId="264"/>
            <ac:spMk id="4" creationId="{837EF3A2-59AA-617A-05DD-B75DD8ACED45}"/>
          </ac:spMkLst>
        </pc:spChg>
      </pc:sldChg>
    </pc:docChg>
  </pc:docChgLst>
  <pc:docChgLst>
    <pc:chgData name="Oluwatomilob Omoloba" userId="cfbae997-b0e1-4508-b90d-2280c0424a6d" providerId="ADAL" clId="{F093BAE8-F6D6-40BF-997E-8133FF53767A}"/>
    <pc:docChg chg="undo custSel addSld modSld addMainMaster delMainMaster">
      <pc:chgData name="Oluwatomilob Omoloba" userId="cfbae997-b0e1-4508-b90d-2280c0424a6d" providerId="ADAL" clId="{F093BAE8-F6D6-40BF-997E-8133FF53767A}" dt="2023-02-21T02:37:58.504" v="453" actId="14100"/>
      <pc:docMkLst>
        <pc:docMk/>
      </pc:docMkLst>
      <pc:sldChg chg="addSp delSp modSp new mod setBg modClrScheme chgLayout">
        <pc:chgData name="Oluwatomilob Omoloba" userId="cfbae997-b0e1-4508-b90d-2280c0424a6d" providerId="ADAL" clId="{F093BAE8-F6D6-40BF-997E-8133FF53767A}" dt="2023-02-21T00:57:53.907" v="132" actId="1076"/>
        <pc:sldMkLst>
          <pc:docMk/>
          <pc:sldMk cId="3853680544" sldId="256"/>
        </pc:sldMkLst>
        <pc:spChg chg="mod">
          <ac:chgData name="Oluwatomilob Omoloba" userId="cfbae997-b0e1-4508-b90d-2280c0424a6d" providerId="ADAL" clId="{F093BAE8-F6D6-40BF-997E-8133FF53767A}" dt="2023-02-21T00:55:43.737" v="131" actId="26606"/>
          <ac:spMkLst>
            <pc:docMk/>
            <pc:sldMk cId="3853680544" sldId="256"/>
            <ac:spMk id="2" creationId="{060220FE-9E1F-F235-58A2-1458E4533534}"/>
          </ac:spMkLst>
        </pc:spChg>
        <pc:spChg chg="mod">
          <ac:chgData name="Oluwatomilob Omoloba" userId="cfbae997-b0e1-4508-b90d-2280c0424a6d" providerId="ADAL" clId="{F093BAE8-F6D6-40BF-997E-8133FF53767A}" dt="2023-02-21T00:55:43.737" v="131" actId="26606"/>
          <ac:spMkLst>
            <pc:docMk/>
            <pc:sldMk cId="3853680544" sldId="256"/>
            <ac:spMk id="3" creationId="{4F0D2C87-042A-5022-EF3F-142D3D41FE73}"/>
          </ac:spMkLst>
        </pc:spChg>
        <pc:spChg chg="add del">
          <ac:chgData name="Oluwatomilob Omoloba" userId="cfbae997-b0e1-4508-b90d-2280c0424a6d" providerId="ADAL" clId="{F093BAE8-F6D6-40BF-997E-8133FF53767A}" dt="2023-02-20T21:24:19.348" v="11" actId="26606"/>
          <ac:spMkLst>
            <pc:docMk/>
            <pc:sldMk cId="3853680544" sldId="256"/>
            <ac:spMk id="5" creationId="{D6F5F07B-A917-442C-82D5-5719737E9E68}"/>
          </ac:spMkLst>
        </pc:spChg>
        <pc:spChg chg="add del">
          <ac:chgData name="Oluwatomilob Omoloba" userId="cfbae997-b0e1-4508-b90d-2280c0424a6d" providerId="ADAL" clId="{F093BAE8-F6D6-40BF-997E-8133FF53767A}" dt="2023-02-20T21:24:19.348" v="11" actId="26606"/>
          <ac:spMkLst>
            <pc:docMk/>
            <pc:sldMk cId="3853680544" sldId="256"/>
            <ac:spMk id="7" creationId="{B7E0C296-2B1B-4589-84EA-239D878496D5}"/>
          </ac:spMkLst>
        </pc:spChg>
        <pc:spChg chg="add del">
          <ac:chgData name="Oluwatomilob Omoloba" userId="cfbae997-b0e1-4508-b90d-2280c0424a6d" providerId="ADAL" clId="{F093BAE8-F6D6-40BF-997E-8133FF53767A}" dt="2023-02-20T20:57:50.356" v="4" actId="26606"/>
          <ac:spMkLst>
            <pc:docMk/>
            <pc:sldMk cId="3853680544" sldId="256"/>
            <ac:spMk id="9" creationId="{CA22F210-7186-4074-94C5-FAD2C2EB15B2}"/>
          </ac:spMkLst>
        </pc:spChg>
        <pc:spChg chg="add del">
          <ac:chgData name="Oluwatomilob Omoloba" userId="cfbae997-b0e1-4508-b90d-2280c0424a6d" providerId="ADAL" clId="{F093BAE8-F6D6-40BF-997E-8133FF53767A}" dt="2023-02-20T20:57:50.356" v="4" actId="26606"/>
          <ac:spMkLst>
            <pc:docMk/>
            <pc:sldMk cId="3853680544" sldId="256"/>
            <ac:spMk id="11" creationId="{7ED93057-B056-4D1D-B0DA-F1619DAAF5A1}"/>
          </ac:spMkLst>
        </pc:spChg>
        <pc:spChg chg="add del">
          <ac:chgData name="Oluwatomilob Omoloba" userId="cfbae997-b0e1-4508-b90d-2280c0424a6d" providerId="ADAL" clId="{F093BAE8-F6D6-40BF-997E-8133FF53767A}" dt="2023-02-20T20:57:50.356" v="4" actId="26606"/>
          <ac:spMkLst>
            <pc:docMk/>
            <pc:sldMk cId="3853680544" sldId="256"/>
            <ac:spMk id="13" creationId="{F5B41592-BC5E-4AE2-8CA7-91C73FD8F744}"/>
          </ac:spMkLst>
        </pc:spChg>
        <pc:spChg chg="add del">
          <ac:chgData name="Oluwatomilob Omoloba" userId="cfbae997-b0e1-4508-b90d-2280c0424a6d" providerId="ADAL" clId="{F093BAE8-F6D6-40BF-997E-8133FF53767A}" dt="2023-02-20T20:57:50.356" v="4" actId="26606"/>
          <ac:spMkLst>
            <pc:docMk/>
            <pc:sldMk cId="3853680544" sldId="256"/>
            <ac:spMk id="15" creationId="{CB574A3D-9991-4D4A-91DF-0D0DE47DB31E}"/>
          </ac:spMkLst>
        </pc:spChg>
        <pc:spChg chg="add del">
          <ac:chgData name="Oluwatomilob Omoloba" userId="cfbae997-b0e1-4508-b90d-2280c0424a6d" providerId="ADAL" clId="{F093BAE8-F6D6-40BF-997E-8133FF53767A}" dt="2023-02-20T20:57:50.356" v="4" actId="26606"/>
          <ac:spMkLst>
            <pc:docMk/>
            <pc:sldMk cId="3853680544" sldId="256"/>
            <ac:spMk id="17" creationId="{D5A56255-4961-41E1-887B-7319F23C909E}"/>
          </ac:spMkLst>
        </pc:spChg>
        <pc:spChg chg="add del">
          <ac:chgData name="Oluwatomilob Omoloba" userId="cfbae997-b0e1-4508-b90d-2280c0424a6d" providerId="ADAL" clId="{F093BAE8-F6D6-40BF-997E-8133FF53767A}" dt="2023-02-20T20:58:04.292" v="6" actId="26606"/>
          <ac:spMkLst>
            <pc:docMk/>
            <pc:sldMk cId="3853680544" sldId="256"/>
            <ac:spMk id="19" creationId="{E20BB609-EF92-42DB-836C-0699A590B5CF}"/>
          </ac:spMkLst>
        </pc:spChg>
        <pc:spChg chg="add del">
          <ac:chgData name="Oluwatomilob Omoloba" userId="cfbae997-b0e1-4508-b90d-2280c0424a6d" providerId="ADAL" clId="{F093BAE8-F6D6-40BF-997E-8133FF53767A}" dt="2023-02-20T20:58:04.292" v="6" actId="26606"/>
          <ac:spMkLst>
            <pc:docMk/>
            <pc:sldMk cId="3853680544" sldId="256"/>
            <ac:spMk id="20" creationId="{40FA88D0-E295-4CF3-934C-6423EACEB025}"/>
          </ac:spMkLst>
        </pc:spChg>
        <pc:spChg chg="add del">
          <ac:chgData name="Oluwatomilob Omoloba" userId="cfbae997-b0e1-4508-b90d-2280c0424a6d" providerId="ADAL" clId="{F093BAE8-F6D6-40BF-997E-8133FF53767A}" dt="2023-02-20T20:58:23.346" v="8" actId="26606"/>
          <ac:spMkLst>
            <pc:docMk/>
            <pc:sldMk cId="3853680544" sldId="256"/>
            <ac:spMk id="25" creationId="{7A18C9FB-EC4C-4DAE-8F7D-C6E5AF607958}"/>
          </ac:spMkLst>
        </pc:spChg>
        <pc:spChg chg="add del">
          <ac:chgData name="Oluwatomilob Omoloba" userId="cfbae997-b0e1-4508-b90d-2280c0424a6d" providerId="ADAL" clId="{F093BAE8-F6D6-40BF-997E-8133FF53767A}" dt="2023-02-20T20:58:23.346" v="8" actId="26606"/>
          <ac:spMkLst>
            <pc:docMk/>
            <pc:sldMk cId="3853680544" sldId="256"/>
            <ac:spMk id="27" creationId="{B47A9921-6509-49C2-BEBF-924F28066091}"/>
          </ac:spMkLst>
        </pc:spChg>
        <pc:spChg chg="add del">
          <ac:chgData name="Oluwatomilob Omoloba" userId="cfbae997-b0e1-4508-b90d-2280c0424a6d" providerId="ADAL" clId="{F093BAE8-F6D6-40BF-997E-8133FF53767A}" dt="2023-02-21T00:55:43.737" v="131" actId="26606"/>
          <ac:spMkLst>
            <pc:docMk/>
            <pc:sldMk cId="3853680544" sldId="256"/>
            <ac:spMk id="103" creationId="{2FDF0794-1B86-42B2-B8C7-F60123E638ED}"/>
          </ac:spMkLst>
        </pc:spChg>
        <pc:spChg chg="add del">
          <ac:chgData name="Oluwatomilob Omoloba" userId="cfbae997-b0e1-4508-b90d-2280c0424a6d" providerId="ADAL" clId="{F093BAE8-F6D6-40BF-997E-8133FF53767A}" dt="2023-02-21T00:55:43.737" v="131" actId="26606"/>
          <ac:spMkLst>
            <pc:docMk/>
            <pc:sldMk cId="3853680544" sldId="256"/>
            <ac:spMk id="105" creationId="{C5373426-E26E-431D-959C-5DB96C0B6208}"/>
          </ac:spMkLst>
        </pc:spChg>
        <pc:spChg chg="add del">
          <ac:chgData name="Oluwatomilob Omoloba" userId="cfbae997-b0e1-4508-b90d-2280c0424a6d" providerId="ADAL" clId="{F093BAE8-F6D6-40BF-997E-8133FF53767A}" dt="2023-02-21T00:55:43.737" v="131" actId="26606"/>
          <ac:spMkLst>
            <pc:docMk/>
            <pc:sldMk cId="3853680544" sldId="256"/>
            <ac:spMk id="107" creationId="{E239D8CC-16F4-4B2B-80F0-203C56D0D2DE}"/>
          </ac:spMkLst>
        </pc:spChg>
        <pc:spChg chg="add">
          <ac:chgData name="Oluwatomilob Omoloba" userId="cfbae997-b0e1-4508-b90d-2280c0424a6d" providerId="ADAL" clId="{F093BAE8-F6D6-40BF-997E-8133FF53767A}" dt="2023-02-21T00:55:43.737" v="131" actId="26606"/>
          <ac:spMkLst>
            <pc:docMk/>
            <pc:sldMk cId="3853680544" sldId="256"/>
            <ac:spMk id="109" creationId="{1DB043B4-68C6-45B9-82AC-A5800EADB8DB}"/>
          </ac:spMkLst>
        </pc:spChg>
        <pc:spChg chg="add">
          <ac:chgData name="Oluwatomilob Omoloba" userId="cfbae997-b0e1-4508-b90d-2280c0424a6d" providerId="ADAL" clId="{F093BAE8-F6D6-40BF-997E-8133FF53767A}" dt="2023-02-21T00:55:43.737" v="131" actId="26606"/>
          <ac:spMkLst>
            <pc:docMk/>
            <pc:sldMk cId="3853680544" sldId="256"/>
            <ac:spMk id="110" creationId="{28A00A08-E4E6-4184-B484-E0E034072AE0}"/>
          </ac:spMkLst>
        </pc:spChg>
        <pc:spChg chg="add del">
          <ac:chgData name="Oluwatomilob Omoloba" userId="cfbae997-b0e1-4508-b90d-2280c0424a6d" providerId="ADAL" clId="{F093BAE8-F6D6-40BF-997E-8133FF53767A}" dt="2023-02-20T21:28:59.596" v="129" actId="26606"/>
          <ac:spMkLst>
            <pc:docMk/>
            <pc:sldMk cId="3853680544" sldId="256"/>
            <ac:spMk id="119" creationId="{104332FF-8349-42A5-B5C8-5EE3825CE252}"/>
          </ac:spMkLst>
        </pc:spChg>
        <pc:spChg chg="add del">
          <ac:chgData name="Oluwatomilob Omoloba" userId="cfbae997-b0e1-4508-b90d-2280c0424a6d" providerId="ADAL" clId="{F093BAE8-F6D6-40BF-997E-8133FF53767A}" dt="2023-02-20T21:28:59.596" v="129" actId="26606"/>
          <ac:spMkLst>
            <pc:docMk/>
            <pc:sldMk cId="3853680544" sldId="256"/>
            <ac:spMk id="121" creationId="{5A0118C5-4F8D-4CF4-BADD-53FEACC6C42A}"/>
          </ac:spMkLst>
        </pc:spChg>
        <pc:spChg chg="add del">
          <ac:chgData name="Oluwatomilob Omoloba" userId="cfbae997-b0e1-4508-b90d-2280c0424a6d" providerId="ADAL" clId="{F093BAE8-F6D6-40BF-997E-8133FF53767A}" dt="2023-02-20T21:28:59.596" v="129" actId="26606"/>
          <ac:spMkLst>
            <pc:docMk/>
            <pc:sldMk cId="3853680544" sldId="256"/>
            <ac:spMk id="123" creationId="{EAED1919-54A1-41C9-B30B-A3FF3F58E38B}"/>
          </ac:spMkLst>
        </pc:spChg>
        <pc:spChg chg="add del">
          <ac:chgData name="Oluwatomilob Omoloba" userId="cfbae997-b0e1-4508-b90d-2280c0424a6d" providerId="ADAL" clId="{F093BAE8-F6D6-40BF-997E-8133FF53767A}" dt="2023-02-20T21:28:59.596" v="129" actId="26606"/>
          <ac:spMkLst>
            <pc:docMk/>
            <pc:sldMk cId="3853680544" sldId="256"/>
            <ac:spMk id="129" creationId="{FFFEB18F-F81F-4CED-BE64-EB888A77C3B8}"/>
          </ac:spMkLst>
        </pc:spChg>
        <pc:grpChg chg="add del">
          <ac:chgData name="Oluwatomilob Omoloba" userId="cfbae997-b0e1-4508-b90d-2280c0424a6d" providerId="ADAL" clId="{F093BAE8-F6D6-40BF-997E-8133FF53767A}" dt="2023-02-20T21:24:19.348" v="11" actId="26606"/>
          <ac:grpSpMkLst>
            <pc:docMk/>
            <pc:sldMk cId="3853680544" sldId="256"/>
            <ac:grpSpMk id="8" creationId="{3CDD339A-0D5C-435F-B70C-6498DB974BEE}"/>
          </ac:grpSpMkLst>
        </pc:grpChg>
        <pc:grpChg chg="add">
          <ac:chgData name="Oluwatomilob Omoloba" userId="cfbae997-b0e1-4508-b90d-2280c0424a6d" providerId="ADAL" clId="{F093BAE8-F6D6-40BF-997E-8133FF53767A}" dt="2023-02-21T00:55:43.737" v="131" actId="26606"/>
          <ac:grpSpMkLst>
            <pc:docMk/>
            <pc:sldMk cId="3853680544" sldId="256"/>
            <ac:grpSpMk id="111" creationId="{0780E404-3121-4F33-AF2D-65F659A97798}"/>
          </ac:grpSpMkLst>
        </pc:grpChg>
        <pc:grpChg chg="add del">
          <ac:chgData name="Oluwatomilob Omoloba" userId="cfbae997-b0e1-4508-b90d-2280c0424a6d" providerId="ADAL" clId="{F093BAE8-F6D6-40BF-997E-8133FF53767A}" dt="2023-02-20T21:28:59.596" v="129" actId="26606"/>
          <ac:grpSpMkLst>
            <pc:docMk/>
            <pc:sldMk cId="3853680544" sldId="256"/>
            <ac:grpSpMk id="112" creationId="{8997F1B7-1EE7-4EA5-A5A4-866F9A810C9F}"/>
          </ac:grpSpMkLst>
        </pc:grpChg>
        <pc:grpChg chg="add">
          <ac:chgData name="Oluwatomilob Omoloba" userId="cfbae997-b0e1-4508-b90d-2280c0424a6d" providerId="ADAL" clId="{F093BAE8-F6D6-40BF-997E-8133FF53767A}" dt="2023-02-21T00:55:43.737" v="131" actId="26606"/>
          <ac:grpSpMkLst>
            <pc:docMk/>
            <pc:sldMk cId="3853680544" sldId="256"/>
            <ac:grpSpMk id="120" creationId="{4B158E9A-DBF4-4AA7-B6B7-8C8EB2FBDD68}"/>
          </ac:grpSpMkLst>
        </pc:grpChg>
        <pc:grpChg chg="add del">
          <ac:chgData name="Oluwatomilob Omoloba" userId="cfbae997-b0e1-4508-b90d-2280c0424a6d" providerId="ADAL" clId="{F093BAE8-F6D6-40BF-997E-8133FF53767A}" dt="2023-02-20T21:28:59.596" v="129" actId="26606"/>
          <ac:grpSpMkLst>
            <pc:docMk/>
            <pc:sldMk cId="3853680544" sldId="256"/>
            <ac:grpSpMk id="125" creationId="{C4751043-2EE3-4222-9979-8E61D93DA8DC}"/>
          </ac:grpSpMkLst>
        </pc:grpChg>
        <pc:grpChg chg="add del">
          <ac:chgData name="Oluwatomilob Omoloba" userId="cfbae997-b0e1-4508-b90d-2280c0424a6d" providerId="ADAL" clId="{F093BAE8-F6D6-40BF-997E-8133FF53767A}" dt="2023-02-20T21:28:59.596" v="129" actId="26606"/>
          <ac:grpSpMkLst>
            <pc:docMk/>
            <pc:sldMk cId="3853680544" sldId="256"/>
            <ac:grpSpMk id="131" creationId="{00E015F5-1A99-4E40-BC3D-7707802996B5}"/>
          </ac:grpSpMkLst>
        </pc:grpChg>
        <pc:grpChg chg="add del">
          <ac:chgData name="Oluwatomilob Omoloba" userId="cfbae997-b0e1-4508-b90d-2280c0424a6d" providerId="ADAL" clId="{F093BAE8-F6D6-40BF-997E-8133FF53767A}" dt="2023-02-20T21:28:59.596" v="129" actId="26606"/>
          <ac:grpSpMkLst>
            <pc:docMk/>
            <pc:sldMk cId="3853680544" sldId="256"/>
            <ac:grpSpMk id="135" creationId="{5468B3A9-705E-43C3-A742-0619B0D8F2EE}"/>
          </ac:grpSpMkLst>
        </pc:grpChg>
        <pc:picChg chg="add del">
          <ac:chgData name="Oluwatomilob Omoloba" userId="cfbae997-b0e1-4508-b90d-2280c0424a6d" providerId="ADAL" clId="{F093BAE8-F6D6-40BF-997E-8133FF53767A}" dt="2023-02-20T20:57:50.356" v="4" actId="26606"/>
          <ac:picMkLst>
            <pc:docMk/>
            <pc:sldMk cId="3853680544" sldId="256"/>
            <ac:picMk id="4" creationId="{52EFDA93-EF00-32E2-334F-452B51E014EE}"/>
          </ac:picMkLst>
        </pc:picChg>
        <pc:picChg chg="add del">
          <ac:chgData name="Oluwatomilob Omoloba" userId="cfbae997-b0e1-4508-b90d-2280c0424a6d" providerId="ADAL" clId="{F093BAE8-F6D6-40BF-997E-8133FF53767A}" dt="2023-02-20T21:24:19.348" v="11" actId="26606"/>
          <ac:picMkLst>
            <pc:docMk/>
            <pc:sldMk cId="3853680544" sldId="256"/>
            <ac:picMk id="6" creationId="{083E1BEE-3B07-192B-4D11-CFAE1AB3A035}"/>
          </ac:picMkLst>
        </pc:picChg>
        <pc:picChg chg="add del">
          <ac:chgData name="Oluwatomilob Omoloba" userId="cfbae997-b0e1-4508-b90d-2280c0424a6d" providerId="ADAL" clId="{F093BAE8-F6D6-40BF-997E-8133FF53767A}" dt="2023-02-20T20:58:04.292" v="6" actId="26606"/>
          <ac:picMkLst>
            <pc:docMk/>
            <pc:sldMk cId="3853680544" sldId="256"/>
            <ac:picMk id="21" creationId="{8CAE242B-3593-BA84-0125-3C8E6B4D1348}"/>
          </ac:picMkLst>
        </pc:picChg>
        <pc:picChg chg="add del">
          <ac:chgData name="Oluwatomilob Omoloba" userId="cfbae997-b0e1-4508-b90d-2280c0424a6d" providerId="ADAL" clId="{F093BAE8-F6D6-40BF-997E-8133FF53767A}" dt="2023-02-20T20:58:23.346" v="8" actId="26606"/>
          <ac:picMkLst>
            <pc:docMk/>
            <pc:sldMk cId="3853680544" sldId="256"/>
            <ac:picMk id="26" creationId="{071E0989-C0C3-6E09-0DAE-5BB631B74132}"/>
          </ac:picMkLst>
        </pc:picChg>
        <pc:picChg chg="add mod ord">
          <ac:chgData name="Oluwatomilob Omoloba" userId="cfbae997-b0e1-4508-b90d-2280c0424a6d" providerId="ADAL" clId="{F093BAE8-F6D6-40BF-997E-8133FF53767A}" dt="2023-02-21T00:57:53.907" v="132" actId="1076"/>
          <ac:picMkLst>
            <pc:docMk/>
            <pc:sldMk cId="3853680544" sldId="256"/>
            <ac:picMk id="104" creationId="{D192F7DE-E440-A61D-4087-1D825175C8D2}"/>
          </ac:picMkLst>
        </pc:picChg>
        <pc:cxnChg chg="add del">
          <ac:chgData name="Oluwatomilob Omoloba" userId="cfbae997-b0e1-4508-b90d-2280c0424a6d" providerId="ADAL" clId="{F093BAE8-F6D6-40BF-997E-8133FF53767A}" dt="2023-02-20T20:58:04.292" v="6" actId="26606"/>
          <ac:cxnSpMkLst>
            <pc:docMk/>
            <pc:sldMk cId="3853680544" sldId="256"/>
            <ac:cxnSpMk id="22" creationId="{8F4E56A8-93D5-4BE3-AE61-84677331AD07}"/>
          </ac:cxnSpMkLst>
        </pc:cxnChg>
        <pc:cxnChg chg="add del">
          <ac:chgData name="Oluwatomilob Omoloba" userId="cfbae997-b0e1-4508-b90d-2280c0424a6d" providerId="ADAL" clId="{F093BAE8-F6D6-40BF-997E-8133FF53767A}" dt="2023-02-20T20:58:04.292" v="6" actId="26606"/>
          <ac:cxnSpMkLst>
            <pc:docMk/>
            <pc:sldMk cId="3853680544" sldId="256"/>
            <ac:cxnSpMk id="23" creationId="{BD492A0C-1773-477B-83B5-C707CB057709}"/>
          </ac:cxnSpMkLst>
        </pc:cxnChg>
        <pc:cxnChg chg="add del">
          <ac:chgData name="Oluwatomilob Omoloba" userId="cfbae997-b0e1-4508-b90d-2280c0424a6d" providerId="ADAL" clId="{F093BAE8-F6D6-40BF-997E-8133FF53767A}" dt="2023-02-21T00:55:43.737" v="131" actId="26606"/>
          <ac:cxnSpMkLst>
            <pc:docMk/>
            <pc:sldMk cId="3853680544" sldId="256"/>
            <ac:cxnSpMk id="106" creationId="{96D07482-83A3-4451-943C-B46961082957}"/>
          </ac:cxnSpMkLst>
        </pc:cxnChg>
      </pc:sldChg>
      <pc:sldChg chg="modSp new mod">
        <pc:chgData name="Oluwatomilob Omoloba" userId="cfbae997-b0e1-4508-b90d-2280c0424a6d" providerId="ADAL" clId="{F093BAE8-F6D6-40BF-997E-8133FF53767A}" dt="2023-02-21T01:11:29.402" v="257" actId="20577"/>
        <pc:sldMkLst>
          <pc:docMk/>
          <pc:sldMk cId="2954038477" sldId="257"/>
        </pc:sldMkLst>
        <pc:spChg chg="mod">
          <ac:chgData name="Oluwatomilob Omoloba" userId="cfbae997-b0e1-4508-b90d-2280c0424a6d" providerId="ADAL" clId="{F093BAE8-F6D6-40BF-997E-8133FF53767A}" dt="2023-02-21T01:01:00.159" v="154" actId="20577"/>
          <ac:spMkLst>
            <pc:docMk/>
            <pc:sldMk cId="2954038477" sldId="257"/>
            <ac:spMk id="2" creationId="{39824272-16DA-E4EB-2610-528B2FAC772E}"/>
          </ac:spMkLst>
        </pc:spChg>
        <pc:spChg chg="mod">
          <ac:chgData name="Oluwatomilob Omoloba" userId="cfbae997-b0e1-4508-b90d-2280c0424a6d" providerId="ADAL" clId="{F093BAE8-F6D6-40BF-997E-8133FF53767A}" dt="2023-02-21T01:11:29.402" v="257" actId="20577"/>
          <ac:spMkLst>
            <pc:docMk/>
            <pc:sldMk cId="2954038477" sldId="257"/>
            <ac:spMk id="3" creationId="{32F4DE03-0D4D-AB82-A251-A82F3600DB91}"/>
          </ac:spMkLst>
        </pc:spChg>
      </pc:sldChg>
      <pc:sldChg chg="addSp delSp modSp new mod">
        <pc:chgData name="Oluwatomilob Omoloba" userId="cfbae997-b0e1-4508-b90d-2280c0424a6d" providerId="ADAL" clId="{F093BAE8-F6D6-40BF-997E-8133FF53767A}" dt="2023-02-21T01:54:59.611" v="412" actId="14100"/>
        <pc:sldMkLst>
          <pc:docMk/>
          <pc:sldMk cId="4132599712" sldId="258"/>
        </pc:sldMkLst>
        <pc:spChg chg="mod">
          <ac:chgData name="Oluwatomilob Omoloba" userId="cfbae997-b0e1-4508-b90d-2280c0424a6d" providerId="ADAL" clId="{F093BAE8-F6D6-40BF-997E-8133FF53767A}" dt="2023-02-21T01:54:48.455" v="410" actId="1076"/>
          <ac:spMkLst>
            <pc:docMk/>
            <pc:sldMk cId="4132599712" sldId="258"/>
            <ac:spMk id="2" creationId="{7D3547E3-99D9-41F6-AD2A-73A09F9E19F3}"/>
          </ac:spMkLst>
        </pc:spChg>
        <pc:spChg chg="del">
          <ac:chgData name="Oluwatomilob Omoloba" userId="cfbae997-b0e1-4508-b90d-2280c0424a6d" providerId="ADAL" clId="{F093BAE8-F6D6-40BF-997E-8133FF53767A}" dt="2023-02-21T01:52:31.726" v="403" actId="931"/>
          <ac:spMkLst>
            <pc:docMk/>
            <pc:sldMk cId="4132599712" sldId="258"/>
            <ac:spMk id="3" creationId="{6A597551-C7A4-4540-1D2E-CFC5D36A4464}"/>
          </ac:spMkLst>
        </pc:spChg>
        <pc:picChg chg="add mod modCrop">
          <ac:chgData name="Oluwatomilob Omoloba" userId="cfbae997-b0e1-4508-b90d-2280c0424a6d" providerId="ADAL" clId="{F093BAE8-F6D6-40BF-997E-8133FF53767A}" dt="2023-02-21T01:54:59.611" v="412" actId="14100"/>
          <ac:picMkLst>
            <pc:docMk/>
            <pc:sldMk cId="4132599712" sldId="258"/>
            <ac:picMk id="5" creationId="{9634730E-7ED4-2B00-1238-CF71B16D4740}"/>
          </ac:picMkLst>
        </pc:picChg>
      </pc:sldChg>
      <pc:sldChg chg="addSp delSp modSp add mod modAnim">
        <pc:chgData name="Oluwatomilob Omoloba" userId="cfbae997-b0e1-4508-b90d-2280c0424a6d" providerId="ADAL" clId="{F093BAE8-F6D6-40BF-997E-8133FF53767A}" dt="2023-02-21T02:37:58.504" v="453" actId="14100"/>
        <pc:sldMkLst>
          <pc:docMk/>
          <pc:sldMk cId="2183064482" sldId="259"/>
        </pc:sldMkLst>
        <pc:spChg chg="mod">
          <ac:chgData name="Oluwatomilob Omoloba" userId="cfbae997-b0e1-4508-b90d-2280c0424a6d" providerId="ADAL" clId="{F093BAE8-F6D6-40BF-997E-8133FF53767A}" dt="2023-02-21T02:37:49.074" v="450" actId="1076"/>
          <ac:spMkLst>
            <pc:docMk/>
            <pc:sldMk cId="2183064482" sldId="259"/>
            <ac:spMk id="2" creationId="{7D3547E3-99D9-41F6-AD2A-73A09F9E19F3}"/>
          </ac:spMkLst>
        </pc:spChg>
        <pc:spChg chg="del">
          <ac:chgData name="Oluwatomilob Omoloba" userId="cfbae997-b0e1-4508-b90d-2280c0424a6d" providerId="ADAL" clId="{F093BAE8-F6D6-40BF-997E-8133FF53767A}" dt="2023-02-21T01:15:29.133" v="358" actId="931"/>
          <ac:spMkLst>
            <pc:docMk/>
            <pc:sldMk cId="2183064482" sldId="259"/>
            <ac:spMk id="3" creationId="{6A597551-C7A4-4540-1D2E-CFC5D36A4464}"/>
          </ac:spMkLst>
        </pc:spChg>
        <pc:picChg chg="add mod">
          <ac:chgData name="Oluwatomilob Omoloba" userId="cfbae997-b0e1-4508-b90d-2280c0424a6d" providerId="ADAL" clId="{F093BAE8-F6D6-40BF-997E-8133FF53767A}" dt="2023-02-21T02:37:58.504" v="453" actId="14100"/>
          <ac:picMkLst>
            <pc:docMk/>
            <pc:sldMk cId="2183064482" sldId="259"/>
            <ac:picMk id="5" creationId="{D4CD8B0F-B15A-E03F-68C6-44894BBB4D4B}"/>
          </ac:picMkLst>
        </pc:picChg>
        <pc:picChg chg="add del mod">
          <ac:chgData name="Oluwatomilob Omoloba" userId="cfbae997-b0e1-4508-b90d-2280c0424a6d" providerId="ADAL" clId="{F093BAE8-F6D6-40BF-997E-8133FF53767A}" dt="2023-02-21T02:36:01.635" v="442" actId="22"/>
          <ac:picMkLst>
            <pc:docMk/>
            <pc:sldMk cId="2183064482" sldId="259"/>
            <ac:picMk id="7" creationId="{BB7F6E0D-8645-D6F7-5CB4-966EAA448899}"/>
          </ac:picMkLst>
        </pc:picChg>
      </pc:sldChg>
      <pc:sldChg chg="addSp delSp modSp add mod">
        <pc:chgData name="Oluwatomilob Omoloba" userId="cfbae997-b0e1-4508-b90d-2280c0424a6d" providerId="ADAL" clId="{F093BAE8-F6D6-40BF-997E-8133FF53767A}" dt="2023-02-21T01:56:29.462" v="422" actId="1076"/>
        <pc:sldMkLst>
          <pc:docMk/>
          <pc:sldMk cId="1981623304" sldId="260"/>
        </pc:sldMkLst>
        <pc:spChg chg="mod">
          <ac:chgData name="Oluwatomilob Omoloba" userId="cfbae997-b0e1-4508-b90d-2280c0424a6d" providerId="ADAL" clId="{F093BAE8-F6D6-40BF-997E-8133FF53767A}" dt="2023-02-21T01:56:09.837" v="419" actId="1076"/>
          <ac:spMkLst>
            <pc:docMk/>
            <pc:sldMk cId="1981623304" sldId="260"/>
            <ac:spMk id="2" creationId="{7D3547E3-99D9-41F6-AD2A-73A09F9E19F3}"/>
          </ac:spMkLst>
        </pc:spChg>
        <pc:spChg chg="del">
          <ac:chgData name="Oluwatomilob Omoloba" userId="cfbae997-b0e1-4508-b90d-2280c0424a6d" providerId="ADAL" clId="{F093BAE8-F6D6-40BF-997E-8133FF53767A}" dt="2023-02-21T01:55:25.135" v="413" actId="931"/>
          <ac:spMkLst>
            <pc:docMk/>
            <pc:sldMk cId="1981623304" sldId="260"/>
            <ac:spMk id="3" creationId="{6A597551-C7A4-4540-1D2E-CFC5D36A4464}"/>
          </ac:spMkLst>
        </pc:spChg>
        <pc:picChg chg="add mod">
          <ac:chgData name="Oluwatomilob Omoloba" userId="cfbae997-b0e1-4508-b90d-2280c0424a6d" providerId="ADAL" clId="{F093BAE8-F6D6-40BF-997E-8133FF53767A}" dt="2023-02-21T01:56:29.462" v="422" actId="1076"/>
          <ac:picMkLst>
            <pc:docMk/>
            <pc:sldMk cId="1981623304" sldId="260"/>
            <ac:picMk id="5" creationId="{93A802D9-BD35-9D3E-34DB-991CA367B695}"/>
          </ac:picMkLst>
        </pc:picChg>
      </pc:sldChg>
      <pc:sldChg chg="addSp delSp modSp add mod">
        <pc:chgData name="Oluwatomilob Omoloba" userId="cfbae997-b0e1-4508-b90d-2280c0424a6d" providerId="ADAL" clId="{F093BAE8-F6D6-40BF-997E-8133FF53767A}" dt="2023-02-21T01:34:18.116" v="402" actId="14100"/>
        <pc:sldMkLst>
          <pc:docMk/>
          <pc:sldMk cId="3566366075" sldId="261"/>
        </pc:sldMkLst>
        <pc:spChg chg="mod">
          <ac:chgData name="Oluwatomilob Omoloba" userId="cfbae997-b0e1-4508-b90d-2280c0424a6d" providerId="ADAL" clId="{F093BAE8-F6D6-40BF-997E-8133FF53767A}" dt="2023-02-21T01:34:09.958" v="401" actId="1076"/>
          <ac:spMkLst>
            <pc:docMk/>
            <pc:sldMk cId="3566366075" sldId="261"/>
            <ac:spMk id="2" creationId="{7D3547E3-99D9-41F6-AD2A-73A09F9E19F3}"/>
          </ac:spMkLst>
        </pc:spChg>
        <pc:spChg chg="del">
          <ac:chgData name="Oluwatomilob Omoloba" userId="cfbae997-b0e1-4508-b90d-2280c0424a6d" providerId="ADAL" clId="{F093BAE8-F6D6-40BF-997E-8133FF53767A}" dt="2023-02-21T01:32:51.634" v="394" actId="931"/>
          <ac:spMkLst>
            <pc:docMk/>
            <pc:sldMk cId="3566366075" sldId="261"/>
            <ac:spMk id="3" creationId="{6A597551-C7A4-4540-1D2E-CFC5D36A4464}"/>
          </ac:spMkLst>
        </pc:spChg>
        <pc:picChg chg="add mod">
          <ac:chgData name="Oluwatomilob Omoloba" userId="cfbae997-b0e1-4508-b90d-2280c0424a6d" providerId="ADAL" clId="{F093BAE8-F6D6-40BF-997E-8133FF53767A}" dt="2023-02-21T01:34:18.116" v="402" actId="14100"/>
          <ac:picMkLst>
            <pc:docMk/>
            <pc:sldMk cId="3566366075" sldId="261"/>
            <ac:picMk id="5" creationId="{92B19672-0397-FC97-8332-F2E74BAFCA80}"/>
          </ac:picMkLst>
        </pc:picChg>
      </pc:sldChg>
      <pc:sldChg chg="addSp delSp modSp new mod setBg">
        <pc:chgData name="Oluwatomilob Omoloba" userId="cfbae997-b0e1-4508-b90d-2280c0424a6d" providerId="ADAL" clId="{F093BAE8-F6D6-40BF-997E-8133FF53767A}" dt="2023-02-21T01:19:16.727" v="393" actId="26606"/>
        <pc:sldMkLst>
          <pc:docMk/>
          <pc:sldMk cId="1747536049" sldId="262"/>
        </pc:sldMkLst>
        <pc:spChg chg="mod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2" creationId="{D5608632-92AE-DB51-5355-951246EE93A0}"/>
          </ac:spMkLst>
        </pc:spChg>
        <pc:spChg chg="add del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8" creationId="{82184FF4-7029-4ED7-813A-192E60608764}"/>
          </ac:spMkLst>
        </pc:spChg>
        <pc:spChg chg="add del">
          <ac:chgData name="Oluwatomilob Omoloba" userId="cfbae997-b0e1-4508-b90d-2280c0424a6d" providerId="ADAL" clId="{F093BAE8-F6D6-40BF-997E-8133FF53767A}" dt="2023-02-21T01:19:04.483" v="390" actId="26606"/>
          <ac:spMkLst>
            <pc:docMk/>
            <pc:sldMk cId="1747536049" sldId="262"/>
            <ac:spMk id="9" creationId="{82184FF4-7029-4ED7-813A-192E60608764}"/>
          </ac:spMkLst>
        </pc:spChg>
        <pc:spChg chg="add del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10" creationId="{AAA7AB09-557C-41AD-9113-FF9F68FA1035}"/>
          </ac:spMkLst>
        </pc:spChg>
        <pc:spChg chg="add del">
          <ac:chgData name="Oluwatomilob Omoloba" userId="cfbae997-b0e1-4508-b90d-2280c0424a6d" providerId="ADAL" clId="{F093BAE8-F6D6-40BF-997E-8133FF53767A}" dt="2023-02-21T01:19:04.483" v="390" actId="26606"/>
          <ac:spMkLst>
            <pc:docMk/>
            <pc:sldMk cId="1747536049" sldId="262"/>
            <ac:spMk id="11" creationId="{AAA7AB09-557C-41AD-9113-FF9F68FA1035}"/>
          </ac:spMkLst>
        </pc:spChg>
        <pc:spChg chg="add del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12" creationId="{EF99ECAA-1F11-4937-BBA6-51935AB44C9D}"/>
          </ac:spMkLst>
        </pc:spChg>
        <pc:spChg chg="add del">
          <ac:chgData name="Oluwatomilob Omoloba" userId="cfbae997-b0e1-4508-b90d-2280c0424a6d" providerId="ADAL" clId="{F093BAE8-F6D6-40BF-997E-8133FF53767A}" dt="2023-02-21T01:19:04.483" v="390" actId="26606"/>
          <ac:spMkLst>
            <pc:docMk/>
            <pc:sldMk cId="1747536049" sldId="262"/>
            <ac:spMk id="13" creationId="{EF99ECAA-1F11-4937-BBA6-51935AB44C9D}"/>
          </ac:spMkLst>
        </pc:spChg>
        <pc:spChg chg="add del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20" creationId="{1DB043B4-68C6-45B9-82AC-A5800EADB8DB}"/>
          </ac:spMkLst>
        </pc:spChg>
        <pc:spChg chg="add del">
          <ac:chgData name="Oluwatomilob Omoloba" userId="cfbae997-b0e1-4508-b90d-2280c0424a6d" providerId="ADAL" clId="{F093BAE8-F6D6-40BF-997E-8133FF53767A}" dt="2023-02-21T01:19:04.483" v="390" actId="26606"/>
          <ac:spMkLst>
            <pc:docMk/>
            <pc:sldMk cId="1747536049" sldId="262"/>
            <ac:spMk id="21" creationId="{1DB043B4-68C6-45B9-82AC-A5800EADB8DB}"/>
          </ac:spMkLst>
        </pc:spChg>
        <pc:spChg chg="add del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22" creationId="{AD4EA4DF-0E7C-4098-86F6-7D0ACAEFC0BF}"/>
          </ac:spMkLst>
        </pc:spChg>
        <pc:spChg chg="add del">
          <ac:chgData name="Oluwatomilob Omoloba" userId="cfbae997-b0e1-4508-b90d-2280c0424a6d" providerId="ADAL" clId="{F093BAE8-F6D6-40BF-997E-8133FF53767A}" dt="2023-02-21T01:19:04.483" v="390" actId="26606"/>
          <ac:spMkLst>
            <pc:docMk/>
            <pc:sldMk cId="1747536049" sldId="262"/>
            <ac:spMk id="23" creationId="{28A00A08-E4E6-4184-B484-E0E034072AE0}"/>
          </ac:spMkLst>
        </pc:spChg>
        <pc:spChg chg="add del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24" creationId="{FE05BC49-0F00-4C85-9AF5-A0CC5B39C8D2}"/>
          </ac:spMkLst>
        </pc:spChg>
        <pc:spChg chg="add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43" creationId="{82184FF4-7029-4ED7-813A-192E60608764}"/>
          </ac:spMkLst>
        </pc:spChg>
        <pc:spChg chg="add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45" creationId="{AAA7AB09-557C-41AD-9113-FF9F68FA1035}"/>
          </ac:spMkLst>
        </pc:spChg>
        <pc:spChg chg="add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47" creationId="{EF99ECAA-1F11-4937-BBA6-51935AB44C9D}"/>
          </ac:spMkLst>
        </pc:spChg>
        <pc:spChg chg="add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55" creationId="{1DB043B4-68C6-45B9-82AC-A5800EADB8DB}"/>
          </ac:spMkLst>
        </pc:spChg>
        <pc:spChg chg="add">
          <ac:chgData name="Oluwatomilob Omoloba" userId="cfbae997-b0e1-4508-b90d-2280c0424a6d" providerId="ADAL" clId="{F093BAE8-F6D6-40BF-997E-8133FF53767A}" dt="2023-02-21T01:19:16.727" v="393" actId="26606"/>
          <ac:spMkLst>
            <pc:docMk/>
            <pc:sldMk cId="1747536049" sldId="262"/>
            <ac:spMk id="61" creationId="{94459D96-B947-4C7F-8BCA-915F8B07C0AA}"/>
          </ac:spMkLst>
        </pc:spChg>
        <pc:grpChg chg="add del">
          <ac:chgData name="Oluwatomilob Omoloba" userId="cfbae997-b0e1-4508-b90d-2280c0424a6d" providerId="ADAL" clId="{F093BAE8-F6D6-40BF-997E-8133FF53767A}" dt="2023-02-21T01:19:16.727" v="393" actId="26606"/>
          <ac:grpSpMkLst>
            <pc:docMk/>
            <pc:sldMk cId="1747536049" sldId="262"/>
            <ac:grpSpMk id="14" creationId="{79DE9FAB-6BBA-4CFE-B67D-77B47F01ECA4}"/>
          </ac:grpSpMkLst>
        </pc:grpChg>
        <pc:grpChg chg="add del">
          <ac:chgData name="Oluwatomilob Omoloba" userId="cfbae997-b0e1-4508-b90d-2280c0424a6d" providerId="ADAL" clId="{F093BAE8-F6D6-40BF-997E-8133FF53767A}" dt="2023-02-21T01:19:04.483" v="390" actId="26606"/>
          <ac:grpSpMkLst>
            <pc:docMk/>
            <pc:sldMk cId="1747536049" sldId="262"/>
            <ac:grpSpMk id="15" creationId="{79DE9FAB-6BBA-4CFE-B67D-77B47F01ECA4}"/>
          </ac:grpSpMkLst>
        </pc:grpChg>
        <pc:grpChg chg="add del">
          <ac:chgData name="Oluwatomilob Omoloba" userId="cfbae997-b0e1-4508-b90d-2280c0424a6d" providerId="ADAL" clId="{F093BAE8-F6D6-40BF-997E-8133FF53767A}" dt="2023-02-21T01:19:04.483" v="390" actId="26606"/>
          <ac:grpSpMkLst>
            <pc:docMk/>
            <pc:sldMk cId="1747536049" sldId="262"/>
            <ac:grpSpMk id="25" creationId="{0780E404-3121-4F33-AF2D-65F659A97798}"/>
          </ac:grpSpMkLst>
        </pc:grpChg>
        <pc:grpChg chg="add del">
          <ac:chgData name="Oluwatomilob Omoloba" userId="cfbae997-b0e1-4508-b90d-2280c0424a6d" providerId="ADAL" clId="{F093BAE8-F6D6-40BF-997E-8133FF53767A}" dt="2023-02-21T01:19:04.483" v="390" actId="26606"/>
          <ac:grpSpMkLst>
            <pc:docMk/>
            <pc:sldMk cId="1747536049" sldId="262"/>
            <ac:grpSpMk id="29" creationId="{4B158E9A-DBF4-4AA7-B6B7-8C8EB2FBDD68}"/>
          </ac:grpSpMkLst>
        </pc:grpChg>
        <pc:grpChg chg="add">
          <ac:chgData name="Oluwatomilob Omoloba" userId="cfbae997-b0e1-4508-b90d-2280c0424a6d" providerId="ADAL" clId="{F093BAE8-F6D6-40BF-997E-8133FF53767A}" dt="2023-02-21T01:19:16.727" v="393" actId="26606"/>
          <ac:grpSpMkLst>
            <pc:docMk/>
            <pc:sldMk cId="1747536049" sldId="262"/>
            <ac:grpSpMk id="49" creationId="{79DE9FAB-6BBA-4CFE-B67D-77B47F01ECA4}"/>
          </ac:grpSpMkLst>
        </pc:grpChg>
        <pc:grpChg chg="add">
          <ac:chgData name="Oluwatomilob Omoloba" userId="cfbae997-b0e1-4508-b90d-2280c0424a6d" providerId="ADAL" clId="{F093BAE8-F6D6-40BF-997E-8133FF53767A}" dt="2023-02-21T01:19:16.727" v="393" actId="26606"/>
          <ac:grpSpMkLst>
            <pc:docMk/>
            <pc:sldMk cId="1747536049" sldId="262"/>
            <ac:grpSpMk id="57" creationId="{73840CF4-F848-4FE0-AEA6-C9E806911B9E}"/>
          </ac:grpSpMkLst>
        </pc:grpChg>
        <pc:graphicFrameChg chg="add del modGraphic">
          <ac:chgData name="Oluwatomilob Omoloba" userId="cfbae997-b0e1-4508-b90d-2280c0424a6d" providerId="ADAL" clId="{F093BAE8-F6D6-40BF-997E-8133FF53767A}" dt="2023-02-21T01:13:38.006" v="345" actId="27309"/>
          <ac:graphicFrameMkLst>
            <pc:docMk/>
            <pc:sldMk cId="1747536049" sldId="262"/>
            <ac:graphicFrameMk id="4" creationId="{B241F871-393F-8BAC-6E66-E6E8CC393E67}"/>
          </ac:graphicFrameMkLst>
        </pc:graphicFrameChg>
        <pc:picChg chg="add del">
          <ac:chgData name="Oluwatomilob Omoloba" userId="cfbae997-b0e1-4508-b90d-2280c0424a6d" providerId="ADAL" clId="{F093BAE8-F6D6-40BF-997E-8133FF53767A}" dt="2023-02-21T01:19:04.483" v="390" actId="26606"/>
          <ac:picMkLst>
            <pc:docMk/>
            <pc:sldMk cId="1747536049" sldId="262"/>
            <ac:picMk id="6" creationId="{AF5BD67B-CDBE-503F-67AA-7922632EDD8A}"/>
          </ac:picMkLst>
        </pc:picChg>
        <pc:picChg chg="add mod ord">
          <ac:chgData name="Oluwatomilob Omoloba" userId="cfbae997-b0e1-4508-b90d-2280c0424a6d" providerId="ADAL" clId="{F093BAE8-F6D6-40BF-997E-8133FF53767A}" dt="2023-02-21T01:19:16.727" v="393" actId="26606"/>
          <ac:picMkLst>
            <pc:docMk/>
            <pc:sldMk cId="1747536049" sldId="262"/>
            <ac:picMk id="38" creationId="{D7A940A3-4261-617B-808B-9FA6C5E90A5B}"/>
          </ac:picMkLst>
        </pc:picChg>
      </pc:sldChg>
      <pc:sldMasterChg chg="add del addSldLayout delSldLayout">
        <pc:chgData name="Oluwatomilob Omoloba" userId="cfbae997-b0e1-4508-b90d-2280c0424a6d" providerId="ADAL" clId="{F093BAE8-F6D6-40BF-997E-8133FF53767A}" dt="2023-02-20T20:58:23.346" v="8" actId="26606"/>
        <pc:sldMasterMkLst>
          <pc:docMk/>
          <pc:sldMasterMk cId="252660807" sldId="2147483678"/>
        </pc:sldMasterMkLst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3786452451" sldId="2147483679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3283647147" sldId="2147483680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2677506142" sldId="2147483681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3527298138" sldId="2147483682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3611498588" sldId="2147483683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3967804365" sldId="2147483684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2785082085" sldId="2147483685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304349160" sldId="2147483686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1869862586" sldId="2147483687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2291155979" sldId="2147483688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2884470019" sldId="2147483689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936027207" sldId="2147483690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1885903420" sldId="2147483691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2880813269" sldId="2147483692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3355390389" sldId="2147483693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2251932467" sldId="2147483694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252660807" sldId="2147483678"/>
            <pc:sldLayoutMk cId="1060242821" sldId="2147483695"/>
          </pc:sldLayoutMkLst>
        </pc:sldLayoutChg>
      </pc:sldMasterChg>
      <pc:sldMasterChg chg="add del addSldLayout delSldLayout">
        <pc:chgData name="Oluwatomilob Omoloba" userId="cfbae997-b0e1-4508-b90d-2280c0424a6d" providerId="ADAL" clId="{F093BAE8-F6D6-40BF-997E-8133FF53767A}" dt="2023-02-20T21:24:21.025" v="12" actId="26606"/>
        <pc:sldMasterMkLst>
          <pc:docMk/>
          <pc:sldMasterMk cId="539218186" sldId="2147483696"/>
        </pc:sldMasterMkLst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2503874618" sldId="2147483697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510080398" sldId="2147483698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1601577030" sldId="2147483699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2821084295" sldId="2147483700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3949824862" sldId="2147483701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4143781109" sldId="2147483702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4184195026" sldId="2147483703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2118654454" sldId="2147483704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3618164118" sldId="2147483705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3180609525" sldId="2147483706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1703817505" sldId="2147483707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1503108171" sldId="2147483708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2840891788" sldId="2147483709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4175875153" sldId="2147483710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2685019852" sldId="2147483711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829178921" sldId="2147483712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21.025" v="12" actId="26606"/>
          <pc:sldLayoutMkLst>
            <pc:docMk/>
            <pc:sldMasterMk cId="539218186" sldId="2147483696"/>
            <pc:sldLayoutMk cId="1352768830" sldId="2147483713"/>
          </pc:sldLayoutMkLst>
        </pc:sldLayoutChg>
      </pc:sldMasterChg>
      <pc:sldMasterChg chg="add del replId addSldLayout delSldLayout">
        <pc:chgData name="Oluwatomilob Omoloba" userId="cfbae997-b0e1-4508-b90d-2280c0424a6d" providerId="ADAL" clId="{F093BAE8-F6D6-40BF-997E-8133FF53767A}" dt="2023-02-20T20:57:50.356" v="4" actId="26606"/>
        <pc:sldMasterMkLst>
          <pc:docMk/>
          <pc:sldMasterMk cId="3067613115" sldId="2147483696"/>
        </pc:sldMasterMkLst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3979095092" sldId="2147483697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1437630392" sldId="2147483698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2538635656" sldId="2147483699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3231114272" sldId="2147483700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3011291905" sldId="2147483701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925265856" sldId="2147483702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3031949196" sldId="2147483703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3622744552" sldId="2147483704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3464395331" sldId="2147483705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3662940921" sldId="2147483706"/>
          </pc:sldLayoutMkLst>
        </pc:sldLayoutChg>
        <pc:sldLayoutChg chg="add del replId">
          <pc:chgData name="Oluwatomilob Omoloba" userId="cfbae997-b0e1-4508-b90d-2280c0424a6d" providerId="ADAL" clId="{F093BAE8-F6D6-40BF-997E-8133FF53767A}" dt="2023-02-20T20:57:50.356" v="4" actId="26606"/>
          <pc:sldLayoutMkLst>
            <pc:docMk/>
            <pc:sldMasterMk cId="3067613115" sldId="2147483696"/>
            <pc:sldLayoutMk cId="405816444" sldId="2147483707"/>
          </pc:sldLayoutMkLst>
        </pc:sldLayoutChg>
      </pc:sldMasterChg>
      <pc:sldMasterChg chg="add del addSldLayout delSldLayout">
        <pc:chgData name="Oluwatomilob Omoloba" userId="cfbae997-b0e1-4508-b90d-2280c0424a6d" providerId="ADAL" clId="{F093BAE8-F6D6-40BF-997E-8133FF53767A}" dt="2023-02-20T21:24:19.348" v="11" actId="26606"/>
        <pc:sldMasterMkLst>
          <pc:docMk/>
          <pc:sldMasterMk cId="1002449799" sldId="2147483734"/>
        </pc:sldMasterMkLst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151061881" sldId="2147483723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2515328955" sldId="2147483724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2264946631" sldId="2147483725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2491138260" sldId="2147483726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1159283557" sldId="2147483727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3082500106" sldId="2147483728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2921176800" sldId="2147483729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231788333" sldId="2147483730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2093168155" sldId="2147483731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3582104637" sldId="2147483732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4:19.348" v="11" actId="26606"/>
          <pc:sldLayoutMkLst>
            <pc:docMk/>
            <pc:sldMasterMk cId="1002449799" sldId="2147483734"/>
            <pc:sldLayoutMk cId="726379211" sldId="2147483733"/>
          </pc:sldLayoutMkLst>
        </pc:sldLayoutChg>
      </pc:sldMasterChg>
      <pc:sldMasterChg chg="add del addSldLayout delSldLayout">
        <pc:chgData name="Oluwatomilob Omoloba" userId="cfbae997-b0e1-4508-b90d-2280c0424a6d" providerId="ADAL" clId="{F093BAE8-F6D6-40BF-997E-8133FF53767A}" dt="2023-02-20T20:58:04.292" v="6" actId="26606"/>
        <pc:sldMasterMkLst>
          <pc:docMk/>
          <pc:sldMasterMk cId="709069701" sldId="2147483742"/>
        </pc:sldMasterMkLst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2747850495" sldId="2147483731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1621906178" sldId="2147483732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486881549" sldId="2147483733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2488168891" sldId="2147483734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1903867938" sldId="2147483735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2455232289" sldId="2147483736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2328857229" sldId="2147483737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1839963231" sldId="2147483738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3102786007" sldId="2147483739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2602505796" sldId="2147483740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04.292" v="6" actId="26606"/>
          <pc:sldLayoutMkLst>
            <pc:docMk/>
            <pc:sldMasterMk cId="709069701" sldId="2147483742"/>
            <pc:sldLayoutMk cId="521830232" sldId="2147483741"/>
          </pc:sldLayoutMkLst>
        </pc:sldLayoutChg>
      </pc:sldMasterChg>
      <pc:sldMasterChg chg="add del addSldLayout delSldLayout">
        <pc:chgData name="Oluwatomilob Omoloba" userId="cfbae997-b0e1-4508-b90d-2280c0424a6d" providerId="ADAL" clId="{F093BAE8-F6D6-40BF-997E-8133FF53767A}" dt="2023-02-20T20:58:23.346" v="8" actId="26606"/>
        <pc:sldMasterMkLst>
          <pc:docMk/>
          <pc:sldMasterMk cId="3985594049" sldId="2147483755"/>
        </pc:sldMasterMkLst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2487978766" sldId="2147483744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3228862326" sldId="2147483745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965454927" sldId="2147483746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332480240" sldId="2147483747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3801157958" sldId="2147483748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3255477026" sldId="2147483749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1040338357" sldId="2147483750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2819208746" sldId="2147483751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3574826323" sldId="2147483752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1609276914" sldId="2147483753"/>
          </pc:sldLayoutMkLst>
        </pc:sldLayoutChg>
        <pc:sldLayoutChg chg="add del">
          <pc:chgData name="Oluwatomilob Omoloba" userId="cfbae997-b0e1-4508-b90d-2280c0424a6d" providerId="ADAL" clId="{F093BAE8-F6D6-40BF-997E-8133FF53767A}" dt="2023-02-20T20:58:23.346" v="8" actId="26606"/>
          <pc:sldLayoutMkLst>
            <pc:docMk/>
            <pc:sldMasterMk cId="3985594049" sldId="2147483755"/>
            <pc:sldLayoutMk cId="3160665777" sldId="2147483754"/>
          </pc:sldLayoutMkLst>
        </pc:sldLayoutChg>
      </pc:sldMasterChg>
      <pc:sldMasterChg chg="add del addSldLayout delSldLayout">
        <pc:chgData name="Oluwatomilob Omoloba" userId="cfbae997-b0e1-4508-b90d-2280c0424a6d" providerId="ADAL" clId="{F093BAE8-F6D6-40BF-997E-8133FF53767A}" dt="2023-02-21T00:55:43.737" v="131" actId="26606"/>
        <pc:sldMasterMkLst>
          <pc:docMk/>
          <pc:sldMasterMk cId="2155263300" sldId="2147483786"/>
        </pc:sldMasterMkLst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4058093346" sldId="2147483775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1152660058" sldId="2147483776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1752923937" sldId="2147483777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195374852" sldId="2147483778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3014666822" sldId="2147483779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1627649339" sldId="2147483780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2453202733" sldId="2147483781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91025808" sldId="2147483782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1939611605" sldId="2147483783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945782303" sldId="2147483784"/>
          </pc:sldLayoutMkLst>
        </pc:sldLayoutChg>
        <pc:sldLayoutChg chg="add del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2155263300" sldId="2147483786"/>
            <pc:sldLayoutMk cId="1906029432" sldId="2147483785"/>
          </pc:sldLayoutMkLst>
        </pc:sldLayoutChg>
      </pc:sldMasterChg>
      <pc:sldMasterChg chg="add addSldLayout">
        <pc:chgData name="Oluwatomilob Omoloba" userId="cfbae997-b0e1-4508-b90d-2280c0424a6d" providerId="ADAL" clId="{F093BAE8-F6D6-40BF-997E-8133FF53767A}" dt="2023-02-21T00:55:43.737" v="131" actId="26606"/>
        <pc:sldMasterMkLst>
          <pc:docMk/>
          <pc:sldMasterMk cId="1775297811" sldId="2147483810"/>
        </pc:sldMasterMkLst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2897351810" sldId="2147483799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3826638420" sldId="2147483800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3324883304" sldId="2147483801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2091869777" sldId="2147483802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2761717668" sldId="2147483803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3234397695" sldId="2147483804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3108038826" sldId="2147483805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864815179" sldId="2147483806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918342235" sldId="2147483807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651238115" sldId="2147483808"/>
          </pc:sldLayoutMkLst>
        </pc:sldLayoutChg>
        <pc:sldLayoutChg chg="add">
          <pc:chgData name="Oluwatomilob Omoloba" userId="cfbae997-b0e1-4508-b90d-2280c0424a6d" providerId="ADAL" clId="{F093BAE8-F6D6-40BF-997E-8133FF53767A}" dt="2023-02-21T00:55:43.737" v="131" actId="26606"/>
          <pc:sldLayoutMkLst>
            <pc:docMk/>
            <pc:sldMasterMk cId="1775297811" sldId="2147483810"/>
            <pc:sldLayoutMk cId="1748927005" sldId="2147483809"/>
          </pc:sldLayoutMkLst>
        </pc:sldLayoutChg>
      </pc:sldMasterChg>
      <pc:sldMasterChg chg="add del addSldLayout delSldLayout">
        <pc:chgData name="Oluwatomilob Omoloba" userId="cfbae997-b0e1-4508-b90d-2280c0424a6d" providerId="ADAL" clId="{F093BAE8-F6D6-40BF-997E-8133FF53767A}" dt="2023-02-20T21:28:59.596" v="129" actId="26606"/>
        <pc:sldMasterMkLst>
          <pc:docMk/>
          <pc:sldMasterMk cId="4242182552" sldId="2147483823"/>
        </pc:sldMasterMkLst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2278567224" sldId="2147483812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2698505763" sldId="2147483813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3957600808" sldId="2147483814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4103124680" sldId="2147483815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490295733" sldId="2147483816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2310215894" sldId="2147483817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743058057" sldId="2147483818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2051926321" sldId="2147483819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1001964328" sldId="2147483820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1403323492" sldId="2147483821"/>
          </pc:sldLayoutMkLst>
        </pc:sldLayoutChg>
        <pc:sldLayoutChg chg="add del">
          <pc:chgData name="Oluwatomilob Omoloba" userId="cfbae997-b0e1-4508-b90d-2280c0424a6d" providerId="ADAL" clId="{F093BAE8-F6D6-40BF-997E-8133FF53767A}" dt="2023-02-20T21:28:59.596" v="129" actId="26606"/>
          <pc:sldLayoutMkLst>
            <pc:docMk/>
            <pc:sldMasterMk cId="4242182552" sldId="2147483823"/>
            <pc:sldLayoutMk cId="100339319" sldId="2147483822"/>
          </pc:sldLayoutMkLst>
        </pc:sldLayoutChg>
      </pc:sldMasterChg>
    </pc:docChg>
  </pc:docChgLst>
  <pc:docChgLst>
    <pc:chgData name="Ahmed Aldery" userId="S::alde0036@algonquinlive.com::5cfaf8ab-8a9d-476a-b763-0e27513fbae5" providerId="AD" clId="Web-{67175D11-FC50-45F5-A93B-DF193762BBA4}"/>
    <pc:docChg chg="modSld">
      <pc:chgData name="Ahmed Aldery" userId="S::alde0036@algonquinlive.com::5cfaf8ab-8a9d-476a-b763-0e27513fbae5" providerId="AD" clId="Web-{67175D11-FC50-45F5-A93B-DF193762BBA4}" dt="2023-02-21T13:47:54.928" v="7" actId="14100"/>
      <pc:docMkLst>
        <pc:docMk/>
      </pc:docMkLst>
      <pc:sldChg chg="addSp delSp modSp">
        <pc:chgData name="Ahmed Aldery" userId="S::alde0036@algonquinlive.com::5cfaf8ab-8a9d-476a-b763-0e27513fbae5" providerId="AD" clId="Web-{67175D11-FC50-45F5-A93B-DF193762BBA4}" dt="2023-02-21T13:47:54.928" v="7" actId="14100"/>
        <pc:sldMkLst>
          <pc:docMk/>
          <pc:sldMk cId="1981623304" sldId="260"/>
        </pc:sldMkLst>
        <pc:spChg chg="add del mod">
          <ac:chgData name="Ahmed Aldery" userId="S::alde0036@algonquinlive.com::5cfaf8ab-8a9d-476a-b763-0e27513fbae5" providerId="AD" clId="Web-{67175D11-FC50-45F5-A93B-DF193762BBA4}" dt="2023-02-21T13:47:38.272" v="3"/>
          <ac:spMkLst>
            <pc:docMk/>
            <pc:sldMk cId="1981623304" sldId="260"/>
            <ac:spMk id="7" creationId="{EE3D51F5-619F-B4B9-5E26-98C461DE6266}"/>
          </ac:spMkLst>
        </pc:spChg>
        <pc:picChg chg="add del mod">
          <ac:chgData name="Ahmed Aldery" userId="S::alde0036@algonquinlive.com::5cfaf8ab-8a9d-476a-b763-0e27513fbae5" providerId="AD" clId="Web-{67175D11-FC50-45F5-A93B-DF193762BBA4}" dt="2023-02-21T13:47:26.616" v="1"/>
          <ac:picMkLst>
            <pc:docMk/>
            <pc:sldMk cId="1981623304" sldId="260"/>
            <ac:picMk id="4" creationId="{4C83645A-60F7-3AD4-077B-1D89EED4E3C9}"/>
          </ac:picMkLst>
        </pc:picChg>
        <pc:picChg chg="del">
          <ac:chgData name="Ahmed Aldery" userId="S::alde0036@algonquinlive.com::5cfaf8ab-8a9d-476a-b763-0e27513fbae5" providerId="AD" clId="Web-{67175D11-FC50-45F5-A93B-DF193762BBA4}" dt="2023-02-21T13:47:34.819" v="2"/>
          <ac:picMkLst>
            <pc:docMk/>
            <pc:sldMk cId="1981623304" sldId="260"/>
            <ac:picMk id="5" creationId="{93A802D9-BD35-9D3E-34DB-991CA367B695}"/>
          </ac:picMkLst>
        </pc:picChg>
        <pc:picChg chg="add mod ord">
          <ac:chgData name="Ahmed Aldery" userId="S::alde0036@algonquinlive.com::5cfaf8ab-8a9d-476a-b763-0e27513fbae5" providerId="AD" clId="Web-{67175D11-FC50-45F5-A93B-DF193762BBA4}" dt="2023-02-21T13:47:54.928" v="7" actId="14100"/>
          <ac:picMkLst>
            <pc:docMk/>
            <pc:sldMk cId="1981623304" sldId="260"/>
            <ac:picMk id="8" creationId="{2693DC03-8F00-8198-37C7-14C5064269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8AF07-9925-44AE-8649-92813F8468A5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9376-FED8-48F8-ADFD-63963A51B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1A-B038-4360-8A71-9EAB84D91B6E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03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58D5-4439-4219-A6CA-4C5B51F571A4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972D-DC59-48D8-8F16-F40534FC3A00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4BF-D5B2-4493-B974-48494BA2F4D4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A3F3-283B-46DB-A52C-3943BDD7E447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0C4-D9C3-41F5-8D6F-AD77DD9BB248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C7F8-3275-47A6-94EB-5915E615B9D4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3EB1-2800-436C-9D10-90CA3DDB7D57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7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AAF-DEAF-4BA5-B785-B736DA2BC865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0854F-55A0-4146-87D9-3EE42A547AB0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6D24-20E9-47F8-BF28-75C8D1E11C41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0895E63-107F-4A69-95B4-2D7B1B6869AE}" type="datetime2">
              <a:rPr lang="en-US" smtClean="0"/>
              <a:t>Tuesday, February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7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20FE-9E1F-F235-58A2-1458E4533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44" y="1686137"/>
            <a:ext cx="4280041" cy="9697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CA" sz="3100"/>
              <a:t>Proposed BI Architecture</a:t>
            </a:r>
            <a:br>
              <a:rPr lang="en-CA" sz="3100"/>
            </a:br>
            <a:br>
              <a:rPr lang="en-CA" sz="3100"/>
            </a:br>
            <a:r>
              <a:rPr lang="en-US" sz="2000"/>
              <a:t>CST2210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: Intro to BI Architecture</a:t>
            </a:r>
            <a:endParaRPr lang="en-CA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D2C87-042A-5022-EF3F-142D3D41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29" y="3700606"/>
            <a:ext cx="3565525" cy="2289419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chemeClr val="tx1">
                    <a:alpha val="60000"/>
                  </a:schemeClr>
                </a:solidFill>
              </a:rPr>
              <a:t>Ahmed </a:t>
            </a:r>
            <a:r>
              <a:rPr lang="en-CA" sz="2000" err="1">
                <a:solidFill>
                  <a:schemeClr val="tx1">
                    <a:alpha val="60000"/>
                  </a:schemeClr>
                </a:solidFill>
              </a:rPr>
              <a:t>Aldery</a:t>
            </a:r>
            <a:endParaRPr lang="en-CA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CA" sz="2000">
                <a:solidFill>
                  <a:schemeClr val="tx1">
                    <a:alpha val="60000"/>
                  </a:schemeClr>
                </a:solidFill>
              </a:rPr>
              <a:t>Fatma Bezine</a:t>
            </a:r>
          </a:p>
          <a:p>
            <a:r>
              <a:rPr lang="en-CA" sz="2000" err="1">
                <a:solidFill>
                  <a:schemeClr val="tx1">
                    <a:alpha val="60000"/>
                  </a:schemeClr>
                </a:solidFill>
              </a:rPr>
              <a:t>Ifeoluwa</a:t>
            </a:r>
            <a:r>
              <a:rPr lang="en-CA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CA" sz="2000" err="1">
                <a:solidFill>
                  <a:schemeClr val="tx1">
                    <a:alpha val="60000"/>
                  </a:schemeClr>
                </a:solidFill>
              </a:rPr>
              <a:t>Ibidun</a:t>
            </a:r>
            <a:endParaRPr lang="en-CA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CA" sz="2000" err="1">
                <a:solidFill>
                  <a:schemeClr val="tx1">
                    <a:alpha val="60000"/>
                  </a:schemeClr>
                </a:solidFill>
              </a:rPr>
              <a:t>Oluwatomiloba</a:t>
            </a:r>
            <a:r>
              <a:rPr lang="en-CA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CA" sz="2000" err="1">
                <a:solidFill>
                  <a:schemeClr val="tx1">
                    <a:alpha val="60000"/>
                  </a:schemeClr>
                </a:solidFill>
              </a:rPr>
              <a:t>Omoloba</a:t>
            </a:r>
            <a:endParaRPr lang="en-CA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D192F7DE-E440-A61D-4087-1D825175C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4593574" y="1388266"/>
            <a:ext cx="7345363" cy="4131784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A0E44-AFCD-36BC-49C9-2EB0BE59244C}"/>
              </a:ext>
            </a:extLst>
          </p:cNvPr>
          <p:cNvSpPr txBox="1"/>
          <p:nvPr/>
        </p:nvSpPr>
        <p:spPr>
          <a:xfrm>
            <a:off x="22163" y="3209352"/>
            <a:ext cx="228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>
                <a:solidFill>
                  <a:schemeClr val="tx1">
                    <a:alpha val="60000"/>
                  </a:schemeClr>
                </a:solidFill>
              </a:rPr>
              <a:t>Prepared by:</a:t>
            </a:r>
          </a:p>
        </p:txBody>
      </p:sp>
      <p:pic>
        <p:nvPicPr>
          <p:cNvPr id="6" name="Picture 2" descr="Algonquin College | Just Wine">
            <a:extLst>
              <a:ext uri="{FF2B5EF4-FFF2-40B4-BE49-F238E27FC236}">
                <a16:creationId xmlns:a16="http://schemas.microsoft.com/office/drawing/2014/main" id="{C27E6AC5-A482-2778-B6C1-2339728E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833" y="-128593"/>
            <a:ext cx="2485516" cy="13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924E4-E866-66AE-57F6-6EE8C76CA444}"/>
              </a:ext>
            </a:extLst>
          </p:cNvPr>
          <p:cNvSpPr txBox="1"/>
          <p:nvPr/>
        </p:nvSpPr>
        <p:spPr>
          <a:xfrm flipH="1">
            <a:off x="10559846" y="6437106"/>
            <a:ext cx="169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Feb. 21, 2023</a:t>
            </a:r>
          </a:p>
        </p:txBody>
      </p:sp>
    </p:spTree>
    <p:extLst>
      <p:ext uri="{BB962C8B-B14F-4D97-AF65-F5344CB8AC3E}">
        <p14:creationId xmlns:p14="http://schemas.microsoft.com/office/powerpoint/2010/main" val="35352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DF8C-1C27-023A-92C3-07AECDA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43B5-9CAD-B970-F009-BF088519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Executive Summary</a:t>
            </a:r>
          </a:p>
          <a:p>
            <a:r>
              <a:rPr lang="en-CA"/>
              <a:t>Information Architecture</a:t>
            </a:r>
          </a:p>
          <a:p>
            <a:r>
              <a:rPr lang="en-CA"/>
              <a:t>Application Architecture</a:t>
            </a:r>
          </a:p>
          <a:p>
            <a:r>
              <a:rPr lang="en-CA"/>
              <a:t>Technology Architecture</a:t>
            </a:r>
          </a:p>
          <a:p>
            <a:r>
              <a:rPr lang="en-CA"/>
              <a:t>Future State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EF3A2-59AA-617A-05DD-B75DD8AC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543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4272-16DA-E4EB-2610-528B2FAC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DE03-0D4D-AB82-A251-A82F3600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A change in approach from a large enterprise-wide BI project to a phased approach in implementation, to the College.</a:t>
            </a:r>
          </a:p>
          <a:p>
            <a:r>
              <a:rPr lang="en-US"/>
              <a:t>Kimball model</a:t>
            </a:r>
          </a:p>
          <a:p>
            <a:r>
              <a:rPr lang="en-US"/>
              <a:t>Aws for cloud service provision to combat the lack of servers and storage.</a:t>
            </a:r>
          </a:p>
          <a:p>
            <a:r>
              <a:rPr lang="en-US"/>
              <a:t>Integrating the AC Way journey from the Business plan into the development of the project</a:t>
            </a:r>
          </a:p>
          <a:p>
            <a:r>
              <a:rPr lang="en-US"/>
              <a:t>Future state diagram</a:t>
            </a:r>
          </a:p>
          <a:p>
            <a:r>
              <a:rPr lang="en-US"/>
              <a:t>IBM Cognos</a:t>
            </a:r>
          </a:p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78FC5-914B-183B-4FA8-57230E15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403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47E3-99D9-41F6-AD2A-73A09F9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6" y="127244"/>
            <a:ext cx="11091600" cy="1332000"/>
          </a:xfrm>
        </p:spPr>
        <p:txBody>
          <a:bodyPr/>
          <a:lstStyle/>
          <a:p>
            <a:r>
              <a:rPr lang="en-CA"/>
              <a:t>Information Architecture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634730E-7ED4-2B00-1238-CF71B16D4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7" r="15640" b="3573"/>
          <a:stretch/>
        </p:blipFill>
        <p:spPr>
          <a:xfrm>
            <a:off x="1809136" y="951437"/>
            <a:ext cx="9421118" cy="57736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2A489-FDA6-7385-8D55-917EE432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259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547E3-99D9-41F6-AD2A-73A09F9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Architecture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9C62D7A-16D9-AC37-35DE-80290583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53" y="-89128"/>
            <a:ext cx="4800075" cy="68580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56C4DD-FEB2-5E6A-DAAF-689B6C66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06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47E3-99D9-41F6-AD2A-73A09F9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37" y="187311"/>
            <a:ext cx="11091600" cy="1332000"/>
          </a:xfrm>
        </p:spPr>
        <p:txBody>
          <a:bodyPr/>
          <a:lstStyle/>
          <a:p>
            <a:r>
              <a:rPr lang="en-CA"/>
              <a:t>Technology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F0CB-282A-5C4B-B3D7-40B74674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16801"/>
            <a:ext cx="1692274" cy="153888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93DC03-8F00-8198-37C7-14C506426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79" y="984422"/>
            <a:ext cx="11993921" cy="5532379"/>
          </a:xfrm>
        </p:spPr>
      </p:pic>
    </p:spTree>
    <p:extLst>
      <p:ext uri="{BB962C8B-B14F-4D97-AF65-F5344CB8AC3E}">
        <p14:creationId xmlns:p14="http://schemas.microsoft.com/office/powerpoint/2010/main" val="198162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47E3-99D9-41F6-AD2A-73A09F9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74" y="197583"/>
            <a:ext cx="11091600" cy="1332000"/>
          </a:xfrm>
        </p:spPr>
        <p:txBody>
          <a:bodyPr/>
          <a:lstStyle/>
          <a:p>
            <a:r>
              <a:rPr lang="en-CA"/>
              <a:t>Future State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4A9D0-C213-FC9F-2E60-BD290D76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5D9C440-D572-FDDD-4630-619A77E67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6" y="924238"/>
            <a:ext cx="9606268" cy="5840542"/>
          </a:xfrm>
        </p:spPr>
      </p:pic>
    </p:spTree>
    <p:extLst>
      <p:ext uri="{BB962C8B-B14F-4D97-AF65-F5344CB8AC3E}">
        <p14:creationId xmlns:p14="http://schemas.microsoft.com/office/powerpoint/2010/main" val="356636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08632-92AE-DB51-5355-951246EE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38" name="Picture 3" descr="Question marks in a line and one question mark is lit">
            <a:extLst>
              <a:ext uri="{FF2B5EF4-FFF2-40B4-BE49-F238E27FC236}">
                <a16:creationId xmlns:a16="http://schemas.microsoft.com/office/drawing/2014/main" id="{D7A940A3-4261-617B-808B-9FA6C5E90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7E57A-983A-4A7A-B4AE-D97A9E73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475360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3DFloatVTI</vt:lpstr>
      <vt:lpstr>Proposed BI Architecture  CST2210: Intro to BI Architecture</vt:lpstr>
      <vt:lpstr>Contents</vt:lpstr>
      <vt:lpstr>Executive Summary</vt:lpstr>
      <vt:lpstr>Information Architecture</vt:lpstr>
      <vt:lpstr>Application Architecture</vt:lpstr>
      <vt:lpstr>Technology Architecture</vt:lpstr>
      <vt:lpstr>Future State Architecture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BI Architecture</dc:title>
  <dc:creator>Oluwatomilob Omoloba</dc:creator>
  <cp:revision>1</cp:revision>
  <dcterms:created xsi:type="dcterms:W3CDTF">2023-02-20T20:26:35Z</dcterms:created>
  <dcterms:modified xsi:type="dcterms:W3CDTF">2023-02-21T13:55:24Z</dcterms:modified>
</cp:coreProperties>
</file>