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FB2CD0-4965-4C42-AF7D-5BF192FA6F61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7714DD-F719-40CE-B81B-876103CC9A5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PowerPoint Page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PowerPoint Page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Program Files\Microsoft Office\MEDIA\CAGCAT10\j0157763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4516" y="3224168"/>
            <a:ext cx="1794967" cy="1811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6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PowerPoint Page 1</vt:lpstr>
      <vt:lpstr>PowerPoint Page 1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Page 1</dc:title>
  <dc:creator>EC16</dc:creator>
  <cp:lastModifiedBy>EC16</cp:lastModifiedBy>
  <cp:revision>1</cp:revision>
  <dcterms:created xsi:type="dcterms:W3CDTF">2011-07-13T15:55:31Z</dcterms:created>
  <dcterms:modified xsi:type="dcterms:W3CDTF">2011-07-13T15:59:28Z</dcterms:modified>
</cp:coreProperties>
</file>