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8C80-874A-49C1-9130-9F77B5C17815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12CB-41F8-4223-AD8B-C290D24969A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Tutorial:  Effective Visual Aids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Department of Humanities</a:t>
            </a:r>
          </a:p>
          <a:p>
            <a:r>
              <a:rPr lang="en-US" dirty="0" smtClean="0"/>
              <a:t>New York City College of Technology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Photographs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Person</a:t>
            </a:r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Effective Labels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George Washington</a:t>
            </a:r>
            <a:endParaRPr lang="en-US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572000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6248400"/>
            <a:ext cx="6248400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Source:  Portrait by Gilbert Stuart, 1795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Spreadsheet</a:t>
            </a:r>
          </a:p>
          <a:p>
            <a:r>
              <a:rPr lang="en-US" dirty="0" smtClean="0"/>
              <a:t>Simple List</a:t>
            </a:r>
          </a:p>
          <a:p>
            <a:r>
              <a:rPr lang="en-US" dirty="0" smtClean="0"/>
              <a:t>Comparison List</a:t>
            </a:r>
          </a:p>
          <a:p>
            <a:r>
              <a:rPr lang="en-US" dirty="0" smtClean="0"/>
              <a:t>Similarly Worded Bullet Points</a:t>
            </a:r>
          </a:p>
          <a:p>
            <a:r>
              <a:rPr lang="en-US" dirty="0" smtClean="0"/>
              <a:t>Acronym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NYC Taxis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209800"/>
            <a:ext cx="3124200" cy="39512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Miles Per Gallon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800" dirty="0" smtClean="0"/>
              <a:t>Horsepower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smtClean="0"/>
              <a:t>Cost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numCol="2">
            <a:normAutofit fontScale="70000" lnSpcReduction="20000"/>
          </a:bodyPr>
          <a:lstStyle/>
          <a:p>
            <a:r>
              <a:rPr lang="en-US" sz="3800" u="sng" dirty="0" smtClean="0"/>
              <a:t>Non Hybrid</a:t>
            </a:r>
          </a:p>
          <a:p>
            <a:r>
              <a:rPr lang="en-US" dirty="0"/>
              <a:t>	</a:t>
            </a:r>
            <a:r>
              <a:rPr lang="en-US" sz="3800" u="sng" dirty="0" smtClean="0"/>
              <a:t>Hybrid</a:t>
            </a:r>
            <a:endParaRPr lang="en-US" sz="3800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numCol="2"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 </a:t>
            </a:r>
            <a:r>
              <a:rPr lang="en-US" sz="2800" dirty="0" smtClean="0"/>
              <a:t>18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225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sz="2800" dirty="0" smtClean="0"/>
              <a:t>27,570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n-US" sz="2800" dirty="0" smtClean="0"/>
              <a:t>60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 smtClean="0"/>
              <a:t>		   </a:t>
            </a:r>
            <a:r>
              <a:rPr lang="en-US" sz="2800" dirty="0" smtClean="0"/>
              <a:t>110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      $</a:t>
            </a:r>
            <a:r>
              <a:rPr lang="en-US" sz="2800" dirty="0" smtClean="0"/>
              <a:t>20,975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Signs of Global Warming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Extreme temperatures (hot and cold) 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Stronger Storms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Melting Arctic Icecaps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Rising Sea Level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Diabetes Characters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u="sng" dirty="0" smtClean="0"/>
              <a:t>Type 1 Diabetes</a:t>
            </a:r>
          </a:p>
          <a:p>
            <a:endParaRPr lang="en-US" dirty="0" smtClean="0"/>
          </a:p>
          <a:p>
            <a:r>
              <a:rPr lang="en-US" dirty="0" smtClean="0"/>
              <a:t>Body Makes no Insulin</a:t>
            </a:r>
          </a:p>
          <a:p>
            <a:endParaRPr lang="en-US" dirty="0" smtClean="0"/>
          </a:p>
          <a:p>
            <a:r>
              <a:rPr lang="en-US" dirty="0" smtClean="0"/>
              <a:t>Insulin Injection Required</a:t>
            </a:r>
          </a:p>
          <a:p>
            <a:endParaRPr lang="en-US" dirty="0"/>
          </a:p>
          <a:p>
            <a:r>
              <a:rPr lang="en-US" dirty="0" smtClean="0"/>
              <a:t>Occurs in Young People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u="sng" dirty="0" smtClean="0"/>
              <a:t>Type 2 Diabetes</a:t>
            </a:r>
          </a:p>
          <a:p>
            <a:endParaRPr lang="en-US" dirty="0" smtClean="0"/>
          </a:p>
          <a:p>
            <a:r>
              <a:rPr lang="en-US" dirty="0" smtClean="0"/>
              <a:t>Insulin made, but not used properly</a:t>
            </a:r>
          </a:p>
          <a:p>
            <a:endParaRPr lang="en-US" sz="1100" dirty="0" smtClean="0"/>
          </a:p>
          <a:p>
            <a:r>
              <a:rPr lang="en-US" dirty="0" smtClean="0"/>
              <a:t>Pills can help manage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dirty="0" smtClean="0"/>
              <a:t>Occurs in Older and Overweight People</a:t>
            </a:r>
          </a:p>
          <a:p>
            <a:pPr>
              <a:buNone/>
            </a:pPr>
            <a:endParaRPr lang="en-US" sz="3200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105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Tutorial:  Effective Visual Aids</vt:lpstr>
      <vt:lpstr>Photographs</vt:lpstr>
      <vt:lpstr>George Washington</vt:lpstr>
      <vt:lpstr>Charts</vt:lpstr>
      <vt:lpstr>NYC Taxis</vt:lpstr>
      <vt:lpstr>Signs of Global Warming</vt:lpstr>
      <vt:lpstr>Diabetes Characters</vt:lpstr>
      <vt:lpstr>Slide 8</vt:lpstr>
      <vt:lpstr>Slide 9</vt:lpstr>
    </vt:vector>
  </TitlesOfParts>
  <Company>NYCCT-Library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Visual Aid Tutorial</dc:title>
  <dc:creator>SC04</dc:creator>
  <cp:lastModifiedBy>SC04</cp:lastModifiedBy>
  <cp:revision>15</cp:revision>
  <dcterms:created xsi:type="dcterms:W3CDTF">2011-08-15T16:26:16Z</dcterms:created>
  <dcterms:modified xsi:type="dcterms:W3CDTF">2011-08-15T17:36:40Z</dcterms:modified>
</cp:coreProperties>
</file>