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3716-6594-5D4B-9453-ABEDFA280794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643D-06E6-F043-B7C0-006F2906D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3716-6594-5D4B-9453-ABEDFA280794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643D-06E6-F043-B7C0-006F2906D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3716-6594-5D4B-9453-ABEDFA280794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643D-06E6-F043-B7C0-006F2906D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3716-6594-5D4B-9453-ABEDFA280794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643D-06E6-F043-B7C0-006F2906D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3716-6594-5D4B-9453-ABEDFA280794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643D-06E6-F043-B7C0-006F2906D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3716-6594-5D4B-9453-ABEDFA280794}" type="datetimeFigureOut">
              <a:rPr lang="en-US" smtClean="0"/>
              <a:t>7/13/11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643D-06E6-F043-B7C0-006F2906D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3716-6594-5D4B-9453-ABEDFA280794}" type="datetimeFigureOut">
              <a:rPr lang="en-US" smtClean="0"/>
              <a:t>7/13/11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643D-06E6-F043-B7C0-006F2906D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3716-6594-5D4B-9453-ABEDFA280794}" type="datetimeFigureOut">
              <a:rPr lang="en-US" smtClean="0"/>
              <a:t>7/13/11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643D-06E6-F043-B7C0-006F2906D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3716-6594-5D4B-9453-ABEDFA280794}" type="datetimeFigureOut">
              <a:rPr lang="en-US" smtClean="0"/>
              <a:t>7/13/11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643D-06E6-F043-B7C0-006F2906D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3716-6594-5D4B-9453-ABEDFA280794}" type="datetimeFigureOut">
              <a:rPr lang="en-US" smtClean="0"/>
              <a:t>7/13/11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643D-06E6-F043-B7C0-006F2906D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3716-6594-5D4B-9453-ABEDFA280794}" type="datetimeFigureOut">
              <a:rPr lang="en-US" smtClean="0"/>
              <a:t>7/13/11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643D-06E6-F043-B7C0-006F2906D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3716-6594-5D4B-9453-ABEDFA280794}" type="datetimeFigureOut">
              <a:rPr lang="en-US" smtClean="0"/>
              <a:t>7/13/11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A643D-06E6-F043-B7C0-006F2906D2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Wong</dc:creator>
  <cp:lastModifiedBy>Dan Wong</cp:lastModifiedBy>
  <cp:revision>1</cp:revision>
  <dcterms:created xsi:type="dcterms:W3CDTF">2011-07-13T10:13:21Z</dcterms:created>
  <dcterms:modified xsi:type="dcterms:W3CDTF">2011-07-13T10:13:49Z</dcterms:modified>
</cp:coreProperties>
</file>