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2C51-8E27-4D0A-B42F-263392DF924B}" type="datetimeFigureOut">
              <a:rPr lang="en-US" smtClean="0"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6751-16EA-493D-AB0B-FD63672C46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EC15</dc:creator>
  <cp:lastModifiedBy>EC15</cp:lastModifiedBy>
  <cp:revision>3</cp:revision>
  <dcterms:created xsi:type="dcterms:W3CDTF">2011-07-13T14:40:21Z</dcterms:created>
  <dcterms:modified xsi:type="dcterms:W3CDTF">2011-07-13T14:46:41Z</dcterms:modified>
</cp:coreProperties>
</file>