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8"/>
  </p:sldMasterIdLst>
  <p:notesMasterIdLst>
    <p:notesMasterId r:id="rId24"/>
  </p:notesMasterIdLst>
  <p:handoutMasterIdLst>
    <p:handoutMasterId r:id="rId25"/>
  </p:handoutMasterIdLst>
  <p:sldIdLst>
    <p:sldId id="256" r:id="rId19"/>
    <p:sldId id="257" r:id="rId20"/>
    <p:sldId id="258" r:id="rId21"/>
    <p:sldId id="314" r:id="rId22"/>
    <p:sldId id="31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2" autoAdjust="0"/>
    <p:restoredTop sz="94595" autoAdjust="0"/>
  </p:normalViewPr>
  <p:slideViewPr>
    <p:cSldViewPr>
      <p:cViewPr varScale="1">
        <p:scale>
          <a:sx n="91" d="100"/>
          <a:sy n="91" d="100"/>
        </p:scale>
        <p:origin x="24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69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3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2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5.xml"/><Relationship Id="rId28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4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C682F-E7CA-419F-BF55-148A341789F7}" type="datetime1">
              <a:rPr lang="en-US" smtClean="0"/>
              <a:t>3/4/2015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Copyright © S. Price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7D246-6A7C-41F0-B24D-62BAEBC72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868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2031B-06DB-436A-8EC1-078D6AEF5807}" type="datetime1">
              <a:rPr lang="en-US" smtClean="0"/>
              <a:t>3/4/2015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Copyright © S. Price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54EF0-B267-4973-8251-B33B4FDDC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8695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869188B-5A8E-439E-A8E2-B26B754AC259}" type="datetime1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S. Price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EF0-B267-4973-8251-B33B4FDDC9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31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209800" cy="365125"/>
          </a:xfrm>
        </p:spPr>
        <p:txBody>
          <a:bodyPr/>
          <a:lstStyle>
            <a:lvl1pPr>
              <a:defRPr sz="800"/>
            </a:lvl1pPr>
          </a:lstStyle>
          <a:p>
            <a:fld id="{D2D9DE0B-E458-4EA3-A9EF-FC416718B77B}" type="datetime1">
              <a:rPr lang="en-US" smtClean="0"/>
              <a:t>3/4/2015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876800" cy="365125"/>
          </a:xfrm>
        </p:spPr>
        <p:txBody>
          <a:bodyPr/>
          <a:lstStyle/>
          <a:p>
            <a:r>
              <a:rPr lang="en-US" smtClean="0"/>
              <a:t>SDSU CS 583 3D Game Programming Copyright © S. Price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54DD-8037-404F-BF63-D6D034BD0DB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7E3A5A1A-E11B-42B8-949A-DC0B505BA56B}" type="datetime1">
              <a:rPr lang="en-US" smtClean="0"/>
              <a:t>3/4/2015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SDSU CS 583 3D Game Programming Copyright © S.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54DD-8037-404F-BF63-D6D034BD0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62C2-CB40-480F-88C4-BFD56E3CF22C}" type="datetime1">
              <a:rPr lang="en-US" smtClean="0"/>
              <a:t>3/4/2015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SDSU CS 583 3D Game Programming Copyright © S.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54DD-8037-404F-BF63-D6D034BD0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752600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7C78112A-FBDC-4C8B-91CD-F648A16971B6}" type="datetime1">
              <a:rPr lang="en-US" smtClean="0"/>
              <a:t>3/4/2015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SDSU CS 583 3D Game Programming Copyright © S. Price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54DD-8037-404F-BF63-D6D034BD0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F4BA-4783-4C10-B033-47EEB51E202E}" type="datetime1">
              <a:rPr lang="en-US" smtClean="0"/>
              <a:t>3/4/2015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SDSU CS 583 3D Game Programming Copyright © S. Price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54DD-8037-404F-BF63-D6D034BD0DB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3353CCA7-8692-4263-B0F5-1D355F2FD980}" type="datetime1">
              <a:rPr lang="en-US" smtClean="0"/>
              <a:t>3/4/2015</a:t>
            </a:fld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SDSU CS 583 3D Game Programming Copyright © S. Price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54DD-8037-404F-BF63-D6D034BD0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DDD-8E46-4633-981A-29EB14186A62}" type="datetime1">
              <a:rPr lang="en-US" smtClean="0"/>
              <a:t>3/4/2015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SDSU CS 583 3D Game Programming Copyright © S. Price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54DD-8037-404F-BF63-D6D034BD0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FB9A-2723-41F0-A694-16BE79834C55}" type="datetime1">
              <a:rPr lang="en-US" smtClean="0"/>
              <a:t>3/4/2015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SDSU CS 583 3D Game Programming Copyright © S. Price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54DD-8037-404F-BF63-D6D034BD0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8FD4-4D8D-46AC-9760-15CED01F92B8}" type="datetime1">
              <a:rPr lang="en-US" smtClean="0"/>
              <a:t>3/4/2015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SDSU CS 583 3D Game Programming Copyright © S. Price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54DD-8037-404F-BF63-D6D034BD0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7921-A7BC-4652-8D93-F5E65A534641}" type="datetime1">
              <a:rPr lang="en-US" smtClean="0"/>
              <a:t>3/4/2015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SDSU CS 583 3D Game Programming Copyright © S. Price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54DD-8037-404F-BF63-D6D034BD0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5924-9DEB-45E9-ACD3-A9BD923D5E10}" type="datetime1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SDSU CS 583 3D Game Programming Copyright © S. Price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19854DD-8037-404F-BF63-D6D034BD0DB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8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B84082B-3886-4E55-9DBE-3F415E7852DB}" type="datetime1">
              <a:rPr lang="en-US" smtClean="0"/>
              <a:t>3/4/2015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362200" y="6356350"/>
            <a:ext cx="5105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SDSU CS 583 3D Game Programming Copyright © S. Price</a:t>
            </a:r>
            <a:endParaRPr lang="en-US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19854DD-8037-404F-BF63-D6D034BD0DB2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tudentsuccessfee.sdsu.ed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unity3d.com/learn/tutorials/modules/beginner/live-training-archive/the-new-u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unity3d.com/learn/tutorials/modules/beginner/ui/ui-canva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851648" cy="3124200"/>
          </a:xfrm>
        </p:spPr>
        <p:txBody>
          <a:bodyPr>
            <a:normAutofit/>
          </a:bodyPr>
          <a:lstStyle/>
          <a:p>
            <a:r>
              <a:rPr lang="en-US" dirty="0" smtClean="0"/>
              <a:t>Unity </a:t>
            </a:r>
            <a:r>
              <a:rPr lang="en-US" dirty="0" smtClean="0"/>
              <a:t>4.6</a:t>
            </a:r>
            <a:br>
              <a:rPr lang="en-US" dirty="0" smtClean="0"/>
            </a:br>
            <a:r>
              <a:rPr lang="en-US" dirty="0" smtClean="0"/>
              <a:t>GUI 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657600"/>
            <a:ext cx="7854696" cy="17526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08A8-7FB6-4E8D-886D-9C59EFE948AE}" type="datetime1">
              <a:rPr lang="en-US" smtClean="0"/>
              <a:t>3/4/2015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SDSU CS 583 3D Game Programming Copyright © S.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0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Unity Unity3D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GUI UI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8FAB-CD43-4326-B615-4ECECB4D7EF5}" type="datetime1">
              <a:rPr lang="en-US" smtClean="0"/>
              <a:t>3/4/2015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SDSU CS 583 3D Game Programming Copyright © S. Price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067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04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Administration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 </a:t>
            </a:r>
            <a:endParaRPr lang="en-US" dirty="0"/>
          </a:p>
          <a:p>
            <a:r>
              <a:rPr lang="en-US" dirty="0" smtClean="0"/>
              <a:t>None today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0BDF-3756-497E-8A82-662FD0F93317}" type="datetime1">
              <a:rPr lang="en-US" smtClean="0"/>
              <a:t>3/4/2015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SDSU CS 583 3D Game Programming Copyright © S. Price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811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534400" cy="1143000"/>
          </a:xfrm>
        </p:spPr>
        <p:txBody>
          <a:bodyPr/>
          <a:lstStyle/>
          <a:p>
            <a:r>
              <a:rPr lang="en-US" dirty="0" smtClean="0"/>
              <a:t>More Unity3D – 2D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Unity 2D </a:t>
            </a:r>
            <a:r>
              <a:rPr lang="en-US" dirty="0" smtClean="0"/>
              <a:t>GUI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http://unity3d.com/learn/tutorials/modules/beginner/live-training-archive/the-new-ui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112A-FBDC-4C8B-91CD-F648A16971B6}" type="datetime1">
              <a:rPr lang="en-US" smtClean="0"/>
              <a:t>3/4/2015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SDSU CS 583 3D Game Programming Copyright © S. Price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368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534400" cy="1143000"/>
          </a:xfrm>
        </p:spPr>
        <p:txBody>
          <a:bodyPr/>
          <a:lstStyle/>
          <a:p>
            <a:r>
              <a:rPr lang="en-US" dirty="0" smtClean="0"/>
              <a:t>More Unity3D – 2D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Unity 2D </a:t>
            </a:r>
            <a:r>
              <a:rPr lang="en-US" dirty="0" smtClean="0"/>
              <a:t>GUI test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http://unity3d.com/learn/tutorials/modules/beginner/ui/ui-canvas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112A-FBDC-4C8B-91CD-F648A16971B6}" type="datetime1">
              <a:rPr lang="en-US" smtClean="0"/>
              <a:t>3/4/2015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SDSU CS 583 3D Game Programming Copyright © S. Price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444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175A298A-889B-43CE-BCD7-22943F8F8B1F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03790919-7D2A-42D4-BE6A-84191F4808E6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A39DE9A1-1BE9-417F-A210-8BC191A4B2F7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0F8EEDA4-EFED-4239-8E56-33EB8854C21D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79E20956-32B9-4232-98F6-40DED7234529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8F8EB881-CBF1-4440-BA68-4EBD9CDBCDCA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3B44E851-C3FB-469F-B5DA-9769D3DCC45B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36C3BA45-2CA5-43D4-BDAB-C44EC71C3EBD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B2FECFB1-40CE-42D8-B6C3-B418AD0C2946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8FBE8557-4AFF-4417-8749-E5263A8AA526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BD6BA71D-794F-4922-9691-2EB59CAB1CA4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772FD8E1-D55F-40B7-AA59-695264C9B18F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E7DC370B-1F5D-4135-9A4F-68371EB91A53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6FE66398-EBD9-45C1-99AF-CB0E78B1B4BA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27AFC458-3D0A-4AAD-97CB-DE5AA2B550DA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716D5FCE-4C02-4326-996B-A30CFD9D4D8F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3CDEE5DA-2BBD-479E-B5BD-91F64454C57B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6511</TotalTime>
  <Words>99</Words>
  <Application>Microsoft Office PowerPoint</Application>
  <PresentationFormat>On-screen Show (4:3)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Constantia</vt:lpstr>
      <vt:lpstr>Wingdings 2</vt:lpstr>
      <vt:lpstr>Flow</vt:lpstr>
      <vt:lpstr>Unity 4.6 GUI UI</vt:lpstr>
      <vt:lpstr>Agenda</vt:lpstr>
      <vt:lpstr>Administration </vt:lpstr>
      <vt:lpstr>More Unity3D – 2D Environment</vt:lpstr>
      <vt:lpstr>More Unity3D – 2D Environment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Crime: Kingpin</dc:title>
  <dc:creator>steve</dc:creator>
  <cp:lastModifiedBy>Steve Price</cp:lastModifiedBy>
  <cp:revision>200</cp:revision>
  <dcterms:created xsi:type="dcterms:W3CDTF">2013-02-14T01:12:50Z</dcterms:created>
  <dcterms:modified xsi:type="dcterms:W3CDTF">2015-03-05T02:30:01Z</dcterms:modified>
</cp:coreProperties>
</file>