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  <p:sldMasterId id="2147483751" r:id="rId8"/>
    <p:sldMasterId id="2147483764" r:id="rId9"/>
    <p:sldMasterId id="2147483777" r:id="rId10"/>
  </p:sldMasterIdLst>
  <p:notesMasterIdLst>
    <p:notesMasterId r:id="rId43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9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63" r:id="rId29"/>
    <p:sldId id="264" r:id="rId30"/>
    <p:sldId id="265" r:id="rId31"/>
    <p:sldId id="267" r:id="rId32"/>
    <p:sldId id="270" r:id="rId33"/>
    <p:sldId id="271" r:id="rId34"/>
    <p:sldId id="272" r:id="rId35"/>
    <p:sldId id="266" r:id="rId36"/>
    <p:sldId id="268" r:id="rId37"/>
    <p:sldId id="273" r:id="rId38"/>
    <p:sldId id="274" r:id="rId39"/>
    <p:sldId id="275" r:id="rId40"/>
    <p:sldId id="276" r:id="rId41"/>
    <p:sldId id="27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>
        <p:scale>
          <a:sx n="68" d="100"/>
          <a:sy n="68" d="100"/>
        </p:scale>
        <p:origin x="82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0ED20-589F-48FD-A96F-4BF3A47A6C9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3035-53B3-4E95-8339-55757B57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3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3035-53B3-4E95-8339-55757B57DB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4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317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6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7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90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039008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138048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086140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548718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7125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71592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681547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260873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9" name="Picture 19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00" name="Picture 19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04875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52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8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9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7307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887934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73926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019117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530723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123659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30700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497307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97645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104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sp>
        <p:nvSpPr>
          <p:cNvPr id="7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8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9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0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9" name="Picture 23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40" name="Picture 23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35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3" name="PlaceHolder 4"/>
          <p:cNvSpPr>
            <a:spLocks noGrp="1"/>
          </p:cNvSpPr>
          <p:nvPr>
            <p:ph type="ftr" idx="10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4" name="PlaceHolder 5"/>
          <p:cNvSpPr>
            <a:spLocks noGrp="1"/>
          </p:cNvSpPr>
          <p:nvPr>
            <p:ph type="sldNum" idx="11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04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2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6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7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34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4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5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59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4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5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32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7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8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57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7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8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39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7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8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9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6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7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58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8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9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4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sp>
        <p:nvSpPr>
          <p:cNvPr id="7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8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9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18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371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3998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61087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19182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519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6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9799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5826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4480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25123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11122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37609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9" name="Picture 15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43352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75614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83543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829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6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7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4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78118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95763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9538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90244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23989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7864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31761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9716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9" name="Picture 19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00" name="Picture 19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74878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39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4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5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00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13773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3667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5432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85430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50185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8451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93581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8554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9156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991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3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4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5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5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9" name="Picture 23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40" name="Picture 23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1975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004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mtClean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21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2260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0069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184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mtClean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7919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5298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9299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242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7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8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87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248499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74379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92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4097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7879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889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1560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931128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582055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603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7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8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4785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887641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72117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56803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41610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7333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909668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292502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15213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51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10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7" name="PlaceHolder 4"/>
          <p:cNvSpPr>
            <a:spLocks noGrp="1"/>
          </p:cNvSpPr>
          <p:nvPr>
            <p:ph type="ftr" idx="11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8" name="PlaceHolder 5"/>
          <p:cNvSpPr>
            <a:spLocks noGrp="1"/>
          </p:cNvSpPr>
          <p:nvPr>
            <p:ph type="sldNum" idx="12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3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87365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67379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193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994844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754903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008002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9" name="Picture 15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860819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43747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908965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178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6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92608" y="82296"/>
            <a:ext cx="11585448" cy="110642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trike="noStrike" dirty="0" smtClean="0">
                <a:solidFill>
                  <a:srgbClr val="FFFFFF"/>
                </a:solidFill>
                <a:latin typeface="Calibri Light"/>
              </a:rPr>
              <a:t/>
            </a:r>
            <a:br>
              <a:rPr lang="en-US" sz="3600" strike="noStrike" dirty="0" smtClean="0">
                <a:solidFill>
                  <a:srgbClr val="FFFFFF"/>
                </a:solidFill>
                <a:latin typeface="Calibri Light"/>
              </a:rPr>
            </a:br>
            <a:r>
              <a:rPr lang="en-US" sz="3600" strike="noStrike" dirty="0" smtClean="0">
                <a:solidFill>
                  <a:srgbClr val="FFFFFF"/>
                </a:solidFill>
                <a:latin typeface="Calibri Light"/>
              </a:rPr>
              <a:t>Click </a:t>
            </a:r>
            <a:r>
              <a:rPr lang="en-US" sz="3600" strike="noStrike" dirty="0">
                <a:solidFill>
                  <a:srgbClr val="FFFFFF"/>
                </a:solidFill>
                <a:latin typeface="Calibri Light"/>
              </a:rPr>
              <a:t>to edit Master title style</a:t>
            </a:r>
            <a:endParaRPr dirty="0"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92608" y="1271016"/>
            <a:ext cx="11585448" cy="5029272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Second Outline Level</a:t>
            </a:r>
            <a:endParaRPr dirty="0"/>
          </a:p>
          <a:p>
            <a:pPr lvl="2"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Third Outline Level</a:t>
            </a:r>
            <a:endParaRPr dirty="0"/>
          </a:p>
          <a:p>
            <a:pPr lvl="3">
              <a:buSzPct val="75000"/>
              <a:buFont typeface="StarSymbol"/>
              <a:buChar char="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Fourth Outline Level</a:t>
            </a:r>
            <a:endParaRPr dirty="0"/>
          </a:p>
          <a:p>
            <a:pPr lvl="4"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Fifth Outline Level</a:t>
            </a:r>
            <a:endParaRPr dirty="0"/>
          </a:p>
          <a:p>
            <a:pPr lvl="5"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Sixth Outline Level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Seventh Outline </a:t>
            </a:r>
            <a:r>
              <a:rPr lang="en-US" strike="noStrike" dirty="0" err="1">
                <a:solidFill>
                  <a:srgbClr val="FFFFFF"/>
                </a:solidFill>
                <a:latin typeface="Calibri"/>
              </a:rPr>
              <a:t>LevelClick</a:t>
            </a:r>
            <a:r>
              <a:rPr lang="en-US" strike="noStrike" dirty="0">
                <a:solidFill>
                  <a:srgbClr val="FFFFFF"/>
                </a:solidFill>
                <a:latin typeface="Calibri"/>
              </a:rPr>
              <a:t> to edit Master text styles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 dirty="0">
                <a:solidFill>
                  <a:srgbClr val="FFFFFF"/>
                </a:solidFill>
                <a:latin typeface="Calibri"/>
              </a:rPr>
              <a:t>Second level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 dirty="0">
                <a:solidFill>
                  <a:srgbClr val="FFFFFF"/>
                </a:solidFill>
                <a:latin typeface="Calibri"/>
              </a:rPr>
              <a:t>Third level</a:t>
            </a:r>
            <a:endParaRPr dirty="0"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FFFFFF"/>
                </a:solidFill>
                <a:latin typeface="Calibri"/>
              </a:rPr>
              <a:t>Fourth level</a:t>
            </a:r>
            <a:endParaRPr dirty="0"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FFFFFF"/>
                </a:solidFill>
                <a:latin typeface="Calibri"/>
              </a:rPr>
              <a:t>Fifth level</a:t>
            </a:r>
            <a:endParaRPr dirty="0"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 smtClean="0"/>
              <a:t>Copyright © 2015 S Price</a:t>
            </a:r>
            <a:endParaRPr lang="en-US" dirty="0"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0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6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4"/>
          <p:cNvPicPr/>
          <p:nvPr/>
        </p:nvPicPr>
        <p:blipFill>
          <a:blip r:embed="rId14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202" name="PlaceHolder 1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strike="noStrike" smtClean="0">
                <a:solidFill>
                  <a:srgbClr val="FFFFFF"/>
                </a:solidFill>
                <a:latin typeface="Calibri"/>
              </a:rPr>
              <a:t>1/27/2015</a:t>
            </a:r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Copyright © 2015 S Price</a:t>
            </a:r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D42F91A-DB9E-46D5-BEC7-15B66726465A}" type="slidenum">
              <a:rPr lang="en-US" sz="1000" strike="noStrike">
                <a:solidFill>
                  <a:srgbClr val="FFFFFF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20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663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6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12880" y="304920"/>
            <a:ext cx="1036296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FFFFFF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117440" y="1905120"/>
            <a:ext cx="5079600" cy="411444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400800" y="1905120"/>
            <a:ext cx="507960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dirty="0">
                <a:latin typeface="Calibri"/>
              </a:rPr>
              <a:t>Click to edit the outline text format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dirty="0">
                <a:latin typeface="Calibri"/>
              </a:rPr>
              <a:t>Second Outline Level</a:t>
            </a:r>
            <a:endParaRPr dirty="0"/>
          </a:p>
          <a:p>
            <a:pPr lvl="2">
              <a:buSzPct val="45000"/>
              <a:buFont typeface="StarSymbol"/>
              <a:buChar char=""/>
            </a:pPr>
            <a:r>
              <a:rPr lang="en-US" dirty="0">
                <a:latin typeface="Calibri"/>
              </a:rPr>
              <a:t>Third Outline Level</a:t>
            </a:r>
            <a:endParaRPr dirty="0"/>
          </a:p>
          <a:p>
            <a:pPr lvl="3">
              <a:buSzPct val="75000"/>
              <a:buFont typeface="StarSymbol"/>
              <a:buChar char=""/>
            </a:pPr>
            <a:r>
              <a:rPr lang="en-US" dirty="0">
                <a:latin typeface="Calibri"/>
              </a:rPr>
              <a:t>Fourth Outline Level</a:t>
            </a:r>
            <a:endParaRPr dirty="0"/>
          </a:p>
          <a:p>
            <a:pPr lvl="4">
              <a:buSzPct val="45000"/>
              <a:buFont typeface="StarSymbol"/>
              <a:buChar char=""/>
            </a:pPr>
            <a:r>
              <a:rPr lang="en-US" dirty="0">
                <a:latin typeface="Calibri"/>
              </a:rPr>
              <a:t>Fifth Outline Level</a:t>
            </a:r>
            <a:endParaRPr dirty="0"/>
          </a:p>
          <a:p>
            <a:pPr lvl="5">
              <a:buSzPct val="45000"/>
              <a:buFont typeface="StarSymbol"/>
              <a:buChar char=""/>
            </a:pPr>
            <a:r>
              <a:rPr lang="en-US" dirty="0">
                <a:latin typeface="Calibri"/>
              </a:rPr>
              <a:t>Sixth Outline Level</a:t>
            </a:r>
            <a:endParaRPr dirty="0"/>
          </a:p>
          <a:p>
            <a:pPr lvl="6">
              <a:buSzPct val="45000"/>
              <a:buFont typeface="StarSymbol"/>
              <a:buChar char=""/>
            </a:pPr>
            <a:r>
              <a:rPr lang="en-US" dirty="0">
                <a:latin typeface="Calibri"/>
              </a:rPr>
              <a:t>Seventh Outline Level</a:t>
            </a:r>
            <a:endParaRPr dirty="0"/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7928568" y="6382584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z="1000" smtClean="0">
                <a:solidFill>
                  <a:srgbClr val="FFFFFF"/>
                </a:solidFill>
                <a:latin typeface="Calibri"/>
              </a:rPr>
              <a:t>1/27/2015</a:t>
            </a:r>
            <a:endParaRPr lang="en-US" dirty="0"/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82296" y="6382584"/>
            <a:ext cx="7827120" cy="37764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sz="1000" smtClean="0">
                <a:solidFill>
                  <a:srgbClr val="FFFFFF"/>
                </a:solidFill>
                <a:latin typeface="Calibri"/>
              </a:rPr>
              <a:t>Copyright © 2015 S Price</a:t>
            </a:r>
            <a:endParaRPr lang="en-US" dirty="0"/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11317680" y="6382584"/>
            <a:ext cx="550800" cy="37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CCF4C83-2F19-4DF0-BC38-9F2E8EBBC1D3}" type="slidenum">
              <a:rPr lang="en-US" sz="1000" strike="noStrike">
                <a:solidFill>
                  <a:srgbClr val="FFFFFF"/>
                </a:solidFill>
                <a:latin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99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6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7"/>
          <p:cNvPicPr/>
          <p:nvPr/>
        </p:nvPicPr>
        <p:blipFill>
          <a:blip r:embed="rId14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FFFFFF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95000" cy="364860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821920" y="2142000"/>
            <a:ext cx="4995000" cy="364860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strike="noStrike" smtClean="0">
                <a:solidFill>
                  <a:srgbClr val="FFFFFF"/>
                </a:solidFill>
                <a:latin typeface="Calibri"/>
              </a:rPr>
              <a:t>1/27/2015</a:t>
            </a:r>
            <a:endParaRPr/>
          </a:p>
        </p:txBody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Copyright © 2015 S Price</a:t>
            </a:r>
            <a:endParaRPr/>
          </a:p>
        </p:txBody>
      </p:sp>
      <p:sp>
        <p:nvSpPr>
          <p:cNvPr id="126" name="PlaceHolder 6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9FFE68-4DA6-436C-AF03-4CB1BC6F241D}" type="slidenum">
              <a:rPr lang="en-US" sz="1000" strike="noStrike">
                <a:solidFill>
                  <a:srgbClr val="FFFFFF"/>
                </a:solidFill>
                <a:latin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802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6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12880" y="304920"/>
            <a:ext cx="1036296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FFFFFF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117440" y="1905120"/>
            <a:ext cx="5079600" cy="411444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400800" y="1905120"/>
            <a:ext cx="5079600" cy="411444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strike="noStrike" smtClean="0">
                <a:solidFill>
                  <a:srgbClr val="FFFFFF"/>
                </a:solidFill>
                <a:latin typeface="Calibri"/>
              </a:rPr>
              <a:t>1/27/2015</a:t>
            </a:r>
            <a:endParaRPr/>
          </a:p>
        </p:txBody>
      </p:sp>
      <p:sp>
        <p:nvSpPr>
          <p:cNvPr id="165" name="PlaceHolder 5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strike="noStrike" smtClean="0">
                <a:solidFill>
                  <a:srgbClr val="FFFFFF"/>
                </a:solidFill>
                <a:latin typeface="Calibri"/>
              </a:rPr>
              <a:t>Copyright © 2015 S Price</a:t>
            </a:r>
            <a:endParaRPr/>
          </a:p>
        </p:txBody>
      </p:sp>
      <p:sp>
        <p:nvSpPr>
          <p:cNvPr id="166" name="PlaceHolder 6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BE21A92-D0E5-418E-B6E4-8AC338D5BF5B}" type="slidenum">
              <a:rPr lang="en-US" sz="1000" strike="noStrike">
                <a:solidFill>
                  <a:srgbClr val="FFFFFF"/>
                </a:solidFill>
                <a:latin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082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6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4"/>
          <p:cNvPicPr/>
          <p:nvPr/>
        </p:nvPicPr>
        <p:blipFill>
          <a:blip r:embed="rId14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202" name="PlaceHolder 1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strike="noStrike" smtClean="0">
                <a:solidFill>
                  <a:srgbClr val="FFFFFF"/>
                </a:solidFill>
                <a:latin typeface="Calibri"/>
              </a:rPr>
              <a:t>1/27/2015</a:t>
            </a:r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Copyright © 2015 S Price</a:t>
            </a:r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D42F91A-DB9E-46D5-BEC7-15B66726465A}" type="slidenum">
              <a:rPr lang="en-US" sz="1000" strike="noStrike">
                <a:solidFill>
                  <a:srgbClr val="FFFFFF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20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22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6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92608" y="82296"/>
            <a:ext cx="11585448" cy="110642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trike="noStrike" dirty="0">
                <a:solidFill>
                  <a:srgbClr val="FFFFFF"/>
                </a:solidFill>
                <a:latin typeface="Calibri Light"/>
              </a:rPr>
              <a:t>Click to edit the title text </a:t>
            </a:r>
            <a:r>
              <a:rPr lang="en-US" sz="3600" strike="noStrike" dirty="0" err="1">
                <a:solidFill>
                  <a:srgbClr val="FFFFFF"/>
                </a:solidFill>
                <a:latin typeface="Calibri Light"/>
              </a:rPr>
              <a:t>formatClick</a:t>
            </a:r>
            <a:r>
              <a:rPr lang="en-US" sz="3600" strike="noStrike" dirty="0">
                <a:solidFill>
                  <a:srgbClr val="FFFFFF"/>
                </a:solidFill>
                <a:latin typeface="Calibri Light"/>
              </a:rPr>
              <a:t> to edit Master title style</a:t>
            </a:r>
            <a:endParaRPr dirty="0"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92608" y="1271016"/>
            <a:ext cx="11585448" cy="5029272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Second Outline Level</a:t>
            </a:r>
            <a:endParaRPr dirty="0"/>
          </a:p>
          <a:p>
            <a:pPr lvl="2"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Third Outline Level</a:t>
            </a:r>
            <a:endParaRPr dirty="0"/>
          </a:p>
          <a:p>
            <a:pPr lvl="3">
              <a:buSzPct val="75000"/>
              <a:buFont typeface="StarSymbol"/>
              <a:buChar char="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Fourth Outline Level</a:t>
            </a:r>
            <a:endParaRPr dirty="0"/>
          </a:p>
          <a:p>
            <a:pPr lvl="4"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Fifth Outline Level</a:t>
            </a:r>
            <a:endParaRPr dirty="0"/>
          </a:p>
          <a:p>
            <a:pPr lvl="5">
              <a:buSzPct val="45000"/>
              <a:buFont typeface="StarSymbol"/>
              <a:buChar char="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Sixth Outline Level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 dirty="0">
                <a:solidFill>
                  <a:srgbClr val="FFFFFF"/>
                </a:solidFill>
                <a:latin typeface="Calibri"/>
              </a:rPr>
              <a:t>Seventh Outline </a:t>
            </a:r>
            <a:r>
              <a:rPr lang="en-US" strike="noStrike" dirty="0" err="1">
                <a:solidFill>
                  <a:srgbClr val="FFFFFF"/>
                </a:solidFill>
                <a:latin typeface="Calibri"/>
              </a:rPr>
              <a:t>LevelClick</a:t>
            </a:r>
            <a:r>
              <a:rPr lang="en-US" strike="noStrike" dirty="0">
                <a:solidFill>
                  <a:srgbClr val="FFFFFF"/>
                </a:solidFill>
                <a:latin typeface="Calibri"/>
              </a:rPr>
              <a:t> to edit Master text styles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 dirty="0">
                <a:solidFill>
                  <a:srgbClr val="FFFFFF"/>
                </a:solidFill>
                <a:latin typeface="Calibri"/>
              </a:rPr>
              <a:t>Second level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 dirty="0">
                <a:solidFill>
                  <a:srgbClr val="FFFFFF"/>
                </a:solidFill>
                <a:latin typeface="Calibri"/>
              </a:rPr>
              <a:t>Third level</a:t>
            </a:r>
            <a:endParaRPr dirty="0"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FFFFFF"/>
                </a:solidFill>
                <a:latin typeface="Calibri"/>
              </a:rPr>
              <a:t>Fourth level</a:t>
            </a:r>
            <a:endParaRPr dirty="0"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 dirty="0">
                <a:solidFill>
                  <a:srgbClr val="FFFFFF"/>
                </a:solidFill>
                <a:latin typeface="Calibri"/>
              </a:rPr>
              <a:t>Fifth level</a:t>
            </a:r>
            <a:endParaRPr dirty="0"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512920" y="63277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292608" y="6333696"/>
            <a:ext cx="8220312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1034216" y="6306264"/>
            <a:ext cx="550800" cy="377640"/>
          </a:xfrm>
          <a:prstGeom prst="rect">
            <a:avLst/>
          </a:prstGeom>
        </p:spPr>
        <p:txBody>
          <a:bodyPr anchor="ctr"/>
          <a:lstStyle/>
          <a:p>
            <a:fld id="{0F075A0E-3DC6-4052-AEE1-D9D2E5E6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8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6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12880" y="304920"/>
            <a:ext cx="1036296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FFFFFF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117440" y="1905120"/>
            <a:ext cx="5079600" cy="411444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400800" y="1905120"/>
            <a:ext cx="507960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dirty="0">
                <a:latin typeface="Calibri"/>
              </a:rPr>
              <a:t>Click to edit the outline text format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dirty="0">
                <a:latin typeface="Calibri"/>
              </a:rPr>
              <a:t>Second Outline Level</a:t>
            </a:r>
            <a:endParaRPr dirty="0"/>
          </a:p>
          <a:p>
            <a:pPr lvl="2">
              <a:buSzPct val="45000"/>
              <a:buFont typeface="StarSymbol"/>
              <a:buChar char=""/>
            </a:pPr>
            <a:r>
              <a:rPr lang="en-US" dirty="0">
                <a:latin typeface="Calibri"/>
              </a:rPr>
              <a:t>Third Outline Level</a:t>
            </a:r>
            <a:endParaRPr dirty="0"/>
          </a:p>
          <a:p>
            <a:pPr lvl="3">
              <a:buSzPct val="75000"/>
              <a:buFont typeface="StarSymbol"/>
              <a:buChar char=""/>
            </a:pPr>
            <a:r>
              <a:rPr lang="en-US" dirty="0">
                <a:latin typeface="Calibri"/>
              </a:rPr>
              <a:t>Fourth Outline Level</a:t>
            </a:r>
            <a:endParaRPr dirty="0"/>
          </a:p>
          <a:p>
            <a:pPr lvl="4">
              <a:buSzPct val="45000"/>
              <a:buFont typeface="StarSymbol"/>
              <a:buChar char=""/>
            </a:pPr>
            <a:r>
              <a:rPr lang="en-US" dirty="0">
                <a:latin typeface="Calibri"/>
              </a:rPr>
              <a:t>Fifth Outline Level</a:t>
            </a:r>
            <a:endParaRPr dirty="0"/>
          </a:p>
          <a:p>
            <a:pPr lvl="5">
              <a:buSzPct val="45000"/>
              <a:buFont typeface="StarSymbol"/>
              <a:buChar char=""/>
            </a:pPr>
            <a:r>
              <a:rPr lang="en-US" dirty="0">
                <a:latin typeface="Calibri"/>
              </a:rPr>
              <a:t>Sixth Outline Level</a:t>
            </a:r>
            <a:endParaRPr dirty="0"/>
          </a:p>
          <a:p>
            <a:pPr lvl="6">
              <a:buSzPct val="45000"/>
              <a:buFont typeface="StarSymbol"/>
              <a:buChar char=""/>
            </a:pPr>
            <a:r>
              <a:rPr lang="en-US" dirty="0">
                <a:latin typeface="Calibri"/>
              </a:rPr>
              <a:t>Seventh Outline Level</a:t>
            </a:r>
            <a:endParaRPr dirty="0"/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7928568" y="6382584"/>
            <a:ext cx="159984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z="1000" smtClean="0">
                <a:solidFill>
                  <a:srgbClr val="FFFFFF"/>
                </a:solidFill>
                <a:latin typeface="Calibri"/>
              </a:rPr>
              <a:t>1/27/2015</a:t>
            </a:r>
            <a:endParaRPr lang="en-US" dirty="0"/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82296" y="6382584"/>
            <a:ext cx="7827120" cy="37764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sz="1000" smtClean="0">
                <a:solidFill>
                  <a:srgbClr val="FFFFFF"/>
                </a:solidFill>
                <a:latin typeface="Calibri"/>
              </a:rPr>
              <a:t>Copyright © 2015 S Price</a:t>
            </a:r>
            <a:endParaRPr lang="en-US" dirty="0"/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11317680" y="6382584"/>
            <a:ext cx="550800" cy="37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CCF4C83-2F19-4DF0-BC38-9F2E8EBBC1D3}" type="slidenum">
              <a:rPr lang="en-US" sz="1000" strike="noStrike">
                <a:solidFill>
                  <a:srgbClr val="FFFFFF"/>
                </a:solidFill>
                <a:latin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687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6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7"/>
          <p:cNvPicPr/>
          <p:nvPr/>
        </p:nvPicPr>
        <p:blipFill>
          <a:blip r:embed="rId14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1120" cy="1455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FFFFFF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2142000"/>
            <a:ext cx="4995000" cy="364860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821920" y="2142000"/>
            <a:ext cx="4995000" cy="364860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strike="noStrike" smtClean="0">
                <a:solidFill>
                  <a:srgbClr val="FFFFFF"/>
                </a:solidFill>
                <a:latin typeface="Calibri"/>
              </a:rPr>
              <a:t>1/27/2015</a:t>
            </a:r>
            <a:endParaRPr/>
          </a:p>
        </p:txBody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Copyright © 2015 S Price</a:t>
            </a:r>
            <a:endParaRPr/>
          </a:p>
        </p:txBody>
      </p:sp>
      <p:sp>
        <p:nvSpPr>
          <p:cNvPr id="126" name="PlaceHolder 6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9FFE68-4DA6-436C-AF03-4CB1BC6F241D}" type="slidenum">
              <a:rPr lang="en-US" sz="1000" strike="noStrike">
                <a:solidFill>
                  <a:srgbClr val="FFFFFF"/>
                </a:solidFill>
                <a:latin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996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6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12880" y="304920"/>
            <a:ext cx="1036296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FFFFFF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117440" y="1905120"/>
            <a:ext cx="5079600" cy="411444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400800" y="1905120"/>
            <a:ext cx="5079600" cy="411444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FFFFFF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400" strike="noStrike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dt"/>
          </p:nvPr>
        </p:nvSpPr>
        <p:spPr>
          <a:xfrm>
            <a:off x="8589600" y="5870520"/>
            <a:ext cx="1599840" cy="37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strike="noStrike" smtClean="0">
                <a:solidFill>
                  <a:srgbClr val="FFFFFF"/>
                </a:solidFill>
                <a:latin typeface="Calibri"/>
              </a:rPr>
              <a:t>1/27/2015</a:t>
            </a:r>
            <a:endParaRPr/>
          </a:p>
        </p:txBody>
      </p:sp>
      <p:sp>
        <p:nvSpPr>
          <p:cNvPr id="165" name="PlaceHolder 5"/>
          <p:cNvSpPr>
            <a:spLocks noGrp="1"/>
          </p:cNvSpPr>
          <p:nvPr>
            <p:ph type="ftr"/>
          </p:nvPr>
        </p:nvSpPr>
        <p:spPr>
          <a:xfrm>
            <a:off x="685800" y="5870520"/>
            <a:ext cx="7827120" cy="37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000" strike="noStrike" smtClean="0">
                <a:solidFill>
                  <a:srgbClr val="FFFFFF"/>
                </a:solidFill>
                <a:latin typeface="Calibri"/>
              </a:rPr>
              <a:t>Copyright © 2015 S Price</a:t>
            </a:r>
            <a:endParaRPr/>
          </a:p>
        </p:txBody>
      </p:sp>
      <p:sp>
        <p:nvSpPr>
          <p:cNvPr id="166" name="PlaceHolder 6"/>
          <p:cNvSpPr>
            <a:spLocks noGrp="1"/>
          </p:cNvSpPr>
          <p:nvPr>
            <p:ph type="sldNum"/>
          </p:nvPr>
        </p:nvSpPr>
        <p:spPr>
          <a:xfrm>
            <a:off x="10266120" y="5870520"/>
            <a:ext cx="550800" cy="37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BE21A92-D0E5-418E-B6E4-8AC338D5BF5B}" type="slidenum">
              <a:rPr lang="en-US" sz="1000" strike="noStrike">
                <a:solidFill>
                  <a:srgbClr val="FFFFFF"/>
                </a:solidFill>
                <a:latin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32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pachefriends.org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547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Week 1 Day 1</a:t>
            </a:r>
          </a:p>
          <a:p>
            <a:pPr marL="0" indent="0">
              <a:buNone/>
            </a:pPr>
            <a:r>
              <a:rPr lang="en-US" dirty="0" smtClean="0"/>
              <a:t>Tools Installation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XAMPP Installer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604519"/>
            <a:ext cx="3779640" cy="4121031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Select the folder where  you want to install.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542" y="211790"/>
            <a:ext cx="7507458" cy="62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XAMPP Installer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604519"/>
            <a:ext cx="3779640" cy="4121031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Learn about optional packages. These are not used in our class.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083" y="212592"/>
            <a:ext cx="7277206" cy="614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XAMPP Installer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604519"/>
            <a:ext cx="3779640" cy="4121031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Ready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Go!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082" y="212592"/>
            <a:ext cx="7251972" cy="61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6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XAMPP Installer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604519"/>
            <a:ext cx="3779640" cy="4121031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Wait till it finishes.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497" y="273600"/>
            <a:ext cx="6888846" cy="57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XAMPP Installer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604519"/>
            <a:ext cx="3779640" cy="4121031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You may see something like this…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Choose wisely!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160" y="451303"/>
            <a:ext cx="7497840" cy="54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XAMPP Installer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604519"/>
            <a:ext cx="3779640" cy="4121031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Are we there yet???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Yes!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694" y="310628"/>
            <a:ext cx="7121346" cy="59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XAMPP Installer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604519"/>
            <a:ext cx="8168760" cy="4121031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Now what do we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depends on your OS…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XAMPP Control Panel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79" y="1604519"/>
            <a:ext cx="3624471" cy="4121031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To the rescue!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to start, stop and configure basic functionality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51" y="1338935"/>
            <a:ext cx="7684424" cy="49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3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XAMPP Live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smtClean="0"/>
              <a:t>Switch to XAMPP Control Panel for live demonstration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2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mtClean="0"/>
              <a:t>Announcements</a:t>
            </a:r>
          </a:p>
          <a:p>
            <a:r>
              <a:rPr lang="en-US" smtClean="0"/>
              <a:t>Review of course syllabus and content</a:t>
            </a:r>
          </a:p>
          <a:p>
            <a:r>
              <a:rPr lang="en-US" smtClean="0"/>
              <a:t>Installation of Development Tools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Language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smtClean="0"/>
              <a:t>PHP – an acronym that stands for PHP: Hypertext Preprocessor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Originally called the Personal Home 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Language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Server side language</a:t>
            </a:r>
          </a:p>
          <a:p>
            <a:pPr marL="0" indent="0">
              <a:buNone/>
            </a:pPr>
            <a:r>
              <a:rPr lang="en-US" dirty="0" smtClean="0"/>
              <a:t>Type less language</a:t>
            </a:r>
          </a:p>
          <a:p>
            <a:pPr marL="0" indent="0">
              <a:buNone/>
            </a:pPr>
            <a:r>
              <a:rPr lang="en-US" dirty="0" smtClean="0"/>
              <a:t>Very powerful use for building dynamic web sites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Syntax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smtClean="0"/>
              <a:t>PHP files are text files that end in a .</a:t>
            </a:r>
            <a:r>
              <a:rPr lang="en-US" dirty="0" err="1" smtClean="0"/>
              <a:t>php</a:t>
            </a:r>
            <a:r>
              <a:rPr lang="en-US" dirty="0" smtClean="0"/>
              <a:t> extension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PHP code lives in a </a:t>
            </a:r>
            <a:r>
              <a:rPr lang="en-US" dirty="0" err="1" smtClean="0"/>
              <a:t>php</a:t>
            </a:r>
            <a:r>
              <a:rPr lang="en-US" dirty="0" smtClean="0"/>
              <a:t> file and is </a:t>
            </a:r>
            <a:r>
              <a:rPr lang="en-US" dirty="0" err="1" smtClean="0"/>
              <a:t>inbetween</a:t>
            </a:r>
            <a:r>
              <a:rPr lang="en-US" dirty="0" smtClean="0"/>
              <a:t> the </a:t>
            </a:r>
            <a:r>
              <a:rPr lang="en-US" dirty="0" err="1" smtClean="0"/>
              <a:t>php</a:t>
            </a:r>
            <a:r>
              <a:rPr lang="en-US" dirty="0" smtClean="0"/>
              <a:t> script </a:t>
            </a:r>
            <a:r>
              <a:rPr lang="en-US" dirty="0" err="1" smtClean="0"/>
              <a:t>delimeters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echo “hello class”;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?&gt;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Language: Comments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smtClean="0"/>
              <a:t>PHP uses ‘c’ style comments</a:t>
            </a:r>
          </a:p>
          <a:p>
            <a:pPr lvl="1"/>
            <a:r>
              <a:rPr lang="en-US" dirty="0" smtClean="0"/>
              <a:t>Single Line using  			// This is a comment</a:t>
            </a:r>
          </a:p>
          <a:p>
            <a:pPr lvl="1"/>
            <a:r>
              <a:rPr lang="en-US" dirty="0" smtClean="0"/>
              <a:t>Single Line using #			# This is also a comment</a:t>
            </a:r>
          </a:p>
          <a:p>
            <a:pPr lvl="1"/>
            <a:r>
              <a:rPr lang="en-US" dirty="0" smtClean="0"/>
              <a:t>Block using /* … */			/*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	This is a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	block comment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	section.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*/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3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Language Case Sensitivity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/>
              <a:t>all keywords (e.g. if, else, while, echo, etc.), classes, functions, </a:t>
            </a:r>
            <a:r>
              <a:rPr lang="en-US" dirty="0" smtClean="0"/>
              <a:t>and </a:t>
            </a:r>
            <a:r>
              <a:rPr lang="en-US" dirty="0"/>
              <a:t>user-defined functions are NOT case-sensitive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&lt;?</a:t>
            </a:r>
            <a:r>
              <a:rPr lang="en-US" sz="2400" dirty="0" err="1"/>
              <a:t>php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ECHO "</a:t>
            </a:r>
            <a:r>
              <a:rPr lang="en-US" sz="2400" dirty="0"/>
              <a:t>Hello </a:t>
            </a:r>
            <a:r>
              <a:rPr lang="en-US" sz="2400" dirty="0" smtClean="0"/>
              <a:t>Class”;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echo 	"</a:t>
            </a:r>
            <a:r>
              <a:rPr lang="en-US" sz="2400" dirty="0"/>
              <a:t>Hello </a:t>
            </a:r>
            <a:r>
              <a:rPr lang="en-US" sz="2400" dirty="0" smtClean="0"/>
              <a:t>Class”;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EcHo</a:t>
            </a:r>
            <a:r>
              <a:rPr lang="en-US" sz="2400" dirty="0" smtClean="0"/>
              <a:t> </a:t>
            </a:r>
            <a:r>
              <a:rPr lang="en-US" sz="2400" dirty="0"/>
              <a:t>"Hello </a:t>
            </a:r>
            <a:r>
              <a:rPr lang="en-US" sz="2400" dirty="0" smtClean="0"/>
              <a:t>Class”;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?&gt;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Language Case Sensitivity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smtClean="0"/>
              <a:t>However</a:t>
            </a:r>
            <a:r>
              <a:rPr lang="en-US" dirty="0"/>
              <a:t>; all variable names are case-sensitive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&lt;?</a:t>
            </a:r>
            <a:r>
              <a:rPr lang="en-US" sz="2400" dirty="0" err="1"/>
              <a:t>php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$</a:t>
            </a:r>
            <a:r>
              <a:rPr lang="en-US" sz="2400" dirty="0"/>
              <a:t>color = "red";</a:t>
            </a:r>
          </a:p>
          <a:p>
            <a:pPr marL="0" indent="0">
              <a:buNone/>
            </a:pPr>
            <a:r>
              <a:rPr lang="en-US" sz="2400" dirty="0" smtClean="0"/>
              <a:t>	echo </a:t>
            </a:r>
            <a:r>
              <a:rPr lang="en-US" sz="2400" dirty="0"/>
              <a:t>"My car is " . $color 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echo </a:t>
            </a:r>
            <a:r>
              <a:rPr lang="en-US" sz="2400" dirty="0"/>
              <a:t>"My house is " . $COLOR 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echo </a:t>
            </a:r>
            <a:r>
              <a:rPr lang="en-US" sz="2400" dirty="0"/>
              <a:t>"My boat is " . $</a:t>
            </a:r>
            <a:r>
              <a:rPr lang="en-US" sz="2400" dirty="0" err="1"/>
              <a:t>coLOR</a:t>
            </a:r>
            <a:r>
              <a:rPr lang="en-US" sz="2400" dirty="0"/>
              <a:t> 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r>
              <a:rPr lang="en-US" dirty="0" smtClean="0"/>
              <a:t>All variables start with a </a:t>
            </a:r>
            <a:r>
              <a:rPr lang="en-US" b="1" dirty="0" smtClean="0"/>
              <a:t>$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$index = 0;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smtClean="0"/>
              <a:t>Because PHP is a loosely typed language one can have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$index = 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$index = “One”;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Variable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smtClean="0"/>
              <a:t>Must start </a:t>
            </a:r>
            <a:r>
              <a:rPr lang="en-US" dirty="0"/>
              <a:t>with the $ sign, followed by the name of the variable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ust </a:t>
            </a:r>
            <a:r>
              <a:rPr lang="en-US" dirty="0"/>
              <a:t>start with a letter or the underscore character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annot </a:t>
            </a:r>
            <a:r>
              <a:rPr lang="en-US" dirty="0"/>
              <a:t>start with a number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nly contains </a:t>
            </a:r>
            <a:r>
              <a:rPr lang="en-US" dirty="0"/>
              <a:t>alpha-numeric characters and underscores (A-z, 0-9, and _ )</a:t>
            </a:r>
          </a:p>
          <a:p>
            <a:pPr marL="0" indent="0">
              <a:buNone/>
            </a:pPr>
            <a:r>
              <a:rPr lang="en-US" dirty="0"/>
              <a:t>Variable names are </a:t>
            </a:r>
            <a:r>
              <a:rPr lang="en-US" dirty="0" smtClean="0"/>
              <a:t>case-sensitive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Special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674446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There are several ‘magic’ Predefined constant for you in PHP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526944"/>
              </p:ext>
            </p:extLst>
          </p:nvPr>
        </p:nvGraphicFramePr>
        <p:xfrm>
          <a:off x="731519" y="2278966"/>
          <a:ext cx="10621108" cy="2941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94893"/>
                <a:gridCol w="75262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__LINE__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current line number of the file.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__FILE__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 full path and filename of the file with symlinks resolved. If used inside an include, the name of the included file is returned.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__DIR__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 directory of the file. If used inside an include, the directory of the included file is returned. This is equivalent to dirname(__FILE__). This directory name does not have a trailing slash unless it is the root directory.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__FUNCTION__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function name.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3216381" cy="3977280"/>
          </a:xfrm>
        </p:spPr>
        <p:txBody>
          <a:bodyPr anchor="t"/>
          <a:lstStyle/>
          <a:p>
            <a:r>
              <a:rPr lang="en-US" dirty="0" smtClean="0"/>
              <a:t>New black board container for course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65" y="1126153"/>
            <a:ext cx="7211451" cy="44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4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576" y="372074"/>
            <a:ext cx="10972440" cy="1144800"/>
          </a:xfrm>
        </p:spPr>
        <p:txBody>
          <a:bodyPr/>
          <a:lstStyle/>
          <a:p>
            <a:r>
              <a:rPr lang="en-US" dirty="0" smtClean="0"/>
              <a:t>PHP Special Variables – Magic Constants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51625"/>
              </p:ext>
            </p:extLst>
          </p:nvPr>
        </p:nvGraphicFramePr>
        <p:xfrm>
          <a:off x="765907" y="2110155"/>
          <a:ext cx="10431976" cy="2941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13391"/>
                <a:gridCol w="80185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__CLASS__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 class name. The class name includes the namespace it was declared in (e.g. Foo\Bar). Note that as of PHP 5.4 __CLASS__ works also in traits. When used in a trait method, __CLASS__ is the name of the class the trait is used in.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__TRAIT__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 trait name. The trait name includes the namespace it was declared in (e.g. Foo\Bar).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__METHOD__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 class method name.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__NAMESPACE__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name of the current namespace.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0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Variable Scope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1390262" cy="397728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PHP </a:t>
            </a:r>
            <a:r>
              <a:rPr lang="en-US" dirty="0"/>
              <a:t>has three different variable scopes: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3200" dirty="0" smtClean="0"/>
              <a:t>Local – Variables defined within a function</a:t>
            </a:r>
            <a:endParaRPr lang="en-US" sz="3200" dirty="0"/>
          </a:p>
          <a:p>
            <a:pPr marL="914400" lvl="2" indent="0">
              <a:buNone/>
            </a:pPr>
            <a:r>
              <a:rPr lang="en-US" sz="3200" dirty="0" smtClean="0"/>
              <a:t>Global– Variables defined outside a function</a:t>
            </a:r>
            <a:endParaRPr lang="en-US" sz="3200" dirty="0"/>
          </a:p>
          <a:p>
            <a:pPr marL="914400" lvl="2" indent="0">
              <a:buNone/>
            </a:pPr>
            <a:r>
              <a:rPr lang="en-US" sz="3200" dirty="0" smtClean="0"/>
              <a:t>Static – Variable exists inside a function, but does not loose its value when execution leaves this scope.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 smtClean="0"/>
              <a:t>Syllabus is accessible from the black board container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4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r>
              <a:rPr lang="en-US" dirty="0" smtClean="0"/>
              <a:t>We will be using a full stack development environment named XAMPP from </a:t>
            </a:r>
            <a:r>
              <a:rPr lang="en-US" dirty="0" err="1" smtClean="0"/>
              <a:t>apachefriends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r>
              <a:rPr lang="en-US" dirty="0" smtClean="0"/>
              <a:t> Tools: XAMPP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r>
              <a:rPr lang="en-US" dirty="0" smtClean="0"/>
              <a:t>XAMPP is a cross platform popular development platform,</a:t>
            </a:r>
          </a:p>
          <a:p>
            <a:r>
              <a:rPr lang="en-US" dirty="0" smtClean="0"/>
              <a:t>X == Windows, OS X, or Linux platform</a:t>
            </a:r>
          </a:p>
          <a:p>
            <a:r>
              <a:rPr lang="en-US" dirty="0" smtClean="0"/>
              <a:t>A == Apache Web server</a:t>
            </a:r>
          </a:p>
          <a:p>
            <a:r>
              <a:rPr lang="en-US" dirty="0" smtClean="0"/>
              <a:t>M == MySQL data base</a:t>
            </a:r>
          </a:p>
          <a:p>
            <a:r>
              <a:rPr lang="en-US" dirty="0" smtClean="0"/>
              <a:t>P == PHP, Perl, and Later we will add Python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r>
              <a:rPr lang="en-US" dirty="0" smtClean="0"/>
              <a:t> Tools: Download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4384551" cy="3977280"/>
          </a:xfrm>
        </p:spPr>
        <p:txBody>
          <a:bodyPr anchor="t"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Download XAMPP from  </a:t>
            </a:r>
            <a:r>
              <a:rPr lang="en-US" dirty="0" err="1" smtClean="0">
                <a:hlinkClick r:id="rId2"/>
              </a:rPr>
              <a:t>ApacheFriends.Org</a:t>
            </a:r>
            <a:r>
              <a:rPr lang="en-US" dirty="0" smtClean="0"/>
              <a:t> web site.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006" y="1418400"/>
            <a:ext cx="6270914" cy="372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r>
              <a:rPr lang="en-US" dirty="0" smtClean="0"/>
              <a:t> Tools: XAMPP Installer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704" y="1325318"/>
            <a:ext cx="4529797" cy="3407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00" y="2269709"/>
            <a:ext cx="4914900" cy="41624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92608" y="1856290"/>
            <a:ext cx="2654224" cy="4827614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Note, the </a:t>
            </a:r>
            <a:r>
              <a:rPr lang="en-US" dirty="0" err="1" smtClean="0"/>
              <a:t>istaller</a:t>
            </a:r>
            <a:r>
              <a:rPr lang="en-US" dirty="0" smtClean="0"/>
              <a:t> will bother you about user permissions </a:t>
            </a:r>
          </a:p>
          <a:p>
            <a:pPr marL="0" indent="0">
              <a:buNone/>
            </a:pPr>
            <a:r>
              <a:rPr lang="en-US" dirty="0" smtClean="0"/>
              <a:t>And having anti virus software running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XAMPP Installer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604519"/>
            <a:ext cx="3779640" cy="4121031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Select the options you want to install…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1/27/2015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Copyright © 2015 S Price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F075A0E-3DC6-4052-AEE1-D9D2E5E64387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86" y="184952"/>
            <a:ext cx="7352714" cy="617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Steve">
  <a:themeElements>
    <a:clrScheme name="Custom 1">
      <a:dk1>
        <a:srgbClr val="FFFF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Steve" id="{FA05FD63-00FA-453D-AADA-4520A2E0426B}" vid="{ACF2A386-0471-4793-9A9A-3677333B6B7A}"/>
    </a:ext>
  </a:extLst>
</a:theme>
</file>

<file path=ppt/theme/theme10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Theme_Steve">
  <a:themeElements>
    <a:clrScheme name="Custom 1">
      <a:dk1>
        <a:srgbClr val="FFFF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Steve" id="{FA05FD63-00FA-453D-AADA-4520A2E0426B}" vid="{ACF2A386-0471-4793-9A9A-3677333B6B7A}"/>
    </a:ext>
  </a:extLst>
</a:theme>
</file>

<file path=ppt/theme/theme7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Theme_Steve</Template>
  <TotalTime>124</TotalTime>
  <Words>835</Words>
  <Application>Microsoft Office PowerPoint</Application>
  <PresentationFormat>Widescreen</PresentationFormat>
  <Paragraphs>242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Arial</vt:lpstr>
      <vt:lpstr>Calibri</vt:lpstr>
      <vt:lpstr>Calibri Light</vt:lpstr>
      <vt:lpstr>DejaVu Sans</vt:lpstr>
      <vt:lpstr>StarSymbol</vt:lpstr>
      <vt:lpstr>Theme_Steve</vt:lpstr>
      <vt:lpstr>Office Theme</vt:lpstr>
      <vt:lpstr>1_Office Theme</vt:lpstr>
      <vt:lpstr>2_Office Theme</vt:lpstr>
      <vt:lpstr>3_Office Theme</vt:lpstr>
      <vt:lpstr>1_Theme_Steve</vt:lpstr>
      <vt:lpstr>4_Office Theme</vt:lpstr>
      <vt:lpstr>5_Office Theme</vt:lpstr>
      <vt:lpstr>6_Office Theme</vt:lpstr>
      <vt:lpstr>7_Office Theme</vt:lpstr>
      <vt:lpstr>CS 547</vt:lpstr>
      <vt:lpstr>Agenda</vt:lpstr>
      <vt:lpstr>Announcements</vt:lpstr>
      <vt:lpstr>Syllabus</vt:lpstr>
      <vt:lpstr>Development Tools</vt:lpstr>
      <vt:lpstr>Dev Tools: XAMPP</vt:lpstr>
      <vt:lpstr>Dev Tools: Download</vt:lpstr>
      <vt:lpstr>Dev Tools: XAMPP Installer</vt:lpstr>
      <vt:lpstr>XAMPP Installer</vt:lpstr>
      <vt:lpstr>XAMPP Installer</vt:lpstr>
      <vt:lpstr>XAMPP Installer</vt:lpstr>
      <vt:lpstr>XAMPP Installer</vt:lpstr>
      <vt:lpstr>XAMPP Installer</vt:lpstr>
      <vt:lpstr>XAMPP Installer</vt:lpstr>
      <vt:lpstr>XAMPP Installer</vt:lpstr>
      <vt:lpstr>XAMPP Installer</vt:lpstr>
      <vt:lpstr>XAMPP Control Panel</vt:lpstr>
      <vt:lpstr>XAMPP Live Demo</vt:lpstr>
      <vt:lpstr>PHP Language</vt:lpstr>
      <vt:lpstr>PHP Language</vt:lpstr>
      <vt:lpstr>PHP Language</vt:lpstr>
      <vt:lpstr>PHP Syntax</vt:lpstr>
      <vt:lpstr>PHP Language: Comments</vt:lpstr>
      <vt:lpstr>PHP Language Case Sensitivity</vt:lpstr>
      <vt:lpstr>PHP Language Case Sensitivity</vt:lpstr>
      <vt:lpstr>PHP Variables</vt:lpstr>
      <vt:lpstr>PHP Variables</vt:lpstr>
      <vt:lpstr>PHP Variable rules</vt:lpstr>
      <vt:lpstr>PHP Special Variables</vt:lpstr>
      <vt:lpstr>PHP Special Variables – Magic Constants</vt:lpstr>
      <vt:lpstr>PHP Variable Scope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547</dc:title>
  <dc:creator>Steve Price</dc:creator>
  <cp:lastModifiedBy>Steve Price</cp:lastModifiedBy>
  <cp:revision>17</cp:revision>
  <dcterms:created xsi:type="dcterms:W3CDTF">2015-01-27T22:29:04Z</dcterms:created>
  <dcterms:modified xsi:type="dcterms:W3CDTF">2015-01-28T00:33:18Z</dcterms:modified>
</cp:coreProperties>
</file>