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Lst>
  <p:notesMasterIdLst>
    <p:notesMasterId r:id="rId58"/>
  </p:notesMasterIdLst>
  <p:sldIdLst>
    <p:sldId id="256" r:id="rId11"/>
    <p:sldId id="257" r:id="rId12"/>
    <p:sldId id="258" r:id="rId13"/>
    <p:sldId id="260" r:id="rId14"/>
    <p:sldId id="288" r:id="rId15"/>
    <p:sldId id="291" r:id="rId16"/>
    <p:sldId id="290" r:id="rId17"/>
    <p:sldId id="334" r:id="rId18"/>
    <p:sldId id="299" r:id="rId19"/>
    <p:sldId id="335" r:id="rId20"/>
    <p:sldId id="336" r:id="rId21"/>
    <p:sldId id="337" r:id="rId22"/>
    <p:sldId id="300" r:id="rId23"/>
    <p:sldId id="302" r:id="rId24"/>
    <p:sldId id="340" r:id="rId25"/>
    <p:sldId id="338"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41" r:id="rId39"/>
    <p:sldId id="339" r:id="rId40"/>
    <p:sldId id="354" r:id="rId41"/>
    <p:sldId id="355" r:id="rId42"/>
    <p:sldId id="356" r:id="rId43"/>
    <p:sldId id="357" r:id="rId44"/>
    <p:sldId id="360" r:id="rId45"/>
    <p:sldId id="358" r:id="rId46"/>
    <p:sldId id="359" r:id="rId47"/>
    <p:sldId id="361" r:id="rId48"/>
    <p:sldId id="362" r:id="rId49"/>
    <p:sldId id="363" r:id="rId50"/>
    <p:sldId id="364" r:id="rId51"/>
    <p:sldId id="365" r:id="rId52"/>
    <p:sldId id="366" r:id="rId53"/>
    <p:sldId id="367" r:id="rId54"/>
    <p:sldId id="368" r:id="rId55"/>
    <p:sldId id="369" r:id="rId56"/>
    <p:sldId id="37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94660"/>
  </p:normalViewPr>
  <p:slideViewPr>
    <p:cSldViewPr snapToGrid="0">
      <p:cViewPr varScale="1">
        <p:scale>
          <a:sx n="60" d="100"/>
          <a:sy n="60" d="100"/>
        </p:scale>
        <p:origin x="10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0ED20-589F-48FD-A96F-4BF3A47A6C97}" type="datetimeFigureOut">
              <a:rPr lang="en-US" smtClean="0"/>
              <a:t>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F3035-53B3-4E95-8339-55757B57DBD7}" type="slidenum">
              <a:rPr lang="en-US" smtClean="0"/>
              <a:t>‹#›</a:t>
            </a:fld>
            <a:endParaRPr lang="en-US"/>
          </a:p>
        </p:txBody>
      </p:sp>
    </p:spTree>
    <p:extLst>
      <p:ext uri="{BB962C8B-B14F-4D97-AF65-F5344CB8AC3E}">
        <p14:creationId xmlns:p14="http://schemas.microsoft.com/office/powerpoint/2010/main" val="47818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a:t>
            </a:fld>
            <a:endParaRPr lang="en-US"/>
          </a:p>
        </p:txBody>
      </p:sp>
    </p:spTree>
    <p:extLst>
      <p:ext uri="{BB962C8B-B14F-4D97-AF65-F5344CB8AC3E}">
        <p14:creationId xmlns:p14="http://schemas.microsoft.com/office/powerpoint/2010/main" val="211523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13</a:t>
            </a:fld>
            <a:endParaRPr lang="en-US"/>
          </a:p>
        </p:txBody>
      </p:sp>
    </p:spTree>
    <p:extLst>
      <p:ext uri="{BB962C8B-B14F-4D97-AF65-F5344CB8AC3E}">
        <p14:creationId xmlns:p14="http://schemas.microsoft.com/office/powerpoint/2010/main" val="361576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14</a:t>
            </a:fld>
            <a:endParaRPr lang="en-US"/>
          </a:p>
        </p:txBody>
      </p:sp>
    </p:spTree>
    <p:extLst>
      <p:ext uri="{BB962C8B-B14F-4D97-AF65-F5344CB8AC3E}">
        <p14:creationId xmlns:p14="http://schemas.microsoft.com/office/powerpoint/2010/main" val="295743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15</a:t>
            </a:fld>
            <a:endParaRPr lang="en-US"/>
          </a:p>
        </p:txBody>
      </p:sp>
    </p:spTree>
    <p:extLst>
      <p:ext uri="{BB962C8B-B14F-4D97-AF65-F5344CB8AC3E}">
        <p14:creationId xmlns:p14="http://schemas.microsoft.com/office/powerpoint/2010/main" val="402224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declaration time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16</a:t>
            </a:fld>
            <a:endParaRPr lang="en-US"/>
          </a:p>
        </p:txBody>
      </p:sp>
    </p:spTree>
    <p:extLst>
      <p:ext uri="{BB962C8B-B14F-4D97-AF65-F5344CB8AC3E}">
        <p14:creationId xmlns:p14="http://schemas.microsoft.com/office/powerpoint/2010/main" val="4855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17</a:t>
            </a:fld>
            <a:endParaRPr lang="en-US"/>
          </a:p>
        </p:txBody>
      </p:sp>
    </p:spTree>
    <p:extLst>
      <p:ext uri="{BB962C8B-B14F-4D97-AF65-F5344CB8AC3E}">
        <p14:creationId xmlns:p14="http://schemas.microsoft.com/office/powerpoint/2010/main" val="265885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Implicitly created</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18</a:t>
            </a:fld>
            <a:endParaRPr lang="en-US"/>
          </a:p>
        </p:txBody>
      </p:sp>
    </p:spTree>
    <p:extLst>
      <p:ext uri="{BB962C8B-B14F-4D97-AF65-F5344CB8AC3E}">
        <p14:creationId xmlns:p14="http://schemas.microsoft.com/office/powerpoint/2010/main" val="144845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19</a:t>
            </a:fld>
            <a:endParaRPr lang="en-US"/>
          </a:p>
        </p:txBody>
      </p:sp>
    </p:spTree>
    <p:extLst>
      <p:ext uri="{BB962C8B-B14F-4D97-AF65-F5344CB8AC3E}">
        <p14:creationId xmlns:p14="http://schemas.microsoft.com/office/powerpoint/2010/main" val="1908850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20</a:t>
            </a:fld>
            <a:endParaRPr lang="en-US"/>
          </a:p>
        </p:txBody>
      </p:sp>
    </p:spTree>
    <p:extLst>
      <p:ext uri="{BB962C8B-B14F-4D97-AF65-F5344CB8AC3E}">
        <p14:creationId xmlns:p14="http://schemas.microsoft.com/office/powerpoint/2010/main" val="419941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brings up an interesting point about the index… it can be anything!</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21</a:t>
            </a:fld>
            <a:endParaRPr lang="en-US"/>
          </a:p>
        </p:txBody>
      </p:sp>
    </p:spTree>
    <p:extLst>
      <p:ext uri="{BB962C8B-B14F-4D97-AF65-F5344CB8AC3E}">
        <p14:creationId xmlns:p14="http://schemas.microsoft.com/office/powerpoint/2010/main" val="278184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22</a:t>
            </a:fld>
            <a:endParaRPr lang="en-US"/>
          </a:p>
        </p:txBody>
      </p:sp>
    </p:spTree>
    <p:extLst>
      <p:ext uri="{BB962C8B-B14F-4D97-AF65-F5344CB8AC3E}">
        <p14:creationId xmlns:p14="http://schemas.microsoft.com/office/powerpoint/2010/main" val="9863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a:t>
            </a:fld>
            <a:endParaRPr lang="en-US"/>
          </a:p>
        </p:txBody>
      </p:sp>
    </p:spTree>
    <p:extLst>
      <p:ext uri="{BB962C8B-B14F-4D97-AF65-F5344CB8AC3E}">
        <p14:creationId xmlns:p14="http://schemas.microsoft.com/office/powerpoint/2010/main" val="915945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a:t>
            </a:r>
            <a:r>
              <a:rPr lang="en-US" baseline="0" dirty="0" smtClean="0"/>
              <a:t> </a:t>
            </a:r>
            <a:r>
              <a:rPr lang="en-US" baseline="0" dirty="0" err="1" smtClean="0"/>
              <a:t>carefull</a:t>
            </a:r>
            <a:r>
              <a:rPr lang="en-US" dirty="0" smtClean="0"/>
              <a:t>!  This illustrates</a:t>
            </a:r>
            <a:r>
              <a:rPr lang="en-US" baseline="0" dirty="0" smtClean="0"/>
              <a:t> the problems of iterating over an array with ‘gaps’ in the index. Not a problem in PHP.</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23</a:t>
            </a:fld>
            <a:endParaRPr lang="en-US"/>
          </a:p>
        </p:txBody>
      </p:sp>
    </p:spTree>
    <p:extLst>
      <p:ext uri="{BB962C8B-B14F-4D97-AF65-F5344CB8AC3E}">
        <p14:creationId xmlns:p14="http://schemas.microsoft.com/office/powerpoint/2010/main" val="3979220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24</a:t>
            </a:fld>
            <a:endParaRPr lang="en-US"/>
          </a:p>
        </p:txBody>
      </p:sp>
    </p:spTree>
    <p:extLst>
      <p:ext uri="{BB962C8B-B14F-4D97-AF65-F5344CB8AC3E}">
        <p14:creationId xmlns:p14="http://schemas.microsoft.com/office/powerpoint/2010/main" val="151575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a:t>
            </a:r>
            <a:r>
              <a:rPr lang="en-US" baseline="0" dirty="0" smtClean="0"/>
              <a:t> </a:t>
            </a:r>
            <a:r>
              <a:rPr lang="en-US" baseline="0" dirty="0" err="1" smtClean="0"/>
              <a:t>carefull</a:t>
            </a:r>
            <a:r>
              <a:rPr lang="en-US" dirty="0" smtClean="0"/>
              <a:t>!  This illustrates</a:t>
            </a:r>
            <a:r>
              <a:rPr lang="en-US" baseline="0" dirty="0" smtClean="0"/>
              <a:t> the problems of iterating over an array with ‘gaps’ in the index. Not a problem in PHP.</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25</a:t>
            </a:fld>
            <a:endParaRPr lang="en-US"/>
          </a:p>
        </p:txBody>
      </p:sp>
    </p:spTree>
    <p:extLst>
      <p:ext uri="{BB962C8B-B14F-4D97-AF65-F5344CB8AC3E}">
        <p14:creationId xmlns:p14="http://schemas.microsoft.com/office/powerpoint/2010/main" val="3576588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26</a:t>
            </a:fld>
            <a:endParaRPr lang="en-US"/>
          </a:p>
        </p:txBody>
      </p:sp>
    </p:spTree>
    <p:extLst>
      <p:ext uri="{BB962C8B-B14F-4D97-AF65-F5344CB8AC3E}">
        <p14:creationId xmlns:p14="http://schemas.microsoft.com/office/powerpoint/2010/main" val="58347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27</a:t>
            </a:fld>
            <a:endParaRPr lang="en-US"/>
          </a:p>
        </p:txBody>
      </p:sp>
    </p:spTree>
    <p:extLst>
      <p:ext uri="{BB962C8B-B14F-4D97-AF65-F5344CB8AC3E}">
        <p14:creationId xmlns:p14="http://schemas.microsoft.com/office/powerpoint/2010/main" val="343238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28</a:t>
            </a:fld>
            <a:endParaRPr lang="en-US"/>
          </a:p>
        </p:txBody>
      </p:sp>
    </p:spTree>
    <p:extLst>
      <p:ext uri="{BB962C8B-B14F-4D97-AF65-F5344CB8AC3E}">
        <p14:creationId xmlns:p14="http://schemas.microsoft.com/office/powerpoint/2010/main" val="1411523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Usefull</a:t>
            </a:r>
            <a:r>
              <a:rPr lang="en-US" dirty="0" smtClean="0"/>
              <a:t> in GUIs,</a:t>
            </a:r>
            <a:r>
              <a:rPr lang="en-US" baseline="0" dirty="0" smtClean="0"/>
              <a:t> HTML forms, Word Processing. Tag Counts…</a:t>
            </a:r>
          </a:p>
          <a:p>
            <a:r>
              <a:rPr lang="en-US" baseline="0" dirty="0" smtClean="0"/>
              <a:t>We will go over the built in functions shortly.</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29</a:t>
            </a:fld>
            <a:endParaRPr lang="en-US"/>
          </a:p>
        </p:txBody>
      </p:sp>
    </p:spTree>
    <p:extLst>
      <p:ext uri="{BB962C8B-B14F-4D97-AF65-F5344CB8AC3E}">
        <p14:creationId xmlns:p14="http://schemas.microsoft.com/office/powerpoint/2010/main" val="531580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30</a:t>
            </a:fld>
            <a:endParaRPr lang="en-US"/>
          </a:p>
        </p:txBody>
      </p:sp>
    </p:spTree>
    <p:extLst>
      <p:ext uri="{BB962C8B-B14F-4D97-AF65-F5344CB8AC3E}">
        <p14:creationId xmlns:p14="http://schemas.microsoft.com/office/powerpoint/2010/main" val="2062998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31</a:t>
            </a:fld>
            <a:endParaRPr lang="en-US"/>
          </a:p>
        </p:txBody>
      </p:sp>
    </p:spTree>
    <p:extLst>
      <p:ext uri="{BB962C8B-B14F-4D97-AF65-F5344CB8AC3E}">
        <p14:creationId xmlns:p14="http://schemas.microsoft.com/office/powerpoint/2010/main" val="331444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32</a:t>
            </a:fld>
            <a:endParaRPr lang="en-US"/>
          </a:p>
        </p:txBody>
      </p:sp>
    </p:spTree>
    <p:extLst>
      <p:ext uri="{BB962C8B-B14F-4D97-AF65-F5344CB8AC3E}">
        <p14:creationId xmlns:p14="http://schemas.microsoft.com/office/powerpoint/2010/main" val="160149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last</a:t>
            </a:r>
            <a:r>
              <a:rPr lang="en-US" baseline="0" dirty="0" smtClean="0"/>
              <a:t> lecture….</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6</a:t>
            </a:fld>
            <a:endParaRPr lang="en-US"/>
          </a:p>
        </p:txBody>
      </p:sp>
    </p:spTree>
    <p:extLst>
      <p:ext uri="{BB962C8B-B14F-4D97-AF65-F5344CB8AC3E}">
        <p14:creationId xmlns:p14="http://schemas.microsoft.com/office/powerpoint/2010/main" val="4268459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33</a:t>
            </a:fld>
            <a:endParaRPr lang="en-US"/>
          </a:p>
        </p:txBody>
      </p:sp>
    </p:spTree>
    <p:extLst>
      <p:ext uri="{BB962C8B-B14F-4D97-AF65-F5344CB8AC3E}">
        <p14:creationId xmlns:p14="http://schemas.microsoft.com/office/powerpoint/2010/main" val="3877771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34</a:t>
            </a:fld>
            <a:endParaRPr lang="en-US"/>
          </a:p>
        </p:txBody>
      </p:sp>
    </p:spTree>
    <p:extLst>
      <p:ext uri="{BB962C8B-B14F-4D97-AF65-F5344CB8AC3E}">
        <p14:creationId xmlns:p14="http://schemas.microsoft.com/office/powerpoint/2010/main" val="459297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very efficient way of doing it.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35</a:t>
            </a:fld>
            <a:endParaRPr lang="en-US"/>
          </a:p>
        </p:txBody>
      </p:sp>
    </p:spTree>
    <p:extLst>
      <p:ext uri="{BB962C8B-B14F-4D97-AF65-F5344CB8AC3E}">
        <p14:creationId xmlns:p14="http://schemas.microsoft.com/office/powerpoint/2010/main" val="905438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little better, but there is a better way</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36</a:t>
            </a:fld>
            <a:endParaRPr lang="en-US"/>
          </a:p>
        </p:txBody>
      </p:sp>
    </p:spTree>
    <p:extLst>
      <p:ext uri="{BB962C8B-B14F-4D97-AF65-F5344CB8AC3E}">
        <p14:creationId xmlns:p14="http://schemas.microsoft.com/office/powerpoint/2010/main" val="243327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preferred. Double </a:t>
            </a:r>
            <a:r>
              <a:rPr lang="en-US" dirty="0" err="1" smtClean="0"/>
              <a:t>foreach</a:t>
            </a:r>
            <a:r>
              <a:rPr lang="en-US" dirty="0" smtClean="0"/>
              <a:t> loops over keys.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37</a:t>
            </a:fld>
            <a:endParaRPr lang="en-US"/>
          </a:p>
        </p:txBody>
      </p:sp>
    </p:spTree>
    <p:extLst>
      <p:ext uri="{BB962C8B-B14F-4D97-AF65-F5344CB8AC3E}">
        <p14:creationId xmlns:p14="http://schemas.microsoft.com/office/powerpoint/2010/main" val="757244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a:t>
            </a:r>
            <a:r>
              <a:rPr lang="en-US" baseline="0" dirty="0" smtClean="0"/>
              <a:t> completion time, 1 hour.</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38</a:t>
            </a:fld>
            <a:endParaRPr lang="en-US"/>
          </a:p>
        </p:txBody>
      </p:sp>
    </p:spTree>
    <p:extLst>
      <p:ext uri="{BB962C8B-B14F-4D97-AF65-F5344CB8AC3E}">
        <p14:creationId xmlns:p14="http://schemas.microsoft.com/office/powerpoint/2010/main" val="3772331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Pulling your self up by your bootstraps….</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40</a:t>
            </a:fld>
            <a:endParaRPr lang="en-US"/>
          </a:p>
        </p:txBody>
      </p:sp>
    </p:spTree>
    <p:extLst>
      <p:ext uri="{BB962C8B-B14F-4D97-AF65-F5344CB8AC3E}">
        <p14:creationId xmlns:p14="http://schemas.microsoft.com/office/powerpoint/2010/main" val="761572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Developed by </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41</a:t>
            </a:fld>
            <a:endParaRPr lang="en-US"/>
          </a:p>
        </p:txBody>
      </p:sp>
    </p:spTree>
    <p:extLst>
      <p:ext uri="{BB962C8B-B14F-4D97-AF65-F5344CB8AC3E}">
        <p14:creationId xmlns:p14="http://schemas.microsoft.com/office/powerpoint/2010/main" val="251847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44</a:t>
            </a:fld>
            <a:endParaRPr lang="en-US"/>
          </a:p>
        </p:txBody>
      </p:sp>
    </p:spTree>
    <p:extLst>
      <p:ext uri="{BB962C8B-B14F-4D97-AF65-F5344CB8AC3E}">
        <p14:creationId xmlns:p14="http://schemas.microsoft.com/office/powerpoint/2010/main" val="3923010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47</a:t>
            </a:fld>
            <a:endParaRPr lang="en-US"/>
          </a:p>
        </p:txBody>
      </p:sp>
    </p:spTree>
    <p:extLst>
      <p:ext uri="{BB962C8B-B14F-4D97-AF65-F5344CB8AC3E}">
        <p14:creationId xmlns:p14="http://schemas.microsoft.com/office/powerpoint/2010/main" val="160904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F3035-53B3-4E95-8339-55757B57DBD7}" type="slidenum">
              <a:rPr lang="en-US" smtClean="0"/>
              <a:t>7</a:t>
            </a:fld>
            <a:endParaRPr lang="en-US"/>
          </a:p>
        </p:txBody>
      </p:sp>
    </p:spTree>
    <p:extLst>
      <p:ext uri="{BB962C8B-B14F-4D97-AF65-F5344CB8AC3E}">
        <p14:creationId xmlns:p14="http://schemas.microsoft.com/office/powerpoint/2010/main" val="419378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a:t>
            </a:r>
            <a:r>
              <a:rPr lang="en-US" baseline="0" dirty="0" smtClean="0"/>
              <a:t> to encourage everyone to open up and start the XAMP control panel.</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8</a:t>
            </a:fld>
            <a:endParaRPr lang="en-US"/>
          </a:p>
        </p:txBody>
      </p:sp>
    </p:spTree>
    <p:extLst>
      <p:ext uri="{BB962C8B-B14F-4D97-AF65-F5344CB8AC3E}">
        <p14:creationId xmlns:p14="http://schemas.microsoft.com/office/powerpoint/2010/main" val="69094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way</a:t>
            </a:r>
            <a:r>
              <a:rPr lang="en-US" baseline="0" dirty="0" smtClean="0"/>
              <a:t> to learn is by doing.</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9</a:t>
            </a:fld>
            <a:endParaRPr lang="en-US"/>
          </a:p>
        </p:txBody>
      </p:sp>
    </p:spTree>
    <p:extLst>
      <p:ext uri="{BB962C8B-B14F-4D97-AF65-F5344CB8AC3E}">
        <p14:creationId xmlns:p14="http://schemas.microsoft.com/office/powerpoint/2010/main" val="402315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what to do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10</a:t>
            </a:fld>
            <a:endParaRPr lang="en-US"/>
          </a:p>
        </p:txBody>
      </p:sp>
    </p:spTree>
    <p:extLst>
      <p:ext uri="{BB962C8B-B14F-4D97-AF65-F5344CB8AC3E}">
        <p14:creationId xmlns:p14="http://schemas.microsoft.com/office/powerpoint/2010/main" val="58191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a:t>
            </a:r>
            <a:r>
              <a:rPr lang="en-US" smtClean="0"/>
              <a:t>of what to do</a:t>
            </a:r>
            <a:r>
              <a:rPr lang="en-US" baseline="0" smtClean="0"/>
              <a: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11</a:t>
            </a:fld>
            <a:endParaRPr lang="en-US"/>
          </a:p>
        </p:txBody>
      </p:sp>
    </p:spTree>
    <p:extLst>
      <p:ext uri="{BB962C8B-B14F-4D97-AF65-F5344CB8AC3E}">
        <p14:creationId xmlns:p14="http://schemas.microsoft.com/office/powerpoint/2010/main" val="138188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working development environment.</a:t>
            </a:r>
            <a:endParaRPr lang="en-US" dirty="0"/>
          </a:p>
        </p:txBody>
      </p:sp>
      <p:sp>
        <p:nvSpPr>
          <p:cNvPr id="4" name="Slide Number Placeholder 3"/>
          <p:cNvSpPr>
            <a:spLocks noGrp="1"/>
          </p:cNvSpPr>
          <p:nvPr>
            <p:ph type="sldNum" sz="quarter" idx="10"/>
          </p:nvPr>
        </p:nvSpPr>
        <p:spPr/>
        <p:txBody>
          <a:bodyPr/>
          <a:lstStyle/>
          <a:p>
            <a:fld id="{5FAF3035-53B3-4E95-8339-55757B57DBD7}" type="slidenum">
              <a:rPr lang="en-US" smtClean="0"/>
              <a:t>12</a:t>
            </a:fld>
            <a:endParaRPr lang="en-US"/>
          </a:p>
        </p:txBody>
      </p:sp>
    </p:spTree>
    <p:extLst>
      <p:ext uri="{BB962C8B-B14F-4D97-AF65-F5344CB8AC3E}">
        <p14:creationId xmlns:p14="http://schemas.microsoft.com/office/powerpoint/2010/main" val="422134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317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06E383BB-1279-416E-99F0-096253954448}" type="datetime1">
              <a:rPr lang="en-US" smtClean="0"/>
              <a:t>2/3/2015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72489027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7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9039008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34213804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07086140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7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7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2554871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8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6271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8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607159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9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9868154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9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9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9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3226087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9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99" name="Picture 198"/>
          <p:cNvPicPr/>
          <p:nvPr/>
        </p:nvPicPr>
        <p:blipFill>
          <a:blip r:embed="rId2"/>
          <a:stretch/>
        </p:blipFill>
        <p:spPr>
          <a:xfrm>
            <a:off x="3602880" y="1604520"/>
            <a:ext cx="4984920" cy="3977280"/>
          </a:xfrm>
          <a:prstGeom prst="rect">
            <a:avLst/>
          </a:prstGeom>
          <a:ln>
            <a:noFill/>
          </a:ln>
        </p:spPr>
      </p:pic>
      <p:pic>
        <p:nvPicPr>
          <p:cNvPr id="200" name="Picture 19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990487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52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7" name="PlaceHolder 3"/>
          <p:cNvSpPr>
            <a:spLocks noGrp="1"/>
          </p:cNvSpPr>
          <p:nvPr>
            <p:ph type="dt" idx="10"/>
          </p:nvPr>
        </p:nvSpPr>
        <p:spPr>
          <a:xfrm>
            <a:off x="8512920" y="6327720"/>
            <a:ext cx="1599840" cy="377640"/>
          </a:xfrm>
          <a:prstGeom prst="rect">
            <a:avLst/>
          </a:prstGeom>
        </p:spPr>
        <p:txBody>
          <a:bodyPr anchor="ctr"/>
          <a:lstStyle/>
          <a:p>
            <a:fld id="{722E4206-F6C5-46D5-8231-5B5ADFA536C1}" type="datetime1">
              <a:rPr lang="en-US" smtClean="0"/>
              <a:t>2/3/2015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6516660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507307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188793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1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11073926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156019117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377530723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1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21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4212365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2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92230700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2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549730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23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73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3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3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23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141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
        <p:nvSpPr>
          <p:cNvPr id="7" name="PlaceHolder 3"/>
          <p:cNvSpPr>
            <a:spLocks noGrp="1"/>
          </p:cNvSpPr>
          <p:nvPr>
            <p:ph type="dt" idx="10"/>
          </p:nvPr>
        </p:nvSpPr>
        <p:spPr>
          <a:xfrm>
            <a:off x="8512920" y="6327720"/>
            <a:ext cx="1599840" cy="377640"/>
          </a:xfrm>
          <a:prstGeom prst="rect">
            <a:avLst/>
          </a:prstGeom>
        </p:spPr>
        <p:txBody>
          <a:bodyPr anchor="ctr"/>
          <a:lstStyle/>
          <a:p>
            <a:fld id="{6E74D009-9135-4A53-A8B8-F1B42A16807F}" type="datetime1">
              <a:rPr lang="en-US" smtClean="0"/>
              <a:t>2/3/2015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622109194"/>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23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239" name="Picture 238"/>
          <p:cNvPicPr/>
          <p:nvPr/>
        </p:nvPicPr>
        <p:blipFill>
          <a:blip r:embed="rId2"/>
          <a:stretch/>
        </p:blipFill>
        <p:spPr>
          <a:xfrm>
            <a:off x="3602880" y="1604520"/>
            <a:ext cx="4984920" cy="3977280"/>
          </a:xfrm>
          <a:prstGeom prst="rect">
            <a:avLst/>
          </a:prstGeom>
          <a:ln>
            <a:noFill/>
          </a:ln>
        </p:spPr>
      </p:pic>
      <p:pic>
        <p:nvPicPr>
          <p:cNvPr id="240" name="Picture 23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23263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PlaceHolder 3"/>
          <p:cNvSpPr>
            <a:spLocks noGrp="1"/>
          </p:cNvSpPr>
          <p:nvPr>
            <p:ph type="dt"/>
          </p:nvPr>
        </p:nvSpPr>
        <p:spPr>
          <a:xfrm>
            <a:off x="8512920" y="6327720"/>
            <a:ext cx="1599840" cy="377640"/>
          </a:xfrm>
          <a:prstGeom prst="rect">
            <a:avLst/>
          </a:prstGeom>
        </p:spPr>
        <p:txBody>
          <a:bodyPr anchor="ctr"/>
          <a:lstStyle/>
          <a:p>
            <a:fld id="{5FEF8AFE-0203-427F-83A1-49242EB295B2}" type="datetime1">
              <a:rPr lang="en-US" smtClean="0"/>
              <a:t>2/3/2015</a:t>
            </a:fld>
            <a:endParaRPr lang="en-US"/>
          </a:p>
        </p:txBody>
      </p:sp>
      <p:sp>
        <p:nvSpPr>
          <p:cNvPr id="3" name="PlaceHolder 4"/>
          <p:cNvSpPr>
            <a:spLocks noGrp="1"/>
          </p:cNvSpPr>
          <p:nvPr>
            <p:ph type="ftr" idx="10"/>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4" name="PlaceHolder 5"/>
          <p:cNvSpPr>
            <a:spLocks noGrp="1"/>
          </p:cNvSpPr>
          <p:nvPr>
            <p:ph type="sldNum" idx="11"/>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64174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3638BB73-4960-42ED-8A3A-5320FE432D93}" type="datetime1">
              <a:rPr lang="en-US" smtClean="0"/>
              <a:t>2/3/2015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1592044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9"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A275CE5E-1C6E-4B33-894B-63A0A0F2FF43}" type="datetime1">
              <a:rPr lang="en-US" smtClean="0"/>
              <a:t>2/3/2015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8071214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92"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65AD6DE3-2842-45C4-B9DA-B8A9D8D04FC5}" type="datetime1">
              <a:rPr lang="en-US" smtClean="0"/>
              <a:t>2/3/2015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365334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4436021D-21AB-4E3A-8C50-87ECD085E0EF}" type="datetime1">
              <a:rPr lang="en-US" smtClean="0"/>
              <a:t>2/3/2015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8323598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0483472B-6AB3-4E73-A0B7-6412D04625EA}" type="datetime1">
              <a:rPr lang="en-US" smtClean="0"/>
              <a:t>2/3/2015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7479325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9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9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68C1F112-F5A4-4C12-A24C-A5DB930D6AFA}"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6366747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35AD30E9-ED88-4D0F-A37B-CBB1AB104B60}" type="datetime1">
              <a:rPr lang="en-US" smtClean="0"/>
              <a:t>2/3/2015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515573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D63A7290-4724-4F79-BBB7-53AE8281E34B}"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9958391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4B5509C4-C34E-4E27-8729-0A619197AFC9}"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45609273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0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6EDCFA2F-605D-4E59-9998-E97C3671277A}" type="datetime1">
              <a:rPr lang="en-US" smtClean="0"/>
              <a:t>2/3/2015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78625838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1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1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1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7" name="PlaceHolder 3"/>
          <p:cNvSpPr>
            <a:spLocks noGrp="1"/>
          </p:cNvSpPr>
          <p:nvPr>
            <p:ph type="dt" idx="10"/>
          </p:nvPr>
        </p:nvSpPr>
        <p:spPr>
          <a:xfrm>
            <a:off x="8512920" y="6327720"/>
            <a:ext cx="1599840" cy="377640"/>
          </a:xfrm>
          <a:prstGeom prst="rect">
            <a:avLst/>
          </a:prstGeom>
        </p:spPr>
        <p:txBody>
          <a:bodyPr anchor="ctr"/>
          <a:lstStyle/>
          <a:p>
            <a:fld id="{F3349D71-FA2D-4268-A166-35AD2AA36302}" type="datetime1">
              <a:rPr lang="en-US" smtClean="0"/>
              <a:t>2/3/2015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6650498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1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18" name="Picture 117"/>
          <p:cNvPicPr/>
          <p:nvPr/>
        </p:nvPicPr>
        <p:blipFill>
          <a:blip r:embed="rId2"/>
          <a:stretch/>
        </p:blipFill>
        <p:spPr>
          <a:xfrm>
            <a:off x="3602880" y="1604520"/>
            <a:ext cx="4984920" cy="3977280"/>
          </a:xfrm>
          <a:prstGeom prst="rect">
            <a:avLst/>
          </a:prstGeom>
          <a:ln>
            <a:noFill/>
          </a:ln>
        </p:spPr>
      </p:pic>
      <p:pic>
        <p:nvPicPr>
          <p:cNvPr id="119" name="Picture 118"/>
          <p:cNvPicPr/>
          <p:nvPr/>
        </p:nvPicPr>
        <p:blipFill>
          <a:blip r:embed="rId2"/>
          <a:stretch/>
        </p:blipFill>
        <p:spPr>
          <a:xfrm>
            <a:off x="3602880" y="1604520"/>
            <a:ext cx="4984920" cy="3977280"/>
          </a:xfrm>
          <a:prstGeom prst="rect">
            <a:avLst/>
          </a:prstGeom>
          <a:ln>
            <a:noFill/>
          </a:ln>
        </p:spPr>
      </p:pic>
      <p:sp>
        <p:nvSpPr>
          <p:cNvPr id="7" name="PlaceHolder 3"/>
          <p:cNvSpPr>
            <a:spLocks noGrp="1"/>
          </p:cNvSpPr>
          <p:nvPr>
            <p:ph type="dt" idx="10"/>
          </p:nvPr>
        </p:nvSpPr>
        <p:spPr>
          <a:xfrm>
            <a:off x="8512920" y="6327720"/>
            <a:ext cx="1599840" cy="377640"/>
          </a:xfrm>
          <a:prstGeom prst="rect">
            <a:avLst/>
          </a:prstGeom>
        </p:spPr>
        <p:txBody>
          <a:bodyPr anchor="ctr"/>
          <a:lstStyle/>
          <a:p>
            <a:fld id="{169054FE-1368-4D15-A96C-196B01F2F4B0}" type="datetime1">
              <a:rPr lang="en-US" smtClean="0"/>
              <a:t>2/3/2015</a:t>
            </a:fld>
            <a:endParaRPr lang="en-US"/>
          </a:p>
        </p:txBody>
      </p:sp>
      <p:sp>
        <p:nvSpPr>
          <p:cNvPr id="8"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9"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185185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71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3543998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76108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3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731918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57519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4" name="PlaceHolder 3"/>
          <p:cNvSpPr>
            <a:spLocks noGrp="1"/>
          </p:cNvSpPr>
          <p:nvPr>
            <p:ph type="dt" idx="10"/>
          </p:nvPr>
        </p:nvSpPr>
        <p:spPr>
          <a:xfrm>
            <a:off x="8512920" y="6327720"/>
            <a:ext cx="1599840" cy="377640"/>
          </a:xfrm>
          <a:prstGeom prst="rect">
            <a:avLst/>
          </a:prstGeom>
        </p:spPr>
        <p:txBody>
          <a:bodyPr anchor="ctr"/>
          <a:lstStyle/>
          <a:p>
            <a:fld id="{FDCA564E-4A27-4688-951F-249DEC527314}" type="datetime1">
              <a:rPr lang="en-US" smtClean="0"/>
              <a:t>2/3/2015</a:t>
            </a:fld>
            <a:endParaRPr lang="en-US"/>
          </a:p>
        </p:txBody>
      </p:sp>
      <p:sp>
        <p:nvSpPr>
          <p:cNvPr id="5"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6"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4929624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500979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3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3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195826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4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279448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4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892512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5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41112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5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5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5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983760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5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59" name="Picture 158"/>
          <p:cNvPicPr/>
          <p:nvPr/>
        </p:nvPicPr>
        <p:blipFill>
          <a:blip r:embed="rId2"/>
          <a:stretch/>
        </p:blipFill>
        <p:spPr>
          <a:xfrm>
            <a:off x="3602880" y="1604520"/>
            <a:ext cx="4984920" cy="3977280"/>
          </a:xfrm>
          <a:prstGeom prst="rect">
            <a:avLst/>
          </a:prstGeom>
          <a:ln>
            <a:noFill/>
          </a:ln>
        </p:spPr>
      </p:pic>
      <p:pic>
        <p:nvPicPr>
          <p:cNvPr id="160" name="Picture 15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874335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5614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4268354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23829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 name="PlaceHolder 3"/>
          <p:cNvSpPr>
            <a:spLocks noGrp="1"/>
          </p:cNvSpPr>
          <p:nvPr>
            <p:ph type="dt" idx="10"/>
          </p:nvPr>
        </p:nvSpPr>
        <p:spPr>
          <a:xfrm>
            <a:off x="8512920" y="6327720"/>
            <a:ext cx="1599840" cy="377640"/>
          </a:xfrm>
          <a:prstGeom prst="rect">
            <a:avLst/>
          </a:prstGeom>
        </p:spPr>
        <p:txBody>
          <a:bodyPr anchor="ctr"/>
          <a:lstStyle/>
          <a:p>
            <a:fld id="{4CE6BBD7-50E0-4B76-BDBC-67D2CEC0B586}" type="datetime1">
              <a:rPr lang="en-US" smtClean="0"/>
              <a:t>2/3/2015</a:t>
            </a:fld>
            <a:endParaRPr lang="en-US"/>
          </a:p>
        </p:txBody>
      </p:sp>
      <p:sp>
        <p:nvSpPr>
          <p:cNvPr id="6"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7"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2290419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7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878118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24595763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452953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7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7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59024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8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492398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8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8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854786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9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231761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9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9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9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1459716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9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9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99" name="Picture 198"/>
          <p:cNvPicPr/>
          <p:nvPr/>
        </p:nvPicPr>
        <p:blipFill>
          <a:blip r:embed="rId2"/>
          <a:stretch/>
        </p:blipFill>
        <p:spPr>
          <a:xfrm>
            <a:off x="3602880" y="1604520"/>
            <a:ext cx="4984920" cy="3977280"/>
          </a:xfrm>
          <a:prstGeom prst="rect">
            <a:avLst/>
          </a:prstGeom>
          <a:ln>
            <a:noFill/>
          </a:ln>
        </p:spPr>
      </p:pic>
      <p:pic>
        <p:nvPicPr>
          <p:cNvPr id="200" name="Picture 19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1357487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39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093706C5-02BD-4420-A5F9-051763C43D9A}" type="datetime1">
              <a:rPr lang="en-US" smtClean="0"/>
              <a:t>2/3/2015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34070092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0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7413773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3033667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1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59543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2648543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7950185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1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21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3368451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22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693581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2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2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718554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2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23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819156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23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23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23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78991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
        <p:nvSpPr>
          <p:cNvPr id="3" name="PlaceHolder 3"/>
          <p:cNvSpPr>
            <a:spLocks noGrp="1"/>
          </p:cNvSpPr>
          <p:nvPr>
            <p:ph type="dt" idx="10"/>
          </p:nvPr>
        </p:nvSpPr>
        <p:spPr>
          <a:xfrm>
            <a:off x="8512920" y="6327720"/>
            <a:ext cx="1599840" cy="377640"/>
          </a:xfrm>
          <a:prstGeom prst="rect">
            <a:avLst/>
          </a:prstGeom>
        </p:spPr>
        <p:txBody>
          <a:bodyPr anchor="ctr"/>
          <a:lstStyle/>
          <a:p>
            <a:fld id="{D8C59B02-C05F-4A63-A569-03197D4DA0B7}" type="datetime1">
              <a:rPr lang="en-US" smtClean="0"/>
              <a:t>2/3/2015</a:t>
            </a:fld>
            <a:endParaRPr lang="en-US"/>
          </a:p>
        </p:txBody>
      </p:sp>
      <p:sp>
        <p:nvSpPr>
          <p:cNvPr id="4"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5"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87355265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23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239" name="Picture 238"/>
          <p:cNvPicPr/>
          <p:nvPr/>
        </p:nvPicPr>
        <p:blipFill>
          <a:blip r:embed="rId2"/>
          <a:stretch/>
        </p:blipFill>
        <p:spPr>
          <a:xfrm>
            <a:off x="3602880" y="1604520"/>
            <a:ext cx="4984920" cy="3977280"/>
          </a:xfrm>
          <a:prstGeom prst="rect">
            <a:avLst/>
          </a:prstGeom>
          <a:ln>
            <a:noFill/>
          </a:ln>
        </p:spPr>
      </p:pic>
      <p:pic>
        <p:nvPicPr>
          <p:cNvPr id="240" name="Picture 23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3054197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00456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Tree>
    <p:extLst>
      <p:ext uri="{BB962C8B-B14F-4D97-AF65-F5344CB8AC3E}">
        <p14:creationId xmlns:p14="http://schemas.microsoft.com/office/powerpoint/2010/main" val="359321200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49" name="PlaceHolder 2"/>
          <p:cNvSpPr>
            <a:spLocks noGrp="1"/>
          </p:cNvSpPr>
          <p:nvPr>
            <p:ph type="body"/>
          </p:nvPr>
        </p:nvSpPr>
        <p:spPr>
          <a:xfrm>
            <a:off x="609480" y="1604520"/>
            <a:ext cx="1097244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44226075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51" name="PlaceHolder 2"/>
          <p:cNvSpPr>
            <a:spLocks noGrp="1"/>
          </p:cNvSpPr>
          <p:nvPr>
            <p:ph type="body"/>
          </p:nvPr>
        </p:nvSpPr>
        <p:spPr>
          <a:xfrm>
            <a:off x="60948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
        <p:nvSpPr>
          <p:cNvPr id="52" name="PlaceHolder 3"/>
          <p:cNvSpPr>
            <a:spLocks noGrp="1"/>
          </p:cNvSpPr>
          <p:nvPr>
            <p:ph type="body"/>
          </p:nvPr>
        </p:nvSpPr>
        <p:spPr>
          <a:xfrm>
            <a:off x="6231960" y="1604520"/>
            <a:ext cx="5354280" cy="3977280"/>
          </a:xfrm>
          <a:prstGeom prst="rect">
            <a:avLst/>
          </a:prstGeom>
        </p:spPr>
        <p:txBody>
          <a:bodyPr lIns="0" tIns="0" rIns="0" bIns="0"/>
          <a:lstStyle>
            <a:lvl1pPr>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88006947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Tree>
    <p:extLst>
      <p:ext uri="{BB962C8B-B14F-4D97-AF65-F5344CB8AC3E}">
        <p14:creationId xmlns:p14="http://schemas.microsoft.com/office/powerpoint/2010/main" val="224918421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lstStyle>
            <a:lvl1pPr>
              <a:defRPr>
                <a:solidFill>
                  <a:schemeClr val="bg1"/>
                </a:solidFill>
              </a:defRPr>
            </a:lvl1pPr>
          </a:lstStyle>
          <a:p>
            <a:pPr algn="ctr"/>
            <a:r>
              <a:rPr lang="en-US" smtClean="0"/>
              <a:t>Click to edit Master subtitle style</a:t>
            </a:r>
            <a:endParaRPr dirty="0"/>
          </a:p>
        </p:txBody>
      </p:sp>
    </p:spTree>
    <p:extLst>
      <p:ext uri="{BB962C8B-B14F-4D97-AF65-F5344CB8AC3E}">
        <p14:creationId xmlns:p14="http://schemas.microsoft.com/office/powerpoint/2010/main" val="17679198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dirty="0"/>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1529837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149299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23242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dirty="0"/>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5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5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4E240315-2A2F-48A0-8AD3-193262386A26}"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215878723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6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924849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7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7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7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537437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7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78" name="Picture 77"/>
          <p:cNvPicPr/>
          <p:nvPr/>
        </p:nvPicPr>
        <p:blipFill>
          <a:blip r:embed="rId2"/>
          <a:stretch/>
        </p:blipFill>
        <p:spPr>
          <a:xfrm>
            <a:off x="3602880" y="1604520"/>
            <a:ext cx="4984920" cy="3977280"/>
          </a:xfrm>
          <a:prstGeom prst="rect">
            <a:avLst/>
          </a:prstGeom>
          <a:ln>
            <a:noFill/>
          </a:ln>
        </p:spPr>
      </p:pic>
      <p:pic>
        <p:nvPicPr>
          <p:cNvPr id="79" name="Picture 7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397392280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40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827879486"/>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lvl1pPr>
              <a:defRPr>
                <a:solidFill>
                  <a:schemeClr val="bg1"/>
                </a:solidFill>
              </a:defRPr>
            </a:lvl1pPr>
          </a:lstStyle>
          <a:p>
            <a:r>
              <a:rPr lang="en-US" smtClean="0"/>
              <a:t>Click to edit Master title style</a:t>
            </a:r>
            <a:endParaRPr dirty="0"/>
          </a:p>
        </p:txBody>
      </p:sp>
      <p:sp>
        <p:nvSpPr>
          <p:cNvPr id="89"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10889325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92"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89156020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42593112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6258205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97"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98"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80603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6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FC0E561C-186F-4632-A206-9C44FDA79AF0}"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80865143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664785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0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0388764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09"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7077211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1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1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14"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3805680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16"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17"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18" name="Picture 117"/>
          <p:cNvPicPr/>
          <p:nvPr/>
        </p:nvPicPr>
        <p:blipFill>
          <a:blip r:embed="rId2"/>
          <a:stretch/>
        </p:blipFill>
        <p:spPr>
          <a:xfrm>
            <a:off x="3602880" y="1604520"/>
            <a:ext cx="4984920" cy="3977280"/>
          </a:xfrm>
          <a:prstGeom prst="rect">
            <a:avLst/>
          </a:prstGeom>
          <a:ln>
            <a:noFill/>
          </a:ln>
        </p:spPr>
      </p:pic>
      <p:pic>
        <p:nvPicPr>
          <p:cNvPr id="119" name="Picture 118"/>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6541610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733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20390966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5129250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33" name="PlaceHolder 3"/>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2441521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Tree>
    <p:extLst>
      <p:ext uri="{BB962C8B-B14F-4D97-AF65-F5344CB8AC3E}">
        <p14:creationId xmlns:p14="http://schemas.microsoft.com/office/powerpoint/2010/main" val="37251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66"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
        <p:nvSpPr>
          <p:cNvPr id="6" name="PlaceHolder 3"/>
          <p:cNvSpPr>
            <a:spLocks noGrp="1"/>
          </p:cNvSpPr>
          <p:nvPr>
            <p:ph type="dt" idx="10"/>
          </p:nvPr>
        </p:nvSpPr>
        <p:spPr>
          <a:xfrm>
            <a:off x="8512920" y="6327720"/>
            <a:ext cx="1599840" cy="377640"/>
          </a:xfrm>
          <a:prstGeom prst="rect">
            <a:avLst/>
          </a:prstGeom>
        </p:spPr>
        <p:txBody>
          <a:bodyPr anchor="ctr"/>
          <a:lstStyle/>
          <a:p>
            <a:fld id="{2152BEF3-5628-4149-AD8A-075352380318}" type="datetime1">
              <a:rPr lang="en-US" smtClean="0"/>
              <a:t>2/3/2015</a:t>
            </a:fld>
            <a:endParaRPr lang="en-US"/>
          </a:p>
        </p:txBody>
      </p:sp>
      <p:sp>
        <p:nvSpPr>
          <p:cNvPr id="7" name="PlaceHolder 4"/>
          <p:cNvSpPr>
            <a:spLocks noGrp="1"/>
          </p:cNvSpPr>
          <p:nvPr>
            <p:ph type="ftr" idx="11"/>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8" name="PlaceHolder 5"/>
          <p:cNvSpPr>
            <a:spLocks noGrp="1"/>
          </p:cNvSpPr>
          <p:nvPr>
            <p:ph type="sldNum" idx="12"/>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0438379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898736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38" name="PlaceHolder 3"/>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
        <p:nvSpPr>
          <p:cNvPr id="139" name="PlaceHolder 4"/>
          <p:cNvSpPr>
            <a:spLocks noGrp="1"/>
          </p:cNvSpPr>
          <p:nvPr>
            <p:ph type="body"/>
          </p:nvPr>
        </p:nvSpPr>
        <p:spPr>
          <a:xfrm>
            <a:off x="6231960" y="1604520"/>
            <a:ext cx="535428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3976737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lstStyle/>
          <a:p>
            <a:pPr lvl="0"/>
            <a:r>
              <a:rPr lang="en-US" smtClean="0"/>
              <a:t>Click to edit Master text styles</a:t>
            </a:r>
          </a:p>
        </p:txBody>
      </p:sp>
      <p:sp>
        <p:nvSpPr>
          <p:cNvPr id="142"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3"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7814193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46"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47" name="PlaceHolder 4"/>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9899484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lstStyle/>
          <a:p>
            <a:pPr lvl="0"/>
            <a:r>
              <a:rPr lang="en-US" smtClean="0"/>
              <a:t>Click to edit Master text styles</a:t>
            </a:r>
          </a:p>
        </p:txBody>
      </p:sp>
      <p:sp>
        <p:nvSpPr>
          <p:cNvPr id="150" name="PlaceHolder 3"/>
          <p:cNvSpPr>
            <a:spLocks noGrp="1"/>
          </p:cNvSpPr>
          <p:nvPr>
            <p:ph type="body"/>
          </p:nvPr>
        </p:nvSpPr>
        <p:spPr>
          <a:xfrm>
            <a:off x="609480" y="3682080"/>
            <a:ext cx="1097244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4575490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lstStyle/>
          <a:p>
            <a:pPr lvl="0"/>
            <a:r>
              <a:rPr lang="en-US" smtClean="0"/>
              <a:t>Click to edit Master text styles</a:t>
            </a:r>
          </a:p>
        </p:txBody>
      </p:sp>
      <p:sp>
        <p:nvSpPr>
          <p:cNvPr id="153" name="PlaceHolder 3"/>
          <p:cNvSpPr>
            <a:spLocks noGrp="1"/>
          </p:cNvSpPr>
          <p:nvPr>
            <p:ph type="body"/>
          </p:nvPr>
        </p:nvSpPr>
        <p:spPr>
          <a:xfrm>
            <a:off x="6231960" y="1604520"/>
            <a:ext cx="5354280" cy="1896840"/>
          </a:xfrm>
          <a:prstGeom prst="rect">
            <a:avLst/>
          </a:prstGeom>
        </p:spPr>
        <p:txBody>
          <a:bodyPr lIns="0" tIns="0" rIns="0" bIns="0"/>
          <a:lstStyle/>
          <a:p>
            <a:pPr lvl="0"/>
            <a:r>
              <a:rPr lang="en-US" smtClean="0"/>
              <a:t>Click to edit Master text styles</a:t>
            </a:r>
          </a:p>
        </p:txBody>
      </p:sp>
      <p:sp>
        <p:nvSpPr>
          <p:cNvPr id="154" name="PlaceHolder 4"/>
          <p:cNvSpPr>
            <a:spLocks noGrp="1"/>
          </p:cNvSpPr>
          <p:nvPr>
            <p:ph type="body"/>
          </p:nvPr>
        </p:nvSpPr>
        <p:spPr>
          <a:xfrm>
            <a:off x="6231960" y="3682080"/>
            <a:ext cx="5354280" cy="1896840"/>
          </a:xfrm>
          <a:prstGeom prst="rect">
            <a:avLst/>
          </a:prstGeom>
        </p:spPr>
        <p:txBody>
          <a:bodyPr lIns="0" tIns="0" rIns="0" bIns="0"/>
          <a:lstStyle/>
          <a:p>
            <a:pPr lvl="0"/>
            <a:r>
              <a:rPr lang="en-US" smtClean="0"/>
              <a:t>Click to edit Master text styles</a:t>
            </a:r>
          </a:p>
        </p:txBody>
      </p:sp>
      <p:sp>
        <p:nvSpPr>
          <p:cNvPr id="155" name="PlaceHolder 5"/>
          <p:cNvSpPr>
            <a:spLocks noGrp="1"/>
          </p:cNvSpPr>
          <p:nvPr>
            <p:ph type="body"/>
          </p:nvPr>
        </p:nvSpPr>
        <p:spPr>
          <a:xfrm>
            <a:off x="609480" y="3682080"/>
            <a:ext cx="5354280" cy="189684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10100800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57"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
        <p:nvSpPr>
          <p:cNvPr id="158" name="PlaceHolder 3"/>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pic>
        <p:nvPicPr>
          <p:cNvPr id="159" name="Picture 158"/>
          <p:cNvPicPr/>
          <p:nvPr/>
        </p:nvPicPr>
        <p:blipFill>
          <a:blip r:embed="rId2"/>
          <a:stretch/>
        </p:blipFill>
        <p:spPr>
          <a:xfrm>
            <a:off x="3602880" y="1604520"/>
            <a:ext cx="4984920" cy="3977280"/>
          </a:xfrm>
          <a:prstGeom prst="rect">
            <a:avLst/>
          </a:prstGeom>
          <a:ln>
            <a:noFill/>
          </a:ln>
        </p:spPr>
      </p:pic>
      <p:pic>
        <p:nvPicPr>
          <p:cNvPr id="160" name="Picture 159"/>
          <p:cNvPicPr/>
          <p:nvPr/>
        </p:nvPicPr>
        <p:blipFill>
          <a:blip r:embed="rId2"/>
          <a:stretch/>
        </p:blipFill>
        <p:spPr>
          <a:xfrm>
            <a:off x="3602880" y="1604520"/>
            <a:ext cx="4984920" cy="3977280"/>
          </a:xfrm>
          <a:prstGeom prst="rect">
            <a:avLst/>
          </a:prstGeom>
          <a:ln>
            <a:noFill/>
          </a:ln>
        </p:spPr>
      </p:pic>
    </p:spTree>
    <p:extLst>
      <p:ext uri="{BB962C8B-B14F-4D97-AF65-F5344CB8AC3E}">
        <p14:creationId xmlns:p14="http://schemas.microsoft.com/office/powerpoint/2010/main" val="9686081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4374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lstStyle/>
          <a:p>
            <a:pPr algn="ctr"/>
            <a:r>
              <a:rPr lang="en-US" smtClean="0"/>
              <a:t>Click to edit Master subtitle style</a:t>
            </a:r>
            <a:endParaRPr/>
          </a:p>
        </p:txBody>
      </p:sp>
    </p:spTree>
    <p:extLst>
      <p:ext uri="{BB962C8B-B14F-4D97-AF65-F5344CB8AC3E}">
        <p14:creationId xmlns:p14="http://schemas.microsoft.com/office/powerpoint/2010/main" val="16390896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r>
              <a:rPr lang="en-US" smtClean="0"/>
              <a:t>Click to edit Master title style</a:t>
            </a:r>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lstStyle/>
          <a:p>
            <a:pPr lvl="0"/>
            <a:r>
              <a:rPr lang="en-US" smtClean="0"/>
              <a:t>Click to edit Master text styles</a:t>
            </a:r>
          </a:p>
        </p:txBody>
      </p:sp>
    </p:spTree>
    <p:extLst>
      <p:ext uri="{BB962C8B-B14F-4D97-AF65-F5344CB8AC3E}">
        <p14:creationId xmlns:p14="http://schemas.microsoft.com/office/powerpoint/2010/main" val="431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0" y="0"/>
            <a:ext cx="12188520" cy="6855840"/>
          </a:xfrm>
          <a:prstGeom prst="rect">
            <a:avLst/>
          </a:prstGeom>
          <a:ln>
            <a:noFill/>
          </a:ln>
        </p:spPr>
      </p:pic>
      <p:sp>
        <p:nvSpPr>
          <p:cNvPr id="41" name="PlaceHolder 1"/>
          <p:cNvSpPr>
            <a:spLocks noGrp="1"/>
          </p:cNvSpPr>
          <p:nvPr>
            <p:ph type="title"/>
          </p:nvPr>
        </p:nvSpPr>
        <p:spPr>
          <a:xfrm>
            <a:off x="292608" y="82296"/>
            <a:ext cx="11585448" cy="1106424"/>
          </a:xfrm>
          <a:prstGeom prst="rect">
            <a:avLst/>
          </a:prstGeom>
        </p:spPr>
        <p:txBody>
          <a:bodyPr anchor="ctr"/>
          <a:lstStyle/>
          <a:p>
            <a:pPr>
              <a:lnSpc>
                <a:spcPct val="100000"/>
              </a:lnSpc>
            </a:pPr>
            <a:r>
              <a:rPr lang="en-US" sz="3600" strike="noStrike" dirty="0" smtClean="0">
                <a:solidFill>
                  <a:srgbClr val="FFFFFF"/>
                </a:solidFill>
                <a:latin typeface="Calibri Light"/>
              </a:rPr>
              <a:t/>
            </a:r>
            <a:br>
              <a:rPr lang="en-US" sz="3600" strike="noStrike" dirty="0" smtClean="0">
                <a:solidFill>
                  <a:srgbClr val="FFFFFF"/>
                </a:solidFill>
                <a:latin typeface="Calibri Light"/>
              </a:rPr>
            </a:br>
            <a:r>
              <a:rPr lang="en-US" sz="3600" strike="noStrike" dirty="0" smtClean="0">
                <a:solidFill>
                  <a:srgbClr val="FFFFFF"/>
                </a:solidFill>
                <a:latin typeface="Calibri Light"/>
              </a:rPr>
              <a:t>Click </a:t>
            </a:r>
            <a:r>
              <a:rPr lang="en-US" sz="3600" strike="noStrike" dirty="0">
                <a:solidFill>
                  <a:srgbClr val="FFFFFF"/>
                </a:solidFill>
                <a:latin typeface="Calibri Light"/>
              </a:rPr>
              <a:t>to edit Master title style</a:t>
            </a:r>
            <a:endParaRPr dirty="0"/>
          </a:p>
        </p:txBody>
      </p:sp>
      <p:sp>
        <p:nvSpPr>
          <p:cNvPr id="42" name="PlaceHolder 2"/>
          <p:cNvSpPr>
            <a:spLocks noGrp="1"/>
          </p:cNvSpPr>
          <p:nvPr>
            <p:ph type="body"/>
          </p:nvPr>
        </p:nvSpPr>
        <p:spPr>
          <a:xfrm>
            <a:off x="292608" y="1271016"/>
            <a:ext cx="11585448" cy="5029272"/>
          </a:xfrm>
          <a:prstGeom prst="rect">
            <a:avLst/>
          </a:prstGeom>
        </p:spPr>
        <p:txBody>
          <a:bodyPr anchor="ctr"/>
          <a:lstStyle/>
          <a:p>
            <a:pPr>
              <a:buSzPct val="45000"/>
              <a:buFont typeface="StarSymbol"/>
              <a:buChar char=""/>
            </a:pPr>
            <a:r>
              <a:rPr lang="en-US" strike="noStrike" dirty="0">
                <a:solidFill>
                  <a:srgbClr val="FFFFFF"/>
                </a:solidFill>
                <a:latin typeface="Calibri"/>
              </a:rPr>
              <a:t>Click to edit the outline text format</a:t>
            </a:r>
            <a:endParaRPr dirty="0"/>
          </a:p>
          <a:p>
            <a:pPr lvl="1">
              <a:buSzPct val="75000"/>
              <a:buFont typeface="StarSymbol"/>
              <a:buChar char=""/>
            </a:pPr>
            <a:r>
              <a:rPr lang="en-US" strike="noStrike" dirty="0">
                <a:solidFill>
                  <a:srgbClr val="FFFFFF"/>
                </a:solidFill>
                <a:latin typeface="Calibri"/>
              </a:rPr>
              <a:t>Second Outline Level</a:t>
            </a:r>
            <a:endParaRPr dirty="0"/>
          </a:p>
          <a:p>
            <a:pPr lvl="2">
              <a:buSzPct val="45000"/>
              <a:buFont typeface="StarSymbol"/>
              <a:buChar char=""/>
            </a:pPr>
            <a:r>
              <a:rPr lang="en-US" strike="noStrike" dirty="0">
                <a:solidFill>
                  <a:srgbClr val="FFFFFF"/>
                </a:solidFill>
                <a:latin typeface="Calibri"/>
              </a:rPr>
              <a:t>Third Outline Level</a:t>
            </a:r>
            <a:endParaRPr dirty="0"/>
          </a:p>
          <a:p>
            <a:pPr lvl="3">
              <a:buSzPct val="75000"/>
              <a:buFont typeface="StarSymbol"/>
              <a:buChar char=""/>
            </a:pPr>
            <a:r>
              <a:rPr lang="en-US" strike="noStrike" dirty="0">
                <a:solidFill>
                  <a:srgbClr val="FFFFFF"/>
                </a:solidFill>
                <a:latin typeface="Calibri"/>
              </a:rPr>
              <a:t>Fourth Outline Level</a:t>
            </a:r>
            <a:endParaRPr dirty="0"/>
          </a:p>
          <a:p>
            <a:pPr lvl="4">
              <a:buSzPct val="45000"/>
              <a:buFont typeface="StarSymbol"/>
              <a:buChar char=""/>
            </a:pPr>
            <a:r>
              <a:rPr lang="en-US" strike="noStrike" dirty="0">
                <a:solidFill>
                  <a:srgbClr val="FFFFFF"/>
                </a:solidFill>
                <a:latin typeface="Calibri"/>
              </a:rPr>
              <a:t>Fifth Outline Level</a:t>
            </a:r>
            <a:endParaRPr dirty="0"/>
          </a:p>
          <a:p>
            <a:pPr lvl="5">
              <a:buSzPct val="45000"/>
              <a:buFont typeface="StarSymbol"/>
              <a:buChar char=""/>
            </a:pPr>
            <a:r>
              <a:rPr lang="en-US" strike="noStrike" dirty="0">
                <a:solidFill>
                  <a:srgbClr val="FFFFFF"/>
                </a:solidFill>
                <a:latin typeface="Calibri"/>
              </a:rPr>
              <a:t>Sixth Outline Level</a:t>
            </a:r>
            <a:endParaRPr dirty="0"/>
          </a:p>
          <a:p>
            <a:pPr>
              <a:lnSpc>
                <a:spcPct val="100000"/>
              </a:lnSpc>
              <a:buFont typeface="Arial"/>
              <a:buChar char="•"/>
            </a:pPr>
            <a:r>
              <a:rPr lang="en-US" strike="noStrike" dirty="0">
                <a:solidFill>
                  <a:srgbClr val="FFFFFF"/>
                </a:solidFill>
                <a:latin typeface="Calibri"/>
              </a:rPr>
              <a:t>Seventh Outline </a:t>
            </a:r>
            <a:r>
              <a:rPr lang="en-US" strike="noStrike" dirty="0" err="1">
                <a:solidFill>
                  <a:srgbClr val="FFFFFF"/>
                </a:solidFill>
                <a:latin typeface="Calibri"/>
              </a:rPr>
              <a:t>LevelClick</a:t>
            </a:r>
            <a:r>
              <a:rPr lang="en-US" strike="noStrike" dirty="0">
                <a:solidFill>
                  <a:srgbClr val="FFFFFF"/>
                </a:solidFill>
                <a:latin typeface="Calibri"/>
              </a:rPr>
              <a:t> to edit Master text styles</a:t>
            </a:r>
            <a:endParaRPr dirty="0"/>
          </a:p>
          <a:p>
            <a:pPr lvl="1">
              <a:lnSpc>
                <a:spcPct val="100000"/>
              </a:lnSpc>
              <a:buFont typeface="Arial"/>
              <a:buChar char="•"/>
            </a:pPr>
            <a:r>
              <a:rPr lang="en-US" sz="1600" strike="noStrike" dirty="0">
                <a:solidFill>
                  <a:srgbClr val="FFFFFF"/>
                </a:solidFill>
                <a:latin typeface="Calibri"/>
              </a:rPr>
              <a:t>Second level</a:t>
            </a:r>
            <a:endParaRPr dirty="0"/>
          </a:p>
          <a:p>
            <a:pPr lvl="2">
              <a:lnSpc>
                <a:spcPct val="100000"/>
              </a:lnSpc>
              <a:buFont typeface="Arial"/>
              <a:buChar char="•"/>
            </a:pPr>
            <a:r>
              <a:rPr lang="en-US" sz="1400" strike="noStrike" dirty="0">
                <a:solidFill>
                  <a:srgbClr val="FFFFFF"/>
                </a:solidFill>
                <a:latin typeface="Calibri"/>
              </a:rPr>
              <a:t>Third level</a:t>
            </a:r>
            <a:endParaRPr dirty="0"/>
          </a:p>
          <a:p>
            <a:pPr lvl="3">
              <a:lnSpc>
                <a:spcPct val="100000"/>
              </a:lnSpc>
              <a:buFont typeface="Arial"/>
              <a:buChar char="•"/>
            </a:pPr>
            <a:r>
              <a:rPr lang="en-US" sz="1200" strike="noStrike" dirty="0">
                <a:solidFill>
                  <a:srgbClr val="FFFFFF"/>
                </a:solidFill>
                <a:latin typeface="Calibri"/>
              </a:rPr>
              <a:t>Fourth level</a:t>
            </a:r>
            <a:endParaRPr dirty="0"/>
          </a:p>
          <a:p>
            <a:pPr lvl="4">
              <a:lnSpc>
                <a:spcPct val="100000"/>
              </a:lnSpc>
              <a:buFont typeface="Arial"/>
              <a:buChar char="•"/>
            </a:pPr>
            <a:r>
              <a:rPr lang="en-US" sz="1200" strike="noStrike" dirty="0">
                <a:solidFill>
                  <a:srgbClr val="FFFFFF"/>
                </a:solidFill>
                <a:latin typeface="Calibri"/>
              </a:rPr>
              <a:t>Fifth level</a:t>
            </a:r>
            <a:endParaRPr dirty="0"/>
          </a:p>
        </p:txBody>
      </p:sp>
      <p:sp>
        <p:nvSpPr>
          <p:cNvPr id="43" name="PlaceHolder 3"/>
          <p:cNvSpPr>
            <a:spLocks noGrp="1"/>
          </p:cNvSpPr>
          <p:nvPr>
            <p:ph type="dt"/>
          </p:nvPr>
        </p:nvSpPr>
        <p:spPr>
          <a:xfrm>
            <a:off x="8512920" y="6327720"/>
            <a:ext cx="1599840" cy="377640"/>
          </a:xfrm>
          <a:prstGeom prst="rect">
            <a:avLst/>
          </a:prstGeom>
        </p:spPr>
        <p:txBody>
          <a:bodyPr anchor="ctr"/>
          <a:lstStyle/>
          <a:p>
            <a:fld id="{2DAD7994-121C-456F-AEC8-E448CC6831AE}" type="datetime1">
              <a:rPr lang="en-US" smtClean="0"/>
              <a:t>2/3/2015</a:t>
            </a:fld>
            <a:endParaRPr lang="en-US"/>
          </a:p>
        </p:txBody>
      </p:sp>
      <p:sp>
        <p:nvSpPr>
          <p:cNvPr id="44" name="PlaceHolder 4"/>
          <p:cNvSpPr>
            <a:spLocks noGrp="1"/>
          </p:cNvSpPr>
          <p:nvPr>
            <p:ph type="ftr"/>
          </p:nvPr>
        </p:nvSpPr>
        <p:spPr>
          <a:xfrm>
            <a:off x="292608" y="6333696"/>
            <a:ext cx="8220312" cy="377640"/>
          </a:xfrm>
          <a:prstGeom prst="rect">
            <a:avLst/>
          </a:prstGeom>
        </p:spPr>
        <p:txBody>
          <a:bodyPr anchor="ctr"/>
          <a:lstStyle/>
          <a:p>
            <a:r>
              <a:rPr lang="en-US" dirty="0" smtClean="0"/>
              <a:t>Copyright © 2015 S Price</a:t>
            </a:r>
            <a:endParaRPr lang="en-US" dirty="0"/>
          </a:p>
        </p:txBody>
      </p:sp>
      <p:sp>
        <p:nvSpPr>
          <p:cNvPr id="45" name="PlaceHolder 5"/>
          <p:cNvSpPr>
            <a:spLocks noGrp="1"/>
          </p:cNvSpPr>
          <p:nvPr>
            <p:ph type="sldNum"/>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3842409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01" name="Picture 4"/>
          <p:cNvPicPr/>
          <p:nvPr/>
        </p:nvPicPr>
        <p:blipFill>
          <a:blip r:embed="rId14"/>
          <a:stretch/>
        </p:blipFill>
        <p:spPr>
          <a:xfrm>
            <a:off x="0" y="0"/>
            <a:ext cx="12188520" cy="6855840"/>
          </a:xfrm>
          <a:prstGeom prst="rect">
            <a:avLst/>
          </a:prstGeom>
          <a:ln>
            <a:noFill/>
          </a:ln>
        </p:spPr>
      </p:pic>
      <p:sp>
        <p:nvSpPr>
          <p:cNvPr id="202" name="PlaceHolder 1"/>
          <p:cNvSpPr>
            <a:spLocks noGrp="1"/>
          </p:cNvSpPr>
          <p:nvPr>
            <p:ph type="dt"/>
          </p:nvPr>
        </p:nvSpPr>
        <p:spPr>
          <a:xfrm>
            <a:off x="8589600" y="5870520"/>
            <a:ext cx="1599840" cy="377640"/>
          </a:xfrm>
          <a:prstGeom prst="rect">
            <a:avLst/>
          </a:prstGeom>
        </p:spPr>
        <p:txBody>
          <a:bodyPr anchor="ctr"/>
          <a:lstStyle/>
          <a:p>
            <a:pPr algn="r">
              <a:lnSpc>
                <a:spcPct val="100000"/>
              </a:lnSpc>
            </a:pPr>
            <a:fld id="{CF721376-30B8-421A-B6A0-5D048D69EAF0}" type="datetime1">
              <a:rPr lang="en-US" smtClean="0"/>
              <a:t>2/3/2015</a:t>
            </a:fld>
            <a:endParaRPr/>
          </a:p>
        </p:txBody>
      </p:sp>
      <p:sp>
        <p:nvSpPr>
          <p:cNvPr id="203" name="PlaceHolder 2"/>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204" name="PlaceHolder 3"/>
          <p:cNvSpPr>
            <a:spLocks noGrp="1"/>
          </p:cNvSpPr>
          <p:nvPr>
            <p:ph type="sldNum"/>
          </p:nvPr>
        </p:nvSpPr>
        <p:spPr>
          <a:xfrm>
            <a:off x="10266120" y="5870520"/>
            <a:ext cx="550800" cy="377640"/>
          </a:xfrm>
          <a:prstGeom prst="rect">
            <a:avLst/>
          </a:prstGeom>
        </p:spPr>
        <p:txBody>
          <a:bodyPr anchor="ctr"/>
          <a:lstStyle/>
          <a:p>
            <a:pPr algn="r">
              <a:lnSpc>
                <a:spcPct val="100000"/>
              </a:lnSpc>
            </a:pPr>
            <a:fld id="{ED42F91A-DB9E-46D5-BEC7-15B66726465A}" type="slidenum">
              <a:rPr lang="en-US" sz="1000" strike="noStrike">
                <a:solidFill>
                  <a:srgbClr val="FFFFFF"/>
                </a:solidFill>
                <a:latin typeface="Calibri"/>
              </a:rPr>
              <a:t>‹#›</a:t>
            </a:fld>
            <a:endParaRPr/>
          </a:p>
        </p:txBody>
      </p:sp>
      <p:sp>
        <p:nvSpPr>
          <p:cNvPr id="205" name="PlaceHolder 4"/>
          <p:cNvSpPr>
            <a:spLocks noGrp="1"/>
          </p:cNvSpPr>
          <p:nvPr>
            <p:ph type="title"/>
          </p:nvPr>
        </p:nvSpPr>
        <p:spPr>
          <a:xfrm>
            <a:off x="609480" y="273600"/>
            <a:ext cx="10972440" cy="1144800"/>
          </a:xfrm>
          <a:prstGeom prst="rect">
            <a:avLst/>
          </a:prstGeom>
        </p:spPr>
        <p:txBody>
          <a:bodyPr lIns="0" tIns="0" rIns="0" bIns="0" anchor="ctr"/>
          <a:lstStyle/>
          <a:p>
            <a:r>
              <a:rPr lang="en-US">
                <a:latin typeface="Calibri"/>
              </a:rPr>
              <a:t>Click to edit the title text format</a:t>
            </a:r>
            <a:endParaRPr/>
          </a:p>
        </p:txBody>
      </p:sp>
      <p:sp>
        <p:nvSpPr>
          <p:cNvPr id="20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a:latin typeface="Calibri"/>
              </a:rPr>
              <a:t>Click to edit the outline text format</a:t>
            </a:r>
            <a:endParaRPr/>
          </a:p>
          <a:p>
            <a:pPr lvl="1">
              <a:buSzPct val="75000"/>
              <a:buFont typeface="StarSymbol"/>
              <a:buChar char=""/>
            </a:pPr>
            <a:r>
              <a:rPr lang="en-US" sz="1400">
                <a:latin typeface="Calibri"/>
              </a:rPr>
              <a:t>Second Outline Level</a:t>
            </a:r>
            <a:endParaRPr/>
          </a:p>
          <a:p>
            <a:pPr lvl="2">
              <a:buSzPct val="45000"/>
              <a:buFont typeface="StarSymbol"/>
              <a:buChar char=""/>
            </a:pPr>
            <a:r>
              <a:rPr lang="en-US" sz="1200">
                <a:latin typeface="Calibri"/>
              </a:rPr>
              <a:t>Third Outline Level</a:t>
            </a:r>
            <a:endParaRPr/>
          </a:p>
          <a:p>
            <a:pPr lvl="3">
              <a:buSzPct val="75000"/>
              <a:buFont typeface="StarSymbol"/>
              <a:buChar char=""/>
            </a:pPr>
            <a:r>
              <a:rPr lang="en-US" sz="1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extLst>
      <p:ext uri="{BB962C8B-B14F-4D97-AF65-F5344CB8AC3E}">
        <p14:creationId xmlns:p14="http://schemas.microsoft.com/office/powerpoint/2010/main" val="175663076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81"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82" name="PlaceHolder 3"/>
          <p:cNvSpPr>
            <a:spLocks noGrp="1"/>
          </p:cNvSpPr>
          <p:nvPr>
            <p:ph type="body"/>
          </p:nvPr>
        </p:nvSpPr>
        <p:spPr>
          <a:xfrm>
            <a:off x="6400800" y="1905120"/>
            <a:ext cx="5079600" cy="4114440"/>
          </a:xfrm>
          <a:prstGeom prst="rect">
            <a:avLst/>
          </a:prstGeom>
        </p:spPr>
        <p:txBody>
          <a:bodyPr lIns="90000" tIns="45000" rIns="90000" bIns="45000"/>
          <a:lstStyle/>
          <a:p>
            <a:pPr>
              <a:buSzPct val="45000"/>
              <a:buFont typeface="StarSymbol"/>
              <a:buChar char=""/>
            </a:pPr>
            <a:r>
              <a:rPr lang="en-US" dirty="0">
                <a:latin typeface="Calibri"/>
              </a:rPr>
              <a:t>Click to edit the outline text format</a:t>
            </a:r>
            <a:endParaRPr dirty="0"/>
          </a:p>
          <a:p>
            <a:pPr lvl="1">
              <a:buSzPct val="75000"/>
              <a:buFont typeface="StarSymbol"/>
              <a:buChar char=""/>
            </a:pPr>
            <a:r>
              <a:rPr lang="en-US" dirty="0">
                <a:latin typeface="Calibri"/>
              </a:rPr>
              <a:t>Second Outline Level</a:t>
            </a:r>
            <a:endParaRPr dirty="0"/>
          </a:p>
          <a:p>
            <a:pPr lvl="2">
              <a:buSzPct val="45000"/>
              <a:buFont typeface="StarSymbol"/>
              <a:buChar char=""/>
            </a:pPr>
            <a:r>
              <a:rPr lang="en-US" dirty="0">
                <a:latin typeface="Calibri"/>
              </a:rPr>
              <a:t>Third Outline Level</a:t>
            </a:r>
            <a:endParaRPr dirty="0"/>
          </a:p>
          <a:p>
            <a:pPr lvl="3">
              <a:buSzPct val="75000"/>
              <a:buFont typeface="StarSymbol"/>
              <a:buChar char=""/>
            </a:pPr>
            <a:r>
              <a:rPr lang="en-US" dirty="0">
                <a:latin typeface="Calibri"/>
              </a:rPr>
              <a:t>Fourth Outline Level</a:t>
            </a:r>
            <a:endParaRPr dirty="0"/>
          </a:p>
          <a:p>
            <a:pPr lvl="4">
              <a:buSzPct val="45000"/>
              <a:buFont typeface="StarSymbol"/>
              <a:buChar char=""/>
            </a:pPr>
            <a:r>
              <a:rPr lang="en-US" dirty="0">
                <a:latin typeface="Calibri"/>
              </a:rPr>
              <a:t>Fifth Outline Level</a:t>
            </a:r>
            <a:endParaRPr dirty="0"/>
          </a:p>
          <a:p>
            <a:pPr lvl="5">
              <a:buSzPct val="45000"/>
              <a:buFont typeface="StarSymbol"/>
              <a:buChar char=""/>
            </a:pPr>
            <a:r>
              <a:rPr lang="en-US" dirty="0">
                <a:latin typeface="Calibri"/>
              </a:rPr>
              <a:t>Sixth Outline Level</a:t>
            </a:r>
            <a:endParaRPr dirty="0"/>
          </a:p>
          <a:p>
            <a:pPr lvl="6">
              <a:buSzPct val="45000"/>
              <a:buFont typeface="StarSymbol"/>
              <a:buChar char=""/>
            </a:pPr>
            <a:r>
              <a:rPr lang="en-US" dirty="0">
                <a:latin typeface="Calibri"/>
              </a:rPr>
              <a:t>Seventh Outline Level</a:t>
            </a:r>
            <a:endParaRPr dirty="0"/>
          </a:p>
        </p:txBody>
      </p:sp>
      <p:sp>
        <p:nvSpPr>
          <p:cNvPr id="83" name="PlaceHolder 4"/>
          <p:cNvSpPr>
            <a:spLocks noGrp="1"/>
          </p:cNvSpPr>
          <p:nvPr>
            <p:ph type="dt"/>
          </p:nvPr>
        </p:nvSpPr>
        <p:spPr>
          <a:xfrm>
            <a:off x="7928568" y="6382584"/>
            <a:ext cx="1599840" cy="377640"/>
          </a:xfrm>
          <a:prstGeom prst="rect">
            <a:avLst/>
          </a:prstGeom>
        </p:spPr>
        <p:txBody>
          <a:bodyPr anchor="ctr"/>
          <a:lstStyle/>
          <a:p>
            <a:fld id="{5BF83EAD-625B-40BF-868F-C92F7C9DFB61}" type="datetime1">
              <a:rPr lang="en-US" smtClean="0"/>
              <a:t>2/3/2015</a:t>
            </a:fld>
            <a:endParaRPr lang="en-US" dirty="0"/>
          </a:p>
        </p:txBody>
      </p:sp>
      <p:sp>
        <p:nvSpPr>
          <p:cNvPr id="84" name="PlaceHolder 5"/>
          <p:cNvSpPr>
            <a:spLocks noGrp="1"/>
          </p:cNvSpPr>
          <p:nvPr>
            <p:ph type="ftr"/>
          </p:nvPr>
        </p:nvSpPr>
        <p:spPr>
          <a:xfrm>
            <a:off x="82296" y="6382584"/>
            <a:ext cx="7827120" cy="377640"/>
          </a:xfrm>
          <a:prstGeom prst="rect">
            <a:avLst/>
          </a:prstGeom>
        </p:spPr>
        <p:txBody>
          <a:bodyPr anchor="ctr"/>
          <a:lstStyle>
            <a:lvl1pPr>
              <a:defRPr/>
            </a:lvl1pPr>
          </a:lstStyle>
          <a:p>
            <a:r>
              <a:rPr lang="en-US" sz="1000" smtClean="0">
                <a:solidFill>
                  <a:srgbClr val="FFFFFF"/>
                </a:solidFill>
                <a:latin typeface="Calibri"/>
              </a:rPr>
              <a:t>Copyright © 2015 S Price</a:t>
            </a:r>
            <a:endParaRPr lang="en-US" dirty="0"/>
          </a:p>
        </p:txBody>
      </p:sp>
      <p:sp>
        <p:nvSpPr>
          <p:cNvPr id="85" name="PlaceHolder 6"/>
          <p:cNvSpPr>
            <a:spLocks noGrp="1"/>
          </p:cNvSpPr>
          <p:nvPr>
            <p:ph type="sldNum"/>
          </p:nvPr>
        </p:nvSpPr>
        <p:spPr>
          <a:xfrm>
            <a:off x="11317680" y="6382584"/>
            <a:ext cx="550800" cy="377640"/>
          </a:xfrm>
          <a:prstGeom prst="rect">
            <a:avLst/>
          </a:prstGeom>
        </p:spPr>
        <p:txBody>
          <a:bodyPr anchor="ctr"/>
          <a:lstStyle/>
          <a:p>
            <a:pPr>
              <a:lnSpc>
                <a:spcPct val="100000"/>
              </a:lnSpc>
            </a:pPr>
            <a:fld id="{5CCF4C83-2F19-4DF0-BC38-9F2E8EBBC1D3}"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24699975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0" name="Picture 7"/>
          <p:cNvPicPr/>
          <p:nvPr/>
        </p:nvPicPr>
        <p:blipFill>
          <a:blip r:embed="rId14"/>
          <a:stretch/>
        </p:blipFill>
        <p:spPr>
          <a:xfrm>
            <a:off x="0" y="0"/>
            <a:ext cx="12188520" cy="6855840"/>
          </a:xfrm>
          <a:prstGeom prst="rect">
            <a:avLst/>
          </a:prstGeom>
          <a:ln>
            <a:noFill/>
          </a:ln>
        </p:spPr>
      </p:pic>
      <p:sp>
        <p:nvSpPr>
          <p:cNvPr id="121"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22" name="PlaceHolder 2"/>
          <p:cNvSpPr>
            <a:spLocks noGrp="1"/>
          </p:cNvSpPr>
          <p:nvPr>
            <p:ph type="body"/>
          </p:nvPr>
        </p:nvSpPr>
        <p:spPr>
          <a:xfrm>
            <a:off x="68580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3" name="PlaceHolder 3"/>
          <p:cNvSpPr>
            <a:spLocks noGrp="1"/>
          </p:cNvSpPr>
          <p:nvPr>
            <p:ph type="body"/>
          </p:nvPr>
        </p:nvSpPr>
        <p:spPr>
          <a:xfrm>
            <a:off x="582192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4" name="PlaceHolder 4"/>
          <p:cNvSpPr>
            <a:spLocks noGrp="1"/>
          </p:cNvSpPr>
          <p:nvPr>
            <p:ph type="dt"/>
          </p:nvPr>
        </p:nvSpPr>
        <p:spPr>
          <a:xfrm>
            <a:off x="8589600" y="5870520"/>
            <a:ext cx="1599840" cy="377640"/>
          </a:xfrm>
          <a:prstGeom prst="rect">
            <a:avLst/>
          </a:prstGeom>
        </p:spPr>
        <p:txBody>
          <a:bodyPr anchor="ctr"/>
          <a:lstStyle/>
          <a:p>
            <a:pPr algn="r">
              <a:lnSpc>
                <a:spcPct val="100000"/>
              </a:lnSpc>
            </a:pPr>
            <a:fld id="{5E4402C4-3455-4169-B8B9-16EEA19DBD74}" type="datetime1">
              <a:rPr lang="en-US" smtClean="0"/>
              <a:t>2/3/2015</a:t>
            </a:fld>
            <a:endParaRPr/>
          </a:p>
        </p:txBody>
      </p:sp>
      <p:sp>
        <p:nvSpPr>
          <p:cNvPr id="125" name="PlaceHolder 5"/>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126" name="PlaceHolder 6"/>
          <p:cNvSpPr>
            <a:spLocks noGrp="1"/>
          </p:cNvSpPr>
          <p:nvPr>
            <p:ph type="sldNum"/>
          </p:nvPr>
        </p:nvSpPr>
        <p:spPr>
          <a:xfrm>
            <a:off x="10266120" y="5870520"/>
            <a:ext cx="550800" cy="377640"/>
          </a:xfrm>
          <a:prstGeom prst="rect">
            <a:avLst/>
          </a:prstGeom>
        </p:spPr>
        <p:txBody>
          <a:bodyPr anchor="ctr"/>
          <a:lstStyle/>
          <a:p>
            <a:pPr algn="r">
              <a:lnSpc>
                <a:spcPct val="100000"/>
              </a:lnSpc>
            </a:pPr>
            <a:fld id="{199FFE68-4DA6-436C-AF03-4CB1BC6F241D}"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416802681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62"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3" name="PlaceHolder 3"/>
          <p:cNvSpPr>
            <a:spLocks noGrp="1"/>
          </p:cNvSpPr>
          <p:nvPr>
            <p:ph type="body"/>
          </p:nvPr>
        </p:nvSpPr>
        <p:spPr>
          <a:xfrm>
            <a:off x="640080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4" name="PlaceHolder 4"/>
          <p:cNvSpPr>
            <a:spLocks noGrp="1"/>
          </p:cNvSpPr>
          <p:nvPr>
            <p:ph type="dt"/>
          </p:nvPr>
        </p:nvSpPr>
        <p:spPr>
          <a:xfrm>
            <a:off x="8589600" y="5870520"/>
            <a:ext cx="1599840" cy="377640"/>
          </a:xfrm>
          <a:prstGeom prst="rect">
            <a:avLst/>
          </a:prstGeom>
        </p:spPr>
        <p:txBody>
          <a:bodyPr anchor="ctr"/>
          <a:lstStyle/>
          <a:p>
            <a:pPr>
              <a:lnSpc>
                <a:spcPct val="100000"/>
              </a:lnSpc>
            </a:pPr>
            <a:fld id="{2CCD0653-69E3-4CE4-A3CC-8336DF1E1115}" type="datetime1">
              <a:rPr lang="en-US" smtClean="0"/>
              <a:t>2/3/2015</a:t>
            </a:fld>
            <a:endParaRPr/>
          </a:p>
        </p:txBody>
      </p:sp>
      <p:sp>
        <p:nvSpPr>
          <p:cNvPr id="165" name="PlaceHolder 5"/>
          <p:cNvSpPr>
            <a:spLocks noGrp="1"/>
          </p:cNvSpPr>
          <p:nvPr>
            <p:ph type="ftr"/>
          </p:nvPr>
        </p:nvSpPr>
        <p:spPr>
          <a:xfrm>
            <a:off x="685800" y="5870520"/>
            <a:ext cx="7827120" cy="377640"/>
          </a:xfrm>
          <a:prstGeom prst="rect">
            <a:avLst/>
          </a:prstGeom>
        </p:spPr>
        <p:txBody>
          <a:bodyPr anchor="ctr"/>
          <a:lstStyle/>
          <a:p>
            <a:pPr>
              <a:lnSpc>
                <a:spcPct val="100000"/>
              </a:lnSpc>
            </a:pPr>
            <a:r>
              <a:rPr lang="en-US" sz="1000" strike="noStrike" smtClean="0">
                <a:solidFill>
                  <a:srgbClr val="FFFFFF"/>
                </a:solidFill>
                <a:latin typeface="Calibri"/>
              </a:rPr>
              <a:t>Copyright © 2015 S Price</a:t>
            </a:r>
            <a:endParaRPr/>
          </a:p>
        </p:txBody>
      </p:sp>
      <p:sp>
        <p:nvSpPr>
          <p:cNvPr id="166" name="PlaceHolder 6"/>
          <p:cNvSpPr>
            <a:spLocks noGrp="1"/>
          </p:cNvSpPr>
          <p:nvPr>
            <p:ph type="sldNum"/>
          </p:nvPr>
        </p:nvSpPr>
        <p:spPr>
          <a:xfrm>
            <a:off x="10266120" y="5870520"/>
            <a:ext cx="550800" cy="377640"/>
          </a:xfrm>
          <a:prstGeom prst="rect">
            <a:avLst/>
          </a:prstGeom>
        </p:spPr>
        <p:txBody>
          <a:bodyPr anchor="ctr"/>
          <a:lstStyle/>
          <a:p>
            <a:pPr>
              <a:lnSpc>
                <a:spcPct val="100000"/>
              </a:lnSpc>
            </a:pPr>
            <a:fld id="{EBE21A92-D0E5-418E-B6E4-8AC338D5BF5B}"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5908250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01" name="Picture 4"/>
          <p:cNvPicPr/>
          <p:nvPr/>
        </p:nvPicPr>
        <p:blipFill>
          <a:blip r:embed="rId14"/>
          <a:stretch/>
        </p:blipFill>
        <p:spPr>
          <a:xfrm>
            <a:off x="0" y="0"/>
            <a:ext cx="12188520" cy="6855840"/>
          </a:xfrm>
          <a:prstGeom prst="rect">
            <a:avLst/>
          </a:prstGeom>
          <a:ln>
            <a:noFill/>
          </a:ln>
        </p:spPr>
      </p:pic>
      <p:sp>
        <p:nvSpPr>
          <p:cNvPr id="202" name="PlaceHolder 1"/>
          <p:cNvSpPr>
            <a:spLocks noGrp="1"/>
          </p:cNvSpPr>
          <p:nvPr>
            <p:ph type="dt"/>
          </p:nvPr>
        </p:nvSpPr>
        <p:spPr>
          <a:xfrm>
            <a:off x="8589600" y="5870520"/>
            <a:ext cx="1599840" cy="377640"/>
          </a:xfrm>
          <a:prstGeom prst="rect">
            <a:avLst/>
          </a:prstGeom>
        </p:spPr>
        <p:txBody>
          <a:bodyPr anchor="ctr"/>
          <a:lstStyle/>
          <a:p>
            <a:pPr algn="r">
              <a:lnSpc>
                <a:spcPct val="100000"/>
              </a:lnSpc>
            </a:pPr>
            <a:fld id="{60EFCB84-2498-4E61-8FAE-AC4AED7B70A9}" type="datetime1">
              <a:rPr lang="en-US" smtClean="0"/>
              <a:t>2/3/2015</a:t>
            </a:fld>
            <a:endParaRPr/>
          </a:p>
        </p:txBody>
      </p:sp>
      <p:sp>
        <p:nvSpPr>
          <p:cNvPr id="203" name="PlaceHolder 2"/>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204" name="PlaceHolder 3"/>
          <p:cNvSpPr>
            <a:spLocks noGrp="1"/>
          </p:cNvSpPr>
          <p:nvPr>
            <p:ph type="sldNum"/>
          </p:nvPr>
        </p:nvSpPr>
        <p:spPr>
          <a:xfrm>
            <a:off x="10266120" y="5870520"/>
            <a:ext cx="550800" cy="377640"/>
          </a:xfrm>
          <a:prstGeom prst="rect">
            <a:avLst/>
          </a:prstGeom>
        </p:spPr>
        <p:txBody>
          <a:bodyPr anchor="ctr"/>
          <a:lstStyle/>
          <a:p>
            <a:pPr algn="r">
              <a:lnSpc>
                <a:spcPct val="100000"/>
              </a:lnSpc>
            </a:pPr>
            <a:fld id="{ED42F91A-DB9E-46D5-BEC7-15B66726465A}" type="slidenum">
              <a:rPr lang="en-US" sz="1000" strike="noStrike">
                <a:solidFill>
                  <a:srgbClr val="FFFFFF"/>
                </a:solidFill>
                <a:latin typeface="Calibri"/>
              </a:rPr>
              <a:t>‹#›</a:t>
            </a:fld>
            <a:endParaRPr/>
          </a:p>
        </p:txBody>
      </p:sp>
      <p:sp>
        <p:nvSpPr>
          <p:cNvPr id="205" name="PlaceHolder 4"/>
          <p:cNvSpPr>
            <a:spLocks noGrp="1"/>
          </p:cNvSpPr>
          <p:nvPr>
            <p:ph type="title"/>
          </p:nvPr>
        </p:nvSpPr>
        <p:spPr>
          <a:xfrm>
            <a:off x="609480" y="273600"/>
            <a:ext cx="10972440" cy="1144800"/>
          </a:xfrm>
          <a:prstGeom prst="rect">
            <a:avLst/>
          </a:prstGeom>
        </p:spPr>
        <p:txBody>
          <a:bodyPr lIns="0" tIns="0" rIns="0" bIns="0" anchor="ctr"/>
          <a:lstStyle/>
          <a:p>
            <a:r>
              <a:rPr lang="en-US">
                <a:latin typeface="Calibri"/>
              </a:rPr>
              <a:t>Click to edit the title text format</a:t>
            </a:r>
            <a:endParaRPr/>
          </a:p>
        </p:txBody>
      </p:sp>
      <p:sp>
        <p:nvSpPr>
          <p:cNvPr id="20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a:latin typeface="Calibri"/>
              </a:rPr>
              <a:t>Click to edit the outline text format</a:t>
            </a:r>
            <a:endParaRPr/>
          </a:p>
          <a:p>
            <a:pPr lvl="1">
              <a:buSzPct val="75000"/>
              <a:buFont typeface="StarSymbol"/>
              <a:buChar char=""/>
            </a:pPr>
            <a:r>
              <a:rPr lang="en-US" sz="1400">
                <a:latin typeface="Calibri"/>
              </a:rPr>
              <a:t>Second Outline Level</a:t>
            </a:r>
            <a:endParaRPr/>
          </a:p>
          <a:p>
            <a:pPr lvl="2">
              <a:buSzPct val="45000"/>
              <a:buFont typeface="StarSymbol"/>
              <a:buChar char=""/>
            </a:pPr>
            <a:r>
              <a:rPr lang="en-US" sz="1200">
                <a:latin typeface="Calibri"/>
              </a:rPr>
              <a:t>Third Outline Level</a:t>
            </a:r>
            <a:endParaRPr/>
          </a:p>
          <a:p>
            <a:pPr lvl="3">
              <a:buSzPct val="75000"/>
              <a:buFont typeface="StarSymbol"/>
              <a:buChar char=""/>
            </a:pPr>
            <a:r>
              <a:rPr lang="en-US" sz="12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extLst>
      <p:ext uri="{BB962C8B-B14F-4D97-AF65-F5344CB8AC3E}">
        <p14:creationId xmlns:p14="http://schemas.microsoft.com/office/powerpoint/2010/main" val="373221554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0" y="0"/>
            <a:ext cx="12188520" cy="6855840"/>
          </a:xfrm>
          <a:prstGeom prst="rect">
            <a:avLst/>
          </a:prstGeom>
          <a:ln>
            <a:noFill/>
          </a:ln>
        </p:spPr>
      </p:pic>
      <p:sp>
        <p:nvSpPr>
          <p:cNvPr id="41" name="PlaceHolder 1"/>
          <p:cNvSpPr>
            <a:spLocks noGrp="1"/>
          </p:cNvSpPr>
          <p:nvPr>
            <p:ph type="title"/>
          </p:nvPr>
        </p:nvSpPr>
        <p:spPr>
          <a:xfrm>
            <a:off x="292608" y="82296"/>
            <a:ext cx="11585448" cy="1106424"/>
          </a:xfrm>
          <a:prstGeom prst="rect">
            <a:avLst/>
          </a:prstGeom>
        </p:spPr>
        <p:txBody>
          <a:bodyPr anchor="ctr"/>
          <a:lstStyle/>
          <a:p>
            <a:pPr>
              <a:lnSpc>
                <a:spcPct val="100000"/>
              </a:lnSpc>
            </a:pPr>
            <a:r>
              <a:rPr lang="en-US" sz="3600" strike="noStrike" dirty="0">
                <a:solidFill>
                  <a:srgbClr val="FFFFFF"/>
                </a:solidFill>
                <a:latin typeface="Calibri Light"/>
              </a:rPr>
              <a:t>Click to edit the title text </a:t>
            </a:r>
            <a:r>
              <a:rPr lang="en-US" sz="3600" strike="noStrike" dirty="0" err="1">
                <a:solidFill>
                  <a:srgbClr val="FFFFFF"/>
                </a:solidFill>
                <a:latin typeface="Calibri Light"/>
              </a:rPr>
              <a:t>formatClick</a:t>
            </a:r>
            <a:r>
              <a:rPr lang="en-US" sz="3600" strike="noStrike" dirty="0">
                <a:solidFill>
                  <a:srgbClr val="FFFFFF"/>
                </a:solidFill>
                <a:latin typeface="Calibri Light"/>
              </a:rPr>
              <a:t> to edit Master title style</a:t>
            </a:r>
            <a:endParaRPr dirty="0"/>
          </a:p>
        </p:txBody>
      </p:sp>
      <p:sp>
        <p:nvSpPr>
          <p:cNvPr id="42" name="PlaceHolder 2"/>
          <p:cNvSpPr>
            <a:spLocks noGrp="1"/>
          </p:cNvSpPr>
          <p:nvPr>
            <p:ph type="body"/>
          </p:nvPr>
        </p:nvSpPr>
        <p:spPr>
          <a:xfrm>
            <a:off x="292608" y="1271016"/>
            <a:ext cx="11585448" cy="5029272"/>
          </a:xfrm>
          <a:prstGeom prst="rect">
            <a:avLst/>
          </a:prstGeom>
        </p:spPr>
        <p:txBody>
          <a:bodyPr anchor="ctr"/>
          <a:lstStyle/>
          <a:p>
            <a:pPr>
              <a:buSzPct val="45000"/>
              <a:buFont typeface="StarSymbol"/>
              <a:buChar char=""/>
            </a:pPr>
            <a:r>
              <a:rPr lang="en-US" strike="noStrike" dirty="0">
                <a:solidFill>
                  <a:srgbClr val="FFFFFF"/>
                </a:solidFill>
                <a:latin typeface="Calibri"/>
              </a:rPr>
              <a:t>Click to edit the outline text format</a:t>
            </a:r>
            <a:endParaRPr dirty="0"/>
          </a:p>
          <a:p>
            <a:pPr lvl="1">
              <a:buSzPct val="75000"/>
              <a:buFont typeface="StarSymbol"/>
              <a:buChar char=""/>
            </a:pPr>
            <a:r>
              <a:rPr lang="en-US" strike="noStrike" dirty="0">
                <a:solidFill>
                  <a:srgbClr val="FFFFFF"/>
                </a:solidFill>
                <a:latin typeface="Calibri"/>
              </a:rPr>
              <a:t>Second Outline Level</a:t>
            </a:r>
            <a:endParaRPr dirty="0"/>
          </a:p>
          <a:p>
            <a:pPr lvl="2">
              <a:buSzPct val="45000"/>
              <a:buFont typeface="StarSymbol"/>
              <a:buChar char=""/>
            </a:pPr>
            <a:r>
              <a:rPr lang="en-US" strike="noStrike" dirty="0">
                <a:solidFill>
                  <a:srgbClr val="FFFFFF"/>
                </a:solidFill>
                <a:latin typeface="Calibri"/>
              </a:rPr>
              <a:t>Third Outline Level</a:t>
            </a:r>
            <a:endParaRPr dirty="0"/>
          </a:p>
          <a:p>
            <a:pPr lvl="3">
              <a:buSzPct val="75000"/>
              <a:buFont typeface="StarSymbol"/>
              <a:buChar char=""/>
            </a:pPr>
            <a:r>
              <a:rPr lang="en-US" strike="noStrike" dirty="0">
                <a:solidFill>
                  <a:srgbClr val="FFFFFF"/>
                </a:solidFill>
                <a:latin typeface="Calibri"/>
              </a:rPr>
              <a:t>Fourth Outline Level</a:t>
            </a:r>
            <a:endParaRPr dirty="0"/>
          </a:p>
          <a:p>
            <a:pPr lvl="4">
              <a:buSzPct val="45000"/>
              <a:buFont typeface="StarSymbol"/>
              <a:buChar char=""/>
            </a:pPr>
            <a:r>
              <a:rPr lang="en-US" strike="noStrike" dirty="0">
                <a:solidFill>
                  <a:srgbClr val="FFFFFF"/>
                </a:solidFill>
                <a:latin typeface="Calibri"/>
              </a:rPr>
              <a:t>Fifth Outline Level</a:t>
            </a:r>
            <a:endParaRPr dirty="0"/>
          </a:p>
          <a:p>
            <a:pPr lvl="5">
              <a:buSzPct val="45000"/>
              <a:buFont typeface="StarSymbol"/>
              <a:buChar char=""/>
            </a:pPr>
            <a:r>
              <a:rPr lang="en-US" strike="noStrike" dirty="0">
                <a:solidFill>
                  <a:srgbClr val="FFFFFF"/>
                </a:solidFill>
                <a:latin typeface="Calibri"/>
              </a:rPr>
              <a:t>Sixth Outline Level</a:t>
            </a:r>
            <a:endParaRPr dirty="0"/>
          </a:p>
          <a:p>
            <a:pPr>
              <a:lnSpc>
                <a:spcPct val="100000"/>
              </a:lnSpc>
              <a:buFont typeface="Arial"/>
              <a:buChar char="•"/>
            </a:pPr>
            <a:r>
              <a:rPr lang="en-US" strike="noStrike" dirty="0">
                <a:solidFill>
                  <a:srgbClr val="FFFFFF"/>
                </a:solidFill>
                <a:latin typeface="Calibri"/>
              </a:rPr>
              <a:t>Seventh Outline </a:t>
            </a:r>
            <a:r>
              <a:rPr lang="en-US" strike="noStrike" dirty="0" err="1">
                <a:solidFill>
                  <a:srgbClr val="FFFFFF"/>
                </a:solidFill>
                <a:latin typeface="Calibri"/>
              </a:rPr>
              <a:t>LevelClick</a:t>
            </a:r>
            <a:r>
              <a:rPr lang="en-US" strike="noStrike" dirty="0">
                <a:solidFill>
                  <a:srgbClr val="FFFFFF"/>
                </a:solidFill>
                <a:latin typeface="Calibri"/>
              </a:rPr>
              <a:t> to edit Master text styles</a:t>
            </a:r>
            <a:endParaRPr dirty="0"/>
          </a:p>
          <a:p>
            <a:pPr lvl="1">
              <a:lnSpc>
                <a:spcPct val="100000"/>
              </a:lnSpc>
              <a:buFont typeface="Arial"/>
              <a:buChar char="•"/>
            </a:pPr>
            <a:r>
              <a:rPr lang="en-US" sz="1600" strike="noStrike" dirty="0">
                <a:solidFill>
                  <a:srgbClr val="FFFFFF"/>
                </a:solidFill>
                <a:latin typeface="Calibri"/>
              </a:rPr>
              <a:t>Second level</a:t>
            </a:r>
            <a:endParaRPr dirty="0"/>
          </a:p>
          <a:p>
            <a:pPr lvl="2">
              <a:lnSpc>
                <a:spcPct val="100000"/>
              </a:lnSpc>
              <a:buFont typeface="Arial"/>
              <a:buChar char="•"/>
            </a:pPr>
            <a:r>
              <a:rPr lang="en-US" sz="1400" strike="noStrike" dirty="0">
                <a:solidFill>
                  <a:srgbClr val="FFFFFF"/>
                </a:solidFill>
                <a:latin typeface="Calibri"/>
              </a:rPr>
              <a:t>Third level</a:t>
            </a:r>
            <a:endParaRPr dirty="0"/>
          </a:p>
          <a:p>
            <a:pPr lvl="3">
              <a:lnSpc>
                <a:spcPct val="100000"/>
              </a:lnSpc>
              <a:buFont typeface="Arial"/>
              <a:buChar char="•"/>
            </a:pPr>
            <a:r>
              <a:rPr lang="en-US" sz="1200" strike="noStrike" dirty="0">
                <a:solidFill>
                  <a:srgbClr val="FFFFFF"/>
                </a:solidFill>
                <a:latin typeface="Calibri"/>
              </a:rPr>
              <a:t>Fourth level</a:t>
            </a:r>
            <a:endParaRPr dirty="0"/>
          </a:p>
          <a:p>
            <a:pPr lvl="4">
              <a:lnSpc>
                <a:spcPct val="100000"/>
              </a:lnSpc>
              <a:buFont typeface="Arial"/>
              <a:buChar char="•"/>
            </a:pPr>
            <a:r>
              <a:rPr lang="en-US" sz="1200" strike="noStrike" dirty="0">
                <a:solidFill>
                  <a:srgbClr val="FFFFFF"/>
                </a:solidFill>
                <a:latin typeface="Calibri"/>
              </a:rPr>
              <a:t>Fifth level</a:t>
            </a:r>
            <a:endParaRPr dirty="0"/>
          </a:p>
        </p:txBody>
      </p:sp>
      <p:sp>
        <p:nvSpPr>
          <p:cNvPr id="43" name="PlaceHolder 3"/>
          <p:cNvSpPr>
            <a:spLocks noGrp="1"/>
          </p:cNvSpPr>
          <p:nvPr>
            <p:ph type="dt"/>
          </p:nvPr>
        </p:nvSpPr>
        <p:spPr>
          <a:xfrm>
            <a:off x="8512920" y="6327720"/>
            <a:ext cx="1599840" cy="377640"/>
          </a:xfrm>
          <a:prstGeom prst="rect">
            <a:avLst/>
          </a:prstGeom>
        </p:spPr>
        <p:txBody>
          <a:bodyPr anchor="ctr"/>
          <a:lstStyle/>
          <a:p>
            <a:fld id="{E69A198F-EB06-4D14-A555-1577F20F3A16}" type="datetime1">
              <a:rPr lang="en-US" smtClean="0"/>
              <a:t>2/3/2015</a:t>
            </a:fld>
            <a:endParaRPr lang="en-US"/>
          </a:p>
        </p:txBody>
      </p:sp>
      <p:sp>
        <p:nvSpPr>
          <p:cNvPr id="44" name="PlaceHolder 4"/>
          <p:cNvSpPr>
            <a:spLocks noGrp="1"/>
          </p:cNvSpPr>
          <p:nvPr>
            <p:ph type="ftr"/>
          </p:nvPr>
        </p:nvSpPr>
        <p:spPr>
          <a:xfrm>
            <a:off x="292608" y="6333696"/>
            <a:ext cx="8220312" cy="377640"/>
          </a:xfrm>
          <a:prstGeom prst="rect">
            <a:avLst/>
          </a:prstGeom>
        </p:spPr>
        <p:txBody>
          <a:bodyPr anchor="ctr"/>
          <a:lstStyle/>
          <a:p>
            <a:r>
              <a:rPr lang="en-US" smtClean="0"/>
              <a:t>Copyright © 2015 S Price</a:t>
            </a:r>
            <a:endParaRPr lang="en-US" dirty="0"/>
          </a:p>
        </p:txBody>
      </p:sp>
      <p:sp>
        <p:nvSpPr>
          <p:cNvPr id="45" name="PlaceHolder 5"/>
          <p:cNvSpPr>
            <a:spLocks noGrp="1"/>
          </p:cNvSpPr>
          <p:nvPr>
            <p:ph type="sldNum"/>
          </p:nvPr>
        </p:nvSpPr>
        <p:spPr>
          <a:xfrm>
            <a:off x="11034216" y="6306264"/>
            <a:ext cx="550800" cy="377640"/>
          </a:xfrm>
          <a:prstGeom prst="rect">
            <a:avLst/>
          </a:prstGeom>
        </p:spPr>
        <p:txBody>
          <a:bodyPr anchor="ctr"/>
          <a:lstStyle/>
          <a:p>
            <a:fld id="{0F075A0E-3DC6-4052-AEE1-D9D2E5E64387}" type="slidenum">
              <a:rPr lang="en-US" smtClean="0"/>
              <a:t>‹#›</a:t>
            </a:fld>
            <a:endParaRPr lang="en-US"/>
          </a:p>
        </p:txBody>
      </p:sp>
    </p:spTree>
    <p:extLst>
      <p:ext uri="{BB962C8B-B14F-4D97-AF65-F5344CB8AC3E}">
        <p14:creationId xmlns:p14="http://schemas.microsoft.com/office/powerpoint/2010/main" val="17106895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81"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82" name="PlaceHolder 3"/>
          <p:cNvSpPr>
            <a:spLocks noGrp="1"/>
          </p:cNvSpPr>
          <p:nvPr>
            <p:ph type="body"/>
          </p:nvPr>
        </p:nvSpPr>
        <p:spPr>
          <a:xfrm>
            <a:off x="6400800" y="1905120"/>
            <a:ext cx="5079600" cy="4114440"/>
          </a:xfrm>
          <a:prstGeom prst="rect">
            <a:avLst/>
          </a:prstGeom>
        </p:spPr>
        <p:txBody>
          <a:bodyPr lIns="90000" tIns="45000" rIns="90000" bIns="45000"/>
          <a:lstStyle/>
          <a:p>
            <a:pPr>
              <a:buSzPct val="45000"/>
              <a:buFont typeface="StarSymbol"/>
              <a:buChar char=""/>
            </a:pPr>
            <a:r>
              <a:rPr lang="en-US" dirty="0">
                <a:latin typeface="Calibri"/>
              </a:rPr>
              <a:t>Click to edit the outline text format</a:t>
            </a:r>
            <a:endParaRPr dirty="0"/>
          </a:p>
          <a:p>
            <a:pPr lvl="1">
              <a:buSzPct val="75000"/>
              <a:buFont typeface="StarSymbol"/>
              <a:buChar char=""/>
            </a:pPr>
            <a:r>
              <a:rPr lang="en-US" dirty="0">
                <a:latin typeface="Calibri"/>
              </a:rPr>
              <a:t>Second Outline Level</a:t>
            </a:r>
            <a:endParaRPr dirty="0"/>
          </a:p>
          <a:p>
            <a:pPr lvl="2">
              <a:buSzPct val="45000"/>
              <a:buFont typeface="StarSymbol"/>
              <a:buChar char=""/>
            </a:pPr>
            <a:r>
              <a:rPr lang="en-US" dirty="0">
                <a:latin typeface="Calibri"/>
              </a:rPr>
              <a:t>Third Outline Level</a:t>
            </a:r>
            <a:endParaRPr dirty="0"/>
          </a:p>
          <a:p>
            <a:pPr lvl="3">
              <a:buSzPct val="75000"/>
              <a:buFont typeface="StarSymbol"/>
              <a:buChar char=""/>
            </a:pPr>
            <a:r>
              <a:rPr lang="en-US" dirty="0">
                <a:latin typeface="Calibri"/>
              </a:rPr>
              <a:t>Fourth Outline Level</a:t>
            </a:r>
            <a:endParaRPr dirty="0"/>
          </a:p>
          <a:p>
            <a:pPr lvl="4">
              <a:buSzPct val="45000"/>
              <a:buFont typeface="StarSymbol"/>
              <a:buChar char=""/>
            </a:pPr>
            <a:r>
              <a:rPr lang="en-US" dirty="0">
                <a:latin typeface="Calibri"/>
              </a:rPr>
              <a:t>Fifth Outline Level</a:t>
            </a:r>
            <a:endParaRPr dirty="0"/>
          </a:p>
          <a:p>
            <a:pPr lvl="5">
              <a:buSzPct val="45000"/>
              <a:buFont typeface="StarSymbol"/>
              <a:buChar char=""/>
            </a:pPr>
            <a:r>
              <a:rPr lang="en-US" dirty="0">
                <a:latin typeface="Calibri"/>
              </a:rPr>
              <a:t>Sixth Outline Level</a:t>
            </a:r>
            <a:endParaRPr dirty="0"/>
          </a:p>
          <a:p>
            <a:pPr lvl="6">
              <a:buSzPct val="45000"/>
              <a:buFont typeface="StarSymbol"/>
              <a:buChar char=""/>
            </a:pPr>
            <a:r>
              <a:rPr lang="en-US" dirty="0">
                <a:latin typeface="Calibri"/>
              </a:rPr>
              <a:t>Seventh Outline Level</a:t>
            </a:r>
            <a:endParaRPr dirty="0"/>
          </a:p>
        </p:txBody>
      </p:sp>
      <p:sp>
        <p:nvSpPr>
          <p:cNvPr id="83" name="PlaceHolder 4"/>
          <p:cNvSpPr>
            <a:spLocks noGrp="1"/>
          </p:cNvSpPr>
          <p:nvPr>
            <p:ph type="dt"/>
          </p:nvPr>
        </p:nvSpPr>
        <p:spPr>
          <a:xfrm>
            <a:off x="7928568" y="6382584"/>
            <a:ext cx="1599840" cy="377640"/>
          </a:xfrm>
          <a:prstGeom prst="rect">
            <a:avLst/>
          </a:prstGeom>
        </p:spPr>
        <p:txBody>
          <a:bodyPr anchor="ctr"/>
          <a:lstStyle/>
          <a:p>
            <a:fld id="{754EB370-A649-4560-B494-41BF5540510A}" type="datetime1">
              <a:rPr lang="en-US" smtClean="0"/>
              <a:t>2/3/2015</a:t>
            </a:fld>
            <a:endParaRPr lang="en-US" dirty="0"/>
          </a:p>
        </p:txBody>
      </p:sp>
      <p:sp>
        <p:nvSpPr>
          <p:cNvPr id="84" name="PlaceHolder 5"/>
          <p:cNvSpPr>
            <a:spLocks noGrp="1"/>
          </p:cNvSpPr>
          <p:nvPr>
            <p:ph type="ftr"/>
          </p:nvPr>
        </p:nvSpPr>
        <p:spPr>
          <a:xfrm>
            <a:off x="82296" y="6382584"/>
            <a:ext cx="7827120" cy="377640"/>
          </a:xfrm>
          <a:prstGeom prst="rect">
            <a:avLst/>
          </a:prstGeom>
        </p:spPr>
        <p:txBody>
          <a:bodyPr anchor="ctr"/>
          <a:lstStyle>
            <a:lvl1pPr>
              <a:defRPr/>
            </a:lvl1pPr>
          </a:lstStyle>
          <a:p>
            <a:r>
              <a:rPr lang="en-US" sz="1000" smtClean="0">
                <a:solidFill>
                  <a:srgbClr val="FFFFFF"/>
                </a:solidFill>
                <a:latin typeface="Calibri"/>
              </a:rPr>
              <a:t>Copyright © 2015 S Price</a:t>
            </a:r>
            <a:endParaRPr lang="en-US" dirty="0"/>
          </a:p>
        </p:txBody>
      </p:sp>
      <p:sp>
        <p:nvSpPr>
          <p:cNvPr id="85" name="PlaceHolder 6"/>
          <p:cNvSpPr>
            <a:spLocks noGrp="1"/>
          </p:cNvSpPr>
          <p:nvPr>
            <p:ph type="sldNum"/>
          </p:nvPr>
        </p:nvSpPr>
        <p:spPr>
          <a:xfrm>
            <a:off x="11317680" y="6382584"/>
            <a:ext cx="550800" cy="377640"/>
          </a:xfrm>
          <a:prstGeom prst="rect">
            <a:avLst/>
          </a:prstGeom>
        </p:spPr>
        <p:txBody>
          <a:bodyPr anchor="ctr"/>
          <a:lstStyle/>
          <a:p>
            <a:pPr>
              <a:lnSpc>
                <a:spcPct val="100000"/>
              </a:lnSpc>
            </a:pPr>
            <a:fld id="{5CCF4C83-2F19-4DF0-BC38-9F2E8EBBC1D3}"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60687734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0" name="Picture 7"/>
          <p:cNvPicPr/>
          <p:nvPr/>
        </p:nvPicPr>
        <p:blipFill>
          <a:blip r:embed="rId14"/>
          <a:stretch/>
        </p:blipFill>
        <p:spPr>
          <a:xfrm>
            <a:off x="0" y="0"/>
            <a:ext cx="12188520" cy="6855840"/>
          </a:xfrm>
          <a:prstGeom prst="rect">
            <a:avLst/>
          </a:prstGeom>
          <a:ln>
            <a:noFill/>
          </a:ln>
        </p:spPr>
      </p:pic>
      <p:sp>
        <p:nvSpPr>
          <p:cNvPr id="121"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22" name="PlaceHolder 2"/>
          <p:cNvSpPr>
            <a:spLocks noGrp="1"/>
          </p:cNvSpPr>
          <p:nvPr>
            <p:ph type="body"/>
          </p:nvPr>
        </p:nvSpPr>
        <p:spPr>
          <a:xfrm>
            <a:off x="68580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3" name="PlaceHolder 3"/>
          <p:cNvSpPr>
            <a:spLocks noGrp="1"/>
          </p:cNvSpPr>
          <p:nvPr>
            <p:ph type="body"/>
          </p:nvPr>
        </p:nvSpPr>
        <p:spPr>
          <a:xfrm>
            <a:off x="5821920" y="2142000"/>
            <a:ext cx="4995000" cy="364860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24" name="PlaceHolder 4"/>
          <p:cNvSpPr>
            <a:spLocks noGrp="1"/>
          </p:cNvSpPr>
          <p:nvPr>
            <p:ph type="dt"/>
          </p:nvPr>
        </p:nvSpPr>
        <p:spPr>
          <a:xfrm>
            <a:off x="8589600" y="5870520"/>
            <a:ext cx="1599840" cy="377640"/>
          </a:xfrm>
          <a:prstGeom prst="rect">
            <a:avLst/>
          </a:prstGeom>
        </p:spPr>
        <p:txBody>
          <a:bodyPr anchor="ctr"/>
          <a:lstStyle/>
          <a:p>
            <a:pPr algn="r">
              <a:lnSpc>
                <a:spcPct val="100000"/>
              </a:lnSpc>
            </a:pPr>
            <a:fld id="{E83DC677-06A9-49B5-A90B-2D3607292560}" type="datetime1">
              <a:rPr lang="en-US" smtClean="0"/>
              <a:t>2/3/2015</a:t>
            </a:fld>
            <a:endParaRPr/>
          </a:p>
        </p:txBody>
      </p:sp>
      <p:sp>
        <p:nvSpPr>
          <p:cNvPr id="125" name="PlaceHolder 5"/>
          <p:cNvSpPr>
            <a:spLocks noGrp="1"/>
          </p:cNvSpPr>
          <p:nvPr>
            <p:ph type="ftr"/>
          </p:nvPr>
        </p:nvSpPr>
        <p:spPr>
          <a:xfrm>
            <a:off x="685800" y="5870520"/>
            <a:ext cx="7827120" cy="377640"/>
          </a:xfrm>
          <a:prstGeom prst="rect">
            <a:avLst/>
          </a:prstGeom>
        </p:spPr>
        <p:txBody>
          <a:bodyPr anchor="ctr"/>
          <a:lstStyle/>
          <a:p>
            <a:r>
              <a:rPr lang="en-US" smtClean="0"/>
              <a:t>Copyright © 2015 S Price</a:t>
            </a:r>
            <a:endParaRPr/>
          </a:p>
        </p:txBody>
      </p:sp>
      <p:sp>
        <p:nvSpPr>
          <p:cNvPr id="126" name="PlaceHolder 6"/>
          <p:cNvSpPr>
            <a:spLocks noGrp="1"/>
          </p:cNvSpPr>
          <p:nvPr>
            <p:ph type="sldNum"/>
          </p:nvPr>
        </p:nvSpPr>
        <p:spPr>
          <a:xfrm>
            <a:off x="10266120" y="5870520"/>
            <a:ext cx="550800" cy="377640"/>
          </a:xfrm>
          <a:prstGeom prst="rect">
            <a:avLst/>
          </a:prstGeom>
        </p:spPr>
        <p:txBody>
          <a:bodyPr anchor="ctr"/>
          <a:lstStyle/>
          <a:p>
            <a:pPr algn="r">
              <a:lnSpc>
                <a:spcPct val="100000"/>
              </a:lnSpc>
            </a:pPr>
            <a:fld id="{199FFE68-4DA6-436C-AF03-4CB1BC6F241D}"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365996444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6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812880" y="304920"/>
            <a:ext cx="10362960" cy="1142640"/>
          </a:xfrm>
          <a:prstGeom prst="rect">
            <a:avLst/>
          </a:prstGeom>
        </p:spPr>
        <p:txBody>
          <a:bodyPr anchor="ctr"/>
          <a:lstStyle/>
          <a:p>
            <a:pPr>
              <a:lnSpc>
                <a:spcPct val="100000"/>
              </a:lnSpc>
            </a:pPr>
            <a:r>
              <a:rPr lang="en-US" sz="3600" strike="noStrike">
                <a:solidFill>
                  <a:srgbClr val="FFFFFF"/>
                </a:solidFill>
                <a:latin typeface="Calibri Light"/>
              </a:rPr>
              <a:t>Click to edit the title text formatClick to edit Master title style</a:t>
            </a:r>
            <a:endParaRPr/>
          </a:p>
        </p:txBody>
      </p:sp>
      <p:sp>
        <p:nvSpPr>
          <p:cNvPr id="162" name="PlaceHolder 2"/>
          <p:cNvSpPr>
            <a:spLocks noGrp="1"/>
          </p:cNvSpPr>
          <p:nvPr>
            <p:ph type="body"/>
          </p:nvPr>
        </p:nvSpPr>
        <p:spPr>
          <a:xfrm>
            <a:off x="111744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3" name="PlaceHolder 3"/>
          <p:cNvSpPr>
            <a:spLocks noGrp="1"/>
          </p:cNvSpPr>
          <p:nvPr>
            <p:ph type="body"/>
          </p:nvPr>
        </p:nvSpPr>
        <p:spPr>
          <a:xfrm>
            <a:off x="6400800" y="1905120"/>
            <a:ext cx="5079600" cy="4114440"/>
          </a:xfrm>
          <a:prstGeom prst="rect">
            <a:avLst/>
          </a:prstGeom>
        </p:spPr>
        <p:txBody>
          <a:bodyPr anchor="ctr"/>
          <a:lstStyle/>
          <a:p>
            <a:pPr>
              <a:buSzPct val="45000"/>
              <a:buFont typeface="StarSymbol"/>
              <a:buChar char=""/>
            </a:pPr>
            <a:r>
              <a:rPr lang="en-US" strike="noStrike">
                <a:solidFill>
                  <a:srgbClr val="FFFFFF"/>
                </a:solidFill>
                <a:latin typeface="Calibri"/>
              </a:rPr>
              <a:t>Click to edit the outline text format</a:t>
            </a:r>
            <a:endParaRPr/>
          </a:p>
          <a:p>
            <a:pPr lvl="1">
              <a:buSzPct val="75000"/>
              <a:buFont typeface="StarSymbol"/>
              <a:buChar char=""/>
            </a:pPr>
            <a:r>
              <a:rPr lang="en-US" strike="noStrike">
                <a:solidFill>
                  <a:srgbClr val="FFFFFF"/>
                </a:solidFill>
                <a:latin typeface="Calibri"/>
              </a:rPr>
              <a:t>Second Outline Level</a:t>
            </a:r>
            <a:endParaRPr/>
          </a:p>
          <a:p>
            <a:pPr lvl="2">
              <a:buSzPct val="45000"/>
              <a:buFont typeface="StarSymbol"/>
              <a:buChar char=""/>
            </a:pPr>
            <a:r>
              <a:rPr lang="en-US" strike="noStrike">
                <a:solidFill>
                  <a:srgbClr val="FFFFFF"/>
                </a:solidFill>
                <a:latin typeface="Calibri"/>
              </a:rPr>
              <a:t>Third Outline Level</a:t>
            </a:r>
            <a:endParaRPr/>
          </a:p>
          <a:p>
            <a:pPr lvl="3">
              <a:buSzPct val="75000"/>
              <a:buFont typeface="StarSymbol"/>
              <a:buChar char=""/>
            </a:pPr>
            <a:r>
              <a:rPr lang="en-US" strike="noStrike">
                <a:solidFill>
                  <a:srgbClr val="FFFFFF"/>
                </a:solidFill>
                <a:latin typeface="Calibri"/>
              </a:rPr>
              <a:t>Fourth Outline Level</a:t>
            </a:r>
            <a:endParaRPr/>
          </a:p>
          <a:p>
            <a:pPr lvl="4">
              <a:buSzPct val="45000"/>
              <a:buFont typeface="StarSymbol"/>
              <a:buChar char=""/>
            </a:pPr>
            <a:r>
              <a:rPr lang="en-US" strike="noStrike">
                <a:solidFill>
                  <a:srgbClr val="FFFFFF"/>
                </a:solidFill>
                <a:latin typeface="Calibri"/>
              </a:rPr>
              <a:t>Fifth Outline Level</a:t>
            </a:r>
            <a:endParaRPr/>
          </a:p>
          <a:p>
            <a:pPr lvl="5">
              <a:buSzPct val="45000"/>
              <a:buFont typeface="StarSymbol"/>
              <a:buChar char=""/>
            </a:pPr>
            <a:r>
              <a:rPr lang="en-US" strike="noStrike">
                <a:solidFill>
                  <a:srgbClr val="FFFFFF"/>
                </a:solidFill>
                <a:latin typeface="Calibri"/>
              </a:rPr>
              <a:t>Sixth Outline Level</a:t>
            </a:r>
            <a:endParaRPr/>
          </a:p>
          <a:p>
            <a:pPr>
              <a:lnSpc>
                <a:spcPct val="100000"/>
              </a:lnSpc>
              <a:buFont typeface="Arial"/>
              <a:buChar char="•"/>
            </a:pPr>
            <a:r>
              <a:rPr lang="en-US" strike="noStrike">
                <a:solidFill>
                  <a:srgbClr val="FFFFFF"/>
                </a:solidFill>
                <a:latin typeface="Calibri"/>
              </a:rPr>
              <a:t>Seventh Outline LevelClick to edit Master text styles</a:t>
            </a:r>
            <a:endParaRPr/>
          </a:p>
          <a:p>
            <a:pPr lvl="1">
              <a:lnSpc>
                <a:spcPct val="100000"/>
              </a:lnSpc>
              <a:buFont typeface="Arial"/>
              <a:buChar char="•"/>
            </a:pPr>
            <a:r>
              <a:rPr lang="en-US" sz="1600" strike="noStrike">
                <a:solidFill>
                  <a:srgbClr val="FFFFFF"/>
                </a:solidFill>
                <a:latin typeface="Calibri"/>
              </a:rPr>
              <a:t>Second level</a:t>
            </a:r>
            <a:endParaRPr/>
          </a:p>
          <a:p>
            <a:pPr lvl="2">
              <a:lnSpc>
                <a:spcPct val="100000"/>
              </a:lnSpc>
              <a:buFont typeface="Arial"/>
              <a:buChar char="•"/>
            </a:pPr>
            <a:r>
              <a:rPr lang="en-US" sz="1400" strike="noStrike">
                <a:solidFill>
                  <a:srgbClr val="FFFFFF"/>
                </a:solidFill>
                <a:latin typeface="Calibri"/>
              </a:rPr>
              <a:t>Third level</a:t>
            </a:r>
            <a:endParaRPr/>
          </a:p>
          <a:p>
            <a:pPr lvl="3">
              <a:lnSpc>
                <a:spcPct val="100000"/>
              </a:lnSpc>
              <a:buFont typeface="Arial"/>
              <a:buChar char="•"/>
            </a:pPr>
            <a:r>
              <a:rPr lang="en-US" sz="1200" strike="noStrike">
                <a:solidFill>
                  <a:srgbClr val="FFFFFF"/>
                </a:solidFill>
                <a:latin typeface="Calibri"/>
              </a:rPr>
              <a:t>Fourth level</a:t>
            </a:r>
            <a:endParaRPr/>
          </a:p>
          <a:p>
            <a:pPr lvl="4">
              <a:lnSpc>
                <a:spcPct val="100000"/>
              </a:lnSpc>
              <a:buFont typeface="Arial"/>
              <a:buChar char="•"/>
            </a:pPr>
            <a:r>
              <a:rPr lang="en-US" sz="1200" strike="noStrike">
                <a:solidFill>
                  <a:srgbClr val="FFFFFF"/>
                </a:solidFill>
                <a:latin typeface="Calibri"/>
              </a:rPr>
              <a:t>Fifth level</a:t>
            </a:r>
            <a:endParaRPr/>
          </a:p>
        </p:txBody>
      </p:sp>
      <p:sp>
        <p:nvSpPr>
          <p:cNvPr id="164" name="PlaceHolder 4"/>
          <p:cNvSpPr>
            <a:spLocks noGrp="1"/>
          </p:cNvSpPr>
          <p:nvPr>
            <p:ph type="dt"/>
          </p:nvPr>
        </p:nvSpPr>
        <p:spPr>
          <a:xfrm>
            <a:off x="8589600" y="5870520"/>
            <a:ext cx="1599840" cy="377640"/>
          </a:xfrm>
          <a:prstGeom prst="rect">
            <a:avLst/>
          </a:prstGeom>
        </p:spPr>
        <p:txBody>
          <a:bodyPr anchor="ctr"/>
          <a:lstStyle/>
          <a:p>
            <a:pPr>
              <a:lnSpc>
                <a:spcPct val="100000"/>
              </a:lnSpc>
            </a:pPr>
            <a:fld id="{A3597184-9ABC-4455-B09A-186AC089C495}" type="datetime1">
              <a:rPr lang="en-US" smtClean="0"/>
              <a:t>2/3/2015</a:t>
            </a:fld>
            <a:endParaRPr/>
          </a:p>
        </p:txBody>
      </p:sp>
      <p:sp>
        <p:nvSpPr>
          <p:cNvPr id="165" name="PlaceHolder 5"/>
          <p:cNvSpPr>
            <a:spLocks noGrp="1"/>
          </p:cNvSpPr>
          <p:nvPr>
            <p:ph type="ftr"/>
          </p:nvPr>
        </p:nvSpPr>
        <p:spPr>
          <a:xfrm>
            <a:off x="685800" y="5870520"/>
            <a:ext cx="7827120" cy="377640"/>
          </a:xfrm>
          <a:prstGeom prst="rect">
            <a:avLst/>
          </a:prstGeom>
        </p:spPr>
        <p:txBody>
          <a:bodyPr anchor="ctr"/>
          <a:lstStyle/>
          <a:p>
            <a:pPr>
              <a:lnSpc>
                <a:spcPct val="100000"/>
              </a:lnSpc>
            </a:pPr>
            <a:r>
              <a:rPr lang="en-US" sz="1000" strike="noStrike" smtClean="0">
                <a:solidFill>
                  <a:srgbClr val="FFFFFF"/>
                </a:solidFill>
                <a:latin typeface="Calibri"/>
              </a:rPr>
              <a:t>Copyright © 2015 S Price</a:t>
            </a:r>
            <a:endParaRPr/>
          </a:p>
        </p:txBody>
      </p:sp>
      <p:sp>
        <p:nvSpPr>
          <p:cNvPr id="166" name="PlaceHolder 6"/>
          <p:cNvSpPr>
            <a:spLocks noGrp="1"/>
          </p:cNvSpPr>
          <p:nvPr>
            <p:ph type="sldNum"/>
          </p:nvPr>
        </p:nvSpPr>
        <p:spPr>
          <a:xfrm>
            <a:off x="10266120" y="5870520"/>
            <a:ext cx="550800" cy="377640"/>
          </a:xfrm>
          <a:prstGeom prst="rect">
            <a:avLst/>
          </a:prstGeom>
        </p:spPr>
        <p:txBody>
          <a:bodyPr anchor="ctr"/>
          <a:lstStyle/>
          <a:p>
            <a:pPr>
              <a:lnSpc>
                <a:spcPct val="100000"/>
              </a:lnSpc>
            </a:pPr>
            <a:fld id="{EBE21A92-D0E5-418E-B6E4-8AC338D5BF5B}" type="slidenum">
              <a:rPr lang="en-US" sz="1000" strike="noStrike">
                <a:solidFill>
                  <a:srgbClr val="FFFFFF"/>
                </a:solidFill>
                <a:latin typeface="Calibri"/>
              </a:rPr>
              <a:t>‹#›</a:t>
            </a:fld>
            <a:endParaRPr/>
          </a:p>
        </p:txBody>
      </p:sp>
    </p:spTree>
    <p:extLst>
      <p:ext uri="{BB962C8B-B14F-4D97-AF65-F5344CB8AC3E}">
        <p14:creationId xmlns:p14="http://schemas.microsoft.com/office/powerpoint/2010/main" val="420732786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hyperlink" Target="http://php.net/manual/en/ref.array.ph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php.net/manual/en/ref.array.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g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getbootstrap.com/getting-starte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547</a:t>
            </a:r>
            <a:endParaRPr lang="en-US" dirty="0"/>
          </a:p>
        </p:txBody>
      </p:sp>
      <p:sp>
        <p:nvSpPr>
          <p:cNvPr id="3" name="Subtitle 2"/>
          <p:cNvSpPr>
            <a:spLocks noGrp="1"/>
          </p:cNvSpPr>
          <p:nvPr>
            <p:ph type="subTitle"/>
          </p:nvPr>
        </p:nvSpPr>
        <p:spPr>
          <a:xfrm>
            <a:off x="609480" y="273599"/>
            <a:ext cx="10972440" cy="5458985"/>
          </a:xfrm>
        </p:spPr>
        <p:txBody>
          <a:bodyPr>
            <a:normAutofit/>
          </a:bodyPr>
          <a:lstStyle/>
          <a:p>
            <a:pPr marL="0" indent="0">
              <a:buNone/>
            </a:pPr>
            <a:r>
              <a:rPr lang="en-US" dirty="0" smtClean="0"/>
              <a:t>Week </a:t>
            </a:r>
            <a:r>
              <a:rPr lang="en-US" dirty="0" smtClean="0"/>
              <a:t>2 </a:t>
            </a:r>
            <a:r>
              <a:rPr lang="en-US" dirty="0" smtClean="0"/>
              <a:t>Day </a:t>
            </a:r>
            <a:r>
              <a:rPr lang="en-US" dirty="0" smtClean="0"/>
              <a:t>1</a:t>
            </a:r>
            <a:endParaRPr lang="en-US" dirty="0" smtClean="0"/>
          </a:p>
          <a:p>
            <a:pPr marL="0" indent="0">
              <a:buNone/>
            </a:pPr>
            <a:r>
              <a:rPr lang="en-US" dirty="0" smtClean="0"/>
              <a:t>PHP Language: Arrays</a:t>
            </a:r>
          </a:p>
          <a:p>
            <a:pPr marL="0" indent="0">
              <a:buNone/>
            </a:pPr>
            <a:r>
              <a:rPr lang="en-US" dirty="0" smtClean="0"/>
              <a:t>Bootstrap</a:t>
            </a:r>
            <a:endParaRPr lang="en-US" dirty="0"/>
          </a:p>
        </p:txBody>
      </p:sp>
      <p:sp>
        <p:nvSpPr>
          <p:cNvPr id="4" name="Date Placeholder 3"/>
          <p:cNvSpPr>
            <a:spLocks noGrp="1"/>
          </p:cNvSpPr>
          <p:nvPr>
            <p:ph type="dt" idx="10"/>
          </p:nvPr>
        </p:nvSpPr>
        <p:spPr/>
        <p:txBody>
          <a:bodyPr/>
          <a:lstStyle/>
          <a:p>
            <a:fld id="{2D4A07DC-6093-4483-8368-49759D255D14}" type="datetime1">
              <a:rPr lang="en-US" smtClean="0"/>
              <a:t>2/3/2015</a:t>
            </a:fld>
            <a:endParaRPr lang="en-US" dirty="0"/>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a:t>
            </a:fld>
            <a:endParaRPr lang="en-US"/>
          </a:p>
        </p:txBody>
      </p:sp>
    </p:spTree>
    <p:extLst>
      <p:ext uri="{BB962C8B-B14F-4D97-AF65-F5344CB8AC3E}">
        <p14:creationId xmlns:p14="http://schemas.microsoft.com/office/powerpoint/2010/main" val="392405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Start using the tools</a:t>
            </a:r>
            <a:endParaRPr lang="en-US" dirty="0"/>
          </a:p>
        </p:txBody>
      </p:sp>
      <p:sp>
        <p:nvSpPr>
          <p:cNvPr id="3" name="Subtitle 2"/>
          <p:cNvSpPr>
            <a:spLocks noGrp="1"/>
          </p:cNvSpPr>
          <p:nvPr>
            <p:ph type="subTitle"/>
          </p:nvPr>
        </p:nvSpPr>
        <p:spPr>
          <a:xfrm>
            <a:off x="536743" y="1458668"/>
            <a:ext cx="4732374" cy="4703141"/>
          </a:xfrm>
        </p:spPr>
        <p:txBody>
          <a:bodyPr anchor="t"/>
          <a:lstStyle/>
          <a:p>
            <a:pPr marL="742950" indent="-742950">
              <a:buFont typeface="+mj-lt"/>
              <a:buAutoNum type="arabicPeriod" startAt="4"/>
            </a:pPr>
            <a:r>
              <a:rPr lang="en-US" sz="2400" dirty="0" smtClean="0"/>
              <a:t>Navigate to your install directory, mine is at</a:t>
            </a:r>
          </a:p>
          <a:p>
            <a:r>
              <a:rPr lang="en-US" sz="2400" dirty="0"/>
              <a:t>	C:\</a:t>
            </a:r>
            <a:r>
              <a:rPr lang="en-US" sz="2400" dirty="0" smtClean="0"/>
              <a:t>xampp\htdocs\xampp</a:t>
            </a:r>
          </a:p>
          <a:p>
            <a:endParaRPr lang="en-US" sz="2400" dirty="0" smtClean="0"/>
          </a:p>
          <a:p>
            <a:pPr marL="742950" indent="-742950">
              <a:buFont typeface="+mj-lt"/>
              <a:buAutoNum type="arabicPeriod" startAt="5"/>
            </a:pPr>
            <a:r>
              <a:rPr lang="en-US" sz="2400" dirty="0" smtClean="0"/>
              <a:t>Create a new directory to experiment in</a:t>
            </a:r>
          </a:p>
          <a:p>
            <a:pPr marL="742950" indent="-742950">
              <a:buFont typeface="+mj-lt"/>
              <a:buAutoNum type="arabicPeriod" startAt="5"/>
            </a:pPr>
            <a:endParaRPr lang="en-US" sz="2400" dirty="0" smtClean="0"/>
          </a:p>
          <a:p>
            <a:pPr marL="742950" indent="-742950">
              <a:buFont typeface="+mj-lt"/>
              <a:buAutoNum type="arabicPeriod" startAt="5"/>
            </a:pPr>
            <a:r>
              <a:rPr lang="en-US" sz="2400" dirty="0" smtClean="0"/>
              <a:t>Create a new </a:t>
            </a:r>
            <a:r>
              <a:rPr lang="en-US" sz="2400" dirty="0" err="1" smtClean="0"/>
              <a:t>php</a:t>
            </a:r>
            <a:r>
              <a:rPr lang="en-US" sz="2400" dirty="0" smtClean="0"/>
              <a:t> file</a:t>
            </a:r>
            <a:endParaRPr lang="en-US" sz="2400" dirty="0" smtClean="0"/>
          </a:p>
        </p:txBody>
      </p:sp>
      <p:sp>
        <p:nvSpPr>
          <p:cNvPr id="4" name="Date Placeholder 3"/>
          <p:cNvSpPr>
            <a:spLocks noGrp="1"/>
          </p:cNvSpPr>
          <p:nvPr>
            <p:ph type="dt" idx="10"/>
          </p:nvPr>
        </p:nvSpPr>
        <p:spPr/>
        <p:txBody>
          <a:bodyPr/>
          <a:lstStyle/>
          <a:p>
            <a:fld id="{C5D7EC3C-15CB-4CB6-AE95-3C1D0C7F1950}"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10</a:t>
            </a:fld>
            <a:endParaRPr lang="en-US"/>
          </a:p>
        </p:txBody>
      </p:sp>
      <p:pic>
        <p:nvPicPr>
          <p:cNvPr id="9" name="Picture 8"/>
          <p:cNvPicPr>
            <a:picLocks noChangeAspect="1"/>
          </p:cNvPicPr>
          <p:nvPr/>
        </p:nvPicPr>
        <p:blipFill>
          <a:blip r:embed="rId3"/>
          <a:stretch>
            <a:fillRect/>
          </a:stretch>
        </p:blipFill>
        <p:spPr>
          <a:xfrm>
            <a:off x="5018214" y="1380264"/>
            <a:ext cx="6989412" cy="4471858"/>
          </a:xfrm>
          <a:prstGeom prst="rect">
            <a:avLst/>
          </a:prstGeom>
        </p:spPr>
      </p:pic>
    </p:spTree>
    <p:extLst>
      <p:ext uri="{BB962C8B-B14F-4D97-AF65-F5344CB8AC3E}">
        <p14:creationId xmlns:p14="http://schemas.microsoft.com/office/powerpoint/2010/main" val="4146051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Start using the tools</a:t>
            </a:r>
            <a:endParaRPr lang="en-US" dirty="0"/>
          </a:p>
        </p:txBody>
      </p:sp>
      <p:sp>
        <p:nvSpPr>
          <p:cNvPr id="3" name="Subtitle 2"/>
          <p:cNvSpPr>
            <a:spLocks noGrp="1"/>
          </p:cNvSpPr>
          <p:nvPr>
            <p:ph type="subTitle"/>
          </p:nvPr>
        </p:nvSpPr>
        <p:spPr>
          <a:xfrm>
            <a:off x="7514376" y="886268"/>
            <a:ext cx="4336610" cy="4703141"/>
          </a:xfrm>
        </p:spPr>
        <p:txBody>
          <a:bodyPr anchor="t"/>
          <a:lstStyle/>
          <a:p>
            <a:pPr marL="742950" indent="-742950">
              <a:buFont typeface="+mj-lt"/>
              <a:buAutoNum type="arabicPeriod" startAt="5"/>
            </a:pPr>
            <a:r>
              <a:rPr lang="en-US" sz="2400" dirty="0" smtClean="0"/>
              <a:t>Open up your favorite editor</a:t>
            </a:r>
          </a:p>
          <a:p>
            <a:pPr marL="742950" indent="-742950">
              <a:buFont typeface="+mj-lt"/>
              <a:buAutoNum type="arabicPeriod" startAt="5"/>
            </a:pPr>
            <a:endParaRPr lang="en-US" sz="2400" dirty="0" smtClean="0"/>
          </a:p>
          <a:p>
            <a:pPr marL="742950" indent="-742950">
              <a:buFont typeface="+mj-lt"/>
              <a:buAutoNum type="arabicPeriod" startAt="5"/>
            </a:pPr>
            <a:r>
              <a:rPr lang="en-US" sz="2400" dirty="0" smtClean="0"/>
              <a:t>Enter some code…</a:t>
            </a:r>
          </a:p>
          <a:p>
            <a:pPr marL="742950" indent="-742950">
              <a:buFont typeface="+mj-lt"/>
              <a:buAutoNum type="arabicPeriod" startAt="5"/>
            </a:pPr>
            <a:endParaRPr lang="en-US" sz="2400" dirty="0" smtClean="0"/>
          </a:p>
          <a:p>
            <a:pPr marL="742950" indent="-742950">
              <a:buFont typeface="+mj-lt"/>
              <a:buAutoNum type="arabicPeriod" startAt="5"/>
            </a:pPr>
            <a:r>
              <a:rPr lang="en-US" sz="2400" dirty="0" smtClean="0"/>
              <a:t>Save the file</a:t>
            </a:r>
            <a:endParaRPr lang="en-US" sz="2400" dirty="0" smtClean="0"/>
          </a:p>
        </p:txBody>
      </p:sp>
      <p:sp>
        <p:nvSpPr>
          <p:cNvPr id="4" name="Date Placeholder 3"/>
          <p:cNvSpPr>
            <a:spLocks noGrp="1"/>
          </p:cNvSpPr>
          <p:nvPr>
            <p:ph type="dt" idx="10"/>
          </p:nvPr>
        </p:nvSpPr>
        <p:spPr/>
        <p:txBody>
          <a:bodyPr/>
          <a:lstStyle/>
          <a:p>
            <a:fld id="{A3FB485A-9D8E-4EF6-A957-AA06E02837D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11</a:t>
            </a:fld>
            <a:endParaRPr lang="en-US"/>
          </a:p>
        </p:txBody>
      </p:sp>
      <p:pic>
        <p:nvPicPr>
          <p:cNvPr id="7" name="Picture 6"/>
          <p:cNvPicPr>
            <a:picLocks noChangeAspect="1"/>
          </p:cNvPicPr>
          <p:nvPr/>
        </p:nvPicPr>
        <p:blipFill>
          <a:blip r:embed="rId3"/>
          <a:stretch>
            <a:fillRect/>
          </a:stretch>
        </p:blipFill>
        <p:spPr>
          <a:xfrm>
            <a:off x="805248" y="1206258"/>
            <a:ext cx="6248400" cy="5124450"/>
          </a:xfrm>
          <a:prstGeom prst="rect">
            <a:avLst/>
          </a:prstGeom>
        </p:spPr>
      </p:pic>
    </p:spTree>
    <p:extLst>
      <p:ext uri="{BB962C8B-B14F-4D97-AF65-F5344CB8AC3E}">
        <p14:creationId xmlns:p14="http://schemas.microsoft.com/office/powerpoint/2010/main" val="856028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Start using the tools</a:t>
            </a:r>
            <a:endParaRPr lang="en-US" dirty="0"/>
          </a:p>
        </p:txBody>
      </p:sp>
      <p:sp>
        <p:nvSpPr>
          <p:cNvPr id="3" name="Subtitle 2"/>
          <p:cNvSpPr>
            <a:spLocks noGrp="1"/>
          </p:cNvSpPr>
          <p:nvPr>
            <p:ph type="subTitle"/>
          </p:nvPr>
        </p:nvSpPr>
        <p:spPr>
          <a:xfrm>
            <a:off x="536743" y="2533998"/>
            <a:ext cx="4336610" cy="4703141"/>
          </a:xfrm>
        </p:spPr>
        <p:txBody>
          <a:bodyPr anchor="t"/>
          <a:lstStyle/>
          <a:p>
            <a:endParaRPr lang="en-US" sz="2400" dirty="0" smtClean="0"/>
          </a:p>
          <a:p>
            <a:pPr marL="457200" indent="-457200">
              <a:buFont typeface="+mj-lt"/>
              <a:buAutoNum type="arabicPeriod" startAt="8"/>
            </a:pPr>
            <a:r>
              <a:rPr lang="en-US" sz="2400" dirty="0" smtClean="0"/>
              <a:t>View in your browser!</a:t>
            </a:r>
            <a:endParaRPr lang="en-US" sz="2400" dirty="0" smtClean="0"/>
          </a:p>
        </p:txBody>
      </p:sp>
      <p:sp>
        <p:nvSpPr>
          <p:cNvPr id="4" name="Date Placeholder 3"/>
          <p:cNvSpPr>
            <a:spLocks noGrp="1"/>
          </p:cNvSpPr>
          <p:nvPr>
            <p:ph type="dt" idx="10"/>
          </p:nvPr>
        </p:nvSpPr>
        <p:spPr/>
        <p:txBody>
          <a:bodyPr/>
          <a:lstStyle/>
          <a:p>
            <a:fld id="{CCA9F011-CA93-48F4-AD7E-7992C2F3EE2C}"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12</a:t>
            </a:fld>
            <a:endParaRPr lang="en-US"/>
          </a:p>
        </p:txBody>
      </p:sp>
      <p:pic>
        <p:nvPicPr>
          <p:cNvPr id="8" name="Picture 7"/>
          <p:cNvPicPr>
            <a:picLocks noChangeAspect="1"/>
          </p:cNvPicPr>
          <p:nvPr/>
        </p:nvPicPr>
        <p:blipFill>
          <a:blip r:embed="rId3"/>
          <a:stretch>
            <a:fillRect/>
          </a:stretch>
        </p:blipFill>
        <p:spPr>
          <a:xfrm>
            <a:off x="4873353" y="1172146"/>
            <a:ext cx="7043801" cy="5161550"/>
          </a:xfrm>
          <a:prstGeom prst="rect">
            <a:avLst/>
          </a:prstGeom>
        </p:spPr>
      </p:pic>
    </p:spTree>
    <p:extLst>
      <p:ext uri="{BB962C8B-B14F-4D97-AF65-F5344CB8AC3E}">
        <p14:creationId xmlns:p14="http://schemas.microsoft.com/office/powerpoint/2010/main" val="206631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a:t>
            </a:r>
            <a:r>
              <a:rPr lang="en-US" dirty="0" smtClean="0"/>
              <a:t>Arrays:</a:t>
            </a:r>
            <a:endParaRPr lang="en-US" dirty="0"/>
          </a:p>
        </p:txBody>
      </p:sp>
      <p:sp>
        <p:nvSpPr>
          <p:cNvPr id="3" name="Subtitle 2"/>
          <p:cNvSpPr>
            <a:spLocks noGrp="1"/>
          </p:cNvSpPr>
          <p:nvPr>
            <p:ph type="subTitle"/>
          </p:nvPr>
        </p:nvSpPr>
        <p:spPr>
          <a:xfrm>
            <a:off x="1878227" y="1186250"/>
            <a:ext cx="9630956" cy="4975560"/>
          </a:xfrm>
        </p:spPr>
        <p:txBody>
          <a:bodyPr anchor="t"/>
          <a:lstStyle/>
          <a:p>
            <a:endParaRPr lang="en-US" dirty="0" smtClean="0"/>
          </a:p>
          <a:p>
            <a:r>
              <a:rPr lang="en-US" dirty="0" smtClean="0"/>
              <a:t>In PHP there are three types of arrays</a:t>
            </a:r>
          </a:p>
          <a:p>
            <a:pPr marL="1371600" indent="-571500">
              <a:buFont typeface="Arial" panose="020B0604020202020204" pitchFamily="34" charset="0"/>
              <a:buChar char="•"/>
            </a:pPr>
            <a:r>
              <a:rPr lang="en-US" dirty="0" smtClean="0"/>
              <a:t>Indexed</a:t>
            </a:r>
          </a:p>
          <a:p>
            <a:pPr marL="1371600" indent="-571500">
              <a:buFont typeface="Arial" panose="020B0604020202020204" pitchFamily="34" charset="0"/>
              <a:buChar char="•"/>
            </a:pPr>
            <a:r>
              <a:rPr lang="en-US" dirty="0" smtClean="0"/>
              <a:t>Associative</a:t>
            </a:r>
          </a:p>
          <a:p>
            <a:pPr marL="1371600" indent="-571500">
              <a:buFont typeface="Arial" panose="020B0604020202020204" pitchFamily="34" charset="0"/>
              <a:buChar char="•"/>
            </a:pPr>
            <a:r>
              <a:rPr lang="en-US" dirty="0" smtClean="0"/>
              <a:t>Multidimensional</a:t>
            </a:r>
          </a:p>
          <a:p>
            <a:endParaRPr lang="en-US" dirty="0"/>
          </a:p>
        </p:txBody>
      </p:sp>
      <p:sp>
        <p:nvSpPr>
          <p:cNvPr id="4" name="Date Placeholder 3"/>
          <p:cNvSpPr>
            <a:spLocks noGrp="1"/>
          </p:cNvSpPr>
          <p:nvPr>
            <p:ph type="dt" idx="10"/>
          </p:nvPr>
        </p:nvSpPr>
        <p:spPr/>
        <p:txBody>
          <a:bodyPr/>
          <a:lstStyle/>
          <a:p>
            <a:fld id="{26B5132E-3B4C-4EDE-94F7-D3C30B1C86E5}"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13</a:t>
            </a:fld>
            <a:endParaRPr lang="en-US"/>
          </a:p>
        </p:txBody>
      </p:sp>
    </p:spTree>
    <p:extLst>
      <p:ext uri="{BB962C8B-B14F-4D97-AF65-F5344CB8AC3E}">
        <p14:creationId xmlns:p14="http://schemas.microsoft.com/office/powerpoint/2010/main" val="108938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499"/>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499"/>
                                          </p:stCondLst>
                                        </p:cTn>
                                        <p:tgtEl>
                                          <p:spTgt spid="3">
                                            <p:txEl>
                                              <p:pRg st="3" end="3"/>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500"/>
                                  </p:stCondLst>
                                  <p:childTnLst>
                                    <p:set>
                                      <p:cBhvr>
                                        <p:cTn id="15"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2471351" y="1458668"/>
            <a:ext cx="9480242" cy="4703141"/>
          </a:xfrm>
        </p:spPr>
        <p:txBody>
          <a:bodyPr anchor="t"/>
          <a:lstStyle/>
          <a:p>
            <a:r>
              <a:rPr lang="en-US" sz="2800" dirty="0" smtClean="0"/>
              <a:t>Indexed arrays are ‘regular’ arrays.</a:t>
            </a:r>
          </a:p>
          <a:p>
            <a:endParaRPr lang="en-US" sz="2800" dirty="0" smtClean="0"/>
          </a:p>
          <a:p>
            <a:r>
              <a:rPr lang="en-US" sz="2800" dirty="0" smtClean="0"/>
              <a:t>Two ways to create an indexed array</a:t>
            </a:r>
          </a:p>
          <a:p>
            <a:endParaRPr lang="en-US" sz="2800" dirty="0" smtClean="0"/>
          </a:p>
          <a:p>
            <a:pPr marL="1371600" indent="-457200">
              <a:buFont typeface="Arial" panose="020B0604020202020204" pitchFamily="34" charset="0"/>
              <a:buChar char="•"/>
            </a:pPr>
            <a:r>
              <a:rPr lang="en-US" sz="2800" dirty="0" smtClean="0"/>
              <a:t>Automatically </a:t>
            </a:r>
          </a:p>
          <a:p>
            <a:pPr marL="1371600" indent="-457200">
              <a:buFont typeface="Arial" panose="020B0604020202020204" pitchFamily="34" charset="0"/>
              <a:buChar char="•"/>
            </a:pPr>
            <a:r>
              <a:rPr lang="en-US" sz="2800" dirty="0" smtClean="0"/>
              <a:t>Manually</a:t>
            </a:r>
          </a:p>
          <a:p>
            <a:endParaRPr lang="en-US" sz="2800" dirty="0"/>
          </a:p>
        </p:txBody>
      </p:sp>
      <p:sp>
        <p:nvSpPr>
          <p:cNvPr id="4" name="Date Placeholder 3"/>
          <p:cNvSpPr>
            <a:spLocks noGrp="1"/>
          </p:cNvSpPr>
          <p:nvPr>
            <p:ph type="dt" idx="10"/>
          </p:nvPr>
        </p:nvSpPr>
        <p:spPr/>
        <p:txBody>
          <a:bodyPr/>
          <a:lstStyle/>
          <a:p>
            <a:fld id="{221505F5-958E-4054-A95D-6169752635F4}"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14</a:t>
            </a:fld>
            <a:endParaRPr lang="en-US"/>
          </a:p>
        </p:txBody>
      </p:sp>
    </p:spTree>
    <p:extLst>
      <p:ext uri="{BB962C8B-B14F-4D97-AF65-F5344CB8AC3E}">
        <p14:creationId xmlns:p14="http://schemas.microsoft.com/office/powerpoint/2010/main" val="59674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Recall: we can create the following</a:t>
            </a:r>
          </a:p>
          <a:p>
            <a:pPr marL="914400"/>
            <a:endParaRPr lang="en-US" sz="2800" dirty="0"/>
          </a:p>
          <a:p>
            <a:pPr marL="914400"/>
            <a:endParaRPr lang="en-US" sz="2800" dirty="0" smtClean="0"/>
          </a:p>
          <a:p>
            <a:pPr marL="914400"/>
            <a:r>
              <a:rPr lang="en-US" sz="2800" dirty="0" smtClean="0"/>
              <a:t>$fruit1= “Apple”;</a:t>
            </a:r>
          </a:p>
          <a:p>
            <a:pPr marL="914400"/>
            <a:r>
              <a:rPr lang="en-US" sz="2800" dirty="0"/>
              <a:t>$</a:t>
            </a:r>
            <a:r>
              <a:rPr lang="en-US" sz="2800" dirty="0" smtClean="0"/>
              <a:t>fruit2= "Banana";</a:t>
            </a:r>
            <a:endParaRPr lang="en-US" sz="2800" dirty="0"/>
          </a:p>
          <a:p>
            <a:pPr marL="914400"/>
            <a:r>
              <a:rPr lang="en-US" sz="2800" dirty="0"/>
              <a:t>$</a:t>
            </a:r>
            <a:r>
              <a:rPr lang="en-US" sz="2800" dirty="0" smtClean="0"/>
              <a:t>fruit3= “</a:t>
            </a:r>
            <a:r>
              <a:rPr lang="en-US" sz="2800" dirty="0"/>
              <a:t>Strawberry</a:t>
            </a:r>
            <a:r>
              <a:rPr lang="en-US" sz="2800" dirty="0" smtClean="0"/>
              <a:t>";</a:t>
            </a:r>
          </a:p>
          <a:p>
            <a:pPr marL="914400"/>
            <a:endParaRPr lang="en-US" sz="2800" dirty="0"/>
          </a:p>
          <a:p>
            <a:pPr marL="914400"/>
            <a:endParaRPr lang="en-US" sz="2800" dirty="0" smtClean="0"/>
          </a:p>
          <a:p>
            <a:pPr marL="914400"/>
            <a:r>
              <a:rPr lang="en-US" sz="2800" dirty="0"/>
              <a:t>	</a:t>
            </a:r>
            <a:r>
              <a:rPr lang="en-US" sz="2800" dirty="0" smtClean="0"/>
              <a:t>	But this is </a:t>
            </a:r>
            <a:r>
              <a:rPr lang="en-US" sz="2800" b="1" i="1" dirty="0" smtClean="0"/>
              <a:t>not efficient</a:t>
            </a:r>
            <a:r>
              <a:rPr lang="en-US" sz="2800" dirty="0" smtClean="0"/>
              <a:t>.</a:t>
            </a:r>
            <a:endParaRPr lang="en-US" sz="2800" dirty="0"/>
          </a:p>
          <a:p>
            <a:pPr marL="914400"/>
            <a:endParaRPr lang="en-US" sz="2800" dirty="0" smtClean="0"/>
          </a:p>
        </p:txBody>
      </p:sp>
      <p:sp>
        <p:nvSpPr>
          <p:cNvPr id="4" name="Date Placeholder 3"/>
          <p:cNvSpPr>
            <a:spLocks noGrp="1"/>
          </p:cNvSpPr>
          <p:nvPr>
            <p:ph type="dt" idx="10"/>
          </p:nvPr>
        </p:nvSpPr>
        <p:spPr/>
        <p:txBody>
          <a:bodyPr/>
          <a:lstStyle/>
          <a:p>
            <a:fld id="{39346A09-B138-46F0-9B3E-0D6CA506C34C}"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15</a:t>
            </a:fld>
            <a:endParaRPr lang="en-US"/>
          </a:p>
        </p:txBody>
      </p:sp>
    </p:spTree>
    <p:extLst>
      <p:ext uri="{BB962C8B-B14F-4D97-AF65-F5344CB8AC3E}">
        <p14:creationId xmlns:p14="http://schemas.microsoft.com/office/powerpoint/2010/main" val="167470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We can create our array </a:t>
            </a:r>
            <a:r>
              <a:rPr lang="en-US" sz="3200" b="1" i="1" dirty="0" smtClean="0"/>
              <a:t>Automatically</a:t>
            </a:r>
            <a:endParaRPr lang="en-US" sz="2800" b="1" i="1" dirty="0" smtClean="0"/>
          </a:p>
          <a:p>
            <a:pPr marL="914400"/>
            <a:endParaRPr lang="en-US" sz="2800" dirty="0"/>
          </a:p>
          <a:p>
            <a:pPr marL="914400"/>
            <a:endParaRPr lang="en-US" sz="2800" dirty="0" smtClean="0"/>
          </a:p>
          <a:p>
            <a:pPr marL="914400"/>
            <a:r>
              <a:rPr lang="en-US" sz="2800" dirty="0" smtClean="0"/>
              <a:t>$fruits= </a:t>
            </a:r>
            <a:r>
              <a:rPr lang="en-US" sz="2800" dirty="0"/>
              <a:t>array</a:t>
            </a:r>
            <a:r>
              <a:rPr lang="en-US" sz="2800" dirty="0" smtClean="0"/>
              <a:t>(“Apple", </a:t>
            </a:r>
            <a:r>
              <a:rPr lang="en-US" sz="2800" dirty="0"/>
              <a:t>"</a:t>
            </a:r>
            <a:r>
              <a:rPr lang="en-US" sz="2800" dirty="0" smtClean="0"/>
              <a:t>Banana", “Strawberry");</a:t>
            </a:r>
            <a:endParaRPr lang="en-US" sz="2800" dirty="0"/>
          </a:p>
        </p:txBody>
      </p:sp>
      <p:sp>
        <p:nvSpPr>
          <p:cNvPr id="4" name="Date Placeholder 3"/>
          <p:cNvSpPr>
            <a:spLocks noGrp="1"/>
          </p:cNvSpPr>
          <p:nvPr>
            <p:ph type="dt" idx="10"/>
          </p:nvPr>
        </p:nvSpPr>
        <p:spPr/>
        <p:txBody>
          <a:bodyPr/>
          <a:lstStyle/>
          <a:p>
            <a:fld id="{80BD7833-BA05-447F-BB41-C2AB13AD949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16</a:t>
            </a:fld>
            <a:endParaRPr lang="en-US"/>
          </a:p>
        </p:txBody>
      </p:sp>
    </p:spTree>
    <p:extLst>
      <p:ext uri="{BB962C8B-B14F-4D97-AF65-F5344CB8AC3E}">
        <p14:creationId xmlns:p14="http://schemas.microsoft.com/office/powerpoint/2010/main" val="1619196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pic>
        <p:nvPicPr>
          <p:cNvPr id="7" name="Picture 6"/>
          <p:cNvPicPr>
            <a:picLocks noChangeAspect="1"/>
          </p:cNvPicPr>
          <p:nvPr/>
        </p:nvPicPr>
        <p:blipFill>
          <a:blip r:embed="rId3"/>
          <a:stretch>
            <a:fillRect/>
          </a:stretch>
        </p:blipFill>
        <p:spPr>
          <a:xfrm>
            <a:off x="6437870" y="1624579"/>
            <a:ext cx="5301049" cy="3901723"/>
          </a:xfrm>
          <a:prstGeom prst="rect">
            <a:avLst/>
          </a:prstGeom>
        </p:spPr>
      </p:pic>
      <p:sp>
        <p:nvSpPr>
          <p:cNvPr id="4" name="Date Placeholder 3"/>
          <p:cNvSpPr>
            <a:spLocks noGrp="1"/>
          </p:cNvSpPr>
          <p:nvPr>
            <p:ph type="dt" idx="10"/>
          </p:nvPr>
        </p:nvSpPr>
        <p:spPr/>
        <p:txBody>
          <a:bodyPr/>
          <a:lstStyle/>
          <a:p>
            <a:fld id="{83202AA9-0587-4941-9723-C805313E1B9D}"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17</a:t>
            </a:fld>
            <a:endParaRPr lang="en-US"/>
          </a:p>
        </p:txBody>
      </p:sp>
      <p:pic>
        <p:nvPicPr>
          <p:cNvPr id="8" name="Picture 7"/>
          <p:cNvPicPr>
            <a:picLocks noChangeAspect="1"/>
          </p:cNvPicPr>
          <p:nvPr/>
        </p:nvPicPr>
        <p:blipFill>
          <a:blip r:embed="rId4"/>
          <a:stretch>
            <a:fillRect/>
          </a:stretch>
        </p:blipFill>
        <p:spPr>
          <a:xfrm>
            <a:off x="741406" y="1624579"/>
            <a:ext cx="4794421" cy="3923374"/>
          </a:xfrm>
          <a:prstGeom prst="rect">
            <a:avLst/>
          </a:prstGeom>
        </p:spPr>
      </p:pic>
    </p:spTree>
    <p:extLst>
      <p:ext uri="{BB962C8B-B14F-4D97-AF65-F5344CB8AC3E}">
        <p14:creationId xmlns:p14="http://schemas.microsoft.com/office/powerpoint/2010/main" val="3437157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We can create our array </a:t>
            </a:r>
            <a:r>
              <a:rPr lang="en-US" sz="3200" b="1" i="1" dirty="0" smtClean="0"/>
              <a:t>Manually</a:t>
            </a:r>
            <a:endParaRPr lang="en-US" sz="2800" b="1" i="1" dirty="0" smtClean="0"/>
          </a:p>
          <a:p>
            <a:pPr marL="914400"/>
            <a:endParaRPr lang="en-US" sz="2800" dirty="0"/>
          </a:p>
          <a:p>
            <a:pPr marL="914400"/>
            <a:endParaRPr lang="en-US" sz="2800" dirty="0" smtClean="0"/>
          </a:p>
          <a:p>
            <a:pPr marL="914400"/>
            <a:r>
              <a:rPr lang="en-US" sz="2800" dirty="0" smtClean="0"/>
              <a:t>$fruits[0] = “Apple";</a:t>
            </a:r>
          </a:p>
          <a:p>
            <a:pPr marL="914400"/>
            <a:r>
              <a:rPr lang="en-US" sz="2800" dirty="0"/>
              <a:t>$</a:t>
            </a:r>
            <a:r>
              <a:rPr lang="en-US" sz="2800" dirty="0" smtClean="0"/>
              <a:t>fruits[1] </a:t>
            </a:r>
            <a:r>
              <a:rPr lang="en-US" sz="2800" dirty="0"/>
              <a:t>= </a:t>
            </a:r>
            <a:r>
              <a:rPr lang="en-US" sz="2800" dirty="0" smtClean="0"/>
              <a:t>“Banana";</a:t>
            </a:r>
            <a:endParaRPr lang="en-US" sz="2800" dirty="0"/>
          </a:p>
          <a:p>
            <a:pPr marL="914400"/>
            <a:r>
              <a:rPr lang="en-US" sz="2800" dirty="0"/>
              <a:t>$</a:t>
            </a:r>
            <a:r>
              <a:rPr lang="en-US" sz="2800" dirty="0" smtClean="0"/>
              <a:t>fruits[2] </a:t>
            </a:r>
            <a:r>
              <a:rPr lang="en-US" sz="2800" dirty="0"/>
              <a:t>= </a:t>
            </a:r>
            <a:r>
              <a:rPr lang="en-US" sz="2800" dirty="0" smtClean="0"/>
              <a:t>“Strawberry";</a:t>
            </a:r>
            <a:endParaRPr lang="en-US" sz="2800" dirty="0"/>
          </a:p>
          <a:p>
            <a:pPr marL="914400"/>
            <a:endParaRPr lang="en-US" sz="2800" dirty="0" smtClean="0"/>
          </a:p>
        </p:txBody>
      </p:sp>
      <p:sp>
        <p:nvSpPr>
          <p:cNvPr id="4" name="Date Placeholder 3"/>
          <p:cNvSpPr>
            <a:spLocks noGrp="1"/>
          </p:cNvSpPr>
          <p:nvPr>
            <p:ph type="dt" idx="10"/>
          </p:nvPr>
        </p:nvSpPr>
        <p:spPr/>
        <p:txBody>
          <a:bodyPr/>
          <a:lstStyle/>
          <a:p>
            <a:fld id="{51B5BEA9-055A-4183-87D6-852D1C2397BF}"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18</a:t>
            </a:fld>
            <a:endParaRPr lang="en-US"/>
          </a:p>
        </p:txBody>
      </p:sp>
    </p:spTree>
    <p:extLst>
      <p:ext uri="{BB962C8B-B14F-4D97-AF65-F5344CB8AC3E}">
        <p14:creationId xmlns:p14="http://schemas.microsoft.com/office/powerpoint/2010/main" val="737191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4" name="Date Placeholder 3"/>
          <p:cNvSpPr>
            <a:spLocks noGrp="1"/>
          </p:cNvSpPr>
          <p:nvPr>
            <p:ph type="dt" idx="10"/>
          </p:nvPr>
        </p:nvSpPr>
        <p:spPr/>
        <p:txBody>
          <a:bodyPr/>
          <a:lstStyle/>
          <a:p>
            <a:fld id="{271AA5D2-931D-459A-9275-0BD02EF80A5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19</a:t>
            </a:fld>
            <a:endParaRPr lang="en-US"/>
          </a:p>
        </p:txBody>
      </p:sp>
      <p:pic>
        <p:nvPicPr>
          <p:cNvPr id="3" name="Picture 2"/>
          <p:cNvPicPr>
            <a:picLocks noChangeAspect="1"/>
          </p:cNvPicPr>
          <p:nvPr/>
        </p:nvPicPr>
        <p:blipFill>
          <a:blip r:embed="rId3"/>
          <a:stretch>
            <a:fillRect/>
          </a:stretch>
        </p:blipFill>
        <p:spPr>
          <a:xfrm>
            <a:off x="760491" y="1624579"/>
            <a:ext cx="4762979" cy="3916876"/>
          </a:xfrm>
          <a:prstGeom prst="rect">
            <a:avLst/>
          </a:prstGeom>
        </p:spPr>
      </p:pic>
      <p:pic>
        <p:nvPicPr>
          <p:cNvPr id="9" name="Picture 8"/>
          <p:cNvPicPr>
            <a:picLocks noChangeAspect="1"/>
          </p:cNvPicPr>
          <p:nvPr/>
        </p:nvPicPr>
        <p:blipFill>
          <a:blip r:embed="rId4"/>
          <a:stretch>
            <a:fillRect/>
          </a:stretch>
        </p:blipFill>
        <p:spPr>
          <a:xfrm>
            <a:off x="5957180" y="1624580"/>
            <a:ext cx="5294100" cy="3916876"/>
          </a:xfrm>
          <a:prstGeom prst="rect">
            <a:avLst/>
          </a:prstGeom>
        </p:spPr>
      </p:pic>
    </p:spTree>
    <p:extLst>
      <p:ext uri="{BB962C8B-B14F-4D97-AF65-F5344CB8AC3E}">
        <p14:creationId xmlns:p14="http://schemas.microsoft.com/office/powerpoint/2010/main" val="388208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273599"/>
            <a:ext cx="10972440" cy="5643623"/>
          </a:xfrm>
        </p:spPr>
        <p:txBody>
          <a:bodyPr/>
          <a:lstStyle/>
          <a:p>
            <a:r>
              <a:rPr lang="en-US" dirty="0" smtClean="0"/>
              <a:t>Announcements</a:t>
            </a:r>
          </a:p>
          <a:p>
            <a:r>
              <a:rPr lang="en-US" dirty="0" smtClean="0"/>
              <a:t>Brief Review</a:t>
            </a:r>
          </a:p>
          <a:p>
            <a:r>
              <a:rPr lang="en-US" dirty="0" smtClean="0"/>
              <a:t>PHP </a:t>
            </a:r>
            <a:r>
              <a:rPr lang="en-US" dirty="0" smtClean="0"/>
              <a:t>Arrays</a:t>
            </a:r>
          </a:p>
          <a:p>
            <a:r>
              <a:rPr lang="en-US" dirty="0" smtClean="0"/>
              <a:t>Bootstrap</a:t>
            </a:r>
            <a:endParaRPr lang="en-US" dirty="0" smtClean="0"/>
          </a:p>
          <a:p>
            <a:endParaRPr lang="en-US" dirty="0"/>
          </a:p>
        </p:txBody>
      </p:sp>
      <p:sp>
        <p:nvSpPr>
          <p:cNvPr id="2" name="Title 1"/>
          <p:cNvSpPr>
            <a:spLocks noGrp="1"/>
          </p:cNvSpPr>
          <p:nvPr>
            <p:ph type="title"/>
          </p:nvPr>
        </p:nvSpPr>
        <p:spPr/>
        <p:txBody>
          <a:bodyPr/>
          <a:lstStyle/>
          <a:p>
            <a:r>
              <a:rPr lang="en-US" smtClean="0"/>
              <a:t>Agenda</a:t>
            </a:r>
            <a:endParaRPr lang="en-US" dirty="0"/>
          </a:p>
        </p:txBody>
      </p:sp>
      <p:sp>
        <p:nvSpPr>
          <p:cNvPr id="6" name="Date Placeholder 5"/>
          <p:cNvSpPr>
            <a:spLocks noGrp="1"/>
          </p:cNvSpPr>
          <p:nvPr>
            <p:ph type="dt" idx="10"/>
          </p:nvPr>
        </p:nvSpPr>
        <p:spPr/>
        <p:txBody>
          <a:bodyPr/>
          <a:lstStyle/>
          <a:p>
            <a:fld id="{B2802315-34C8-493C-BCCE-25E1B929A173}" type="datetime1">
              <a:rPr lang="en-US" smtClean="0"/>
              <a:t>2/3/2015</a:t>
            </a:fld>
            <a:endParaRPr lang="en-US"/>
          </a:p>
        </p:txBody>
      </p:sp>
      <p:sp>
        <p:nvSpPr>
          <p:cNvPr id="7" name="Footer Placeholder 6"/>
          <p:cNvSpPr>
            <a:spLocks noGrp="1"/>
          </p:cNvSpPr>
          <p:nvPr>
            <p:ph type="ftr" idx="11"/>
          </p:nvPr>
        </p:nvSpPr>
        <p:spPr/>
        <p:txBody>
          <a:bodyPr/>
          <a:lstStyle/>
          <a:p>
            <a:r>
              <a:rPr lang="en-US" smtClean="0"/>
              <a:t>Copyright © 2015 S Price</a:t>
            </a:r>
            <a:endParaRPr lang="en-US" dirty="0"/>
          </a:p>
        </p:txBody>
      </p:sp>
      <p:sp>
        <p:nvSpPr>
          <p:cNvPr id="8" name="Slide Number Placeholder 7"/>
          <p:cNvSpPr>
            <a:spLocks noGrp="1"/>
          </p:cNvSpPr>
          <p:nvPr>
            <p:ph type="sldNum" idx="12"/>
          </p:nvPr>
        </p:nvSpPr>
        <p:spPr/>
        <p:txBody>
          <a:bodyPr/>
          <a:lstStyle/>
          <a:p>
            <a:fld id="{0F075A0E-3DC6-4052-AEE1-D9D2E5E64387}" type="slidenum">
              <a:rPr lang="en-US" smtClean="0"/>
              <a:t>2</a:t>
            </a:fld>
            <a:endParaRPr lang="en-US"/>
          </a:p>
        </p:txBody>
      </p:sp>
    </p:spTree>
    <p:extLst>
      <p:ext uri="{BB962C8B-B14F-4D97-AF65-F5344CB8AC3E}">
        <p14:creationId xmlns:p14="http://schemas.microsoft.com/office/powerpoint/2010/main" val="2701850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Note you can assign the index with any value using…. </a:t>
            </a:r>
            <a:endParaRPr lang="en-US" sz="2800" b="1" i="1" dirty="0" smtClean="0"/>
          </a:p>
          <a:p>
            <a:pPr marL="914400"/>
            <a:endParaRPr lang="en-US" sz="2800" dirty="0"/>
          </a:p>
          <a:p>
            <a:pPr marL="914400"/>
            <a:endParaRPr lang="en-US" sz="2800" dirty="0" smtClean="0"/>
          </a:p>
          <a:p>
            <a:pPr marL="914400"/>
            <a:r>
              <a:rPr lang="en-US" sz="2800" dirty="0"/>
              <a:t>$fruits= </a:t>
            </a:r>
            <a:r>
              <a:rPr lang="en-US" sz="2800" dirty="0" smtClean="0"/>
              <a:t>array(0 =&gt; </a:t>
            </a:r>
            <a:r>
              <a:rPr lang="en-US" sz="2800" dirty="0"/>
              <a:t>"</a:t>
            </a:r>
            <a:r>
              <a:rPr lang="en-US" sz="2800" dirty="0" smtClean="0"/>
              <a:t>Apple</a:t>
            </a:r>
            <a:r>
              <a:rPr lang="en-US" sz="2800" dirty="0"/>
              <a:t>", </a:t>
            </a:r>
            <a:r>
              <a:rPr lang="en-US" sz="2800" dirty="0" smtClean="0"/>
              <a:t>1 =&gt;"Banana</a:t>
            </a:r>
            <a:r>
              <a:rPr lang="en-US" sz="2800" dirty="0"/>
              <a:t>", </a:t>
            </a:r>
            <a:r>
              <a:rPr lang="en-US" sz="2800" dirty="0" smtClean="0"/>
              <a:t> 5 =&gt;</a:t>
            </a:r>
            <a:r>
              <a:rPr lang="en-US" sz="2800" dirty="0"/>
              <a:t>"</a:t>
            </a:r>
            <a:r>
              <a:rPr lang="en-US" sz="2800" dirty="0" smtClean="0"/>
              <a:t>Strawberry</a:t>
            </a:r>
            <a:r>
              <a:rPr lang="en-US" sz="2800" dirty="0"/>
              <a:t>");</a:t>
            </a:r>
            <a:endParaRPr lang="en-US" sz="2800" dirty="0"/>
          </a:p>
        </p:txBody>
      </p:sp>
      <p:sp>
        <p:nvSpPr>
          <p:cNvPr id="4" name="Date Placeholder 3"/>
          <p:cNvSpPr>
            <a:spLocks noGrp="1"/>
          </p:cNvSpPr>
          <p:nvPr>
            <p:ph type="dt" idx="10"/>
          </p:nvPr>
        </p:nvSpPr>
        <p:spPr/>
        <p:txBody>
          <a:bodyPr/>
          <a:lstStyle/>
          <a:p>
            <a:fld id="{6FD36854-DFA9-4ED6-A3B0-49385ADFBC2A}"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20</a:t>
            </a:fld>
            <a:endParaRPr lang="en-US"/>
          </a:p>
        </p:txBody>
      </p:sp>
    </p:spTree>
    <p:extLst>
      <p:ext uri="{BB962C8B-B14F-4D97-AF65-F5344CB8AC3E}">
        <p14:creationId xmlns:p14="http://schemas.microsoft.com/office/powerpoint/2010/main" val="2707355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4" name="Date Placeholder 3"/>
          <p:cNvSpPr>
            <a:spLocks noGrp="1"/>
          </p:cNvSpPr>
          <p:nvPr>
            <p:ph type="dt" idx="10"/>
          </p:nvPr>
        </p:nvSpPr>
        <p:spPr/>
        <p:txBody>
          <a:bodyPr/>
          <a:lstStyle/>
          <a:p>
            <a:fld id="{5C20C31E-99CE-41F6-AD78-A3A4A330F94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21</a:t>
            </a:fld>
            <a:endParaRPr lang="en-US"/>
          </a:p>
        </p:txBody>
      </p:sp>
      <p:pic>
        <p:nvPicPr>
          <p:cNvPr id="7" name="Picture 6"/>
          <p:cNvPicPr>
            <a:picLocks noChangeAspect="1"/>
          </p:cNvPicPr>
          <p:nvPr/>
        </p:nvPicPr>
        <p:blipFill>
          <a:blip r:embed="rId3"/>
          <a:stretch>
            <a:fillRect/>
          </a:stretch>
        </p:blipFill>
        <p:spPr>
          <a:xfrm>
            <a:off x="789916" y="1624580"/>
            <a:ext cx="4893238" cy="4042889"/>
          </a:xfrm>
          <a:prstGeom prst="rect">
            <a:avLst/>
          </a:prstGeom>
        </p:spPr>
      </p:pic>
      <p:pic>
        <p:nvPicPr>
          <p:cNvPr id="8" name="Picture 7"/>
          <p:cNvPicPr>
            <a:picLocks noChangeAspect="1"/>
          </p:cNvPicPr>
          <p:nvPr/>
        </p:nvPicPr>
        <p:blipFill>
          <a:blip r:embed="rId4"/>
          <a:stretch>
            <a:fillRect/>
          </a:stretch>
        </p:blipFill>
        <p:spPr>
          <a:xfrm>
            <a:off x="6295902" y="1624580"/>
            <a:ext cx="5479780" cy="4042889"/>
          </a:xfrm>
          <a:prstGeom prst="rect">
            <a:avLst/>
          </a:prstGeom>
        </p:spPr>
      </p:pic>
    </p:spTree>
    <p:extLst>
      <p:ext uri="{BB962C8B-B14F-4D97-AF65-F5344CB8AC3E}">
        <p14:creationId xmlns:p14="http://schemas.microsoft.com/office/powerpoint/2010/main" val="3045029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What if we wanted to print the fruit array?</a:t>
            </a:r>
          </a:p>
          <a:p>
            <a:pPr marL="914400"/>
            <a:endParaRPr lang="en-US" sz="2800" b="1" i="1" dirty="0"/>
          </a:p>
          <a:p>
            <a:pPr marL="914400"/>
            <a:r>
              <a:rPr lang="en-US" sz="2800" dirty="0" smtClean="0"/>
              <a:t>We would need loop over the length of the array and print.</a:t>
            </a:r>
          </a:p>
          <a:p>
            <a:pPr marL="914400"/>
            <a:endParaRPr lang="en-US" sz="2800" b="1" dirty="0"/>
          </a:p>
          <a:p>
            <a:pPr marL="914400"/>
            <a:r>
              <a:rPr lang="en-US" sz="2800" dirty="0"/>
              <a:t>$</a:t>
            </a:r>
            <a:r>
              <a:rPr lang="en-US" sz="2800" dirty="0" err="1"/>
              <a:t>fruitLength</a:t>
            </a:r>
            <a:r>
              <a:rPr lang="en-US" sz="2800" dirty="0"/>
              <a:t> = count($fruits);</a:t>
            </a:r>
          </a:p>
          <a:p>
            <a:pPr marL="914400"/>
            <a:endParaRPr lang="en-US" sz="2800" dirty="0"/>
          </a:p>
          <a:p>
            <a:pPr marL="914400"/>
            <a:r>
              <a:rPr lang="en-US" sz="2800" dirty="0"/>
              <a:t>	for ($</a:t>
            </a:r>
            <a:r>
              <a:rPr lang="en-US" sz="2800" dirty="0" err="1"/>
              <a:t>i</a:t>
            </a:r>
            <a:r>
              <a:rPr lang="en-US" sz="2800" dirty="0"/>
              <a:t>=0; $</a:t>
            </a:r>
            <a:r>
              <a:rPr lang="en-US" sz="2800" dirty="0" err="1"/>
              <a:t>i</a:t>
            </a:r>
            <a:r>
              <a:rPr lang="en-US" sz="2800" dirty="0"/>
              <a:t> &lt; $</a:t>
            </a:r>
            <a:r>
              <a:rPr lang="en-US" sz="2800" dirty="0" err="1"/>
              <a:t>fruitLength</a:t>
            </a:r>
            <a:r>
              <a:rPr lang="en-US" sz="2800" dirty="0"/>
              <a:t>; $</a:t>
            </a:r>
            <a:r>
              <a:rPr lang="en-US" sz="2800" dirty="0" err="1"/>
              <a:t>i</a:t>
            </a:r>
            <a:r>
              <a:rPr lang="en-US" sz="2800" dirty="0"/>
              <a:t>++) { </a:t>
            </a:r>
          </a:p>
          <a:p>
            <a:pPr marL="914400"/>
            <a:r>
              <a:rPr lang="en-US" sz="2800" dirty="0"/>
              <a:t>		echo ("Fruit[$</a:t>
            </a:r>
            <a:r>
              <a:rPr lang="en-US" sz="2800" dirty="0" err="1"/>
              <a:t>i</a:t>
            </a:r>
            <a:r>
              <a:rPr lang="en-US" sz="2800" dirty="0"/>
              <a:t>] =  $fruits[$</a:t>
            </a:r>
            <a:r>
              <a:rPr lang="en-US" sz="2800" dirty="0" err="1"/>
              <a:t>i</a:t>
            </a:r>
            <a:r>
              <a:rPr lang="en-US" sz="2800" dirty="0"/>
              <a:t>]&lt;</a:t>
            </a:r>
            <a:r>
              <a:rPr lang="en-US" sz="2800" dirty="0" err="1"/>
              <a:t>br</a:t>
            </a:r>
            <a:r>
              <a:rPr lang="en-US" sz="2800" dirty="0"/>
              <a:t>&gt;");</a:t>
            </a:r>
          </a:p>
          <a:p>
            <a:pPr marL="914400"/>
            <a:r>
              <a:rPr lang="en-US" sz="2800" dirty="0"/>
              <a:t>	}</a:t>
            </a:r>
            <a:endParaRPr lang="en-US" sz="2800" dirty="0"/>
          </a:p>
        </p:txBody>
      </p:sp>
      <p:sp>
        <p:nvSpPr>
          <p:cNvPr id="4" name="Date Placeholder 3"/>
          <p:cNvSpPr>
            <a:spLocks noGrp="1"/>
          </p:cNvSpPr>
          <p:nvPr>
            <p:ph type="dt" idx="10"/>
          </p:nvPr>
        </p:nvSpPr>
        <p:spPr/>
        <p:txBody>
          <a:bodyPr/>
          <a:lstStyle/>
          <a:p>
            <a:fld id="{B801755C-27A8-4526-BC58-F108FB9D49C8}"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22</a:t>
            </a:fld>
            <a:endParaRPr lang="en-US"/>
          </a:p>
        </p:txBody>
      </p:sp>
    </p:spTree>
    <p:extLst>
      <p:ext uri="{BB962C8B-B14F-4D97-AF65-F5344CB8AC3E}">
        <p14:creationId xmlns:p14="http://schemas.microsoft.com/office/powerpoint/2010/main" val="1347901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4" name="Date Placeholder 3"/>
          <p:cNvSpPr>
            <a:spLocks noGrp="1"/>
          </p:cNvSpPr>
          <p:nvPr>
            <p:ph type="dt" idx="10"/>
          </p:nvPr>
        </p:nvSpPr>
        <p:spPr/>
        <p:txBody>
          <a:bodyPr/>
          <a:lstStyle/>
          <a:p>
            <a:fld id="{9A4CD9B5-AD15-4F4B-AA63-C66F11B75A9D}"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23</a:t>
            </a:fld>
            <a:endParaRPr lang="en-US"/>
          </a:p>
        </p:txBody>
      </p:sp>
      <p:pic>
        <p:nvPicPr>
          <p:cNvPr id="3" name="Picture 2"/>
          <p:cNvPicPr>
            <a:picLocks noChangeAspect="1"/>
          </p:cNvPicPr>
          <p:nvPr/>
        </p:nvPicPr>
        <p:blipFill>
          <a:blip r:embed="rId3"/>
          <a:stretch>
            <a:fillRect/>
          </a:stretch>
        </p:blipFill>
        <p:spPr>
          <a:xfrm>
            <a:off x="292608" y="1347306"/>
            <a:ext cx="5540075" cy="4537446"/>
          </a:xfrm>
          <a:prstGeom prst="rect">
            <a:avLst/>
          </a:prstGeom>
        </p:spPr>
      </p:pic>
      <p:pic>
        <p:nvPicPr>
          <p:cNvPr id="9" name="Picture 8"/>
          <p:cNvPicPr>
            <a:picLocks noChangeAspect="1"/>
          </p:cNvPicPr>
          <p:nvPr/>
        </p:nvPicPr>
        <p:blipFill>
          <a:blip r:embed="rId4"/>
          <a:stretch>
            <a:fillRect/>
          </a:stretch>
        </p:blipFill>
        <p:spPr>
          <a:xfrm>
            <a:off x="5898223" y="1347306"/>
            <a:ext cx="6160060" cy="4537446"/>
          </a:xfrm>
          <a:prstGeom prst="rect">
            <a:avLst/>
          </a:prstGeom>
        </p:spPr>
      </p:pic>
    </p:spTree>
    <p:extLst>
      <p:ext uri="{BB962C8B-B14F-4D97-AF65-F5344CB8AC3E}">
        <p14:creationId xmlns:p14="http://schemas.microsoft.com/office/powerpoint/2010/main" val="2880310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We can fix this by iterating over the keys and values in the array.</a:t>
            </a:r>
          </a:p>
          <a:p>
            <a:pPr marL="914400"/>
            <a:endParaRPr lang="en-US" sz="2800" b="1" i="1" dirty="0"/>
          </a:p>
          <a:p>
            <a:pPr marL="914400"/>
            <a:r>
              <a:rPr lang="en-US" sz="2800" dirty="0" smtClean="0"/>
              <a:t>Use the </a:t>
            </a:r>
            <a:r>
              <a:rPr lang="en-US" sz="2800" dirty="0" err="1" smtClean="0"/>
              <a:t>foreach</a:t>
            </a:r>
            <a:r>
              <a:rPr lang="en-US" sz="2800" dirty="0" smtClean="0"/>
              <a:t> loop like...</a:t>
            </a:r>
          </a:p>
          <a:p>
            <a:pPr marL="914400"/>
            <a:endParaRPr lang="en-US" sz="2800" b="1" dirty="0"/>
          </a:p>
          <a:p>
            <a:pPr marL="914400"/>
            <a:r>
              <a:rPr lang="en-US" sz="2800" dirty="0" err="1"/>
              <a:t>foreach</a:t>
            </a:r>
            <a:r>
              <a:rPr lang="en-US" sz="2800" dirty="0"/>
              <a:t> ($fruits as $key =&gt; $value) {</a:t>
            </a:r>
          </a:p>
          <a:p>
            <a:pPr marL="914400"/>
            <a:r>
              <a:rPr lang="en-US" sz="2800" dirty="0"/>
              <a:t>		echo </a:t>
            </a:r>
            <a:r>
              <a:rPr lang="en-US" sz="2800" dirty="0" smtClean="0"/>
              <a:t>("Fruit</a:t>
            </a:r>
            <a:r>
              <a:rPr lang="en-US" sz="2800" dirty="0"/>
              <a:t>[$key] =  $value &lt;</a:t>
            </a:r>
            <a:r>
              <a:rPr lang="en-US" sz="2800" dirty="0" err="1"/>
              <a:t>br</a:t>
            </a:r>
            <a:r>
              <a:rPr lang="en-US" sz="2800" dirty="0"/>
              <a:t>&gt;");</a:t>
            </a:r>
          </a:p>
          <a:p>
            <a:pPr marL="914400"/>
            <a:r>
              <a:rPr lang="en-US" sz="2800" dirty="0"/>
              <a:t>	}</a:t>
            </a:r>
            <a:endParaRPr lang="en-US" sz="2800" dirty="0"/>
          </a:p>
        </p:txBody>
      </p:sp>
      <p:sp>
        <p:nvSpPr>
          <p:cNvPr id="4" name="Date Placeholder 3"/>
          <p:cNvSpPr>
            <a:spLocks noGrp="1"/>
          </p:cNvSpPr>
          <p:nvPr>
            <p:ph type="dt" idx="10"/>
          </p:nvPr>
        </p:nvSpPr>
        <p:spPr/>
        <p:txBody>
          <a:bodyPr/>
          <a:lstStyle/>
          <a:p>
            <a:fld id="{1E8A1754-56BD-4A73-ACC0-FCE3272C7E6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24</a:t>
            </a:fld>
            <a:endParaRPr lang="en-US"/>
          </a:p>
        </p:txBody>
      </p:sp>
    </p:spTree>
    <p:extLst>
      <p:ext uri="{BB962C8B-B14F-4D97-AF65-F5344CB8AC3E}">
        <p14:creationId xmlns:p14="http://schemas.microsoft.com/office/powerpoint/2010/main" val="2185150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a:t>
            </a:r>
            <a:endParaRPr lang="en-US" dirty="0"/>
          </a:p>
        </p:txBody>
      </p:sp>
      <p:sp>
        <p:nvSpPr>
          <p:cNvPr id="4" name="Date Placeholder 3"/>
          <p:cNvSpPr>
            <a:spLocks noGrp="1"/>
          </p:cNvSpPr>
          <p:nvPr>
            <p:ph type="dt" idx="10"/>
          </p:nvPr>
        </p:nvSpPr>
        <p:spPr/>
        <p:txBody>
          <a:bodyPr/>
          <a:lstStyle/>
          <a:p>
            <a:fld id="{2819789F-B977-4A1D-9CCB-90AD8D14AB84}"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25</a:t>
            </a:fld>
            <a:endParaRPr lang="en-US"/>
          </a:p>
        </p:txBody>
      </p:sp>
      <p:pic>
        <p:nvPicPr>
          <p:cNvPr id="7" name="Picture 6"/>
          <p:cNvPicPr>
            <a:picLocks noChangeAspect="1"/>
          </p:cNvPicPr>
          <p:nvPr/>
        </p:nvPicPr>
        <p:blipFill>
          <a:blip r:embed="rId3"/>
          <a:stretch>
            <a:fillRect/>
          </a:stretch>
        </p:blipFill>
        <p:spPr>
          <a:xfrm>
            <a:off x="292608" y="1326472"/>
            <a:ext cx="5605615" cy="4579027"/>
          </a:xfrm>
          <a:prstGeom prst="rect">
            <a:avLst/>
          </a:prstGeom>
        </p:spPr>
      </p:pic>
      <p:pic>
        <p:nvPicPr>
          <p:cNvPr id="8" name="Picture 7"/>
          <p:cNvPicPr>
            <a:picLocks noChangeAspect="1"/>
          </p:cNvPicPr>
          <p:nvPr/>
        </p:nvPicPr>
        <p:blipFill>
          <a:blip r:embed="rId4"/>
          <a:stretch>
            <a:fillRect/>
          </a:stretch>
        </p:blipFill>
        <p:spPr>
          <a:xfrm>
            <a:off x="5898223" y="1307421"/>
            <a:ext cx="6231800" cy="4598078"/>
          </a:xfrm>
          <a:prstGeom prst="rect">
            <a:avLst/>
          </a:prstGeom>
        </p:spPr>
      </p:pic>
    </p:spTree>
    <p:extLst>
      <p:ext uri="{BB962C8B-B14F-4D97-AF65-F5344CB8AC3E}">
        <p14:creationId xmlns:p14="http://schemas.microsoft.com/office/powerpoint/2010/main" val="2669601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Indexed =&gt; Associative</a:t>
            </a:r>
            <a:endParaRPr lang="en-US" dirty="0"/>
          </a:p>
        </p:txBody>
      </p:sp>
      <p:sp>
        <p:nvSpPr>
          <p:cNvPr id="3" name="Subtitle 2"/>
          <p:cNvSpPr>
            <a:spLocks noGrp="1"/>
          </p:cNvSpPr>
          <p:nvPr>
            <p:ph type="subTitle"/>
          </p:nvPr>
        </p:nvSpPr>
        <p:spPr>
          <a:xfrm>
            <a:off x="536743" y="1458668"/>
            <a:ext cx="11414850" cy="4703141"/>
          </a:xfrm>
        </p:spPr>
        <p:txBody>
          <a:bodyPr anchor="t"/>
          <a:lstStyle/>
          <a:p>
            <a:pPr marL="914400"/>
            <a:r>
              <a:rPr lang="en-US" sz="2800" dirty="0" smtClean="0"/>
              <a:t>This introduces the concept of associative arrays</a:t>
            </a:r>
          </a:p>
          <a:p>
            <a:pPr marL="914400"/>
            <a:endParaRPr lang="en-US" sz="2800" dirty="0"/>
          </a:p>
          <a:p>
            <a:pPr marL="914400"/>
            <a:r>
              <a:rPr lang="en-US" sz="2800" dirty="0" smtClean="0"/>
              <a:t>What if, </a:t>
            </a:r>
          </a:p>
          <a:p>
            <a:pPr marL="914400"/>
            <a:r>
              <a:rPr lang="en-US" sz="2800" dirty="0"/>
              <a:t>	</a:t>
            </a:r>
            <a:r>
              <a:rPr lang="en-US" sz="2800" dirty="0" smtClean="0"/>
              <a:t>	instead of using an integer value for the key, we used 		something else, </a:t>
            </a:r>
          </a:p>
          <a:p>
            <a:pPr marL="914400"/>
            <a:r>
              <a:rPr lang="en-US" sz="2800" dirty="0"/>
              <a:t>	</a:t>
            </a:r>
            <a:r>
              <a:rPr lang="en-US" sz="2800" dirty="0" smtClean="0"/>
              <a:t>		</a:t>
            </a:r>
          </a:p>
          <a:p>
            <a:pPr marL="914400"/>
            <a:r>
              <a:rPr lang="en-US" sz="2800" dirty="0"/>
              <a:t>	</a:t>
            </a:r>
            <a:r>
              <a:rPr lang="en-US" sz="2800" dirty="0" smtClean="0"/>
              <a:t>				like a string?</a:t>
            </a:r>
          </a:p>
          <a:p>
            <a:pPr marL="914400"/>
            <a:endParaRPr lang="en-US" sz="2800" dirty="0"/>
          </a:p>
          <a:p>
            <a:pPr marL="914400"/>
            <a:r>
              <a:rPr lang="en-US" sz="2800" dirty="0" smtClean="0"/>
              <a:t>This is the basis for associative arrays in PHP</a:t>
            </a:r>
            <a:endParaRPr lang="en-US" sz="2800" dirty="0"/>
          </a:p>
        </p:txBody>
      </p:sp>
      <p:sp>
        <p:nvSpPr>
          <p:cNvPr id="4" name="Date Placeholder 3"/>
          <p:cNvSpPr>
            <a:spLocks noGrp="1"/>
          </p:cNvSpPr>
          <p:nvPr>
            <p:ph type="dt" idx="10"/>
          </p:nvPr>
        </p:nvSpPr>
        <p:spPr/>
        <p:txBody>
          <a:bodyPr/>
          <a:lstStyle/>
          <a:p>
            <a:fld id="{2C649C76-31BD-4590-80F8-80F6EA1E3CFF}"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26</a:t>
            </a:fld>
            <a:endParaRPr lang="en-US"/>
          </a:p>
        </p:txBody>
      </p:sp>
    </p:spTree>
    <p:extLst>
      <p:ext uri="{BB962C8B-B14F-4D97-AF65-F5344CB8AC3E}">
        <p14:creationId xmlns:p14="http://schemas.microsoft.com/office/powerpoint/2010/main" val="77073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1500"/>
                            </p:stCondLst>
                            <p:childTnLst>
                              <p:par>
                                <p:cTn id="12" presetID="10" presetClass="entr" presetSubtype="0" fill="hold" nodeType="afterEffect">
                                  <p:stCondLst>
                                    <p:cond delay="50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2500"/>
                            </p:stCondLst>
                            <p:childTnLst>
                              <p:par>
                                <p:cTn id="16" presetID="10" presetClass="entr" presetSubtype="0" fill="hold" nodeType="afterEffect">
                                  <p:stCondLst>
                                    <p:cond delay="50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3500"/>
                            </p:stCondLst>
                            <p:childTnLst>
                              <p:par>
                                <p:cTn id="20" presetID="10" presetClass="entr" presetSubtype="0" fill="hold"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par>
                          <p:cTn id="23" fill="hold">
                            <p:stCondLst>
                              <p:cond delay="4500"/>
                            </p:stCondLst>
                            <p:childTnLst>
                              <p:par>
                                <p:cTn id="24" presetID="1" presetClass="entr" presetSubtype="0" fill="hold" nodeType="afterEffect">
                                  <p:stCondLst>
                                    <p:cond delay="75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Associative</a:t>
            </a:r>
            <a:endParaRPr lang="en-US" dirty="0"/>
          </a:p>
        </p:txBody>
      </p:sp>
      <p:sp>
        <p:nvSpPr>
          <p:cNvPr id="3" name="Subtitle 2"/>
          <p:cNvSpPr>
            <a:spLocks noGrp="1"/>
          </p:cNvSpPr>
          <p:nvPr>
            <p:ph type="subTitle"/>
          </p:nvPr>
        </p:nvSpPr>
        <p:spPr>
          <a:xfrm>
            <a:off x="536743" y="1458668"/>
            <a:ext cx="11414850" cy="4703141"/>
          </a:xfrm>
        </p:spPr>
        <p:txBody>
          <a:bodyPr anchor="t"/>
          <a:lstStyle/>
          <a:p>
            <a:pPr marL="457200"/>
            <a:r>
              <a:rPr lang="en-US" sz="2800" dirty="0" smtClean="0"/>
              <a:t>Associative arrays are indexed arrays that use a </a:t>
            </a:r>
            <a:r>
              <a:rPr lang="en-US" sz="2800" b="1" i="1" dirty="0" smtClean="0"/>
              <a:t>string</a:t>
            </a:r>
            <a:r>
              <a:rPr lang="en-US" sz="2800" dirty="0" smtClean="0"/>
              <a:t> for the index.</a:t>
            </a:r>
          </a:p>
          <a:p>
            <a:pPr marL="914400"/>
            <a:endParaRPr lang="en-US" sz="2800" b="1" dirty="0"/>
          </a:p>
          <a:p>
            <a:pPr marL="914400"/>
            <a:r>
              <a:rPr lang="en-US" sz="2800" dirty="0" err="1"/>
              <a:t>foreach</a:t>
            </a:r>
            <a:r>
              <a:rPr lang="en-US" sz="2800" dirty="0"/>
              <a:t> ($fruits as $key =&gt; $value) {</a:t>
            </a:r>
          </a:p>
          <a:p>
            <a:pPr marL="914400"/>
            <a:r>
              <a:rPr lang="en-US" sz="2800" dirty="0"/>
              <a:t>		echo </a:t>
            </a:r>
            <a:r>
              <a:rPr lang="en-US" sz="2800" dirty="0" smtClean="0"/>
              <a:t>("Fruit</a:t>
            </a:r>
            <a:r>
              <a:rPr lang="en-US" sz="2800" dirty="0"/>
              <a:t>[$key] =  $value &lt;</a:t>
            </a:r>
            <a:r>
              <a:rPr lang="en-US" sz="2800" dirty="0" err="1"/>
              <a:t>br</a:t>
            </a:r>
            <a:r>
              <a:rPr lang="en-US" sz="2800" dirty="0"/>
              <a:t>&gt;");</a:t>
            </a:r>
          </a:p>
          <a:p>
            <a:pPr marL="914400"/>
            <a:r>
              <a:rPr lang="en-US" sz="2800" dirty="0"/>
              <a:t>	}</a:t>
            </a:r>
            <a:endParaRPr lang="en-US" sz="2800" dirty="0"/>
          </a:p>
        </p:txBody>
      </p:sp>
      <p:sp>
        <p:nvSpPr>
          <p:cNvPr id="4" name="Date Placeholder 3"/>
          <p:cNvSpPr>
            <a:spLocks noGrp="1"/>
          </p:cNvSpPr>
          <p:nvPr>
            <p:ph type="dt" idx="10"/>
          </p:nvPr>
        </p:nvSpPr>
        <p:spPr/>
        <p:txBody>
          <a:bodyPr/>
          <a:lstStyle/>
          <a:p>
            <a:fld id="{4AAE137F-E74E-4B4D-B02A-03610B40C362}"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27</a:t>
            </a:fld>
            <a:endParaRPr lang="en-US"/>
          </a:p>
        </p:txBody>
      </p:sp>
    </p:spTree>
    <p:extLst>
      <p:ext uri="{BB962C8B-B14F-4D97-AF65-F5344CB8AC3E}">
        <p14:creationId xmlns:p14="http://schemas.microsoft.com/office/powerpoint/2010/main" val="33968274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Associative</a:t>
            </a:r>
            <a:endParaRPr lang="en-US" dirty="0"/>
          </a:p>
        </p:txBody>
      </p:sp>
      <p:sp>
        <p:nvSpPr>
          <p:cNvPr id="3" name="Subtitle 2"/>
          <p:cNvSpPr>
            <a:spLocks noGrp="1"/>
          </p:cNvSpPr>
          <p:nvPr>
            <p:ph type="subTitle"/>
          </p:nvPr>
        </p:nvSpPr>
        <p:spPr>
          <a:xfrm>
            <a:off x="536743" y="1458669"/>
            <a:ext cx="11414850" cy="1185678"/>
          </a:xfrm>
        </p:spPr>
        <p:txBody>
          <a:bodyPr anchor="t"/>
          <a:lstStyle/>
          <a:p>
            <a:pPr marL="457200"/>
            <a:r>
              <a:rPr lang="en-US" sz="2800" dirty="0" smtClean="0"/>
              <a:t>Associative arrays are indexed arrays that use a </a:t>
            </a:r>
            <a:r>
              <a:rPr lang="en-US" sz="2800" b="1" i="1" dirty="0" smtClean="0"/>
              <a:t>string</a:t>
            </a:r>
            <a:r>
              <a:rPr lang="en-US" sz="2800" dirty="0" smtClean="0"/>
              <a:t> for the index.</a:t>
            </a:r>
            <a:endParaRPr lang="en-US" sz="2800" b="1" dirty="0" smtClean="0"/>
          </a:p>
          <a:p>
            <a:pPr marL="457200"/>
            <a:r>
              <a:rPr lang="en-US" sz="2800" dirty="0" smtClean="0"/>
              <a:t>There are two ways to create them</a:t>
            </a:r>
          </a:p>
        </p:txBody>
      </p:sp>
      <p:sp>
        <p:nvSpPr>
          <p:cNvPr id="4" name="Date Placeholder 3"/>
          <p:cNvSpPr>
            <a:spLocks noGrp="1"/>
          </p:cNvSpPr>
          <p:nvPr>
            <p:ph type="dt" idx="10"/>
          </p:nvPr>
        </p:nvSpPr>
        <p:spPr/>
        <p:txBody>
          <a:bodyPr/>
          <a:lstStyle/>
          <a:p>
            <a:fld id="{4B384A27-53F1-4B75-A53B-E08E53816961}"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28</a:t>
            </a:fld>
            <a:endParaRPr lang="en-US"/>
          </a:p>
        </p:txBody>
      </p:sp>
      <p:sp>
        <p:nvSpPr>
          <p:cNvPr id="7" name="TextBox 6"/>
          <p:cNvSpPr txBox="1"/>
          <p:nvPr/>
        </p:nvSpPr>
        <p:spPr>
          <a:xfrm>
            <a:off x="536743" y="2644347"/>
            <a:ext cx="4405960" cy="2431435"/>
          </a:xfrm>
          <a:prstGeom prst="rect">
            <a:avLst/>
          </a:prstGeom>
          <a:noFill/>
        </p:spPr>
        <p:txBody>
          <a:bodyPr wrap="square" rtlCol="0">
            <a:spAutoFit/>
          </a:bodyPr>
          <a:lstStyle/>
          <a:p>
            <a:r>
              <a:rPr lang="en-US" sz="3200" b="1" dirty="0" smtClean="0"/>
              <a:t>Manually</a:t>
            </a:r>
          </a:p>
          <a:p>
            <a:r>
              <a:rPr lang="en-US" sz="2400" dirty="0" smtClean="0"/>
              <a:t>$fruits[“Monday”] = “Apple”;</a:t>
            </a:r>
            <a:endParaRPr lang="en-US" sz="2400" dirty="0"/>
          </a:p>
          <a:p>
            <a:r>
              <a:rPr lang="en-US" sz="2400" dirty="0"/>
              <a:t>$fruits</a:t>
            </a:r>
            <a:r>
              <a:rPr lang="en-US" sz="2400" dirty="0" smtClean="0"/>
              <a:t>[“Tuesday”] </a:t>
            </a:r>
            <a:r>
              <a:rPr lang="en-US" sz="2400" dirty="0"/>
              <a:t>= </a:t>
            </a:r>
            <a:r>
              <a:rPr lang="en-US" sz="2400" dirty="0" smtClean="0"/>
              <a:t>“Banana”;</a:t>
            </a:r>
            <a:endParaRPr lang="en-US" sz="2400" dirty="0"/>
          </a:p>
          <a:p>
            <a:r>
              <a:rPr lang="en-US" sz="2400" dirty="0"/>
              <a:t>$fruits</a:t>
            </a:r>
            <a:r>
              <a:rPr lang="en-US" sz="2400" dirty="0" smtClean="0"/>
              <a:t>[“Friday”] </a:t>
            </a:r>
            <a:r>
              <a:rPr lang="en-US" sz="2400" dirty="0"/>
              <a:t>= </a:t>
            </a:r>
            <a:r>
              <a:rPr lang="en-US" sz="2400" dirty="0" smtClean="0"/>
              <a:t>“Strawberry”;</a:t>
            </a:r>
            <a:endParaRPr lang="en-US" sz="2400" dirty="0"/>
          </a:p>
          <a:p>
            <a:endParaRPr lang="en-US" sz="2400" dirty="0" smtClean="0"/>
          </a:p>
          <a:p>
            <a:endParaRPr lang="en-US" sz="2400" dirty="0"/>
          </a:p>
        </p:txBody>
      </p:sp>
      <p:sp>
        <p:nvSpPr>
          <p:cNvPr id="8" name="TextBox 7"/>
          <p:cNvSpPr txBox="1"/>
          <p:nvPr/>
        </p:nvSpPr>
        <p:spPr>
          <a:xfrm>
            <a:off x="5470566" y="2644347"/>
            <a:ext cx="6157557" cy="2062103"/>
          </a:xfrm>
          <a:prstGeom prst="rect">
            <a:avLst/>
          </a:prstGeom>
          <a:noFill/>
        </p:spPr>
        <p:txBody>
          <a:bodyPr wrap="square" rtlCol="0">
            <a:spAutoFit/>
          </a:bodyPr>
          <a:lstStyle/>
          <a:p>
            <a:r>
              <a:rPr lang="en-US" sz="3200" b="1" dirty="0" smtClean="0"/>
              <a:t>Automatically</a:t>
            </a:r>
          </a:p>
          <a:p>
            <a:r>
              <a:rPr lang="en-US" sz="2400" dirty="0"/>
              <a:t>$fruits= </a:t>
            </a:r>
            <a:r>
              <a:rPr lang="en-US" sz="2400" dirty="0" smtClean="0"/>
              <a:t>array( "</a:t>
            </a:r>
            <a:r>
              <a:rPr lang="en-US" sz="2400" dirty="0"/>
              <a:t>Monday" </a:t>
            </a:r>
            <a:r>
              <a:rPr lang="en-US" sz="2400" dirty="0" smtClean="0"/>
              <a:t>=&gt;  </a:t>
            </a:r>
            <a:r>
              <a:rPr lang="en-US" sz="2400" dirty="0"/>
              <a:t>"Apple", </a:t>
            </a:r>
            <a:endParaRPr lang="en-US" sz="2400" dirty="0" smtClean="0"/>
          </a:p>
          <a:p>
            <a:r>
              <a:rPr lang="en-US" sz="2400" dirty="0"/>
              <a:t>	</a:t>
            </a:r>
            <a:r>
              <a:rPr lang="en-US" sz="2400" dirty="0" smtClean="0"/>
              <a:t>	  "</a:t>
            </a:r>
            <a:r>
              <a:rPr lang="en-US" sz="2400" dirty="0"/>
              <a:t>Tuesday" </a:t>
            </a:r>
            <a:r>
              <a:rPr lang="en-US" sz="2400" dirty="0" smtClean="0"/>
              <a:t>=&gt; "</a:t>
            </a:r>
            <a:r>
              <a:rPr lang="en-US" sz="2400" dirty="0"/>
              <a:t>Banana",  </a:t>
            </a:r>
            <a:endParaRPr lang="en-US" sz="2400" dirty="0" smtClean="0"/>
          </a:p>
          <a:p>
            <a:r>
              <a:rPr lang="en-US" sz="2400" dirty="0"/>
              <a:t>	</a:t>
            </a:r>
            <a:r>
              <a:rPr lang="en-US" sz="2400" dirty="0" smtClean="0"/>
              <a:t>	  "</a:t>
            </a:r>
            <a:r>
              <a:rPr lang="en-US" sz="2400" dirty="0"/>
              <a:t>Friday" </a:t>
            </a:r>
            <a:r>
              <a:rPr lang="en-US" sz="2400" dirty="0" smtClean="0"/>
              <a:t>=&gt;     "</a:t>
            </a:r>
            <a:r>
              <a:rPr lang="en-US" sz="2400" dirty="0"/>
              <a:t>Strawberry");</a:t>
            </a:r>
            <a:endParaRPr lang="en-US" sz="2400" dirty="0" smtClean="0"/>
          </a:p>
          <a:p>
            <a:endParaRPr lang="en-US" sz="2400" dirty="0"/>
          </a:p>
        </p:txBody>
      </p:sp>
    </p:spTree>
    <p:extLst>
      <p:ext uri="{BB962C8B-B14F-4D97-AF65-F5344CB8AC3E}">
        <p14:creationId xmlns:p14="http://schemas.microsoft.com/office/powerpoint/2010/main" val="33977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25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 presetClass="entr" presetSubtype="2" fill="hold" grpId="0" nodeType="afterEffect">
                                  <p:stCondLst>
                                    <p:cond delay="5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Arrays</a:t>
            </a:r>
            <a:endParaRPr lang="en-US" dirty="0"/>
          </a:p>
        </p:txBody>
      </p:sp>
      <p:sp>
        <p:nvSpPr>
          <p:cNvPr id="3" name="Subtitle 2"/>
          <p:cNvSpPr>
            <a:spLocks noGrp="1"/>
          </p:cNvSpPr>
          <p:nvPr>
            <p:ph type="subTitle"/>
          </p:nvPr>
        </p:nvSpPr>
        <p:spPr/>
        <p:txBody>
          <a:bodyPr anchor="t"/>
          <a:lstStyle/>
          <a:p>
            <a:pPr marL="0" indent="0">
              <a:buNone/>
            </a:pPr>
            <a:r>
              <a:rPr lang="en-US" dirty="0" smtClean="0"/>
              <a:t>Associative arrays are a very powerful feature of PHP.</a:t>
            </a:r>
          </a:p>
          <a:p>
            <a:pPr marL="0" indent="0">
              <a:buNone/>
            </a:pPr>
            <a:endParaRPr lang="en-US" dirty="0"/>
          </a:p>
          <a:p>
            <a:pPr marL="0" indent="0">
              <a:buNone/>
            </a:pPr>
            <a:r>
              <a:rPr lang="en-US" dirty="0" smtClean="0"/>
              <a:t>They are used in many applications</a:t>
            </a:r>
          </a:p>
          <a:p>
            <a:pPr marL="0" indent="0">
              <a:buNone/>
            </a:pPr>
            <a:r>
              <a:rPr lang="en-US" dirty="0" smtClean="0"/>
              <a:t>There is a rich set of functions to work with arrays.</a:t>
            </a:r>
            <a:endParaRPr lang="en-US" dirty="0"/>
          </a:p>
        </p:txBody>
      </p:sp>
      <p:sp>
        <p:nvSpPr>
          <p:cNvPr id="4" name="Date Placeholder 3"/>
          <p:cNvSpPr>
            <a:spLocks noGrp="1"/>
          </p:cNvSpPr>
          <p:nvPr>
            <p:ph type="dt" idx="10"/>
          </p:nvPr>
        </p:nvSpPr>
        <p:spPr/>
        <p:txBody>
          <a:bodyPr/>
          <a:lstStyle/>
          <a:p>
            <a:fld id="{50D9F3CE-EE9C-48A9-B5AF-6818F2F46CA0}"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29</a:t>
            </a:fld>
            <a:endParaRPr lang="en-US"/>
          </a:p>
        </p:txBody>
      </p:sp>
    </p:spTree>
    <p:extLst>
      <p:ext uri="{BB962C8B-B14F-4D97-AF65-F5344CB8AC3E}">
        <p14:creationId xmlns:p14="http://schemas.microsoft.com/office/powerpoint/2010/main" val="393058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Subtitle 2"/>
          <p:cNvSpPr>
            <a:spLocks noGrp="1"/>
          </p:cNvSpPr>
          <p:nvPr>
            <p:ph type="subTitle"/>
          </p:nvPr>
        </p:nvSpPr>
        <p:spPr>
          <a:xfrm>
            <a:off x="609480" y="1604520"/>
            <a:ext cx="9503280" cy="3977280"/>
          </a:xfrm>
        </p:spPr>
        <p:txBody>
          <a:bodyPr anchor="t"/>
          <a:lstStyle/>
          <a:p>
            <a:r>
              <a:rPr lang="en-US" dirty="0" smtClean="0"/>
              <a:t>First project </a:t>
            </a:r>
            <a:r>
              <a:rPr lang="en-US" dirty="0" smtClean="0"/>
              <a:t>end of class</a:t>
            </a:r>
            <a:endParaRPr lang="en-US" dirty="0"/>
          </a:p>
        </p:txBody>
      </p:sp>
      <p:sp>
        <p:nvSpPr>
          <p:cNvPr id="4" name="Date Placeholder 3"/>
          <p:cNvSpPr>
            <a:spLocks noGrp="1"/>
          </p:cNvSpPr>
          <p:nvPr>
            <p:ph type="dt" idx="10"/>
          </p:nvPr>
        </p:nvSpPr>
        <p:spPr/>
        <p:txBody>
          <a:bodyPr/>
          <a:lstStyle/>
          <a:p>
            <a:fld id="{64C5E9D9-12AF-4859-9BEE-AB4D9450920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a:t>
            </a:fld>
            <a:endParaRPr lang="en-US"/>
          </a:p>
        </p:txBody>
      </p:sp>
    </p:spTree>
    <p:extLst>
      <p:ext uri="{BB962C8B-B14F-4D97-AF65-F5344CB8AC3E}">
        <p14:creationId xmlns:p14="http://schemas.microsoft.com/office/powerpoint/2010/main" val="3368544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458668"/>
            <a:ext cx="11414850" cy="4703141"/>
          </a:xfrm>
        </p:spPr>
        <p:txBody>
          <a:bodyPr anchor="t"/>
          <a:lstStyle/>
          <a:p>
            <a:r>
              <a:rPr lang="en-US" sz="2800" dirty="0" smtClean="0"/>
              <a:t>In PHP arrays can contain any valid variable </a:t>
            </a:r>
            <a:r>
              <a:rPr lang="en-US" sz="2800" b="1" i="1" dirty="0" smtClean="0"/>
              <a:t>including other arrays</a:t>
            </a:r>
            <a:r>
              <a:rPr lang="en-US" sz="2800" dirty="0" smtClean="0"/>
              <a:t>.</a:t>
            </a:r>
            <a:endParaRPr lang="en-US" sz="2800" dirty="0" smtClean="0"/>
          </a:p>
          <a:p>
            <a:endParaRPr lang="en-US" sz="2800" dirty="0" smtClean="0"/>
          </a:p>
          <a:p>
            <a:r>
              <a:rPr lang="en-US" sz="2800" dirty="0" smtClean="0"/>
              <a:t>So a multi-dimensional array is an array of arrays.</a:t>
            </a:r>
            <a:endParaRPr lang="en-US" sz="2800" dirty="0"/>
          </a:p>
        </p:txBody>
      </p:sp>
      <p:sp>
        <p:nvSpPr>
          <p:cNvPr id="4" name="Date Placeholder 3"/>
          <p:cNvSpPr>
            <a:spLocks noGrp="1"/>
          </p:cNvSpPr>
          <p:nvPr>
            <p:ph type="dt" idx="10"/>
          </p:nvPr>
        </p:nvSpPr>
        <p:spPr/>
        <p:txBody>
          <a:bodyPr/>
          <a:lstStyle/>
          <a:p>
            <a:fld id="{EEF54DF3-35D7-4594-A7D6-338769F1969E}"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30</a:t>
            </a:fld>
            <a:endParaRPr lang="en-US"/>
          </a:p>
        </p:txBody>
      </p:sp>
    </p:spTree>
    <p:extLst>
      <p:ext uri="{BB962C8B-B14F-4D97-AF65-F5344CB8AC3E}">
        <p14:creationId xmlns:p14="http://schemas.microsoft.com/office/powerpoint/2010/main" val="3921558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458668"/>
            <a:ext cx="11414850" cy="4703141"/>
          </a:xfrm>
        </p:spPr>
        <p:txBody>
          <a:bodyPr anchor="t"/>
          <a:lstStyle/>
          <a:p>
            <a:r>
              <a:rPr lang="en-US" sz="2800" dirty="0" smtClean="0"/>
              <a:t>Consider the following:</a:t>
            </a:r>
          </a:p>
          <a:p>
            <a:endParaRPr lang="en-US" sz="2800" dirty="0"/>
          </a:p>
          <a:p>
            <a:r>
              <a:rPr lang="en-US" sz="2800" dirty="0" smtClean="0"/>
              <a:t>	$</a:t>
            </a:r>
            <a:r>
              <a:rPr lang="en-US" sz="2800" dirty="0"/>
              <a:t>fruits= array("Apple", "Banana", "Strawberry");</a:t>
            </a:r>
          </a:p>
          <a:p>
            <a:endParaRPr lang="en-US" sz="2800" dirty="0"/>
          </a:p>
          <a:p>
            <a:r>
              <a:rPr lang="en-US" sz="2800" dirty="0"/>
              <a:t>	$meats= array("Antelope", "Beef", "Chicken");</a:t>
            </a:r>
            <a:endParaRPr lang="en-US" sz="2800" dirty="0"/>
          </a:p>
        </p:txBody>
      </p:sp>
      <p:sp>
        <p:nvSpPr>
          <p:cNvPr id="4" name="Date Placeholder 3"/>
          <p:cNvSpPr>
            <a:spLocks noGrp="1"/>
          </p:cNvSpPr>
          <p:nvPr>
            <p:ph type="dt" idx="10"/>
          </p:nvPr>
        </p:nvSpPr>
        <p:spPr/>
        <p:txBody>
          <a:bodyPr/>
          <a:lstStyle/>
          <a:p>
            <a:fld id="{47EFA197-7020-4655-84FB-D80E4E28ED5F}"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31</a:t>
            </a:fld>
            <a:endParaRPr lang="en-US"/>
          </a:p>
        </p:txBody>
      </p:sp>
    </p:spTree>
    <p:extLst>
      <p:ext uri="{BB962C8B-B14F-4D97-AF65-F5344CB8AC3E}">
        <p14:creationId xmlns:p14="http://schemas.microsoft.com/office/powerpoint/2010/main" val="26240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125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458668"/>
            <a:ext cx="11414850" cy="4703141"/>
          </a:xfrm>
        </p:spPr>
        <p:txBody>
          <a:bodyPr anchor="t"/>
          <a:lstStyle/>
          <a:p>
            <a:r>
              <a:rPr lang="en-US" sz="2800" dirty="0" smtClean="0"/>
              <a:t>We can create an array of arrays as follows:</a:t>
            </a:r>
          </a:p>
          <a:p>
            <a:endParaRPr lang="en-US" sz="2800" dirty="0"/>
          </a:p>
          <a:p>
            <a:r>
              <a:rPr lang="en-US" sz="2800" dirty="0" smtClean="0"/>
              <a:t>	$</a:t>
            </a:r>
            <a:r>
              <a:rPr lang="en-US" sz="2800" dirty="0"/>
              <a:t>fruits= array("Apple", "Banana", "Strawberry");</a:t>
            </a:r>
          </a:p>
          <a:p>
            <a:endParaRPr lang="en-US" sz="2800" dirty="0"/>
          </a:p>
          <a:p>
            <a:r>
              <a:rPr lang="en-US" sz="2800" dirty="0"/>
              <a:t>	$meats= array("Antelope", "Beef", "Chicken</a:t>
            </a:r>
            <a:r>
              <a:rPr lang="en-US" sz="2800" dirty="0" smtClean="0"/>
              <a:t>");</a:t>
            </a:r>
          </a:p>
          <a:p>
            <a:endParaRPr lang="en-US" sz="2800" dirty="0"/>
          </a:p>
          <a:p>
            <a:r>
              <a:rPr lang="en-US" sz="2800" dirty="0"/>
              <a:t>	$groceries = array ("fruits" =&gt; $fruits,</a:t>
            </a:r>
          </a:p>
          <a:p>
            <a:r>
              <a:rPr lang="en-US" sz="2800" dirty="0"/>
              <a:t>						"meats" =&gt; $meats);</a:t>
            </a:r>
            <a:endParaRPr lang="en-US" sz="2800" dirty="0"/>
          </a:p>
        </p:txBody>
      </p:sp>
      <p:sp>
        <p:nvSpPr>
          <p:cNvPr id="4" name="Date Placeholder 3"/>
          <p:cNvSpPr>
            <a:spLocks noGrp="1"/>
          </p:cNvSpPr>
          <p:nvPr>
            <p:ph type="dt" idx="10"/>
          </p:nvPr>
        </p:nvSpPr>
        <p:spPr/>
        <p:txBody>
          <a:bodyPr/>
          <a:lstStyle/>
          <a:p>
            <a:fld id="{481BE97C-27BC-4A79-930D-CCB7EFAAA810}"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32</a:t>
            </a:fld>
            <a:endParaRPr lang="en-US"/>
          </a:p>
        </p:txBody>
      </p:sp>
    </p:spTree>
    <p:extLst>
      <p:ext uri="{BB962C8B-B14F-4D97-AF65-F5344CB8AC3E}">
        <p14:creationId xmlns:p14="http://schemas.microsoft.com/office/powerpoint/2010/main" val="1485685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310386"/>
            <a:ext cx="11414850" cy="4703141"/>
          </a:xfrm>
        </p:spPr>
        <p:txBody>
          <a:bodyPr anchor="t"/>
          <a:lstStyle/>
          <a:p>
            <a:r>
              <a:rPr lang="en-US" sz="2800" dirty="0" smtClean="0"/>
              <a:t>Let’s print our array of arrays.</a:t>
            </a:r>
            <a:endParaRPr lang="en-US" sz="2800" dirty="0"/>
          </a:p>
        </p:txBody>
      </p:sp>
      <p:sp>
        <p:nvSpPr>
          <p:cNvPr id="4" name="Date Placeholder 3"/>
          <p:cNvSpPr>
            <a:spLocks noGrp="1"/>
          </p:cNvSpPr>
          <p:nvPr>
            <p:ph type="dt" idx="10"/>
          </p:nvPr>
        </p:nvSpPr>
        <p:spPr/>
        <p:txBody>
          <a:bodyPr/>
          <a:lstStyle/>
          <a:p>
            <a:fld id="{C7655F0F-4E4C-4314-ACFB-DB3CDE3FAD55}"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33</a:t>
            </a:fld>
            <a:endParaRPr lang="en-US"/>
          </a:p>
        </p:txBody>
      </p:sp>
      <p:pic>
        <p:nvPicPr>
          <p:cNvPr id="7" name="Picture 6"/>
          <p:cNvPicPr>
            <a:picLocks noChangeAspect="1"/>
          </p:cNvPicPr>
          <p:nvPr/>
        </p:nvPicPr>
        <p:blipFill>
          <a:blip r:embed="rId3"/>
          <a:stretch>
            <a:fillRect/>
          </a:stretch>
        </p:blipFill>
        <p:spPr>
          <a:xfrm>
            <a:off x="292608" y="1807040"/>
            <a:ext cx="5566461" cy="4523668"/>
          </a:xfrm>
          <a:prstGeom prst="rect">
            <a:avLst/>
          </a:prstGeom>
        </p:spPr>
      </p:pic>
      <p:pic>
        <p:nvPicPr>
          <p:cNvPr id="8" name="Picture 7"/>
          <p:cNvPicPr>
            <a:picLocks noChangeAspect="1"/>
          </p:cNvPicPr>
          <p:nvPr/>
        </p:nvPicPr>
        <p:blipFill>
          <a:blip r:embed="rId4"/>
          <a:stretch>
            <a:fillRect/>
          </a:stretch>
        </p:blipFill>
        <p:spPr>
          <a:xfrm>
            <a:off x="5859069" y="1775952"/>
            <a:ext cx="6169239" cy="4533401"/>
          </a:xfrm>
          <a:prstGeom prst="rect">
            <a:avLst/>
          </a:prstGeom>
        </p:spPr>
      </p:pic>
    </p:spTree>
    <p:extLst>
      <p:ext uri="{BB962C8B-B14F-4D97-AF65-F5344CB8AC3E}">
        <p14:creationId xmlns:p14="http://schemas.microsoft.com/office/powerpoint/2010/main" val="3890878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458668"/>
            <a:ext cx="11414850" cy="4703141"/>
          </a:xfrm>
        </p:spPr>
        <p:txBody>
          <a:bodyPr anchor="t"/>
          <a:lstStyle/>
          <a:p>
            <a:r>
              <a:rPr lang="en-US" sz="2800" dirty="0" smtClean="0"/>
              <a:t>We need to access the array index properly </a:t>
            </a:r>
          </a:p>
          <a:p>
            <a:endParaRPr lang="en-US" sz="2800" dirty="0"/>
          </a:p>
          <a:p>
            <a:r>
              <a:rPr lang="en-US" sz="2800" dirty="0" smtClean="0"/>
              <a:t>	There are several ways of doing this…</a:t>
            </a:r>
          </a:p>
          <a:p>
            <a:r>
              <a:rPr lang="en-US" sz="2800" dirty="0"/>
              <a:t>	</a:t>
            </a:r>
            <a:r>
              <a:rPr lang="en-US" sz="2800" dirty="0" smtClean="0"/>
              <a:t>	</a:t>
            </a:r>
          </a:p>
          <a:p>
            <a:r>
              <a:rPr lang="en-US" sz="2800" dirty="0"/>
              <a:t>	</a:t>
            </a:r>
            <a:r>
              <a:rPr lang="en-US" sz="2800" dirty="0" smtClean="0"/>
              <a:t>	reference the internal array using</a:t>
            </a:r>
          </a:p>
          <a:p>
            <a:endParaRPr lang="en-US" sz="2800" dirty="0"/>
          </a:p>
          <a:p>
            <a:r>
              <a:rPr lang="en-US" sz="2800" dirty="0" smtClean="0"/>
              <a:t>				the index as a string</a:t>
            </a:r>
          </a:p>
          <a:p>
            <a:r>
              <a:rPr lang="en-US" sz="2800" dirty="0"/>
              <a:t>	</a:t>
            </a:r>
            <a:r>
              <a:rPr lang="en-US" sz="2800" dirty="0" smtClean="0"/>
              <a:t>					or</a:t>
            </a:r>
          </a:p>
          <a:p>
            <a:r>
              <a:rPr lang="en-US" sz="2800" dirty="0"/>
              <a:t>	</a:t>
            </a:r>
            <a:r>
              <a:rPr lang="en-US" sz="2800" dirty="0" smtClean="0"/>
              <a:t>			the index as a key</a:t>
            </a:r>
            <a:endParaRPr lang="en-US" sz="2800" dirty="0"/>
          </a:p>
        </p:txBody>
      </p:sp>
      <p:sp>
        <p:nvSpPr>
          <p:cNvPr id="4" name="Date Placeholder 3"/>
          <p:cNvSpPr>
            <a:spLocks noGrp="1"/>
          </p:cNvSpPr>
          <p:nvPr>
            <p:ph type="dt" idx="10"/>
          </p:nvPr>
        </p:nvSpPr>
        <p:spPr/>
        <p:txBody>
          <a:bodyPr/>
          <a:lstStyle/>
          <a:p>
            <a:fld id="{BA267A0A-0649-4350-89D3-3243AFCB9AF2}"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34</a:t>
            </a:fld>
            <a:endParaRPr lang="en-US"/>
          </a:p>
        </p:txBody>
      </p:sp>
    </p:spTree>
    <p:extLst>
      <p:ext uri="{BB962C8B-B14F-4D97-AF65-F5344CB8AC3E}">
        <p14:creationId xmlns:p14="http://schemas.microsoft.com/office/powerpoint/2010/main" val="1207874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310386"/>
            <a:ext cx="11414850" cy="4703141"/>
          </a:xfrm>
        </p:spPr>
        <p:txBody>
          <a:bodyPr anchor="t"/>
          <a:lstStyle/>
          <a:p>
            <a:r>
              <a:rPr lang="en-US" sz="2800" dirty="0" smtClean="0"/>
              <a:t>Let’s print our array of arrays.</a:t>
            </a:r>
            <a:endParaRPr lang="en-US" sz="2800" dirty="0"/>
          </a:p>
        </p:txBody>
      </p:sp>
      <p:sp>
        <p:nvSpPr>
          <p:cNvPr id="4" name="Date Placeholder 3"/>
          <p:cNvSpPr>
            <a:spLocks noGrp="1"/>
          </p:cNvSpPr>
          <p:nvPr>
            <p:ph type="dt" idx="10"/>
          </p:nvPr>
        </p:nvSpPr>
        <p:spPr/>
        <p:txBody>
          <a:bodyPr/>
          <a:lstStyle/>
          <a:p>
            <a:fld id="{6C33AE00-3AC5-4C9F-ADBC-F2523EAF0AC3}"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35</a:t>
            </a:fld>
            <a:endParaRPr lang="en-US"/>
          </a:p>
        </p:txBody>
      </p:sp>
      <p:pic>
        <p:nvPicPr>
          <p:cNvPr id="10" name="Picture 9"/>
          <p:cNvPicPr>
            <a:picLocks noChangeAspect="1"/>
          </p:cNvPicPr>
          <p:nvPr/>
        </p:nvPicPr>
        <p:blipFill>
          <a:blip r:embed="rId3"/>
          <a:stretch>
            <a:fillRect/>
          </a:stretch>
        </p:blipFill>
        <p:spPr>
          <a:xfrm>
            <a:off x="5819622" y="1760029"/>
            <a:ext cx="6260242" cy="4598756"/>
          </a:xfrm>
          <a:prstGeom prst="rect">
            <a:avLst/>
          </a:prstGeom>
        </p:spPr>
      </p:pic>
      <p:pic>
        <p:nvPicPr>
          <p:cNvPr id="7" name="Picture 6"/>
          <p:cNvPicPr>
            <a:picLocks noChangeAspect="1"/>
          </p:cNvPicPr>
          <p:nvPr/>
        </p:nvPicPr>
        <p:blipFill>
          <a:blip r:embed="rId4"/>
          <a:stretch>
            <a:fillRect/>
          </a:stretch>
        </p:blipFill>
        <p:spPr>
          <a:xfrm>
            <a:off x="109010" y="1754727"/>
            <a:ext cx="5645364" cy="4604058"/>
          </a:xfrm>
          <a:prstGeom prst="rect">
            <a:avLst/>
          </a:prstGeom>
        </p:spPr>
      </p:pic>
    </p:spTree>
    <p:extLst>
      <p:ext uri="{BB962C8B-B14F-4D97-AF65-F5344CB8AC3E}">
        <p14:creationId xmlns:p14="http://schemas.microsoft.com/office/powerpoint/2010/main" val="3137985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310386"/>
            <a:ext cx="11414850" cy="4703141"/>
          </a:xfrm>
        </p:spPr>
        <p:txBody>
          <a:bodyPr anchor="t"/>
          <a:lstStyle/>
          <a:p>
            <a:r>
              <a:rPr lang="en-US" sz="2800" dirty="0" smtClean="0"/>
              <a:t>Let’s print our array of arrays.</a:t>
            </a:r>
            <a:endParaRPr lang="en-US" sz="2800" dirty="0"/>
          </a:p>
        </p:txBody>
      </p:sp>
      <p:sp>
        <p:nvSpPr>
          <p:cNvPr id="4" name="Date Placeholder 3"/>
          <p:cNvSpPr>
            <a:spLocks noGrp="1"/>
          </p:cNvSpPr>
          <p:nvPr>
            <p:ph type="dt" idx="10"/>
          </p:nvPr>
        </p:nvSpPr>
        <p:spPr/>
        <p:txBody>
          <a:bodyPr/>
          <a:lstStyle/>
          <a:p>
            <a:fld id="{62594916-B7F5-4E08-8675-87335DC63954}"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36</a:t>
            </a:fld>
            <a:endParaRPr lang="en-US"/>
          </a:p>
        </p:txBody>
      </p:sp>
      <p:pic>
        <p:nvPicPr>
          <p:cNvPr id="9" name="Picture 8"/>
          <p:cNvPicPr>
            <a:picLocks noChangeAspect="1"/>
          </p:cNvPicPr>
          <p:nvPr/>
        </p:nvPicPr>
        <p:blipFill>
          <a:blip r:embed="rId3"/>
          <a:stretch>
            <a:fillRect/>
          </a:stretch>
        </p:blipFill>
        <p:spPr>
          <a:xfrm>
            <a:off x="99920" y="1775952"/>
            <a:ext cx="5682434" cy="4566910"/>
          </a:xfrm>
          <a:prstGeom prst="rect">
            <a:avLst/>
          </a:prstGeom>
        </p:spPr>
      </p:pic>
      <p:pic>
        <p:nvPicPr>
          <p:cNvPr id="10" name="Picture 9"/>
          <p:cNvPicPr>
            <a:picLocks noChangeAspect="1"/>
          </p:cNvPicPr>
          <p:nvPr/>
        </p:nvPicPr>
        <p:blipFill>
          <a:blip r:embed="rId4"/>
          <a:stretch>
            <a:fillRect/>
          </a:stretch>
        </p:blipFill>
        <p:spPr>
          <a:xfrm>
            <a:off x="5819622" y="1760029"/>
            <a:ext cx="6260242" cy="4598756"/>
          </a:xfrm>
          <a:prstGeom prst="rect">
            <a:avLst/>
          </a:prstGeom>
        </p:spPr>
      </p:pic>
    </p:spTree>
    <p:extLst>
      <p:ext uri="{BB962C8B-B14F-4D97-AF65-F5344CB8AC3E}">
        <p14:creationId xmlns:p14="http://schemas.microsoft.com/office/powerpoint/2010/main" val="25766712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Arrays</a:t>
            </a:r>
            <a:r>
              <a:rPr lang="en-US" dirty="0" smtClean="0"/>
              <a:t>: </a:t>
            </a:r>
            <a:r>
              <a:rPr lang="en-US" dirty="0" smtClean="0"/>
              <a:t>Multidimensional</a:t>
            </a:r>
            <a:endParaRPr lang="en-US" dirty="0"/>
          </a:p>
        </p:txBody>
      </p:sp>
      <p:sp>
        <p:nvSpPr>
          <p:cNvPr id="3" name="Subtitle 2"/>
          <p:cNvSpPr>
            <a:spLocks noGrp="1"/>
          </p:cNvSpPr>
          <p:nvPr>
            <p:ph type="subTitle"/>
          </p:nvPr>
        </p:nvSpPr>
        <p:spPr>
          <a:xfrm>
            <a:off x="536743" y="1310386"/>
            <a:ext cx="11414850" cy="4703141"/>
          </a:xfrm>
        </p:spPr>
        <p:txBody>
          <a:bodyPr anchor="t"/>
          <a:lstStyle/>
          <a:p>
            <a:r>
              <a:rPr lang="en-US" sz="2800" dirty="0" smtClean="0"/>
              <a:t>Let’s print our array of arrays.</a:t>
            </a:r>
            <a:endParaRPr lang="en-US" sz="2800" dirty="0"/>
          </a:p>
        </p:txBody>
      </p:sp>
      <p:sp>
        <p:nvSpPr>
          <p:cNvPr id="4" name="Date Placeholder 3"/>
          <p:cNvSpPr>
            <a:spLocks noGrp="1"/>
          </p:cNvSpPr>
          <p:nvPr>
            <p:ph type="dt" idx="10"/>
          </p:nvPr>
        </p:nvSpPr>
        <p:spPr/>
        <p:txBody>
          <a:bodyPr/>
          <a:lstStyle/>
          <a:p>
            <a:fld id="{ADB6C18B-5A7F-4A07-9C78-0A112DEDFE52}"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37</a:t>
            </a:fld>
            <a:endParaRPr lang="en-US"/>
          </a:p>
        </p:txBody>
      </p:sp>
      <p:pic>
        <p:nvPicPr>
          <p:cNvPr id="9" name="Picture 8"/>
          <p:cNvPicPr>
            <a:picLocks noChangeAspect="1"/>
          </p:cNvPicPr>
          <p:nvPr/>
        </p:nvPicPr>
        <p:blipFill>
          <a:blip r:embed="rId3"/>
          <a:stretch>
            <a:fillRect/>
          </a:stretch>
        </p:blipFill>
        <p:spPr>
          <a:xfrm>
            <a:off x="201348" y="1775952"/>
            <a:ext cx="5657721" cy="4606682"/>
          </a:xfrm>
          <a:prstGeom prst="rect">
            <a:avLst/>
          </a:prstGeom>
        </p:spPr>
      </p:pic>
      <p:pic>
        <p:nvPicPr>
          <p:cNvPr id="10" name="Picture 9"/>
          <p:cNvPicPr>
            <a:picLocks noChangeAspect="1"/>
          </p:cNvPicPr>
          <p:nvPr/>
        </p:nvPicPr>
        <p:blipFill>
          <a:blip r:embed="rId4"/>
          <a:stretch>
            <a:fillRect/>
          </a:stretch>
        </p:blipFill>
        <p:spPr>
          <a:xfrm>
            <a:off x="5819622" y="1760029"/>
            <a:ext cx="6260242" cy="4598756"/>
          </a:xfrm>
          <a:prstGeom prst="rect">
            <a:avLst/>
          </a:prstGeom>
        </p:spPr>
      </p:pic>
    </p:spTree>
    <p:extLst>
      <p:ext uri="{BB962C8B-B14F-4D97-AF65-F5344CB8AC3E}">
        <p14:creationId xmlns:p14="http://schemas.microsoft.com/office/powerpoint/2010/main" val="1669834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Built in Functions</a:t>
            </a:r>
            <a:endParaRPr lang="en-US" dirty="0"/>
          </a:p>
        </p:txBody>
      </p:sp>
      <p:sp>
        <p:nvSpPr>
          <p:cNvPr id="3" name="Subtitle 2"/>
          <p:cNvSpPr>
            <a:spLocks noGrp="1"/>
          </p:cNvSpPr>
          <p:nvPr>
            <p:ph type="subTitle"/>
          </p:nvPr>
        </p:nvSpPr>
        <p:spPr/>
        <p:txBody>
          <a:bodyPr anchor="t"/>
          <a:lstStyle/>
          <a:p>
            <a:pPr marL="0" indent="0">
              <a:buNone/>
            </a:pPr>
            <a:r>
              <a:rPr lang="en-US" dirty="0" smtClean="0"/>
              <a:t>There is a rich body of built in array functions in PHP. The following slides present the full list of array functions taken from the PHP Manual Website.</a:t>
            </a:r>
          </a:p>
          <a:p>
            <a:pPr marL="0" indent="0">
              <a:buNone/>
            </a:pPr>
            <a:r>
              <a:rPr lang="en-US" dirty="0"/>
              <a:t>	</a:t>
            </a:r>
            <a:r>
              <a:rPr lang="en-US" b="1" i="1" dirty="0" smtClean="0"/>
              <a:t>Homework</a:t>
            </a:r>
          </a:p>
          <a:p>
            <a:pPr marL="0" indent="0">
              <a:buNone/>
            </a:pPr>
            <a:r>
              <a:rPr lang="en-US" dirty="0"/>
              <a:t>	</a:t>
            </a:r>
            <a:r>
              <a:rPr lang="en-US" dirty="0" smtClean="0"/>
              <a:t>Follow </a:t>
            </a:r>
            <a:r>
              <a:rPr lang="en-US" dirty="0" smtClean="0">
                <a:hlinkClick r:id="rId3"/>
              </a:rPr>
              <a:t>this link to the php.net website </a:t>
            </a:r>
            <a:r>
              <a:rPr lang="en-US" dirty="0" smtClean="0"/>
              <a:t>and familiarize yourself 		with the array functions.</a:t>
            </a:r>
            <a:endParaRPr lang="en-US" dirty="0"/>
          </a:p>
        </p:txBody>
      </p:sp>
      <p:sp>
        <p:nvSpPr>
          <p:cNvPr id="4" name="Date Placeholder 3"/>
          <p:cNvSpPr>
            <a:spLocks noGrp="1"/>
          </p:cNvSpPr>
          <p:nvPr>
            <p:ph type="dt" idx="10"/>
          </p:nvPr>
        </p:nvSpPr>
        <p:spPr/>
        <p:txBody>
          <a:bodyPr/>
          <a:lstStyle/>
          <a:p>
            <a:fld id="{B2EA2546-8B9D-4A72-876E-11AD5AF3D3B4}"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38</a:t>
            </a:fld>
            <a:endParaRPr lang="en-US"/>
          </a:p>
        </p:txBody>
      </p:sp>
    </p:spTree>
    <p:extLst>
      <p:ext uri="{BB962C8B-B14F-4D97-AF65-F5344CB8AC3E}">
        <p14:creationId xmlns:p14="http://schemas.microsoft.com/office/powerpoint/2010/main" val="3857598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Functions Homework</a:t>
            </a:r>
            <a:endParaRPr lang="en-US" dirty="0"/>
          </a:p>
        </p:txBody>
      </p:sp>
      <p:sp>
        <p:nvSpPr>
          <p:cNvPr id="4" name="Date Placeholder 3"/>
          <p:cNvSpPr>
            <a:spLocks noGrp="1"/>
          </p:cNvSpPr>
          <p:nvPr>
            <p:ph type="dt" idx="10"/>
          </p:nvPr>
        </p:nvSpPr>
        <p:spPr/>
        <p:txBody>
          <a:bodyPr/>
          <a:lstStyle/>
          <a:p>
            <a:fld id="{39A21797-CDC4-4E38-8E43-10435040E338}"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39</a:t>
            </a:fld>
            <a:endParaRPr lang="en-US"/>
          </a:p>
        </p:txBody>
      </p:sp>
      <p:pic>
        <p:nvPicPr>
          <p:cNvPr id="10" name="Picture 9">
            <a:hlinkClick r:id="rId2"/>
          </p:cNvPr>
          <p:cNvPicPr>
            <a:picLocks noChangeAspect="1"/>
          </p:cNvPicPr>
          <p:nvPr/>
        </p:nvPicPr>
        <p:blipFill>
          <a:blip r:embed="rId3"/>
          <a:stretch>
            <a:fillRect/>
          </a:stretch>
        </p:blipFill>
        <p:spPr>
          <a:xfrm>
            <a:off x="2831199" y="1097795"/>
            <a:ext cx="9093071" cy="5235901"/>
          </a:xfrm>
          <a:prstGeom prst="rect">
            <a:avLst/>
          </a:prstGeom>
        </p:spPr>
      </p:pic>
      <p:sp>
        <p:nvSpPr>
          <p:cNvPr id="11" name="TextBox 10"/>
          <p:cNvSpPr txBox="1"/>
          <p:nvPr/>
        </p:nvSpPr>
        <p:spPr>
          <a:xfrm>
            <a:off x="292608" y="1680519"/>
            <a:ext cx="2388808" cy="1200329"/>
          </a:xfrm>
          <a:prstGeom prst="rect">
            <a:avLst/>
          </a:prstGeom>
          <a:noFill/>
        </p:spPr>
        <p:txBody>
          <a:bodyPr wrap="square" rtlCol="0">
            <a:spAutoFit/>
          </a:bodyPr>
          <a:lstStyle/>
          <a:p>
            <a:r>
              <a:rPr lang="en-US" dirty="0" smtClean="0"/>
              <a:t>Familiarize yourself with the functions on the php.net manual website.</a:t>
            </a:r>
            <a:endParaRPr lang="en-US" dirty="0"/>
          </a:p>
        </p:txBody>
      </p:sp>
    </p:spTree>
    <p:extLst>
      <p:ext uri="{BB962C8B-B14F-4D97-AF65-F5344CB8AC3E}">
        <p14:creationId xmlns:p14="http://schemas.microsoft.com/office/powerpoint/2010/main" val="3181569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Subtitle 2"/>
          <p:cNvSpPr>
            <a:spLocks noGrp="1"/>
          </p:cNvSpPr>
          <p:nvPr>
            <p:ph type="subTitle"/>
          </p:nvPr>
        </p:nvSpPr>
        <p:spPr>
          <a:xfrm>
            <a:off x="1876964" y="1692998"/>
            <a:ext cx="10972440" cy="3720975"/>
          </a:xfrm>
        </p:spPr>
        <p:txBody>
          <a:bodyPr anchor="t"/>
          <a:lstStyle/>
          <a:p>
            <a:r>
              <a:rPr lang="en-US" dirty="0" smtClean="0"/>
              <a:t>From previous lecture</a:t>
            </a:r>
          </a:p>
          <a:p>
            <a:pPr marL="1097280" indent="-571500">
              <a:buFont typeface="Arial" panose="020B0604020202020204" pitchFamily="34" charset="0"/>
              <a:buChar char="•"/>
            </a:pPr>
            <a:r>
              <a:rPr lang="en-US" dirty="0" smtClean="0"/>
              <a:t>Variables</a:t>
            </a:r>
          </a:p>
          <a:p>
            <a:pPr marL="1097280" indent="-571500">
              <a:buFont typeface="Arial" panose="020B0604020202020204" pitchFamily="34" charset="0"/>
              <a:buChar char="•"/>
            </a:pPr>
            <a:r>
              <a:rPr lang="en-US" dirty="0" smtClean="0"/>
              <a:t>Operators</a:t>
            </a:r>
          </a:p>
          <a:p>
            <a:pPr marL="1097280" indent="-571500">
              <a:buFont typeface="Arial" panose="020B0604020202020204" pitchFamily="34" charset="0"/>
              <a:buChar char="•"/>
            </a:pPr>
            <a:r>
              <a:rPr lang="en-US" dirty="0" smtClean="0"/>
              <a:t>Control Statements</a:t>
            </a:r>
          </a:p>
          <a:p>
            <a:pPr marL="1097280" indent="-571500">
              <a:buFont typeface="Arial" panose="020B0604020202020204" pitchFamily="34" charset="0"/>
              <a:buChar char="•"/>
            </a:pPr>
            <a:r>
              <a:rPr lang="en-US" dirty="0" smtClean="0"/>
              <a:t>IDEs</a:t>
            </a:r>
            <a:r>
              <a:rPr lang="en-US" dirty="0" smtClean="0"/>
              <a:t>  </a:t>
            </a:r>
            <a:endParaRPr lang="en-US" dirty="0"/>
          </a:p>
        </p:txBody>
      </p:sp>
      <p:sp>
        <p:nvSpPr>
          <p:cNvPr id="4" name="Date Placeholder 3"/>
          <p:cNvSpPr>
            <a:spLocks noGrp="1"/>
          </p:cNvSpPr>
          <p:nvPr>
            <p:ph type="dt" idx="10"/>
          </p:nvPr>
        </p:nvSpPr>
        <p:spPr/>
        <p:txBody>
          <a:bodyPr/>
          <a:lstStyle/>
          <a:p>
            <a:fld id="{4874379E-9B05-4936-9BC5-787EAE623756}"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a:t>
            </a:fld>
            <a:endParaRPr lang="en-US"/>
          </a:p>
        </p:txBody>
      </p:sp>
    </p:spTree>
    <p:extLst>
      <p:ext uri="{BB962C8B-B14F-4D97-AF65-F5344CB8AC3E}">
        <p14:creationId xmlns:p14="http://schemas.microsoft.com/office/powerpoint/2010/main" val="239762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topic: </a:t>
            </a:r>
            <a:endParaRPr lang="en-US" dirty="0"/>
          </a:p>
        </p:txBody>
      </p:sp>
      <p:sp>
        <p:nvSpPr>
          <p:cNvPr id="3" name="Subtitle 2"/>
          <p:cNvSpPr>
            <a:spLocks noGrp="1"/>
          </p:cNvSpPr>
          <p:nvPr>
            <p:ph type="subTitle"/>
          </p:nvPr>
        </p:nvSpPr>
        <p:spPr/>
        <p:txBody>
          <a:bodyPr anchor="t"/>
          <a:lstStyle/>
          <a:p>
            <a:pPr marL="0" indent="0">
              <a:buNone/>
            </a:pPr>
            <a:r>
              <a:rPr lang="en-US" dirty="0" smtClean="0"/>
              <a:t>Bootstrap</a:t>
            </a:r>
            <a:endParaRPr lang="en-US" dirty="0"/>
          </a:p>
        </p:txBody>
      </p:sp>
      <p:sp>
        <p:nvSpPr>
          <p:cNvPr id="4" name="Date Placeholder 3"/>
          <p:cNvSpPr>
            <a:spLocks noGrp="1"/>
          </p:cNvSpPr>
          <p:nvPr>
            <p:ph type="dt" idx="10"/>
          </p:nvPr>
        </p:nvSpPr>
        <p:spPr/>
        <p:txBody>
          <a:bodyPr/>
          <a:lstStyle/>
          <a:p>
            <a:fld id="{5272DC26-8147-44B3-9D64-861BA9BCAA97}"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40</a:t>
            </a:fld>
            <a:endParaRPr lang="en-US"/>
          </a:p>
        </p:txBody>
      </p:sp>
      <p:pic>
        <p:nvPicPr>
          <p:cNvPr id="1026" name="Picture 2" descr="http://scripting.com/images/2012/03/14/bo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04" y="2459684"/>
            <a:ext cx="4031040" cy="3308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ingeniouspress.com/wp-content/uploads/2014/09/pull-yourself-up-by-your-bootstraps-300x2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944" y="2459685"/>
            <a:ext cx="4988661" cy="3308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dhvitiinfotech.com/wp-content/uploads/2014/12/bootstra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2122" y="454111"/>
            <a:ext cx="37147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43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Subtitle 2"/>
          <p:cNvSpPr>
            <a:spLocks noGrp="1"/>
          </p:cNvSpPr>
          <p:nvPr>
            <p:ph type="subTitle"/>
          </p:nvPr>
        </p:nvSpPr>
        <p:spPr/>
        <p:txBody>
          <a:bodyPr anchor="t"/>
          <a:lstStyle/>
          <a:p>
            <a:pPr marL="0" indent="0">
              <a:buNone/>
            </a:pPr>
            <a:r>
              <a:rPr lang="en-US" dirty="0"/>
              <a:t>What is Bootstrap?</a:t>
            </a:r>
          </a:p>
          <a:p>
            <a:pPr marL="0" indent="0">
              <a:buNone/>
            </a:pPr>
            <a:r>
              <a:rPr lang="en-US" dirty="0"/>
              <a:t>Bootstrap is a free front-end framework for faster and easier web development</a:t>
            </a:r>
          </a:p>
          <a:p>
            <a:pPr marL="0" indent="0">
              <a:buNone/>
            </a:pPr>
            <a:r>
              <a:rPr lang="en-US" dirty="0"/>
              <a:t>Bootstrap includes HTML and CSS based design templates for typography, forms, buttons, tables, navigation, modals, image carousels and many other, as well as optional JavaScript plugins</a:t>
            </a:r>
          </a:p>
          <a:p>
            <a:pPr marL="0" indent="0">
              <a:buNone/>
            </a:pPr>
            <a:r>
              <a:rPr lang="en-US" dirty="0"/>
              <a:t>Bootstrap also gives you the ability to easily create responsive designs</a:t>
            </a:r>
          </a:p>
          <a:p>
            <a:pPr marL="0" indent="0">
              <a:buNone/>
            </a:pPr>
            <a:endParaRPr lang="en-US" dirty="0"/>
          </a:p>
        </p:txBody>
      </p:sp>
      <p:sp>
        <p:nvSpPr>
          <p:cNvPr id="4" name="Date Placeholder 3"/>
          <p:cNvSpPr>
            <a:spLocks noGrp="1"/>
          </p:cNvSpPr>
          <p:nvPr>
            <p:ph type="dt" idx="10"/>
          </p:nvPr>
        </p:nvSpPr>
        <p:spPr/>
        <p:txBody>
          <a:bodyPr/>
          <a:lstStyle/>
          <a:p>
            <a:fld id="{E02E604F-6756-4281-B07B-AA28FC11347A}"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41</a:t>
            </a:fld>
            <a:endParaRPr lang="en-US"/>
          </a:p>
        </p:txBody>
      </p:sp>
    </p:spTree>
    <p:extLst>
      <p:ext uri="{BB962C8B-B14F-4D97-AF65-F5344CB8AC3E}">
        <p14:creationId xmlns:p14="http://schemas.microsoft.com/office/powerpoint/2010/main" val="14985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500"/>
                                        <p:tgtEl>
                                          <p:spTgt spid="3">
                                            <p:txEl>
                                              <p:pRg st="1" end="1"/>
                                            </p:txEl>
                                          </p:spTgt>
                                        </p:tgtEl>
                                      </p:cBhvr>
                                    </p:animEffect>
                                  </p:childTnLst>
                                </p:cTn>
                              </p:par>
                            </p:childTnLst>
                          </p:cTn>
                        </p:par>
                        <p:par>
                          <p:cTn id="12" fill="hold">
                            <p:stCondLst>
                              <p:cond delay="2750"/>
                            </p:stCondLst>
                            <p:childTnLst>
                              <p:par>
                                <p:cTn id="13" presetID="10" presetClass="entr" presetSubtype="0" fill="hold"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5000"/>
                            </p:stCondLst>
                            <p:childTnLst>
                              <p:par>
                                <p:cTn id="17" presetID="10" presetClass="entr" presetSubtype="0" fill="hold" nodeType="afterEffect">
                                  <p:stCondLst>
                                    <p:cond delay="2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1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History</a:t>
            </a:r>
            <a:endParaRPr lang="en-US" dirty="0"/>
          </a:p>
        </p:txBody>
      </p:sp>
      <p:sp>
        <p:nvSpPr>
          <p:cNvPr id="3" name="Subtitle 2"/>
          <p:cNvSpPr>
            <a:spLocks noGrp="1"/>
          </p:cNvSpPr>
          <p:nvPr>
            <p:ph type="subTitle"/>
          </p:nvPr>
        </p:nvSpPr>
        <p:spPr/>
        <p:txBody>
          <a:bodyPr anchor="t"/>
          <a:lstStyle/>
          <a:p>
            <a:pPr marL="0" indent="0">
              <a:buNone/>
            </a:pPr>
            <a:r>
              <a:rPr lang="en-US" dirty="0" smtClean="0"/>
              <a:t>Bootstrap </a:t>
            </a:r>
            <a:r>
              <a:rPr lang="en-US" dirty="0"/>
              <a:t>was developed by Mark Otto and Jacob Thornton at Twitter, and released as an open source product in August 2011 on GitHub.</a:t>
            </a:r>
          </a:p>
          <a:p>
            <a:pPr marL="0" indent="0">
              <a:buNone/>
            </a:pPr>
            <a:r>
              <a:rPr lang="en-US" dirty="0" smtClean="0"/>
              <a:t>Was the No.1 project on GitHub back in June 2014</a:t>
            </a:r>
            <a:endParaRPr lang="en-US" dirty="0"/>
          </a:p>
        </p:txBody>
      </p:sp>
      <p:sp>
        <p:nvSpPr>
          <p:cNvPr id="4" name="Date Placeholder 3"/>
          <p:cNvSpPr>
            <a:spLocks noGrp="1"/>
          </p:cNvSpPr>
          <p:nvPr>
            <p:ph type="dt" idx="10"/>
          </p:nvPr>
        </p:nvSpPr>
        <p:spPr/>
        <p:txBody>
          <a:bodyPr/>
          <a:lstStyle/>
          <a:p>
            <a:fld id="{CB8A9640-504C-418B-AA15-8359D7F7AE45}"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42</a:t>
            </a:fld>
            <a:endParaRPr lang="en-US"/>
          </a:p>
        </p:txBody>
      </p:sp>
    </p:spTree>
    <p:extLst>
      <p:ext uri="{BB962C8B-B14F-4D97-AF65-F5344CB8AC3E}">
        <p14:creationId xmlns:p14="http://schemas.microsoft.com/office/powerpoint/2010/main" val="1472032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Justification</a:t>
            </a:r>
            <a:endParaRPr lang="en-US" dirty="0"/>
          </a:p>
        </p:txBody>
      </p:sp>
      <p:sp>
        <p:nvSpPr>
          <p:cNvPr id="3" name="Subtitle 2"/>
          <p:cNvSpPr>
            <a:spLocks noGrp="1"/>
          </p:cNvSpPr>
          <p:nvPr>
            <p:ph type="subTitle"/>
          </p:nvPr>
        </p:nvSpPr>
        <p:spPr/>
        <p:txBody>
          <a:bodyPr anchor="t"/>
          <a:lstStyle/>
          <a:p>
            <a:r>
              <a:rPr lang="en-US" dirty="0" smtClean="0"/>
              <a:t>I </a:t>
            </a:r>
            <a:r>
              <a:rPr lang="en-US" dirty="0"/>
              <a:t>think it is </a:t>
            </a:r>
            <a:r>
              <a:rPr lang="en-US" b="1" dirty="0"/>
              <a:t>cool</a:t>
            </a:r>
            <a:r>
              <a:rPr lang="en-US" dirty="0"/>
              <a:t> and </a:t>
            </a:r>
            <a:r>
              <a:rPr lang="en-US" b="1" i="1" dirty="0" smtClean="0"/>
              <a:t>useful</a:t>
            </a:r>
          </a:p>
          <a:p>
            <a:r>
              <a:rPr lang="en-US" dirty="0" smtClean="0"/>
              <a:t>Easy </a:t>
            </a:r>
            <a:r>
              <a:rPr lang="en-US" dirty="0"/>
              <a:t>to use: Anybody with just basic knowledge of HTML and CSS can start using </a:t>
            </a:r>
            <a:r>
              <a:rPr lang="en-US" dirty="0" smtClean="0"/>
              <a:t>Bootstrap</a:t>
            </a:r>
          </a:p>
          <a:p>
            <a:r>
              <a:rPr lang="en-US" dirty="0" smtClean="0"/>
              <a:t>Responsive </a:t>
            </a:r>
            <a:r>
              <a:rPr lang="en-US" dirty="0"/>
              <a:t>features: Bootstrap's responsive CSS adjusts to phones, tablets, and desktops</a:t>
            </a:r>
          </a:p>
          <a:p>
            <a:r>
              <a:rPr lang="en-US" dirty="0"/>
              <a:t>Mobile-first approach: In Bootstrap 3, mobile-first styles are part of the core framework</a:t>
            </a:r>
          </a:p>
          <a:p>
            <a:r>
              <a:rPr lang="en-US" dirty="0"/>
              <a:t>Browser compatibility: Bootstrap is compatible with all modern browsers (Chrome, Firefox, Internet Explorer, Safari, and Opera)</a:t>
            </a:r>
          </a:p>
          <a:p>
            <a:pPr marL="0" indent="0">
              <a:buNone/>
            </a:pPr>
            <a:endParaRPr lang="en-US" dirty="0"/>
          </a:p>
        </p:txBody>
      </p:sp>
      <p:sp>
        <p:nvSpPr>
          <p:cNvPr id="4" name="Date Placeholder 3"/>
          <p:cNvSpPr>
            <a:spLocks noGrp="1"/>
          </p:cNvSpPr>
          <p:nvPr>
            <p:ph type="dt" idx="10"/>
          </p:nvPr>
        </p:nvSpPr>
        <p:spPr/>
        <p:txBody>
          <a:bodyPr/>
          <a:lstStyle/>
          <a:p>
            <a:fld id="{3E9606B8-09B7-4420-BDC6-2BE0A9E45625}"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43</a:t>
            </a:fld>
            <a:endParaRPr lang="en-US"/>
          </a:p>
        </p:txBody>
      </p:sp>
    </p:spTree>
    <p:extLst>
      <p:ext uri="{BB962C8B-B14F-4D97-AF65-F5344CB8AC3E}">
        <p14:creationId xmlns:p14="http://schemas.microsoft.com/office/powerpoint/2010/main" val="4052695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Downloading</a:t>
            </a:r>
            <a:endParaRPr lang="en-US" dirty="0"/>
          </a:p>
        </p:txBody>
      </p:sp>
      <p:sp>
        <p:nvSpPr>
          <p:cNvPr id="3" name="Subtitle 2"/>
          <p:cNvSpPr>
            <a:spLocks noGrp="1"/>
          </p:cNvSpPr>
          <p:nvPr>
            <p:ph type="subTitle"/>
          </p:nvPr>
        </p:nvSpPr>
        <p:spPr>
          <a:xfrm>
            <a:off x="609480" y="1418399"/>
            <a:ext cx="10972440" cy="4501138"/>
          </a:xfrm>
        </p:spPr>
        <p:txBody>
          <a:bodyPr anchor="t">
            <a:normAutofit/>
          </a:bodyPr>
          <a:lstStyle/>
          <a:p>
            <a:endParaRPr lang="en-US" dirty="0"/>
          </a:p>
          <a:p>
            <a:pPr marL="571500" indent="-571500">
              <a:buFont typeface="Arial" panose="020B0604020202020204" pitchFamily="34" charset="0"/>
              <a:buChar char="•"/>
            </a:pPr>
            <a:r>
              <a:rPr lang="en-US" sz="3600" dirty="0" smtClean="0"/>
              <a:t>Download </a:t>
            </a:r>
            <a:r>
              <a:rPr lang="en-US" sz="3600" dirty="0"/>
              <a:t>Bootstrap from </a:t>
            </a:r>
            <a:r>
              <a:rPr lang="en-US" sz="3600" dirty="0" smtClean="0">
                <a:hlinkClick r:id="rId3"/>
              </a:rPr>
              <a:t>getbootstrap.com</a:t>
            </a:r>
            <a:endParaRPr lang="en-US" sz="3600" dirty="0" smtClean="0"/>
          </a:p>
          <a:p>
            <a:endParaRPr lang="en-US" sz="3600" dirty="0"/>
          </a:p>
          <a:p>
            <a:pPr marL="571500" indent="-571500">
              <a:buFont typeface="Arial" panose="020B0604020202020204" pitchFamily="34" charset="0"/>
              <a:buChar char="•"/>
            </a:pPr>
            <a:r>
              <a:rPr lang="en-US" sz="3600" dirty="0"/>
              <a:t>Include Bootstrap from a </a:t>
            </a:r>
            <a:r>
              <a:rPr lang="en-US" sz="3600" dirty="0" smtClean="0"/>
              <a:t>CDN (</a:t>
            </a:r>
            <a:r>
              <a:rPr lang="en-US" sz="3600" dirty="0" err="1" smtClean="0"/>
              <a:t>recommened</a:t>
            </a:r>
            <a:r>
              <a:rPr lang="en-US" sz="3600" dirty="0" smtClean="0"/>
              <a:t>)</a:t>
            </a:r>
            <a:endParaRPr lang="en-US" sz="3600" dirty="0"/>
          </a:p>
          <a:p>
            <a:pPr marL="0" indent="0">
              <a:buNone/>
            </a:pPr>
            <a:endParaRPr lang="en-US" dirty="0"/>
          </a:p>
        </p:txBody>
      </p:sp>
      <p:sp>
        <p:nvSpPr>
          <p:cNvPr id="4" name="Date Placeholder 3"/>
          <p:cNvSpPr>
            <a:spLocks noGrp="1"/>
          </p:cNvSpPr>
          <p:nvPr>
            <p:ph type="dt" idx="10"/>
          </p:nvPr>
        </p:nvSpPr>
        <p:spPr/>
        <p:txBody>
          <a:bodyPr/>
          <a:lstStyle/>
          <a:p>
            <a:fld id="{E6BE0F0F-23A6-4444-8092-EAABE1432F88}"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44</a:t>
            </a:fld>
            <a:endParaRPr lang="en-US"/>
          </a:p>
        </p:txBody>
      </p:sp>
    </p:spTree>
    <p:extLst>
      <p:ext uri="{BB962C8B-B14F-4D97-AF65-F5344CB8AC3E}">
        <p14:creationId xmlns:p14="http://schemas.microsoft.com/office/powerpoint/2010/main" val="2029274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to use Bootstrap</a:t>
            </a:r>
            <a:endParaRPr lang="en-US" dirty="0"/>
          </a:p>
        </p:txBody>
      </p:sp>
      <p:sp>
        <p:nvSpPr>
          <p:cNvPr id="3" name="Subtitle 2"/>
          <p:cNvSpPr>
            <a:spLocks noGrp="1"/>
          </p:cNvSpPr>
          <p:nvPr>
            <p:ph type="subTitle"/>
          </p:nvPr>
        </p:nvSpPr>
        <p:spPr/>
        <p:txBody>
          <a:bodyPr anchor="t"/>
          <a:lstStyle/>
          <a:p>
            <a:pPr marL="0" indent="0">
              <a:buNone/>
            </a:pPr>
            <a:r>
              <a:rPr lang="en-US" dirty="0" smtClean="0"/>
              <a:t>We will be using bootstrap to make our websites look and respond better. There is an extensive set of instructions on how to use the various features of the Bootstrap Framework. Rather than reiterating that material, it is expected that you dedicate one to two hours per week learning Bootstrap by example.</a:t>
            </a:r>
          </a:p>
          <a:p>
            <a:pPr marL="0" indent="0">
              <a:buNone/>
            </a:pPr>
            <a:r>
              <a:rPr lang="en-US" dirty="0" smtClean="0"/>
              <a:t>The starting place is the </a:t>
            </a:r>
            <a:r>
              <a:rPr lang="en-US" dirty="0" smtClean="0">
                <a:hlinkClick r:id="rId2"/>
              </a:rPr>
              <a:t>getting started section</a:t>
            </a:r>
            <a:r>
              <a:rPr lang="en-US" dirty="0" smtClean="0"/>
              <a:t> of the bootstrap website. We will cover some basics in class. You can use any of the features you want on your websites.</a:t>
            </a:r>
            <a:endParaRPr lang="en-US" dirty="0"/>
          </a:p>
        </p:txBody>
      </p:sp>
      <p:sp>
        <p:nvSpPr>
          <p:cNvPr id="4" name="Date Placeholder 3"/>
          <p:cNvSpPr>
            <a:spLocks noGrp="1"/>
          </p:cNvSpPr>
          <p:nvPr>
            <p:ph type="dt" idx="10"/>
          </p:nvPr>
        </p:nvSpPr>
        <p:spPr/>
        <p:txBody>
          <a:bodyPr/>
          <a:lstStyle/>
          <a:p>
            <a:fld id="{3EBE56E0-08C1-46F9-9C13-7373B0464D19}"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45</a:t>
            </a:fld>
            <a:endParaRPr lang="en-US"/>
          </a:p>
        </p:txBody>
      </p:sp>
    </p:spTree>
    <p:extLst>
      <p:ext uri="{BB962C8B-B14F-4D97-AF65-F5344CB8AC3E}">
        <p14:creationId xmlns:p14="http://schemas.microsoft.com/office/powerpoint/2010/main" val="24189207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785179"/>
          </a:xfrm>
        </p:spPr>
        <p:txBody>
          <a:bodyPr/>
          <a:lstStyle/>
          <a:p>
            <a:r>
              <a:rPr lang="en-US" dirty="0" smtClean="0"/>
              <a:t>Bootstrap: Simple example</a:t>
            </a:r>
            <a:endParaRPr lang="en-US" dirty="0"/>
          </a:p>
        </p:txBody>
      </p:sp>
      <p:sp>
        <p:nvSpPr>
          <p:cNvPr id="3" name="Subtitle 2"/>
          <p:cNvSpPr>
            <a:spLocks noGrp="1"/>
          </p:cNvSpPr>
          <p:nvPr>
            <p:ph type="subTitle"/>
          </p:nvPr>
        </p:nvSpPr>
        <p:spPr>
          <a:xfrm>
            <a:off x="609480" y="1171074"/>
            <a:ext cx="10972440" cy="513347"/>
          </a:xfrm>
        </p:spPr>
        <p:txBody>
          <a:bodyPr/>
          <a:lstStyle/>
          <a:p>
            <a:r>
              <a:rPr lang="en-US" dirty="0" smtClean="0"/>
              <a:t>Copy the following code into an html file in your </a:t>
            </a:r>
            <a:r>
              <a:rPr lang="en-US" dirty="0" err="1" smtClean="0"/>
              <a:t>xamp</a:t>
            </a:r>
            <a:r>
              <a:rPr lang="en-US" dirty="0" smtClean="0"/>
              <a:t> directory.</a:t>
            </a:r>
            <a:endParaRPr lang="en-US" dirty="0"/>
          </a:p>
        </p:txBody>
      </p:sp>
      <p:sp>
        <p:nvSpPr>
          <p:cNvPr id="4" name="Date Placeholder 3"/>
          <p:cNvSpPr>
            <a:spLocks noGrp="1"/>
          </p:cNvSpPr>
          <p:nvPr>
            <p:ph type="dt" idx="10"/>
          </p:nvPr>
        </p:nvSpPr>
        <p:spPr/>
        <p:txBody>
          <a:bodyPr/>
          <a:lstStyle/>
          <a:p>
            <a:fld id="{75E06A60-205B-4154-B725-D2D82BFF1625}"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46</a:t>
            </a:fld>
            <a:endParaRPr lang="en-US"/>
          </a:p>
        </p:txBody>
      </p:sp>
      <p:pic>
        <p:nvPicPr>
          <p:cNvPr id="8" name="Picture 7"/>
          <p:cNvPicPr>
            <a:picLocks noChangeAspect="1"/>
          </p:cNvPicPr>
          <p:nvPr/>
        </p:nvPicPr>
        <p:blipFill>
          <a:blip r:embed="rId2"/>
          <a:stretch>
            <a:fillRect/>
          </a:stretch>
        </p:blipFill>
        <p:spPr>
          <a:xfrm>
            <a:off x="449680" y="1804699"/>
            <a:ext cx="12287250" cy="4219575"/>
          </a:xfrm>
          <a:prstGeom prst="rect">
            <a:avLst/>
          </a:prstGeom>
        </p:spPr>
      </p:pic>
    </p:spTree>
    <p:extLst>
      <p:ext uri="{BB962C8B-B14F-4D97-AF65-F5344CB8AC3E}">
        <p14:creationId xmlns:p14="http://schemas.microsoft.com/office/powerpoint/2010/main" val="1172397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from GitHub</a:t>
            </a:r>
            <a:endParaRPr lang="en-US" dirty="0"/>
          </a:p>
        </p:txBody>
      </p:sp>
      <p:sp>
        <p:nvSpPr>
          <p:cNvPr id="3" name="Subtitle 2"/>
          <p:cNvSpPr>
            <a:spLocks noGrp="1"/>
          </p:cNvSpPr>
          <p:nvPr>
            <p:ph type="subTitle"/>
          </p:nvPr>
        </p:nvSpPr>
        <p:spPr/>
        <p:txBody>
          <a:bodyPr/>
          <a:lstStyle/>
          <a:p>
            <a:pPr marL="0" indent="0">
              <a:buNone/>
            </a:pPr>
            <a:r>
              <a:rPr lang="en-US" dirty="0" smtClean="0"/>
              <a:t>Code demo.</a:t>
            </a:r>
            <a:endParaRPr lang="en-US" dirty="0"/>
          </a:p>
        </p:txBody>
      </p:sp>
      <p:sp>
        <p:nvSpPr>
          <p:cNvPr id="4" name="Date Placeholder 3"/>
          <p:cNvSpPr>
            <a:spLocks noGrp="1"/>
          </p:cNvSpPr>
          <p:nvPr>
            <p:ph type="dt" idx="10"/>
          </p:nvPr>
        </p:nvSpPr>
        <p:spPr/>
        <p:txBody>
          <a:bodyPr/>
          <a:lstStyle/>
          <a:p>
            <a:fld id="{44E9E0C1-7709-4E56-BEA3-CD0990159C96}"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47</a:t>
            </a:fld>
            <a:endParaRPr lang="en-US"/>
          </a:p>
        </p:txBody>
      </p:sp>
    </p:spTree>
    <p:extLst>
      <p:ext uri="{BB962C8B-B14F-4D97-AF65-F5344CB8AC3E}">
        <p14:creationId xmlns:p14="http://schemas.microsoft.com/office/powerpoint/2010/main" val="1474708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PHP Language</a:t>
            </a:r>
            <a:endParaRPr lang="en-US" dirty="0"/>
          </a:p>
        </p:txBody>
      </p:sp>
      <p:sp>
        <p:nvSpPr>
          <p:cNvPr id="4" name="Date Placeholder 3"/>
          <p:cNvSpPr>
            <a:spLocks noGrp="1"/>
          </p:cNvSpPr>
          <p:nvPr>
            <p:ph type="dt" idx="10"/>
          </p:nvPr>
        </p:nvSpPr>
        <p:spPr/>
        <p:txBody>
          <a:bodyPr/>
          <a:lstStyle/>
          <a:p>
            <a:fld id="{3D0D390B-26AF-4EA1-A18E-5C4D1F865BD0}"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8" name="Subtitle 7"/>
          <p:cNvSpPr>
            <a:spLocks noGrp="1"/>
          </p:cNvSpPr>
          <p:nvPr>
            <p:ph type="subTitle"/>
          </p:nvPr>
        </p:nvSpPr>
        <p:spPr>
          <a:xfrm>
            <a:off x="609480" y="1610031"/>
            <a:ext cx="10972440" cy="4250442"/>
          </a:xfrm>
        </p:spPr>
        <p:txBody>
          <a:bodyPr anchor="t"/>
          <a:lstStyle/>
          <a:p>
            <a:pPr marL="0" indent="0">
              <a:buNone/>
            </a:pPr>
            <a:r>
              <a:rPr lang="en-US" dirty="0" smtClean="0"/>
              <a:t>Today:</a:t>
            </a:r>
          </a:p>
          <a:p>
            <a:pPr marL="1097280" indent="-571500">
              <a:buFont typeface="Arial" panose="020B0604020202020204" pitchFamily="34" charset="0"/>
              <a:buChar char="•"/>
            </a:pPr>
            <a:r>
              <a:rPr lang="en-US" dirty="0" smtClean="0"/>
              <a:t>Arrays in PHP</a:t>
            </a:r>
            <a:endParaRPr lang="en-US" dirty="0"/>
          </a:p>
          <a:p>
            <a:pPr marL="1097280" indent="-571500">
              <a:buFont typeface="Arial" panose="020B0604020202020204" pitchFamily="34" charset="0"/>
              <a:buChar char="•"/>
            </a:pPr>
            <a:r>
              <a:rPr lang="en-US" dirty="0" smtClean="0"/>
              <a:t>The Bootstrap framework</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5</a:t>
            </a:fld>
            <a:endParaRPr lang="en-US"/>
          </a:p>
        </p:txBody>
      </p:sp>
    </p:spTree>
    <p:extLst>
      <p:ext uri="{BB962C8B-B14F-4D97-AF65-F5344CB8AC3E}">
        <p14:creationId xmlns:p14="http://schemas.microsoft.com/office/powerpoint/2010/main" val="3339599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Variables: Arrays</a:t>
            </a:r>
            <a:endParaRPr lang="en-US" dirty="0"/>
          </a:p>
        </p:txBody>
      </p:sp>
      <p:sp>
        <p:nvSpPr>
          <p:cNvPr id="3" name="Subtitle 2"/>
          <p:cNvSpPr>
            <a:spLocks noGrp="1"/>
          </p:cNvSpPr>
          <p:nvPr>
            <p:ph type="subTitle"/>
          </p:nvPr>
        </p:nvSpPr>
        <p:spPr>
          <a:xfrm>
            <a:off x="536743" y="1458668"/>
            <a:ext cx="10972440" cy="4703141"/>
          </a:xfrm>
        </p:spPr>
        <p:txBody>
          <a:bodyPr anchor="t"/>
          <a:lstStyle/>
          <a:p>
            <a:r>
              <a:rPr lang="en-US" sz="3600" dirty="0"/>
              <a:t>An array stores multiple values in one single variable</a:t>
            </a:r>
            <a:r>
              <a:rPr lang="en-US" sz="3600" dirty="0" smtClean="0"/>
              <a:t>.</a:t>
            </a:r>
          </a:p>
          <a:p>
            <a:endParaRPr lang="en-US" sz="3600" dirty="0"/>
          </a:p>
          <a:p>
            <a:r>
              <a:rPr lang="en-US" sz="3600" dirty="0" smtClean="0"/>
              <a:t>&lt;?</a:t>
            </a:r>
            <a:r>
              <a:rPr lang="en-US" sz="3600" dirty="0" err="1"/>
              <a:t>php</a:t>
            </a:r>
            <a:r>
              <a:rPr lang="en-US" sz="3600" dirty="0"/>
              <a:t> </a:t>
            </a:r>
            <a:br>
              <a:rPr lang="en-US" sz="3600" dirty="0"/>
            </a:br>
            <a:r>
              <a:rPr lang="en-US" sz="3600" dirty="0" smtClean="0"/>
              <a:t>	$fruits </a:t>
            </a:r>
            <a:r>
              <a:rPr lang="en-US" sz="3600" dirty="0"/>
              <a:t>= array</a:t>
            </a:r>
            <a:r>
              <a:rPr lang="en-US" sz="3600" dirty="0" smtClean="0"/>
              <a:t>(“</a:t>
            </a:r>
            <a:r>
              <a:rPr lang="en-US" sz="3600" dirty="0" err="1" smtClean="0"/>
              <a:t>Apple",“Banana",“Kiwi</a:t>
            </a:r>
            <a:r>
              <a:rPr lang="en-US" sz="3600" dirty="0" smtClean="0"/>
              <a:t>");</a:t>
            </a:r>
            <a:r>
              <a:rPr lang="en-US" sz="3600" dirty="0"/>
              <a:t/>
            </a:r>
            <a:br>
              <a:rPr lang="en-US" sz="3600" dirty="0"/>
            </a:br>
            <a:r>
              <a:rPr lang="en-US" sz="3600" dirty="0" smtClean="0"/>
              <a:t>	</a:t>
            </a:r>
            <a:r>
              <a:rPr lang="en-US" sz="3600" dirty="0" err="1" smtClean="0"/>
              <a:t>var_dump</a:t>
            </a:r>
            <a:r>
              <a:rPr lang="en-US" sz="3600" dirty="0" smtClean="0"/>
              <a:t>($fruits</a:t>
            </a:r>
            <a:r>
              <a:rPr lang="en-US" sz="3600" dirty="0"/>
              <a:t>);</a:t>
            </a:r>
            <a:br>
              <a:rPr lang="en-US" sz="3600" dirty="0"/>
            </a:br>
            <a:r>
              <a:rPr lang="en-US" sz="3600" dirty="0" smtClean="0"/>
              <a:t>?&gt;</a:t>
            </a:r>
          </a:p>
          <a:p>
            <a:endParaRPr lang="en-US" sz="2000" dirty="0" smtClean="0"/>
          </a:p>
          <a:p>
            <a:endParaRPr lang="en-US" sz="2000" dirty="0"/>
          </a:p>
          <a:p>
            <a:r>
              <a:rPr lang="en-US" sz="2000" dirty="0" smtClean="0"/>
              <a:t>	array(3</a:t>
            </a:r>
            <a:r>
              <a:rPr lang="en-US" sz="2000" dirty="0"/>
              <a:t>) { [0]=&gt; string(5) </a:t>
            </a:r>
            <a:r>
              <a:rPr lang="en-US" sz="2000" dirty="0" smtClean="0"/>
              <a:t>"Apple" </a:t>
            </a:r>
            <a:r>
              <a:rPr lang="en-US" sz="2000" dirty="0"/>
              <a:t>[1]=&gt; </a:t>
            </a:r>
            <a:r>
              <a:rPr lang="en-US" sz="2000" dirty="0" smtClean="0"/>
              <a:t>string(6) </a:t>
            </a:r>
            <a:r>
              <a:rPr lang="en-US" sz="2000" dirty="0"/>
              <a:t>"</a:t>
            </a:r>
            <a:r>
              <a:rPr lang="en-US" sz="2000" dirty="0" smtClean="0"/>
              <a:t>Banana" </a:t>
            </a:r>
            <a:r>
              <a:rPr lang="en-US" sz="2000" dirty="0"/>
              <a:t>[2]=&gt; </a:t>
            </a:r>
            <a:r>
              <a:rPr lang="en-US" sz="2000" dirty="0" smtClean="0"/>
              <a:t>string(4) “Kiwi" </a:t>
            </a:r>
            <a:r>
              <a:rPr lang="en-US" sz="2000" dirty="0"/>
              <a:t>}</a:t>
            </a:r>
            <a:endParaRPr lang="en-US" sz="2000" dirty="0" smtClean="0"/>
          </a:p>
          <a:p>
            <a:endParaRPr lang="en-US" sz="3600" dirty="0"/>
          </a:p>
        </p:txBody>
      </p:sp>
      <p:sp>
        <p:nvSpPr>
          <p:cNvPr id="4" name="Date Placeholder 3"/>
          <p:cNvSpPr>
            <a:spLocks noGrp="1"/>
          </p:cNvSpPr>
          <p:nvPr>
            <p:ph type="dt" idx="10"/>
          </p:nvPr>
        </p:nvSpPr>
        <p:spPr/>
        <p:txBody>
          <a:bodyPr/>
          <a:lstStyle/>
          <a:p>
            <a:fld id="{390D49AA-FA2E-4968-BB93-529D168A7612}"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6</a:t>
            </a:fld>
            <a:endParaRPr lang="en-US"/>
          </a:p>
        </p:txBody>
      </p:sp>
    </p:spTree>
    <p:extLst>
      <p:ext uri="{BB962C8B-B14F-4D97-AF65-F5344CB8AC3E}">
        <p14:creationId xmlns:p14="http://schemas.microsoft.com/office/powerpoint/2010/main" val="21985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Variables: Arrays</a:t>
            </a:r>
            <a:endParaRPr lang="en-US" dirty="0"/>
          </a:p>
        </p:txBody>
      </p:sp>
      <p:sp>
        <p:nvSpPr>
          <p:cNvPr id="3" name="Subtitle 2"/>
          <p:cNvSpPr>
            <a:spLocks noGrp="1"/>
          </p:cNvSpPr>
          <p:nvPr>
            <p:ph type="subTitle"/>
          </p:nvPr>
        </p:nvSpPr>
        <p:spPr>
          <a:xfrm>
            <a:off x="536743" y="1837853"/>
            <a:ext cx="10972440" cy="1385182"/>
          </a:xfrm>
        </p:spPr>
        <p:txBody>
          <a:bodyPr anchor="t"/>
          <a:lstStyle/>
          <a:p>
            <a:r>
              <a:rPr lang="en-US" dirty="0" smtClean="0"/>
              <a:t>We </a:t>
            </a:r>
            <a:r>
              <a:rPr lang="en-US" dirty="0" smtClean="0"/>
              <a:t>will examine arrays in greater depth…</a:t>
            </a:r>
            <a:endParaRPr lang="en-US" dirty="0"/>
          </a:p>
        </p:txBody>
      </p:sp>
      <p:sp>
        <p:nvSpPr>
          <p:cNvPr id="4" name="Date Placeholder 3"/>
          <p:cNvSpPr>
            <a:spLocks noGrp="1"/>
          </p:cNvSpPr>
          <p:nvPr>
            <p:ph type="dt" idx="10"/>
          </p:nvPr>
        </p:nvSpPr>
        <p:spPr/>
        <p:txBody>
          <a:bodyPr/>
          <a:lstStyle/>
          <a:p>
            <a:fld id="{7779C0A2-E96C-4E51-87A2-88F4AA5EE608}"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7</a:t>
            </a:fld>
            <a:endParaRPr lang="en-US"/>
          </a:p>
        </p:txBody>
      </p:sp>
      <p:sp>
        <p:nvSpPr>
          <p:cNvPr id="7" name="TextBox 6"/>
          <p:cNvSpPr txBox="1"/>
          <p:nvPr/>
        </p:nvSpPr>
        <p:spPr>
          <a:xfrm>
            <a:off x="5088048" y="3602220"/>
            <a:ext cx="2842788" cy="769441"/>
          </a:xfrm>
          <a:prstGeom prst="rect">
            <a:avLst/>
          </a:prstGeom>
          <a:noFill/>
        </p:spPr>
        <p:txBody>
          <a:bodyPr wrap="square" rtlCol="0">
            <a:spAutoFit/>
          </a:bodyPr>
          <a:lstStyle/>
          <a:p>
            <a:r>
              <a:rPr lang="en-US" sz="4400" dirty="0" smtClean="0">
                <a:latin typeface="+mj-lt"/>
              </a:rPr>
              <a:t>Now!</a:t>
            </a:r>
            <a:endParaRPr lang="en-US" sz="4400" dirty="0">
              <a:latin typeface="+mj-lt"/>
            </a:endParaRPr>
          </a:p>
        </p:txBody>
      </p:sp>
    </p:spTree>
    <p:extLst>
      <p:ext uri="{BB962C8B-B14F-4D97-AF65-F5344CB8AC3E}">
        <p14:creationId xmlns:p14="http://schemas.microsoft.com/office/powerpoint/2010/main" val="15238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PHP Variables: Arrays</a:t>
            </a:r>
            <a:endParaRPr lang="en-US" dirty="0"/>
          </a:p>
        </p:txBody>
      </p:sp>
      <p:sp>
        <p:nvSpPr>
          <p:cNvPr id="3" name="Subtitle 2"/>
          <p:cNvSpPr>
            <a:spLocks noGrp="1"/>
          </p:cNvSpPr>
          <p:nvPr>
            <p:ph type="subTitle"/>
          </p:nvPr>
        </p:nvSpPr>
        <p:spPr>
          <a:xfrm>
            <a:off x="536743" y="1337714"/>
            <a:ext cx="10972440" cy="1385182"/>
          </a:xfrm>
        </p:spPr>
        <p:txBody>
          <a:bodyPr anchor="t"/>
          <a:lstStyle/>
          <a:p>
            <a:r>
              <a:rPr lang="en-US" dirty="0" smtClean="0"/>
              <a:t>But first, </a:t>
            </a:r>
          </a:p>
          <a:p>
            <a:r>
              <a:rPr lang="en-US" dirty="0" smtClean="0"/>
              <a:t>remember… </a:t>
            </a:r>
            <a:endParaRPr lang="en-US" dirty="0"/>
          </a:p>
        </p:txBody>
      </p:sp>
      <p:sp>
        <p:nvSpPr>
          <p:cNvPr id="4" name="Date Placeholder 3"/>
          <p:cNvSpPr>
            <a:spLocks noGrp="1"/>
          </p:cNvSpPr>
          <p:nvPr>
            <p:ph type="dt" idx="10"/>
          </p:nvPr>
        </p:nvSpPr>
        <p:spPr/>
        <p:txBody>
          <a:bodyPr/>
          <a:lstStyle/>
          <a:p>
            <a:fld id="{5913EDD0-508C-4445-917A-78F0D259726F}"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8</a:t>
            </a:fld>
            <a:endParaRPr lang="en-US"/>
          </a:p>
        </p:txBody>
      </p:sp>
      <p:sp>
        <p:nvSpPr>
          <p:cNvPr id="7" name="TextBox 6"/>
          <p:cNvSpPr txBox="1"/>
          <p:nvPr/>
        </p:nvSpPr>
        <p:spPr>
          <a:xfrm>
            <a:off x="839758" y="3360418"/>
            <a:ext cx="2842788" cy="769441"/>
          </a:xfrm>
          <a:prstGeom prst="rect">
            <a:avLst/>
          </a:prstGeom>
          <a:noFill/>
        </p:spPr>
        <p:txBody>
          <a:bodyPr wrap="square" rtlCol="0">
            <a:spAutoFit/>
          </a:bodyPr>
          <a:lstStyle/>
          <a:p>
            <a:r>
              <a:rPr lang="en-US" sz="4400" dirty="0" smtClean="0">
                <a:latin typeface="+mj-lt"/>
              </a:rPr>
              <a:t>XAMP  </a:t>
            </a:r>
            <a:endParaRPr lang="en-US" sz="4400" dirty="0">
              <a:latin typeface="+mj-lt"/>
            </a:endParaRPr>
          </a:p>
        </p:txBody>
      </p:sp>
      <p:pic>
        <p:nvPicPr>
          <p:cNvPr id="8" name="Picture 7"/>
          <p:cNvPicPr>
            <a:picLocks noChangeAspect="1"/>
          </p:cNvPicPr>
          <p:nvPr/>
        </p:nvPicPr>
        <p:blipFill>
          <a:blip r:embed="rId3"/>
          <a:stretch>
            <a:fillRect/>
          </a:stretch>
        </p:blipFill>
        <p:spPr>
          <a:xfrm>
            <a:off x="3985560" y="1343690"/>
            <a:ext cx="7681626" cy="4962574"/>
          </a:xfrm>
          <a:prstGeom prst="rect">
            <a:avLst/>
          </a:prstGeom>
        </p:spPr>
      </p:pic>
    </p:spTree>
    <p:extLst>
      <p:ext uri="{BB962C8B-B14F-4D97-AF65-F5344CB8AC3E}">
        <p14:creationId xmlns:p14="http://schemas.microsoft.com/office/powerpoint/2010/main" val="22349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50"/>
                                        <p:tgtEl>
                                          <p:spTgt spid="3">
                                            <p:txEl>
                                              <p:pRg st="1" end="1"/>
                                            </p:txEl>
                                          </p:spTgt>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2" presetClass="entr" presetSubtype="4"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43" y="313868"/>
            <a:ext cx="10972440" cy="1144800"/>
          </a:xfrm>
        </p:spPr>
        <p:txBody>
          <a:bodyPr/>
          <a:lstStyle/>
          <a:p>
            <a:r>
              <a:rPr lang="en-US" dirty="0" smtClean="0"/>
              <a:t>Start using the tools</a:t>
            </a:r>
            <a:endParaRPr lang="en-US" dirty="0"/>
          </a:p>
        </p:txBody>
      </p:sp>
      <p:sp>
        <p:nvSpPr>
          <p:cNvPr id="3" name="Subtitle 2"/>
          <p:cNvSpPr>
            <a:spLocks noGrp="1"/>
          </p:cNvSpPr>
          <p:nvPr>
            <p:ph type="subTitle"/>
          </p:nvPr>
        </p:nvSpPr>
        <p:spPr>
          <a:xfrm>
            <a:off x="536743" y="1458668"/>
            <a:ext cx="10972440" cy="4703141"/>
          </a:xfrm>
        </p:spPr>
        <p:txBody>
          <a:bodyPr anchor="t"/>
          <a:lstStyle/>
          <a:p>
            <a:pPr marL="742950" indent="-742950">
              <a:buFont typeface="+mj-lt"/>
              <a:buAutoNum type="arabicPeriod"/>
            </a:pPr>
            <a:r>
              <a:rPr lang="en-US" dirty="0" smtClean="0"/>
              <a:t>Start the </a:t>
            </a:r>
            <a:r>
              <a:rPr lang="en-US" dirty="0" err="1" smtClean="0"/>
              <a:t>xamp</a:t>
            </a:r>
            <a:r>
              <a:rPr lang="en-US" dirty="0" smtClean="0"/>
              <a:t> control panel</a:t>
            </a:r>
          </a:p>
          <a:p>
            <a:pPr marL="742950" indent="-742950">
              <a:buFont typeface="+mj-lt"/>
              <a:buAutoNum type="arabicPeriod"/>
            </a:pPr>
            <a:r>
              <a:rPr lang="en-US" dirty="0" smtClean="0"/>
              <a:t>Start the apache web service</a:t>
            </a:r>
            <a:endParaRPr lang="en-US" dirty="0" smtClean="0"/>
          </a:p>
        </p:txBody>
      </p:sp>
      <p:sp>
        <p:nvSpPr>
          <p:cNvPr id="4" name="Date Placeholder 3"/>
          <p:cNvSpPr>
            <a:spLocks noGrp="1"/>
          </p:cNvSpPr>
          <p:nvPr>
            <p:ph type="dt" idx="10"/>
          </p:nvPr>
        </p:nvSpPr>
        <p:spPr/>
        <p:txBody>
          <a:bodyPr/>
          <a:lstStyle/>
          <a:p>
            <a:fld id="{45218D98-5302-4238-AD39-99F9519774C8}" type="datetime1">
              <a:rPr lang="en-US" smtClean="0"/>
              <a:t>2/3/2015</a:t>
            </a:fld>
            <a:endParaRPr lang="en-US"/>
          </a:p>
        </p:txBody>
      </p:sp>
      <p:sp>
        <p:nvSpPr>
          <p:cNvPr id="5" name="Footer Placeholder 4"/>
          <p:cNvSpPr>
            <a:spLocks noGrp="1"/>
          </p:cNvSpPr>
          <p:nvPr>
            <p:ph type="ftr" idx="11"/>
          </p:nvPr>
        </p:nvSpPr>
        <p:spPr/>
        <p:txBody>
          <a:bodyPr/>
          <a:lstStyle/>
          <a:p>
            <a:r>
              <a:rPr lang="en-US" smtClean="0"/>
              <a:t>Copyright © 2015 S Price</a:t>
            </a:r>
            <a:endParaRPr lang="en-US" dirty="0"/>
          </a:p>
        </p:txBody>
      </p:sp>
      <p:sp>
        <p:nvSpPr>
          <p:cNvPr id="6" name="Slide Number Placeholder 5"/>
          <p:cNvSpPr>
            <a:spLocks noGrp="1"/>
          </p:cNvSpPr>
          <p:nvPr>
            <p:ph type="sldNum" idx="12"/>
          </p:nvPr>
        </p:nvSpPr>
        <p:spPr/>
        <p:txBody>
          <a:bodyPr/>
          <a:lstStyle/>
          <a:p>
            <a:fld id="{0F075A0E-3DC6-4052-AEE1-D9D2E5E64387}" type="slidenum">
              <a:rPr lang="en-US" smtClean="0"/>
              <a:t>9</a:t>
            </a:fld>
            <a:endParaRPr lang="en-US"/>
          </a:p>
        </p:txBody>
      </p:sp>
      <p:pic>
        <p:nvPicPr>
          <p:cNvPr id="7" name="Picture 6"/>
          <p:cNvPicPr>
            <a:picLocks noChangeAspect="1"/>
          </p:cNvPicPr>
          <p:nvPr/>
        </p:nvPicPr>
        <p:blipFill>
          <a:blip r:embed="rId3"/>
          <a:stretch>
            <a:fillRect/>
          </a:stretch>
        </p:blipFill>
        <p:spPr>
          <a:xfrm>
            <a:off x="2995206" y="2920748"/>
            <a:ext cx="5278316" cy="3409960"/>
          </a:xfrm>
          <a:prstGeom prst="rect">
            <a:avLst/>
          </a:prstGeom>
        </p:spPr>
        <p:style>
          <a:lnRef idx="2">
            <a:schemeClr val="accent2"/>
          </a:lnRef>
          <a:fillRef idx="1">
            <a:schemeClr val="lt1"/>
          </a:fillRef>
          <a:effectRef idx="0">
            <a:schemeClr val="accent2"/>
          </a:effectRef>
          <a:fontRef idx="minor">
            <a:schemeClr val="dk1"/>
          </a:fontRef>
        </p:style>
      </p:pic>
      <p:sp>
        <p:nvSpPr>
          <p:cNvPr id="8" name="Rounded Rectangle 7"/>
          <p:cNvSpPr/>
          <p:nvPr/>
        </p:nvSpPr>
        <p:spPr>
          <a:xfrm>
            <a:off x="5413034" y="3675707"/>
            <a:ext cx="544146" cy="2172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955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Steve">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Steve" id="{FA05FD63-00FA-453D-AADA-4520A2E0426B}" vid="{ACF2A386-0471-4793-9A9A-3677333B6B7A}"/>
    </a:ext>
  </a:ext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Theme_Steve">
  <a:themeElements>
    <a:clrScheme name="Custom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Steve" id="{FA05FD63-00FA-453D-AADA-4520A2E0426B}" vid="{ACF2A386-0471-4793-9A9A-3677333B6B7A}"/>
    </a:ext>
  </a:extLst>
</a:theme>
</file>

<file path=ppt/theme/theme7.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Theme_Steve</Template>
  <TotalTime>1116</TotalTime>
  <Words>1456</Words>
  <Application>Microsoft Office PowerPoint</Application>
  <PresentationFormat>Widescreen</PresentationFormat>
  <Paragraphs>418</Paragraphs>
  <Slides>47</Slides>
  <Notes>39</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47</vt:i4>
      </vt:variant>
    </vt:vector>
  </HeadingPairs>
  <TitlesOfParts>
    <vt:vector size="62" baseType="lpstr">
      <vt:lpstr>Arial</vt:lpstr>
      <vt:lpstr>Calibri</vt:lpstr>
      <vt:lpstr>Calibri Light</vt:lpstr>
      <vt:lpstr>DejaVu Sans</vt:lpstr>
      <vt:lpstr>StarSymbol</vt:lpstr>
      <vt:lpstr>Theme_Steve</vt:lpstr>
      <vt:lpstr>Office Theme</vt:lpstr>
      <vt:lpstr>1_Office Theme</vt:lpstr>
      <vt:lpstr>2_Office Theme</vt:lpstr>
      <vt:lpstr>3_Office Theme</vt:lpstr>
      <vt:lpstr>1_Theme_Steve</vt:lpstr>
      <vt:lpstr>4_Office Theme</vt:lpstr>
      <vt:lpstr>5_Office Theme</vt:lpstr>
      <vt:lpstr>6_Office Theme</vt:lpstr>
      <vt:lpstr>7_Office Theme</vt:lpstr>
      <vt:lpstr>CS 547</vt:lpstr>
      <vt:lpstr>Agenda</vt:lpstr>
      <vt:lpstr>Announcements</vt:lpstr>
      <vt:lpstr>Review</vt:lpstr>
      <vt:lpstr>PHP Language</vt:lpstr>
      <vt:lpstr>PHP Variables: Arrays</vt:lpstr>
      <vt:lpstr>PHP Variables: Arrays</vt:lpstr>
      <vt:lpstr>PHP Variables: Arrays</vt:lpstr>
      <vt:lpstr>Start using the tools</vt:lpstr>
      <vt:lpstr>Start using the tools</vt:lpstr>
      <vt:lpstr>Start using the tools</vt:lpstr>
      <vt:lpstr>Start using the tools</vt:lpstr>
      <vt:lpstr>PHP Arrays:</vt:lpstr>
      <vt:lpstr>Arrays: Indexed</vt:lpstr>
      <vt:lpstr>Arrays:</vt:lpstr>
      <vt:lpstr>Arrays: Indexed</vt:lpstr>
      <vt:lpstr>Arrays: Indexed</vt:lpstr>
      <vt:lpstr>Arrays: Indexed</vt:lpstr>
      <vt:lpstr>Arrays: Indexed</vt:lpstr>
      <vt:lpstr>Arrays: Indexed</vt:lpstr>
      <vt:lpstr>Arrays: Indexed</vt:lpstr>
      <vt:lpstr>Arrays: Indexed</vt:lpstr>
      <vt:lpstr>Arrays: Indexed</vt:lpstr>
      <vt:lpstr>Arrays: Indexed</vt:lpstr>
      <vt:lpstr>Arrays: Indexed</vt:lpstr>
      <vt:lpstr>Arrays: Indexed =&gt; Associative</vt:lpstr>
      <vt:lpstr>Arrays: Associative</vt:lpstr>
      <vt:lpstr>Arrays: Associative</vt:lpstr>
      <vt:lpstr>Associative Arrays</vt:lpstr>
      <vt:lpstr>Arrays: Multidimensional</vt:lpstr>
      <vt:lpstr>Arrays: Multidimensional</vt:lpstr>
      <vt:lpstr>Arrays: Multidimensional</vt:lpstr>
      <vt:lpstr>Arrays: Multidimensional</vt:lpstr>
      <vt:lpstr>Arrays: Multidimensional</vt:lpstr>
      <vt:lpstr>Arrays: Multidimensional</vt:lpstr>
      <vt:lpstr>Arrays: Multidimensional</vt:lpstr>
      <vt:lpstr>Arrays: Multidimensional</vt:lpstr>
      <vt:lpstr>Arrays: Built in Functions</vt:lpstr>
      <vt:lpstr>Array Functions Homework</vt:lpstr>
      <vt:lpstr>Next topic: </vt:lpstr>
      <vt:lpstr>Bootstrap</vt:lpstr>
      <vt:lpstr>Bootstrap: History</vt:lpstr>
      <vt:lpstr>Bootstrap: Justification</vt:lpstr>
      <vt:lpstr>Bootstrap: Downloading</vt:lpstr>
      <vt:lpstr>Learning to use Bootstrap</vt:lpstr>
      <vt:lpstr>Bootstrap: Simple example</vt:lpstr>
      <vt:lpstr>Bootstrap from 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547</dc:title>
  <dc:creator>Steve Price</dc:creator>
  <cp:lastModifiedBy>Steve Price</cp:lastModifiedBy>
  <cp:revision>83</cp:revision>
  <dcterms:created xsi:type="dcterms:W3CDTF">2015-01-27T22:29:04Z</dcterms:created>
  <dcterms:modified xsi:type="dcterms:W3CDTF">2015-02-04T00:49:11Z</dcterms:modified>
</cp:coreProperties>
</file>