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462" autoAdjust="0"/>
  </p:normalViewPr>
  <p:slideViewPr>
    <p:cSldViewPr snapToGrid="0">
      <p:cViewPr varScale="1">
        <p:scale>
          <a:sx n="59" d="100"/>
          <a:sy n="59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99851-DF1D-4725-8421-02629A9C7AAB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1C32E-75D9-4EDC-A910-876377185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6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is Interpreted: This means that it is processed at runtime by the interpreter and you do not need to compile your program before executing it. This is similar to PERL and PHP.</a:t>
            </a:r>
          </a:p>
          <a:p>
            <a:endParaRPr lang="en-US" dirty="0" smtClean="0"/>
          </a:p>
          <a:p>
            <a:r>
              <a:rPr lang="en-US" dirty="0" smtClean="0"/>
              <a:t>Python is Interactive: This means that you can actually sit at a Python prompt and interact with the interpreter directly to write your programs.</a:t>
            </a:r>
          </a:p>
          <a:p>
            <a:endParaRPr lang="en-US" dirty="0" smtClean="0"/>
          </a:p>
          <a:p>
            <a:r>
              <a:rPr lang="en-US" dirty="0" smtClean="0"/>
              <a:t>Python is Object-Oriented: This means that Python supports Object-Oriented style or technique of programming that encapsulates code within objects.</a:t>
            </a:r>
          </a:p>
          <a:p>
            <a:endParaRPr lang="en-US" dirty="0" smtClean="0"/>
          </a:p>
          <a:p>
            <a:r>
              <a:rPr lang="en-US" dirty="0" smtClean="0"/>
              <a:t>Python is Beginner's Language: Python is a great language for the beginner programmers and supports the development of a wide range of applications from simple text processing to WWW browsers to games.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1C32E-75D9-4EDC-A910-8763771854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23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Download explain differences between</a:t>
            </a:r>
            <a:r>
              <a:rPr lang="en-US" baseline="0" dirty="0" smtClean="0"/>
              <a:t> 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1C32E-75D9-4EDC-A910-8763771854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81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3.x has been around since 2008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1C32E-75D9-4EDC-A910-8763771854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85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1C32E-75D9-4EDC-A910-8763771854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99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anaconda allows for side</a:t>
            </a:r>
            <a:r>
              <a:rPr lang="en-US" baseline="0" dirty="0" smtClean="0"/>
              <a:t> by side versions of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1C32E-75D9-4EDC-A910-8763771854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37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</a:p>
          <a:p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fib</a:t>
            </a:r>
            <a:r>
              <a:rPr lang="en-US" dirty="0" smtClean="0"/>
              <a:t>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a, 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0</a:t>
            </a:r>
            <a:r>
              <a:rPr lang="en-US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</a:t>
            </a:r>
            <a:r>
              <a:rPr lang="en-US" dirty="0" smtClean="0"/>
              <a:t>a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print </a:t>
            </a:r>
            <a:r>
              <a:rPr lang="en-US" dirty="0" smtClean="0"/>
              <a:t>(a,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 '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a, b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US" dirty="0" smtClean="0"/>
              <a:t>b, </a:t>
            </a:r>
            <a:r>
              <a:rPr lang="en-US" dirty="0" err="1" smtClean="0"/>
              <a:t>a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dirty="0" err="1" smtClean="0"/>
              <a:t>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fib(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 smtClean="0"/>
              <a:t>(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"Hello, World!"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max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mtClean="0"/>
              <a:t>(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en-US" smtClean="0"/>
              <a:t>(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"Enter a max to compute?"</a:t>
            </a:r>
            <a:r>
              <a:rPr lang="en-US" smtClean="0"/>
              <a:t>))</a:t>
            </a:r>
            <a:br>
              <a:rPr lang="en-US" smtClean="0"/>
            </a:br>
            <a:r>
              <a:rPr lang="en-US" smtClean="0"/>
              <a:t>fib(max)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1C32E-75D9-4EDC-A910-8763771854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3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074E-CE26-4437-B0FF-637FCEF887DE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8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074E-CE26-4437-B0FF-637FCEF887DE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9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074E-CE26-4437-B0FF-637FCEF887DE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32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074E-CE26-4437-B0FF-637FCEF887DE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6254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074E-CE26-4437-B0FF-637FCEF887DE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38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074E-CE26-4437-B0FF-637FCEF887DE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16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074E-CE26-4437-B0FF-637FCEF887DE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96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074E-CE26-4437-B0FF-637FCEF887DE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88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074E-CE26-4437-B0FF-637FCEF887DE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2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074E-CE26-4437-B0FF-637FCEF887DE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0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074E-CE26-4437-B0FF-637FCEF887DE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4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074E-CE26-4437-B0FF-637FCEF887DE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5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074E-CE26-4437-B0FF-637FCEF887DE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5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074E-CE26-4437-B0FF-637FCEF887DE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8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074E-CE26-4437-B0FF-637FCEF887DE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074E-CE26-4437-B0FF-637FCEF887DE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2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074E-CE26-4437-B0FF-637FCEF887DE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1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528074E-CE26-4437-B0FF-637FCEF887DE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63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ore.continuum.io/cshop/anaconda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pydev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jetbrains.com/pychar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457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Module 2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Python: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0000" lvl="1" indent="0">
              <a:buNone/>
            </a:pPr>
            <a:r>
              <a:rPr lang="en-US" sz="3000" dirty="0" smtClean="0"/>
              <a:t>The official version</a:t>
            </a:r>
          </a:p>
          <a:p>
            <a:pPr marL="450000" lvl="1" indent="0">
              <a:buNone/>
            </a:pPr>
            <a:r>
              <a:rPr lang="en-US" sz="3000" dirty="0"/>
              <a:t>	</a:t>
            </a:r>
            <a:r>
              <a:rPr lang="en-US" sz="3000" dirty="0" smtClean="0"/>
              <a:t>	</a:t>
            </a:r>
            <a:r>
              <a:rPr lang="en-US" sz="3000" dirty="0" smtClean="0">
                <a:hlinkClick r:id="rId3"/>
              </a:rPr>
              <a:t>www.python.org</a:t>
            </a:r>
            <a:endParaRPr lang="en-US" sz="3000" dirty="0" smtClean="0"/>
          </a:p>
          <a:p>
            <a:pPr marL="450000" lvl="1" indent="0">
              <a:buNone/>
            </a:pPr>
            <a:r>
              <a:rPr lang="en-US" sz="3000" dirty="0" smtClean="0"/>
              <a:t>A really good scientific version</a:t>
            </a:r>
          </a:p>
          <a:p>
            <a:pPr marL="450000" lvl="1" indent="0">
              <a:buNone/>
            </a:pPr>
            <a:r>
              <a:rPr lang="en-US" sz="3000" dirty="0" smtClean="0"/>
              <a:t> 	</a:t>
            </a:r>
            <a:r>
              <a:rPr lang="en-US" sz="3000" dirty="0" smtClean="0">
                <a:hlinkClick r:id="rId4"/>
              </a:rPr>
              <a:t>Anaconda </a:t>
            </a:r>
            <a:r>
              <a:rPr lang="en-US" sz="3000" dirty="0" smtClean="0"/>
              <a:t>from Continuum</a:t>
            </a:r>
          </a:p>
          <a:p>
            <a:pPr marL="450000" lvl="1" indent="0">
              <a:buNone/>
            </a:pPr>
            <a:r>
              <a:rPr lang="en-US" sz="3000" dirty="0" smtClean="0"/>
              <a:t>Analytics </a:t>
            </a:r>
            <a:endParaRPr lang="en-US" sz="3000" dirty="0"/>
          </a:p>
          <a:p>
            <a:pPr marL="450000" lvl="1" indent="0">
              <a:buNone/>
            </a:pPr>
            <a:r>
              <a:rPr lang="en-US" sz="3000" dirty="0" smtClean="0"/>
              <a:t>		</a:t>
            </a:r>
            <a:endParaRPr lang="en-US" sz="2400" dirty="0" smtClean="0"/>
          </a:p>
          <a:p>
            <a:pPr marL="450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9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Python: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0000" lvl="1" indent="0">
              <a:buNone/>
            </a:pPr>
            <a:r>
              <a:rPr lang="en-US" sz="3000" dirty="0"/>
              <a:t>Which </a:t>
            </a:r>
            <a:r>
              <a:rPr lang="en-US" sz="3000" dirty="0" smtClean="0"/>
              <a:t>to choose?</a:t>
            </a:r>
            <a:endParaRPr lang="en-US" sz="3000" dirty="0"/>
          </a:p>
          <a:p>
            <a:pPr marL="450000" lvl="1" indent="0">
              <a:buNone/>
            </a:pPr>
            <a:r>
              <a:rPr lang="en-US" sz="3000" dirty="0" smtClean="0"/>
              <a:t>I prefer the anaconda version, you may use either one.</a:t>
            </a:r>
          </a:p>
          <a:p>
            <a:pPr marL="450000" lvl="1" indent="0">
              <a:buNone/>
            </a:pPr>
            <a:r>
              <a:rPr lang="en-US" sz="3000" dirty="0" smtClean="0"/>
              <a:t>Both have package managers to add functionality and distributions to your install.</a:t>
            </a:r>
            <a:endParaRPr lang="en-US" sz="3000" dirty="0"/>
          </a:p>
          <a:p>
            <a:pPr marL="450000" lvl="1" indent="0">
              <a:buNone/>
            </a:pPr>
            <a:r>
              <a:rPr lang="en-US" sz="3000" dirty="0" smtClean="0"/>
              <a:t>		</a:t>
            </a:r>
            <a:endParaRPr lang="en-US" sz="2400" dirty="0" smtClean="0"/>
          </a:p>
          <a:p>
            <a:pPr marL="450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9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python is an interpreted language, an IDE is not needed.</a:t>
            </a:r>
          </a:p>
          <a:p>
            <a:pPr marL="36900" indent="0">
              <a:buNone/>
            </a:pPr>
            <a:endParaRPr lang="en-US" dirty="0" smtClean="0"/>
          </a:p>
          <a:p>
            <a:r>
              <a:rPr lang="en-US" dirty="0" smtClean="0"/>
              <a:t>The reality is that a </a:t>
            </a:r>
            <a:r>
              <a:rPr lang="en-US" b="1" i="1" dirty="0" smtClean="0"/>
              <a:t>good</a:t>
            </a:r>
            <a:r>
              <a:rPr lang="en-US" dirty="0" smtClean="0"/>
              <a:t> IDE is </a:t>
            </a:r>
            <a:r>
              <a:rPr lang="en-US" b="1" dirty="0" smtClean="0"/>
              <a:t>highly recommended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013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in – IDLE</a:t>
            </a:r>
          </a:p>
          <a:p>
            <a:r>
              <a:rPr lang="en-US" dirty="0" err="1" smtClean="0"/>
              <a:t>Pycharm</a:t>
            </a:r>
            <a:r>
              <a:rPr lang="en-US" dirty="0" smtClean="0"/>
              <a:t> from </a:t>
            </a:r>
            <a:r>
              <a:rPr lang="en-US" dirty="0" err="1" smtClean="0"/>
              <a:t>JetBrains</a:t>
            </a:r>
            <a:endParaRPr lang="en-US" dirty="0" smtClean="0"/>
          </a:p>
          <a:p>
            <a:r>
              <a:rPr lang="en-US" dirty="0" err="1" smtClean="0"/>
              <a:t>Pydev</a:t>
            </a:r>
            <a:r>
              <a:rPr lang="en-US" dirty="0" smtClean="0"/>
              <a:t> for Eclipse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8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in – IDLE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441" y="863842"/>
            <a:ext cx="5490489" cy="579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6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Pydev</a:t>
            </a:r>
            <a:r>
              <a:rPr lang="en-US" dirty="0" smtClean="0"/>
              <a:t> for Eclipse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b="1" dirty="0" err="1">
                <a:effectLst/>
              </a:rPr>
              <a:t>PyDev's</a:t>
            </a:r>
            <a:r>
              <a:rPr lang="en-US" b="1" dirty="0">
                <a:effectLst/>
              </a:rPr>
              <a:t> Official Site</a:t>
            </a:r>
            <a:r>
              <a:rPr lang="en-US" b="1" dirty="0" smtClean="0">
                <a:effectLst/>
              </a:rPr>
              <a:t>:</a:t>
            </a:r>
          </a:p>
          <a:p>
            <a:pPr marL="36900" indent="0">
              <a:buNone/>
            </a:pPr>
            <a:r>
              <a:rPr lang="en-US" b="1" dirty="0">
                <a:effectLst/>
              </a:rPr>
              <a:t> </a:t>
            </a:r>
            <a:r>
              <a:rPr lang="en-US" b="1" u="sng" dirty="0">
                <a:effectLst/>
                <a:hlinkClick r:id="rId2" tooltip="PyDev Website"/>
              </a:rPr>
              <a:t>http://pydev.org/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894" y="1031891"/>
            <a:ext cx="6538663" cy="54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5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Pycharm</a:t>
            </a:r>
            <a:r>
              <a:rPr lang="en-US" dirty="0" smtClean="0"/>
              <a:t> from </a:t>
            </a:r>
            <a:r>
              <a:rPr lang="en-US" dirty="0" err="1" smtClean="0"/>
              <a:t>JetBrains</a:t>
            </a:r>
            <a:endParaRPr lang="en-US" dirty="0" smtClean="0"/>
          </a:p>
          <a:p>
            <a:endParaRPr lang="en-US" dirty="0"/>
          </a:p>
          <a:p>
            <a:pPr marL="36900" indent="0">
              <a:buNone/>
            </a:pPr>
            <a:r>
              <a:rPr lang="en-US" b="1" dirty="0" err="1">
                <a:effectLst/>
              </a:rPr>
              <a:t>PyCharm's</a:t>
            </a:r>
            <a:r>
              <a:rPr lang="en-US" b="1" dirty="0">
                <a:effectLst/>
              </a:rPr>
              <a:t> Official Site</a:t>
            </a:r>
            <a:r>
              <a:rPr lang="en-US" b="1" dirty="0" smtClean="0">
                <a:effectLst/>
              </a:rPr>
              <a:t>:</a:t>
            </a:r>
          </a:p>
          <a:p>
            <a:pPr marL="36900" indent="0">
              <a:buNone/>
            </a:pPr>
            <a:endParaRPr lang="en-US" b="1" dirty="0">
              <a:effectLst/>
            </a:endParaRPr>
          </a:p>
          <a:p>
            <a:pPr marL="36900" indent="0">
              <a:buNone/>
            </a:pPr>
            <a:endParaRPr lang="en-US" b="1" dirty="0" smtClean="0">
              <a:effectLst/>
            </a:endParaRPr>
          </a:p>
          <a:p>
            <a:pPr marL="36900" indent="0">
              <a:buNone/>
            </a:pPr>
            <a:endParaRPr lang="en-US" b="1" dirty="0">
              <a:effectLst/>
            </a:endParaRPr>
          </a:p>
          <a:p>
            <a:pPr marL="36900" indent="0">
              <a:buNone/>
            </a:pPr>
            <a:endParaRPr lang="en-US" b="1" dirty="0" smtClean="0">
              <a:effectLst/>
            </a:endParaRPr>
          </a:p>
          <a:p>
            <a:pPr marL="36900" indent="0">
              <a:buNone/>
            </a:pPr>
            <a:endParaRPr lang="en-US" b="1" dirty="0">
              <a:effectLst/>
            </a:endParaRPr>
          </a:p>
          <a:p>
            <a:pPr marL="36900" indent="0">
              <a:buNone/>
            </a:pPr>
            <a:r>
              <a:rPr lang="en-US" b="1" dirty="0">
                <a:effectLst/>
              </a:rPr>
              <a:t> </a:t>
            </a:r>
            <a:r>
              <a:rPr lang="en-US" b="1" dirty="0">
                <a:effectLst/>
                <a:hlinkClick r:id="rId2" tooltip="PyCharm IDE"/>
              </a:rPr>
              <a:t>http://www.jetbrains.com/pycharm/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682" y="1094825"/>
            <a:ext cx="62388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and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Python</a:t>
            </a:r>
          </a:p>
          <a:p>
            <a:r>
              <a:rPr lang="en-US" dirty="0" smtClean="0"/>
              <a:t>Download an IDE(s) try one</a:t>
            </a:r>
          </a:p>
          <a:p>
            <a:r>
              <a:rPr lang="en-US" dirty="0" smtClean="0"/>
              <a:t>Run the following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3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and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 smtClean="0"/>
              <a:t>Assignment: set up your python development environment and run the following code the calculate the </a:t>
            </a:r>
            <a:r>
              <a:rPr lang="en-US" dirty="0" err="1" smtClean="0"/>
              <a:t>fibonaci</a:t>
            </a:r>
            <a:r>
              <a:rPr lang="en-US" dirty="0" smtClean="0"/>
              <a:t> series. Bonus, make it take user input.</a:t>
            </a:r>
          </a:p>
          <a:p>
            <a:pPr marL="3690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def</a:t>
            </a:r>
            <a:r>
              <a:rPr lang="en-US" dirty="0"/>
              <a:t> fib(n):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a, b= 0, 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while a &lt; n: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print (a, end=' 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a, b = b, </a:t>
            </a:r>
            <a:r>
              <a:rPr lang="en-US" dirty="0" err="1"/>
              <a:t>a+b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print()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fib(1000)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5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Administration</a:t>
            </a:r>
          </a:p>
          <a:p>
            <a:pPr lvl="1"/>
            <a:r>
              <a:rPr lang="en-US" dirty="0" smtClean="0"/>
              <a:t>PHP Midterm announcements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Assignment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9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PHP midterm 1 </a:t>
            </a:r>
          </a:p>
          <a:p>
            <a:pPr marL="450000" lvl="1" indent="0">
              <a:buNone/>
            </a:pPr>
            <a:r>
              <a:rPr lang="en-US" sz="2000" dirty="0" smtClean="0"/>
              <a:t>Some questions have a formatting issue, code does not show up</a:t>
            </a:r>
          </a:p>
          <a:p>
            <a:pPr marL="450000" lvl="1" indent="0">
              <a:buNone/>
            </a:pPr>
            <a:r>
              <a:rPr lang="en-US" sz="2000" dirty="0" smtClean="0"/>
              <a:t>Those questions will be given </a:t>
            </a:r>
            <a:r>
              <a:rPr lang="en-US" sz="2000" dirty="0" err="1" smtClean="0"/>
              <a:t>fullpoints</a:t>
            </a:r>
            <a:r>
              <a:rPr lang="en-US" sz="2000" dirty="0" smtClean="0"/>
              <a:t>. </a:t>
            </a:r>
          </a:p>
          <a:p>
            <a:pPr marL="4500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If you have any issues during the exam, take a screen shot and send me the documentation.</a:t>
            </a:r>
          </a:p>
          <a:p>
            <a:pPr marL="450000" lvl="1" indent="0">
              <a:buNone/>
            </a:pPr>
            <a:r>
              <a:rPr lang="en-US" sz="2000" dirty="0" smtClean="0"/>
              <a:t>Test will be graded soon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08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Assignment 1 </a:t>
            </a:r>
          </a:p>
          <a:p>
            <a:pPr marL="450000" lvl="1" indent="0">
              <a:buNone/>
            </a:pPr>
            <a:r>
              <a:rPr lang="en-US" sz="2000" dirty="0" smtClean="0"/>
              <a:t>I am preparing a </a:t>
            </a:r>
            <a:r>
              <a:rPr lang="en-US" sz="2000" dirty="0" err="1" smtClean="0"/>
              <a:t>git</a:t>
            </a:r>
            <a:r>
              <a:rPr lang="en-US" sz="2000" dirty="0" smtClean="0"/>
              <a:t> repository for you to turn in your code. Currently we are testing the server. The server should be available next class.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915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2 – Python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next scripting language we will cover is </a:t>
            </a:r>
            <a:r>
              <a:rPr lang="en-US" b="1" dirty="0" smtClean="0"/>
              <a:t>Python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226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Python is a high-level, interpreted, interactive and object-oriented scripting language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b="1" dirty="0" smtClean="0"/>
              <a:t>Interpreted</a:t>
            </a:r>
            <a:r>
              <a:rPr lang="en-US" sz="2000" dirty="0" smtClean="0"/>
              <a:t> –  </a:t>
            </a:r>
            <a:r>
              <a:rPr lang="en-US" sz="2000" dirty="0"/>
              <a:t>processed at runtime by the interpreter </a:t>
            </a:r>
            <a:r>
              <a:rPr lang="en-US" sz="2000" dirty="0" smtClean="0"/>
              <a:t>no </a:t>
            </a:r>
            <a:r>
              <a:rPr lang="en-US" sz="2000" dirty="0"/>
              <a:t>need to compile your program </a:t>
            </a:r>
            <a:r>
              <a:rPr lang="en-US" sz="2000" dirty="0" smtClean="0"/>
              <a:t>before running</a:t>
            </a:r>
          </a:p>
          <a:p>
            <a:pPr lvl="1"/>
            <a:r>
              <a:rPr lang="en-US" sz="2000" dirty="0" smtClean="0"/>
              <a:t>Object-Oriented – encapsulate code within objects</a:t>
            </a:r>
          </a:p>
          <a:p>
            <a:pPr lvl="1"/>
            <a:r>
              <a:rPr lang="en-US" sz="2000" dirty="0" smtClean="0"/>
              <a:t>Interactive – has a shell </a:t>
            </a:r>
            <a:r>
              <a:rPr lang="en-US" sz="2000" dirty="0" err="1" smtClean="0"/>
              <a:t>propt</a:t>
            </a:r>
            <a:r>
              <a:rPr lang="en-US" sz="2000" dirty="0" smtClean="0"/>
              <a:t> you can interact with </a:t>
            </a:r>
          </a:p>
          <a:p>
            <a:r>
              <a:rPr lang="en-US" sz="2200" dirty="0" smtClean="0"/>
              <a:t>Python has an elegant syntax, with many natural language features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2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Python: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</a:t>
            </a:r>
            <a:r>
              <a:rPr lang="en-US" dirty="0"/>
              <a:t>by Guido van Rossum in the late eighties and early nineties at the National Research Institute for Mathematics and Computer Science in the </a:t>
            </a:r>
            <a:r>
              <a:rPr lang="en-US" dirty="0" smtClean="0"/>
              <a:t>Netherlands.</a:t>
            </a:r>
          </a:p>
          <a:p>
            <a:r>
              <a:rPr lang="en-US" dirty="0" smtClean="0"/>
              <a:t>Derived </a:t>
            </a:r>
            <a:r>
              <a:rPr lang="en-US" dirty="0"/>
              <a:t>from many other languages, including ABC, Modula-3, C, C++, Algol-68, </a:t>
            </a:r>
            <a:r>
              <a:rPr lang="en-US" dirty="0" err="1"/>
              <a:t>SmallTalk</a:t>
            </a:r>
            <a:r>
              <a:rPr lang="en-US" dirty="0"/>
              <a:t>, and Unix shell and other scripting languages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Available </a:t>
            </a:r>
            <a:r>
              <a:rPr lang="en-US" dirty="0"/>
              <a:t>under the GNU General Public License (GPL</a:t>
            </a:r>
            <a:r>
              <a:rPr lang="en-US" dirty="0" smtClean="0"/>
              <a:t>).</a:t>
            </a:r>
          </a:p>
          <a:p>
            <a:pPr marL="450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9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Python: which version?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There are several versions of python</a:t>
            </a:r>
          </a:p>
          <a:p>
            <a:pPr marL="450000" lvl="1" indent="0">
              <a:buNone/>
            </a:pPr>
            <a:r>
              <a:rPr lang="en-US" sz="3000" dirty="0" smtClean="0"/>
              <a:t>Version		2.x  Versus   3.x</a:t>
            </a:r>
          </a:p>
          <a:p>
            <a:pPr marL="450000" lvl="1" indent="0">
              <a:buNone/>
            </a:pPr>
            <a:r>
              <a:rPr lang="en-US" sz="3000" dirty="0"/>
              <a:t>	</a:t>
            </a:r>
            <a:r>
              <a:rPr lang="en-US" sz="3000" dirty="0" smtClean="0"/>
              <a:t>			Which is better and why?</a:t>
            </a:r>
          </a:p>
          <a:p>
            <a:pPr marL="450000" lvl="1" indent="0">
              <a:buNone/>
            </a:pPr>
            <a:r>
              <a:rPr lang="en-US" sz="3000" dirty="0"/>
              <a:t>	</a:t>
            </a:r>
            <a:r>
              <a:rPr lang="en-US" sz="3000" dirty="0" smtClean="0"/>
              <a:t>						Same with only minor differences</a:t>
            </a:r>
          </a:p>
          <a:p>
            <a:pPr marL="450000" lvl="1" indent="0">
              <a:buNone/>
            </a:pPr>
            <a:r>
              <a:rPr lang="en-US" sz="3000" dirty="0" smtClean="0"/>
              <a:t>We will be using 3.x latest stable release.</a:t>
            </a:r>
          </a:p>
          <a:p>
            <a:pPr marL="810000" lvl="2" indent="0">
              <a:buNone/>
            </a:pPr>
            <a:endParaRPr lang="en-US" sz="2400" dirty="0" smtClean="0"/>
          </a:p>
          <a:p>
            <a:pPr marL="450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2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Python: which version?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000" lvl="1" indent="0">
              <a:buNone/>
            </a:pPr>
            <a:r>
              <a:rPr lang="en-US" sz="3000" dirty="0" smtClean="0"/>
              <a:t>We will be using 3.x latest stable release.</a:t>
            </a:r>
          </a:p>
          <a:p>
            <a:pPr marL="450000" lvl="1" indent="0">
              <a:buNone/>
            </a:pPr>
            <a:r>
              <a:rPr lang="en-US" sz="3000" dirty="0" smtClean="0"/>
              <a:t>Justification, </a:t>
            </a:r>
          </a:p>
          <a:p>
            <a:pPr marL="450000" lvl="1" indent="0">
              <a:buNone/>
            </a:pPr>
            <a:r>
              <a:rPr lang="en-US" sz="3000" dirty="0" smtClean="0"/>
              <a:t>“</a:t>
            </a:r>
            <a:r>
              <a:rPr lang="en-US" sz="3200" i="1" dirty="0">
                <a:effectLst/>
              </a:rPr>
              <a:t>Python 2.x is legacy, Python 3.x is the present and future of the </a:t>
            </a:r>
            <a:r>
              <a:rPr lang="en-US" sz="3200" i="1" dirty="0" smtClean="0">
                <a:effectLst/>
              </a:rPr>
              <a:t>language”</a:t>
            </a:r>
            <a:endParaRPr lang="en-US" sz="3000" dirty="0" smtClean="0"/>
          </a:p>
          <a:p>
            <a:pPr marL="810000" lvl="2" indent="0">
              <a:buNone/>
            </a:pPr>
            <a:endParaRPr lang="en-US" sz="2400" dirty="0" smtClean="0"/>
          </a:p>
          <a:p>
            <a:pPr marL="450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5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71</TotalTime>
  <Words>580</Words>
  <Application>Microsoft Office PowerPoint</Application>
  <PresentationFormat>Widescreen</PresentationFormat>
  <Paragraphs>108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Calisto MT</vt:lpstr>
      <vt:lpstr>Trebuchet MS</vt:lpstr>
      <vt:lpstr>Wingdings 2</vt:lpstr>
      <vt:lpstr>Slate</vt:lpstr>
      <vt:lpstr>CS 457</vt:lpstr>
      <vt:lpstr>Agenda</vt:lpstr>
      <vt:lpstr>Administration</vt:lpstr>
      <vt:lpstr>Administration</vt:lpstr>
      <vt:lpstr>Module 2 – Python </vt:lpstr>
      <vt:lpstr>Python</vt:lpstr>
      <vt:lpstr>Python: History</vt:lpstr>
      <vt:lpstr>Python: which version?</vt:lpstr>
      <vt:lpstr>Python: which version?</vt:lpstr>
      <vt:lpstr>Python: Distributions</vt:lpstr>
      <vt:lpstr>Python: Distributions</vt:lpstr>
      <vt:lpstr>Python IDEs</vt:lpstr>
      <vt:lpstr>Python IDEs</vt:lpstr>
      <vt:lpstr>Python IDEs</vt:lpstr>
      <vt:lpstr>Python IDEs</vt:lpstr>
      <vt:lpstr>Python IDEs</vt:lpstr>
      <vt:lpstr>Demo and Assignment</vt:lpstr>
      <vt:lpstr>Demo and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457</dc:title>
  <dc:creator>Steve Price</dc:creator>
  <cp:lastModifiedBy>Steve Price</cp:lastModifiedBy>
  <cp:revision>7</cp:revision>
  <dcterms:created xsi:type="dcterms:W3CDTF">2015-03-10T23:15:51Z</dcterms:created>
  <dcterms:modified xsi:type="dcterms:W3CDTF">2015-03-11T00:27:06Z</dcterms:modified>
</cp:coreProperties>
</file>