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9"/>
  </p:notesMasterIdLst>
  <p:handoutMasterIdLst>
    <p:handoutMasterId r:id="rId10"/>
  </p:handoutMasterIdLst>
  <p:sldIdLst>
    <p:sldId id="547" r:id="rId2"/>
    <p:sldId id="529" r:id="rId3"/>
    <p:sldId id="548" r:id="rId4"/>
    <p:sldId id="549" r:id="rId5"/>
    <p:sldId id="528" r:id="rId6"/>
    <p:sldId id="550" r:id="rId7"/>
    <p:sldId id="551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88" autoAdjust="0"/>
    <p:restoredTop sz="86420" autoAdjust="0"/>
  </p:normalViewPr>
  <p:slideViewPr>
    <p:cSldViewPr>
      <p:cViewPr varScale="1">
        <p:scale>
          <a:sx n="127" d="100"/>
          <a:sy n="127" d="100"/>
        </p:scale>
        <p:origin x="2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61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33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9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8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2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TensorFlow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4953000"/>
            <a:ext cx="2438400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667" y="1046484"/>
            <a:ext cx="8210333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/>
              <a:t>Machine learning library</a:t>
            </a:r>
          </a:p>
          <a:p>
            <a:pPr marL="285750" indent="-285750">
              <a:buFont typeface="Arial"/>
              <a:buChar char="•"/>
            </a:pPr>
            <a:endParaRPr lang="en-US" sz="2800" b="1"/>
          </a:p>
          <a:p>
            <a:pPr marL="285750" indent="-285750">
              <a:buFont typeface="Arial"/>
              <a:buChar char="•"/>
            </a:pPr>
            <a:r>
              <a:rPr lang="en-US" sz="2800" b="1"/>
              <a:t>Use it to build neural networks</a:t>
            </a:r>
          </a:p>
          <a:p>
            <a:pPr marL="285750" indent="-285750">
              <a:buFont typeface="Arial"/>
              <a:buChar char="•"/>
            </a:pPr>
            <a:endParaRPr lang="en-US" sz="2800" b="1"/>
          </a:p>
          <a:p>
            <a:pPr marL="285750" indent="-285750">
              <a:buFont typeface="Arial"/>
              <a:buChar char="•"/>
            </a:pPr>
            <a:r>
              <a:rPr lang="en-US" sz="2800" b="1"/>
              <a:t>Runs on multiple platforms</a:t>
            </a:r>
          </a:p>
          <a:p>
            <a:pPr marL="285750" indent="-285750">
              <a:buFont typeface="Arial"/>
              <a:buChar char="•"/>
            </a:pPr>
            <a:endParaRPr lang="en-US" sz="2800" b="1"/>
          </a:p>
          <a:p>
            <a:pPr marL="285750" indent="-285750">
              <a:buFont typeface="Arial"/>
              <a:buChar char="•"/>
            </a:pPr>
            <a:r>
              <a:rPr lang="en-US" sz="2800" b="1"/>
              <a:t> ...including distributed computing</a:t>
            </a:r>
          </a:p>
          <a:p>
            <a:pPr marL="457200" indent="-457200">
              <a:buFont typeface="Arial"/>
              <a:buChar char="•"/>
            </a:pPr>
            <a:endParaRPr lang="en-US" sz="2800" b="1"/>
          </a:p>
          <a:p>
            <a:pPr marL="457200" indent="-457200">
              <a:buFont typeface="Arial"/>
              <a:buChar char="•"/>
            </a:pPr>
            <a:r>
              <a:rPr lang="en-US" sz="2800" b="1"/>
              <a:t>Allows detailed fine-tuning</a:t>
            </a:r>
          </a:p>
          <a:p>
            <a:pPr marL="285750" indent="-285750">
              <a:buFont typeface="Arial"/>
              <a:buChar char="•"/>
            </a:pPr>
            <a:endParaRPr lang="en-US" sz="2800" b="1"/>
          </a:p>
          <a:p>
            <a:pPr marL="285750" indent="-285750">
              <a:buFont typeface="Arial"/>
              <a:buChar char="•"/>
            </a:pPr>
            <a:endParaRPr lang="en-US" sz="2800" b="1"/>
          </a:p>
          <a:p>
            <a:pPr marL="285750" indent="-285750">
              <a:buFont typeface="Arial"/>
              <a:buChar char="•"/>
            </a:pP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53015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Keras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990" y="5257800"/>
            <a:ext cx="3886200" cy="11269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762000"/>
            <a:ext cx="8991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/>
              <a:t>A layer of abstraction</a:t>
            </a:r>
          </a:p>
          <a:p>
            <a:pPr marL="285750" indent="-285750">
              <a:buFont typeface="Arial"/>
              <a:buChar char="•"/>
            </a:pPr>
            <a:endParaRPr lang="en-US" sz="2800" b="1"/>
          </a:p>
          <a:p>
            <a:pPr marL="285750" indent="-285750">
              <a:buFont typeface="Arial"/>
              <a:buChar char="•"/>
            </a:pPr>
            <a:r>
              <a:rPr lang="en-US" sz="2800" b="1"/>
              <a:t>Simplifies deep learning modeling</a:t>
            </a:r>
          </a:p>
          <a:p>
            <a:endParaRPr lang="en-US" sz="2800" b="1"/>
          </a:p>
          <a:p>
            <a:pPr marL="285750" indent="-285750">
              <a:buFont typeface="Arial"/>
              <a:buChar char="•"/>
            </a:pPr>
            <a:r>
              <a:rPr lang="en-US" sz="2800" b="1"/>
              <a:t>Allows rapid prototyping</a:t>
            </a:r>
          </a:p>
          <a:p>
            <a:pPr marL="285750" indent="-285750">
              <a:buFont typeface="Arial"/>
              <a:buChar char="•"/>
            </a:pPr>
            <a:endParaRPr lang="en-US" sz="2800" b="1"/>
          </a:p>
          <a:p>
            <a:pPr marL="285750" indent="-285750">
              <a:buFont typeface="Arial"/>
              <a:buChar char="•"/>
            </a:pPr>
            <a:r>
              <a:rPr lang="en-US" sz="2800" b="1"/>
              <a:t>Works on top of TensorFlow (among other libraries)</a:t>
            </a:r>
          </a:p>
          <a:p>
            <a:pPr marL="285750" indent="-285750">
              <a:buFont typeface="Arial"/>
              <a:buChar char="•"/>
            </a:pP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79904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 err="1"/>
              <a:t>Keras</a:t>
            </a:r>
            <a:r>
              <a:rPr lang="en-US" dirty="0"/>
              <a:t> + </a:t>
            </a:r>
            <a:r>
              <a:rPr lang="en-US" dirty="0" err="1"/>
              <a:t>TensorFlow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848" y="770543"/>
            <a:ext cx="6350000" cy="2552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" y="3439932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 err="1"/>
              <a:t>Keras</a:t>
            </a:r>
            <a:r>
              <a:rPr lang="en-US" b="1" u="sng" dirty="0"/>
              <a:t> allows interaction with </a:t>
            </a:r>
            <a:r>
              <a:rPr lang="en-US" b="1" u="sng" dirty="0" err="1"/>
              <a:t>TensorFlow</a:t>
            </a:r>
            <a:r>
              <a:rPr lang="en-US" b="1" u="sng" dirty="0"/>
              <a:t> through a </a:t>
            </a:r>
          </a:p>
          <a:p>
            <a:pPr algn="ctr"/>
            <a:r>
              <a:rPr lang="en-US" b="1" u="sng" dirty="0"/>
              <a:t>simplified interface similar to </a:t>
            </a:r>
            <a:r>
              <a:rPr lang="en-US" b="1" u="sng" dirty="0" err="1"/>
              <a:t>Sklearn</a:t>
            </a:r>
            <a:endParaRPr lang="en-US" b="1" u="sng" dirty="0"/>
          </a:p>
          <a:p>
            <a:pPr algn="ctr"/>
            <a:r>
              <a:rPr lang="en-US" b="1" dirty="0"/>
              <a:t>Model -&gt; Fit -&gt; Predict (with a few other steps)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94628"/>
            <a:ext cx="9144000" cy="808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03434"/>
            <a:ext cx="9144000" cy="6499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7" y="5853375"/>
            <a:ext cx="9144000" cy="47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3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41118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Installation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667" y="1046484"/>
            <a:ext cx="821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/>
              <a:t>conda install keras</a:t>
            </a:r>
          </a:p>
          <a:p>
            <a:pPr marL="285750" indent="-285750">
              <a:buFont typeface="Arial"/>
              <a:buChar char="•"/>
            </a:pPr>
            <a:endParaRPr lang="en-US" sz="2800" b="1"/>
          </a:p>
          <a:p>
            <a:pPr marL="285750" indent="-285750">
              <a:buFont typeface="Arial"/>
              <a:buChar char="•"/>
            </a:pPr>
            <a:r>
              <a:rPr lang="en-US" sz="2800" b="1"/>
              <a:t>(or: pip install keras)</a:t>
            </a:r>
          </a:p>
          <a:p>
            <a:pPr marL="285750" indent="-285750">
              <a:buFont typeface="Arial"/>
              <a:buChar char="•"/>
            </a:pPr>
            <a:endParaRPr lang="en-US" sz="2800" b="1"/>
          </a:p>
          <a:p>
            <a:pPr marL="285750" indent="-285750">
              <a:buFont typeface="Arial"/>
              <a:buChar char="•"/>
            </a:pPr>
            <a:endParaRPr lang="en-US" sz="2800" b="1"/>
          </a:p>
          <a:p>
            <a:pPr marL="285750" indent="-285750">
              <a:buFont typeface="Arial"/>
              <a:buChar char="•"/>
            </a:pP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36530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382633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13739</TotalTime>
  <Words>129</Words>
  <Application>Microsoft Macintosh PowerPoint</Application>
  <PresentationFormat>On-screen Show (4:3)</PresentationFormat>
  <Paragraphs>39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Roboto</vt:lpstr>
      <vt:lpstr>1_Unbranded</vt:lpstr>
      <vt:lpstr>Keras</vt:lpstr>
      <vt:lpstr>TensorFlow</vt:lpstr>
      <vt:lpstr>Keras</vt:lpstr>
      <vt:lpstr>Keras + TensorFlow</vt:lpstr>
      <vt:lpstr>Installation</vt:lpstr>
      <vt:lpstr>Installation</vt:lpstr>
      <vt:lpstr>Questions / Discussion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Tyler Yates</cp:lastModifiedBy>
  <cp:revision>1682</cp:revision>
  <cp:lastPrinted>2016-01-30T16:23:56Z</cp:lastPrinted>
  <dcterms:created xsi:type="dcterms:W3CDTF">2015-01-20T17:19:00Z</dcterms:created>
  <dcterms:modified xsi:type="dcterms:W3CDTF">2018-11-08T19:52:26Z</dcterms:modified>
</cp:coreProperties>
</file>