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0"/>
  </p:notesMasterIdLst>
  <p:handoutMasterIdLst>
    <p:handoutMasterId r:id="rId11"/>
  </p:handoutMasterIdLst>
  <p:sldIdLst>
    <p:sldId id="510" r:id="rId2"/>
    <p:sldId id="516" r:id="rId3"/>
    <p:sldId id="518" r:id="rId4"/>
    <p:sldId id="517" r:id="rId5"/>
    <p:sldId id="511" r:id="rId6"/>
    <p:sldId id="512" r:id="rId7"/>
    <p:sldId id="515" r:id="rId8"/>
    <p:sldId id="470"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58" autoAdjust="0"/>
    <p:restoredTop sz="86401" autoAdjust="0"/>
  </p:normalViewPr>
  <p:slideViewPr>
    <p:cSldViewPr>
      <p:cViewPr varScale="1">
        <p:scale>
          <a:sx n="101" d="100"/>
          <a:sy n="101" d="100"/>
        </p:scale>
        <p:origin x="192" y="35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10/15/18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10/15/18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70678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33299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59411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10/15/18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10/15/18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Project 2</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r>
              <a:rPr lang="en-US" dirty="0"/>
              <a:t>Groups</a:t>
            </a:r>
          </a:p>
        </p:txBody>
      </p:sp>
    </p:spTree>
    <p:extLst>
      <p:ext uri="{BB962C8B-B14F-4D97-AF65-F5344CB8AC3E}">
        <p14:creationId xmlns:p14="http://schemas.microsoft.com/office/powerpoint/2010/main" val="590548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2 Groups</a:t>
            </a:r>
          </a:p>
        </p:txBody>
      </p:sp>
      <p:sp>
        <p:nvSpPr>
          <p:cNvPr id="3" name="Text Placeholder 2"/>
          <p:cNvSpPr>
            <a:spLocks noGrp="1"/>
          </p:cNvSpPr>
          <p:nvPr>
            <p:ph type="body" sz="quarter" idx="10"/>
          </p:nvPr>
        </p:nvSpPr>
        <p:spPr>
          <a:xfrm>
            <a:off x="304800" y="914401"/>
            <a:ext cx="8610600" cy="5410199"/>
          </a:xfrm>
        </p:spPr>
        <p:txBody>
          <a:bodyPr>
            <a:normAutofit/>
          </a:bodyPr>
          <a:lstStyle/>
          <a:p>
            <a:pPr marL="0" lvl="0" indent="0">
              <a:lnSpc>
                <a:spcPct val="100000"/>
              </a:lnSpc>
              <a:spcBef>
                <a:spcPts val="0"/>
              </a:spcBef>
              <a:buNone/>
            </a:pPr>
            <a:r>
              <a:rPr lang="en-US" sz="1800" b="1" dirty="0"/>
              <a:t>Group 1</a:t>
            </a:r>
            <a:endParaRPr lang="en-US" sz="1800" dirty="0"/>
          </a:p>
          <a:p>
            <a:pPr marL="0" lvl="0" indent="0">
              <a:lnSpc>
                <a:spcPct val="100000"/>
              </a:lnSpc>
              <a:spcBef>
                <a:spcPts val="0"/>
              </a:spcBef>
              <a:buNone/>
            </a:pPr>
            <a:r>
              <a:rPr lang="en-US" sz="1800" dirty="0" err="1"/>
              <a:t>Samer</a:t>
            </a:r>
            <a:r>
              <a:rPr lang="en-US" sz="1800" dirty="0"/>
              <a:t>, Stanley, Denise, Brent</a:t>
            </a:r>
          </a:p>
          <a:p>
            <a:pPr marL="0" lvl="0" indent="0">
              <a:lnSpc>
                <a:spcPct val="100000"/>
              </a:lnSpc>
              <a:spcBef>
                <a:spcPts val="0"/>
              </a:spcBef>
              <a:buNone/>
            </a:pPr>
            <a:endParaRPr lang="en-US" sz="1800" dirty="0"/>
          </a:p>
          <a:p>
            <a:pPr marL="0" lvl="0" indent="0">
              <a:lnSpc>
                <a:spcPct val="100000"/>
              </a:lnSpc>
              <a:spcBef>
                <a:spcPts val="0"/>
              </a:spcBef>
              <a:buNone/>
            </a:pPr>
            <a:r>
              <a:rPr lang="en-US" sz="1800" b="1" dirty="0"/>
              <a:t>Group 2</a:t>
            </a:r>
            <a:endParaRPr lang="en-US" sz="1800" dirty="0"/>
          </a:p>
          <a:p>
            <a:pPr marL="0" lvl="0" indent="0">
              <a:lnSpc>
                <a:spcPct val="100000"/>
              </a:lnSpc>
              <a:spcBef>
                <a:spcPts val="0"/>
              </a:spcBef>
              <a:buNone/>
            </a:pPr>
            <a:r>
              <a:rPr lang="en-US" sz="1800" dirty="0"/>
              <a:t>Garrett, </a:t>
            </a:r>
            <a:r>
              <a:rPr lang="en-US" sz="1800" dirty="0" err="1"/>
              <a:t>Farhad</a:t>
            </a:r>
            <a:r>
              <a:rPr lang="en-US" sz="1800" dirty="0"/>
              <a:t>, </a:t>
            </a:r>
            <a:r>
              <a:rPr lang="en-US" sz="1800" dirty="0" err="1"/>
              <a:t>Teasha</a:t>
            </a:r>
            <a:r>
              <a:rPr lang="en-US" sz="1800" dirty="0"/>
              <a:t>, Madhu</a:t>
            </a:r>
          </a:p>
          <a:p>
            <a:pPr marL="0" lvl="0" indent="0">
              <a:lnSpc>
                <a:spcPct val="100000"/>
              </a:lnSpc>
              <a:spcBef>
                <a:spcPts val="0"/>
              </a:spcBef>
              <a:buNone/>
            </a:pPr>
            <a:endParaRPr lang="en-US" sz="1800" dirty="0"/>
          </a:p>
          <a:p>
            <a:pPr marL="0" lvl="0" indent="0">
              <a:lnSpc>
                <a:spcPct val="100000"/>
              </a:lnSpc>
              <a:spcBef>
                <a:spcPts val="0"/>
              </a:spcBef>
              <a:buNone/>
            </a:pPr>
            <a:r>
              <a:rPr lang="en-US" sz="1800" b="1" dirty="0"/>
              <a:t>Group 3</a:t>
            </a:r>
          </a:p>
          <a:p>
            <a:pPr marL="0" lvl="0" indent="0">
              <a:lnSpc>
                <a:spcPct val="100000"/>
              </a:lnSpc>
              <a:spcBef>
                <a:spcPts val="0"/>
              </a:spcBef>
              <a:buNone/>
            </a:pPr>
            <a:r>
              <a:rPr lang="en-US" sz="1800" dirty="0"/>
              <a:t>Margo, Alan, </a:t>
            </a:r>
            <a:r>
              <a:rPr lang="en-US" sz="1800" dirty="0" err="1"/>
              <a:t>Jes</a:t>
            </a:r>
            <a:r>
              <a:rPr lang="en-US" sz="1800" dirty="0"/>
              <a:t>, Abraham</a:t>
            </a:r>
          </a:p>
          <a:p>
            <a:pPr marL="0" lvl="0" indent="0">
              <a:lnSpc>
                <a:spcPct val="100000"/>
              </a:lnSpc>
              <a:spcBef>
                <a:spcPts val="0"/>
              </a:spcBef>
              <a:buNone/>
            </a:pPr>
            <a:endParaRPr lang="en-US" sz="1800" dirty="0"/>
          </a:p>
          <a:p>
            <a:pPr marL="0" lvl="0" indent="0">
              <a:lnSpc>
                <a:spcPct val="100000"/>
              </a:lnSpc>
              <a:spcBef>
                <a:spcPts val="0"/>
              </a:spcBef>
              <a:buNone/>
            </a:pPr>
            <a:r>
              <a:rPr lang="en-US" sz="1800" b="1" dirty="0"/>
              <a:t>Group 4</a:t>
            </a:r>
            <a:endParaRPr lang="en-US" sz="1800" dirty="0"/>
          </a:p>
          <a:p>
            <a:pPr marL="0" lvl="0" indent="0">
              <a:lnSpc>
                <a:spcPct val="100000"/>
              </a:lnSpc>
              <a:spcBef>
                <a:spcPts val="0"/>
              </a:spcBef>
              <a:buNone/>
            </a:pPr>
            <a:r>
              <a:rPr lang="en-US" sz="1800" dirty="0" err="1"/>
              <a:t>Ensie</a:t>
            </a:r>
            <a:r>
              <a:rPr lang="en-US" sz="1800" dirty="0"/>
              <a:t>,  Atlee, </a:t>
            </a:r>
            <a:r>
              <a:rPr lang="en-US" sz="1800" dirty="0" err="1"/>
              <a:t>Shameetha</a:t>
            </a:r>
            <a:r>
              <a:rPr lang="en-US" sz="1800" dirty="0"/>
              <a:t>, Kuldeep</a:t>
            </a:r>
          </a:p>
          <a:p>
            <a:pPr marL="0" lvl="0" indent="0">
              <a:lnSpc>
                <a:spcPct val="100000"/>
              </a:lnSpc>
              <a:spcBef>
                <a:spcPts val="0"/>
              </a:spcBef>
              <a:buNone/>
            </a:pPr>
            <a:endParaRPr lang="en-US" sz="1800" dirty="0"/>
          </a:p>
          <a:p>
            <a:pPr marL="0" lvl="0" indent="0">
              <a:lnSpc>
                <a:spcPct val="100000"/>
              </a:lnSpc>
              <a:spcBef>
                <a:spcPts val="0"/>
              </a:spcBef>
              <a:buNone/>
            </a:pPr>
            <a:r>
              <a:rPr lang="en-US" sz="1800" b="1" dirty="0"/>
              <a:t>Group 5</a:t>
            </a:r>
          </a:p>
          <a:p>
            <a:pPr marL="0" lvl="0" indent="0">
              <a:lnSpc>
                <a:spcPct val="100000"/>
              </a:lnSpc>
              <a:spcBef>
                <a:spcPts val="0"/>
              </a:spcBef>
              <a:buNone/>
            </a:pPr>
            <a:r>
              <a:rPr lang="en-US" sz="1800" dirty="0"/>
              <a:t>Erik, Marina, Daniel, </a:t>
            </a:r>
            <a:r>
              <a:rPr lang="en-US" sz="1800" dirty="0" err="1"/>
              <a:t>Naazneen</a:t>
            </a:r>
            <a:endParaRPr lang="en-US" sz="1800" dirty="0"/>
          </a:p>
          <a:p>
            <a:pPr marL="0" lvl="0" indent="0">
              <a:lnSpc>
                <a:spcPct val="100000"/>
              </a:lnSpc>
              <a:spcBef>
                <a:spcPts val="0"/>
              </a:spcBef>
              <a:buNone/>
            </a:pPr>
            <a:endParaRPr lang="en-US" sz="1800" dirty="0"/>
          </a:p>
          <a:p>
            <a:pPr marL="0" lvl="0" indent="0">
              <a:lnSpc>
                <a:spcPct val="100000"/>
              </a:lnSpc>
              <a:spcBef>
                <a:spcPts val="0"/>
              </a:spcBef>
              <a:buNone/>
            </a:pPr>
            <a:r>
              <a:rPr lang="en-US" sz="1800" b="1" dirty="0"/>
              <a:t>Group 6</a:t>
            </a:r>
          </a:p>
          <a:p>
            <a:pPr marL="0" lvl="0" indent="0">
              <a:lnSpc>
                <a:spcPct val="100000"/>
              </a:lnSpc>
              <a:spcBef>
                <a:spcPts val="0"/>
              </a:spcBef>
              <a:buNone/>
            </a:pPr>
            <a:r>
              <a:rPr lang="en-US" sz="1800" dirty="0"/>
              <a:t>Chris, Travis, Peter</a:t>
            </a:r>
          </a:p>
          <a:p>
            <a:pPr marL="0" lvl="0" indent="0">
              <a:lnSpc>
                <a:spcPct val="100000"/>
              </a:lnSpc>
              <a:spcBef>
                <a:spcPts val="0"/>
              </a:spcBef>
              <a:buNone/>
            </a:pPr>
            <a:endParaRPr lang="en-US" sz="1800" dirty="0"/>
          </a:p>
        </p:txBody>
      </p:sp>
    </p:spTree>
    <p:extLst>
      <p:ext uri="{BB962C8B-B14F-4D97-AF65-F5344CB8AC3E}">
        <p14:creationId xmlns:p14="http://schemas.microsoft.com/office/powerpoint/2010/main" val="16259200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r>
              <a:rPr lang="en-US" dirty="0"/>
              <a:t>Requirements</a:t>
            </a:r>
          </a:p>
        </p:txBody>
      </p:sp>
    </p:spTree>
    <p:extLst>
      <p:ext uri="{BB962C8B-B14F-4D97-AF65-F5344CB8AC3E}">
        <p14:creationId xmlns:p14="http://schemas.microsoft.com/office/powerpoint/2010/main" val="37445216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two weeks to complete this project. You will present your final work on Saturday (October 27,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58614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Monday, 10/15: </a:t>
            </a:r>
            <a:r>
              <a:rPr lang="en-US" sz="1700" dirty="0">
                <a:latin typeface="Arial" panose="020B0604020202020204" pitchFamily="34" charset="0"/>
                <a:ea typeface="Roboto" pitchFamily="2" charset="0"/>
                <a:cs typeface="Arial" panose="020B0604020202020204" pitchFamily="34" charset="0"/>
              </a:rPr>
              <a:t>R Day 1 &amp; Project Brainstorming</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Begin brainstorming topics with your group and researching datasets. Your focus should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Wednesday, 10/17: </a:t>
            </a:r>
            <a:r>
              <a:rPr lang="en-US" sz="1700" dirty="0">
                <a:latin typeface="Arial" panose="020B0604020202020204" pitchFamily="34" charset="0"/>
                <a:ea typeface="Roboto" pitchFamily="2" charset="0"/>
                <a:cs typeface="Arial" panose="020B0604020202020204" pitchFamily="34" charset="0"/>
              </a:rPr>
              <a:t>R Day 2 &amp; Project Proposal</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Saturday, 10/20: </a:t>
            </a:r>
            <a:r>
              <a:rPr lang="en-US" sz="1700" dirty="0">
                <a:latin typeface="Arial" panose="020B0604020202020204" pitchFamily="34" charset="0"/>
                <a:ea typeface="Roboto" pitchFamily="2" charset="0"/>
                <a:cs typeface="Arial" panose="020B0604020202020204" pitchFamily="34" charset="0"/>
              </a:rPr>
              <a:t>Project Work</a:t>
            </a: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Monday (10/22): </a:t>
            </a:r>
            <a:r>
              <a:rPr lang="en-US" sz="1700" dirty="0">
                <a:latin typeface="Arial" panose="020B0604020202020204" pitchFamily="34" charset="0"/>
                <a:ea typeface="Roboto" pitchFamily="2" charset="0"/>
                <a:cs typeface="Arial" panose="020B0604020202020204" pitchFamily="34" charset="0"/>
              </a:rPr>
              <a:t>Project Work</a:t>
            </a: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Wednesday (10/24): </a:t>
            </a:r>
            <a:r>
              <a:rPr lang="en-US" sz="1700" dirty="0">
                <a:latin typeface="Arial" panose="020B0604020202020204" pitchFamily="34" charset="0"/>
                <a:ea typeface="Roboto" pitchFamily="2" charset="0"/>
                <a:cs typeface="Arial" panose="020B0604020202020204" pitchFamily="34" charset="0"/>
              </a:rPr>
              <a:t>Project Work</a:t>
            </a: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Saturday (10/27): </a:t>
            </a:r>
            <a:r>
              <a:rPr lang="en-US" sz="1700" dirty="0">
                <a:latin typeface="Arial" panose="020B0604020202020204" pitchFamily="34" charset="0"/>
                <a:ea typeface="Roboto" pitchFamily="2" charset="0"/>
                <a:cs typeface="Arial" panose="020B0604020202020204" pitchFamily="34" charset="0"/>
              </a:rPr>
              <a:t>Presentations!</a:t>
            </a:r>
          </a:p>
        </p:txBody>
      </p:sp>
    </p:spTree>
    <p:extLst>
      <p:ext uri="{BB962C8B-B14F-4D97-AF65-F5344CB8AC3E}">
        <p14:creationId xmlns:p14="http://schemas.microsoft.com/office/powerpoint/2010/main" val="837112903"/>
      </p:ext>
    </p:extLst>
  </p:cSld>
  <p:clrMapOvr>
    <a:masterClrMapping/>
  </p:clrMapOvr>
  <p:transition>
    <p:fade/>
  </p:transition>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13873</TotalTime>
  <Words>422</Words>
  <Application>Microsoft Macintosh PowerPoint</Application>
  <PresentationFormat>On-screen Show (4:3)</PresentationFormat>
  <Paragraphs>75</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1_Unbranded</vt:lpstr>
      <vt:lpstr>Project 2</vt:lpstr>
      <vt:lpstr>Groups</vt:lpstr>
      <vt:lpstr>Project 2 Groups</vt:lpstr>
      <vt:lpstr>Requirements</vt:lpstr>
      <vt:lpstr>Project Description</vt:lpstr>
      <vt:lpstr>Specific Requirements</vt:lpstr>
      <vt:lpstr>Schedule</vt:lpstr>
      <vt:lpstr>Weekly Schedule</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Tyler Yates</cp:lastModifiedBy>
  <cp:revision>1684</cp:revision>
  <cp:lastPrinted>2016-01-30T16:23:56Z</cp:lastPrinted>
  <dcterms:created xsi:type="dcterms:W3CDTF">2015-01-20T17:19:00Z</dcterms:created>
  <dcterms:modified xsi:type="dcterms:W3CDTF">2018-10-15T21:50:47Z</dcterms:modified>
</cp:coreProperties>
</file>