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python-pptx Default Sty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2"/>
              </a:solidFill>
            </a:ln>
          </a:top>
          <a:bottom>
            <a:ln w="12700" cmpd="sng">
              <a:solidFill>
                <a:schemeClr val="tx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25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125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Yes, I did.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Democrat</c:v>
                </c:pt>
                <c:pt idx="1">
                  <c:v>Republican</c:v>
                </c:pt>
                <c:pt idx="2">
                  <c:v>Independent</c:v>
                </c:pt>
                <c:pt idx="3">
                  <c:v>Other</c:v>
                </c:pt>
                <c:pt idx="4">
                  <c:v>Not sure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0.41055402045156775</c:v>
                </c:pt>
                <c:pt idx="1">
                  <c:v>0.44490089742301597</c:v>
                </c:pt>
                <c:pt idx="2">
                  <c:v>0.40703742775533214</c:v>
                </c:pt>
                <c:pt idx="3">
                  <c:v>0.31639236340287974</c:v>
                </c:pt>
                <c:pt idx="4">
                  <c:v>0.28042199883578489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F-49B1-8C1A-56F6CD813B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Yes, someone in my household did.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Democrat</c:v>
                </c:pt>
                <c:pt idx="1">
                  <c:v>Republican</c:v>
                </c:pt>
                <c:pt idx="2">
                  <c:v>Independent</c:v>
                </c:pt>
                <c:pt idx="3">
                  <c:v>Other</c:v>
                </c:pt>
                <c:pt idx="4">
                  <c:v>Not sure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0.10320183017758879</c:v>
                </c:pt>
                <c:pt idx="1">
                  <c:v>5.60146866519197E-2</c:v>
                </c:pt>
                <c:pt idx="2">
                  <c:v>7.5123072345607014E-2</c:v>
                </c:pt>
                <c:pt idx="3">
                  <c:v>0.17782430819756129</c:v>
                </c:pt>
                <c:pt idx="4">
                  <c:v>0.22402985417032747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2F-49B1-8C1A-56F6CD813B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Yes, both I and someone in my household did.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Democrat</c:v>
                </c:pt>
                <c:pt idx="1">
                  <c:v>Republican</c:v>
                </c:pt>
                <c:pt idx="2">
                  <c:v>Independent</c:v>
                </c:pt>
                <c:pt idx="3">
                  <c:v>Other</c:v>
                </c:pt>
                <c:pt idx="4">
                  <c:v>Not sure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0.25164411195327085</c:v>
                </c:pt>
                <c:pt idx="1">
                  <c:v>0.30703686501524458</c:v>
                </c:pt>
                <c:pt idx="2">
                  <c:v>0.29953107648095195</c:v>
                </c:pt>
                <c:pt idx="3">
                  <c:v>0.38157917635816369</c:v>
                </c:pt>
                <c:pt idx="4">
                  <c:v>0.15091356685054247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2F-49B1-8C1A-56F6CD813B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one in my household received a CARES Act payment.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Democrat</c:v>
                </c:pt>
                <c:pt idx="1">
                  <c:v>Republican</c:v>
                </c:pt>
                <c:pt idx="2">
                  <c:v>Independent</c:v>
                </c:pt>
                <c:pt idx="3">
                  <c:v>Other</c:v>
                </c:pt>
                <c:pt idx="4">
                  <c:v>Not sure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0.2346000374175726</c:v>
                </c:pt>
                <c:pt idx="1">
                  <c:v>0.19204755090981976</c:v>
                </c:pt>
                <c:pt idx="2">
                  <c:v>0.21830842341810894</c:v>
                </c:pt>
                <c:pt idx="3">
                  <c:v>0.12420415204139532</c:v>
                </c:pt>
                <c:pt idx="4">
                  <c:v>0.34463458014334519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2F-49B1-8C1A-56F6CD813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r>
                  <a:rPr lang="en-US"/>
                  <a:t>3 point party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/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2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Joe Biden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0.44337300765682963</c:v>
                </c:pt>
                <c:pt idx="1">
                  <c:v>0.47981947785490092</c:v>
                </c:pt>
                <c:pt idx="2">
                  <c:v>0.39571505122133366</c:v>
                </c:pt>
                <c:pt idx="3">
                  <c:v>0.4165129365353139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5-4F48-B3A3-4D70C87A89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Donald Trump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0.38612913946951777</c:v>
                </c:pt>
                <c:pt idx="1">
                  <c:v>0.22905040966090146</c:v>
                </c:pt>
                <c:pt idx="2">
                  <c:v>0.47978386243233495</c:v>
                </c:pt>
                <c:pt idx="3">
                  <c:v>0.29781457083260615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5-4F48-B3A3-4D70C87A89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 Jorgensen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5.2816008695230265E-3</c:v>
                </c:pt>
                <c:pt idx="1">
                  <c:v>1.1978375040942986E-2</c:v>
                </c:pt>
                <c:pt idx="2">
                  <c:v>5.1085620451076785E-3</c:v>
                </c:pt>
                <c:pt idx="3">
                  <c:v>5.2733224130366964E-3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5-4F48-B3A3-4D70C87A89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Howie Hawkins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2.0948965737497393E-3</c:v>
                </c:pt>
                <c:pt idx="1">
                  <c:v>0</c:v>
                </c:pt>
                <c:pt idx="2">
                  <c:v>1.965919126337915E-3</c:v>
                </c:pt>
                <c:pt idx="3">
                  <c:v>4.5990382023945115E-3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C5-4F48-B3A3-4D70C87A89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2.8815414718891372E-3</c:v>
                </c:pt>
                <c:pt idx="1">
                  <c:v>1.3605367305995529E-2</c:v>
                </c:pt>
                <c:pt idx="2">
                  <c:v>9.8528925290978214E-3</c:v>
                </c:pt>
                <c:pt idx="3">
                  <c:v>1.0284775575008828E-2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C5-4F48-B3A3-4D70C87A89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Did not vote for President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Sheet1!$G$2:$G$5</c:f>
              <c:numCache>
                <c:formatCode>0%</c:formatCode>
                <c:ptCount val="4"/>
                <c:pt idx="0">
                  <c:v>0.16023981395849066</c:v>
                </c:pt>
                <c:pt idx="1">
                  <c:v>0.26554637013725918</c:v>
                </c:pt>
                <c:pt idx="2">
                  <c:v>0.10757371264578787</c:v>
                </c:pt>
                <c:pt idx="3">
                  <c:v>0.26551535644164004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C5-4F48-B3A3-4D70C87A8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r>
                  <a:rPr lang="en-US" sz="1500" b="0"/>
                  <a:t>COVID CARES receive payments 2020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/>
              <a:endParaRPr lang="en-US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1"/>
        </c:scaling>
        <c:delete val="0"/>
        <c:axPos val="l"/>
        <c:majorGridlines>
          <c:spPr>
            <a:ln w="6350" cap="flat" cmpd="sng" algn="ctr">
              <a:solidFill>
                <a:srgbClr val="CCCCC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2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20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Joe Biden</c:v>
                </c:pt>
              </c:strCache>
            </c:strRef>
          </c:tx>
          <c:spPr>
            <a:solidFill>
              <a:srgbClr val="FF412C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0.44337300765682963</c:v>
                </c:pt>
                <c:pt idx="1">
                  <c:v>0.47981947785490092</c:v>
                </c:pt>
                <c:pt idx="2">
                  <c:v>0.39571505122133366</c:v>
                </c:pt>
                <c:pt idx="3">
                  <c:v>0.4165129365353139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B-444C-B06A-7542238AD5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Donald Trump</c:v>
                </c:pt>
              </c:strCache>
            </c:strRef>
          </c:tx>
          <c:spPr>
            <a:solidFill>
              <a:srgbClr val="9F29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0.38612913946951777</c:v>
                </c:pt>
                <c:pt idx="1">
                  <c:v>0.22905040966090146</c:v>
                </c:pt>
                <c:pt idx="2">
                  <c:v>0.47978386243233495</c:v>
                </c:pt>
                <c:pt idx="3">
                  <c:v>0.29781457083260615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B-444C-B06A-7542238AD5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 Jorgensen</c:v>
                </c:pt>
              </c:strCache>
            </c:strRef>
          </c:tx>
          <c:spPr>
            <a:solidFill>
              <a:srgbClr val="FF238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5.2816008695230265E-3</c:v>
                </c:pt>
                <c:pt idx="1">
                  <c:v>1.1978375040942986E-2</c:v>
                </c:pt>
                <c:pt idx="2">
                  <c:v>5.1085620451076785E-3</c:v>
                </c:pt>
                <c:pt idx="3">
                  <c:v>5.2733224130366964E-3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DB-444C-B06A-7542238AD54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Howie Hawkins</c:v>
                </c:pt>
              </c:strCache>
            </c:strRef>
          </c:tx>
          <c:spPr>
            <a:solidFill>
              <a:srgbClr val="06A6E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2.0948965737497393E-3</c:v>
                </c:pt>
                <c:pt idx="1">
                  <c:v>0</c:v>
                </c:pt>
                <c:pt idx="2">
                  <c:v>1.965919126337915E-3</c:v>
                </c:pt>
                <c:pt idx="3">
                  <c:v>4.5990382023945115E-3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DB-444C-B06A-7542238AD54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31CAA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2.8815414718891372E-3</c:v>
                </c:pt>
                <c:pt idx="1">
                  <c:v>1.3605367305995529E-2</c:v>
                </c:pt>
                <c:pt idx="2">
                  <c:v>9.8528925290978214E-3</c:v>
                </c:pt>
                <c:pt idx="3">
                  <c:v>1.0284775575008828E-2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DB-444C-B06A-7542238AD54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Did not vote for President</c:v>
                </c:pt>
              </c:strCache>
            </c:strRef>
          </c:tx>
          <c:spPr>
            <a:solidFill>
              <a:srgbClr val="FFBA2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Sheet1!$G$2:$G$5</c:f>
              <c:numCache>
                <c:formatCode>0%</c:formatCode>
                <c:ptCount val="4"/>
                <c:pt idx="0">
                  <c:v>0.16023981395849066</c:v>
                </c:pt>
                <c:pt idx="1">
                  <c:v>0.26554637013725918</c:v>
                </c:pt>
                <c:pt idx="2">
                  <c:v>0.10757371264578787</c:v>
                </c:pt>
                <c:pt idx="3">
                  <c:v>0.26551535644164004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DB-444C-B06A-7542238AD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rPr sz="1500" b="0"/>
                  <a:t>COVID CARES receive payments 2020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low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CCCCCC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-206802733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1"/>
  </c:chart>
  <c:txPr>
    <a:bodyPr/>
    <a:lstStyle/>
    <a:p>
      <a:pPr>
        <a:defRPr sz="1200">
          <a:solidFill>
            <a:schemeClr val="tx2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dPt>
            <c:idx val="0"/>
            <c:bubble3D val="0"/>
            <c:spPr>
              <a:solidFill>
                <a:srgbClr val="FF412C"/>
              </a:solidFill>
            </c:spPr>
            <c:extLst>
              <c:ext xmlns:c16="http://schemas.microsoft.com/office/drawing/2014/chart" uri="{C3380CC4-5D6E-409C-BE32-E72D297353CC}">
                <c16:uniqueId val="{00000001-6D8E-4FA9-84B8-45616EFB747D}"/>
              </c:ext>
            </c:extLst>
          </c:dPt>
          <c:dPt>
            <c:idx val="1"/>
            <c:bubble3D val="0"/>
            <c:spPr>
              <a:solidFill>
                <a:srgbClr val="9F29FF"/>
              </a:solidFill>
            </c:spPr>
            <c:extLst>
              <c:ext xmlns:c16="http://schemas.microsoft.com/office/drawing/2014/chart" uri="{C3380CC4-5D6E-409C-BE32-E72D297353CC}">
                <c16:uniqueId val="{00000003-6D8E-4FA9-84B8-45616EFB747D}"/>
              </c:ext>
            </c:extLst>
          </c:dPt>
          <c:dPt>
            <c:idx val="2"/>
            <c:bubble3D val="0"/>
            <c:spPr>
              <a:solidFill>
                <a:srgbClr val="FF2380"/>
              </a:solidFill>
            </c:spPr>
            <c:extLst>
              <c:ext xmlns:c16="http://schemas.microsoft.com/office/drawing/2014/chart" uri="{C3380CC4-5D6E-409C-BE32-E72D297353CC}">
                <c16:uniqueId val="{00000005-6D8E-4FA9-84B8-45616EFB747D}"/>
              </c:ext>
            </c:extLst>
          </c:dPt>
          <c:dPt>
            <c:idx val="3"/>
            <c:bubble3D val="0"/>
            <c:spPr>
              <a:solidFill>
                <a:srgbClr val="06A6EE"/>
              </a:solidFill>
            </c:spPr>
            <c:extLst>
              <c:ext xmlns:c16="http://schemas.microsoft.com/office/drawing/2014/chart" uri="{C3380CC4-5D6E-409C-BE32-E72D297353CC}">
                <c16:uniqueId val="{00000007-6D8E-4FA9-84B8-45616EFB74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Yes, I did.</c:v>
                </c:pt>
                <c:pt idx="1">
                  <c:v>Yes, someone in my household did.</c:v>
                </c:pt>
                <c:pt idx="2">
                  <c:v>Yes, both I and someone in my household did.</c:v>
                </c:pt>
                <c:pt idx="3">
                  <c:v>No one in my household received a CARES Act payment.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0.40579367257991311</c:v>
                </c:pt>
                <c:pt idx="1">
                  <c:v>9.3832535599568112E-2</c:v>
                </c:pt>
                <c:pt idx="2">
                  <c:v>0.2807464779318577</c:v>
                </c:pt>
                <c:pt idx="3">
                  <c:v>0.21962731388866108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8E-4FA9-84B8-45616EFB7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2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Yes, I did.</c:v>
                </c:pt>
              </c:strCache>
            </c:strRef>
          </c:tx>
          <c:spPr>
            <a:solidFill>
              <a:srgbClr val="FF412C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Strong Democrat</c:v>
                </c:pt>
                <c:pt idx="1">
                  <c:v>Not very strong Democrat</c:v>
                </c:pt>
                <c:pt idx="2">
                  <c:v>Strong Republican</c:v>
                </c:pt>
                <c:pt idx="3">
                  <c:v>Not very strong Republican</c:v>
                </c:pt>
                <c:pt idx="4">
                  <c:v>Lean Democrat</c:v>
                </c:pt>
                <c:pt idx="5">
                  <c:v>Lean Republican</c:v>
                </c:pt>
                <c:pt idx="6">
                  <c:v>Independent</c:v>
                </c:pt>
                <c:pt idx="7">
                  <c:v>Not sure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0.43843006142452545</c:v>
                </c:pt>
                <c:pt idx="1">
                  <c:v>0.36040678735591858</c:v>
                </c:pt>
                <c:pt idx="2">
                  <c:v>0.43903042798888742</c:v>
                </c:pt>
                <c:pt idx="3">
                  <c:v>0.45973171342024927</c:v>
                </c:pt>
                <c:pt idx="4">
                  <c:v>0.45842082895798242</c:v>
                </c:pt>
                <c:pt idx="5">
                  <c:v>0.38902538664799136</c:v>
                </c:pt>
                <c:pt idx="6">
                  <c:v>0.35464673605208757</c:v>
                </c:pt>
                <c:pt idx="7">
                  <c:v>0.28143168547456932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F-4D8C-B8C7-35F5A9EEF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Yes, someone in my household did.</c:v>
                </c:pt>
              </c:strCache>
            </c:strRef>
          </c:tx>
          <c:spPr>
            <a:solidFill>
              <a:srgbClr val="9F29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Strong Democrat</c:v>
                </c:pt>
                <c:pt idx="1">
                  <c:v>Not very strong Democrat</c:v>
                </c:pt>
                <c:pt idx="2">
                  <c:v>Strong Republican</c:v>
                </c:pt>
                <c:pt idx="3">
                  <c:v>Not very strong Republican</c:v>
                </c:pt>
                <c:pt idx="4">
                  <c:v>Lean Democrat</c:v>
                </c:pt>
                <c:pt idx="5">
                  <c:v>Lean Republican</c:v>
                </c:pt>
                <c:pt idx="6">
                  <c:v>Independent</c:v>
                </c:pt>
                <c:pt idx="7">
                  <c:v>Not sure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8.820545416451242E-2</c:v>
                </c:pt>
                <c:pt idx="1">
                  <c:v>0.12956373111742209</c:v>
                </c:pt>
                <c:pt idx="2">
                  <c:v>4.2247767279068711E-2</c:v>
                </c:pt>
                <c:pt idx="3">
                  <c:v>7.4118514480903286E-2</c:v>
                </c:pt>
                <c:pt idx="4">
                  <c:v>0.11216426142018898</c:v>
                </c:pt>
                <c:pt idx="5">
                  <c:v>3.7724773220927758E-2</c:v>
                </c:pt>
                <c:pt idx="6">
                  <c:v>0.14402288765474378</c:v>
                </c:pt>
                <c:pt idx="7">
                  <c:v>0.14104992970900579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F-4D8C-B8C7-35F5A9EEF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Yes, both I and someone in my household did.</c:v>
                </c:pt>
              </c:strCache>
            </c:strRef>
          </c:tx>
          <c:spPr>
            <a:solidFill>
              <a:srgbClr val="FF238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Strong Democrat</c:v>
                </c:pt>
                <c:pt idx="1">
                  <c:v>Not very strong Democrat</c:v>
                </c:pt>
                <c:pt idx="2">
                  <c:v>Strong Republican</c:v>
                </c:pt>
                <c:pt idx="3">
                  <c:v>Not very strong Republican</c:v>
                </c:pt>
                <c:pt idx="4">
                  <c:v>Lean Democrat</c:v>
                </c:pt>
                <c:pt idx="5">
                  <c:v>Lean Republican</c:v>
                </c:pt>
                <c:pt idx="6">
                  <c:v>Independent</c:v>
                </c:pt>
                <c:pt idx="7">
                  <c:v>Not sure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0.24497967691454042</c:v>
                </c:pt>
                <c:pt idx="1">
                  <c:v>0.26056007260903569</c:v>
                </c:pt>
                <c:pt idx="2">
                  <c:v>0.33137763704208167</c:v>
                </c:pt>
                <c:pt idx="3">
                  <c:v>0.24773891471165743</c:v>
                </c:pt>
                <c:pt idx="4">
                  <c:v>0.25753774027797116</c:v>
                </c:pt>
                <c:pt idx="5">
                  <c:v>0.40592415753584954</c:v>
                </c:pt>
                <c:pt idx="6">
                  <c:v>0.27027768648288825</c:v>
                </c:pt>
                <c:pt idx="7">
                  <c:v>0.14510141858111392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F-4D8C-B8C7-35F5A9EEF7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one in my household received a CARES Act payment.</c:v>
                </c:pt>
              </c:strCache>
            </c:strRef>
          </c:tx>
          <c:spPr>
            <a:solidFill>
              <a:srgbClr val="06A6E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Strong Democrat</c:v>
                </c:pt>
                <c:pt idx="1">
                  <c:v>Not very strong Democrat</c:v>
                </c:pt>
                <c:pt idx="2">
                  <c:v>Strong Republican</c:v>
                </c:pt>
                <c:pt idx="3">
                  <c:v>Not very strong Republican</c:v>
                </c:pt>
                <c:pt idx="4">
                  <c:v>Lean Democrat</c:v>
                </c:pt>
                <c:pt idx="5">
                  <c:v>Lean Republican</c:v>
                </c:pt>
                <c:pt idx="6">
                  <c:v>Independent</c:v>
                </c:pt>
                <c:pt idx="7">
                  <c:v>Not sure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0.22838480749642162</c:v>
                </c:pt>
                <c:pt idx="1">
                  <c:v>0.2494694089176237</c:v>
                </c:pt>
                <c:pt idx="2">
                  <c:v>0.18734416768996209</c:v>
                </c:pt>
                <c:pt idx="3">
                  <c:v>0.21841085738719002</c:v>
                </c:pt>
                <c:pt idx="4">
                  <c:v>0.17187716934385752</c:v>
                </c:pt>
                <c:pt idx="5">
                  <c:v>0.16732568259523148</c:v>
                </c:pt>
                <c:pt idx="6">
                  <c:v>0.2310526898102804</c:v>
                </c:pt>
                <c:pt idx="7">
                  <c:v>0.43241696623531101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F-4D8C-B8C7-35F5A9EEF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rPr sz="1500" b="0"/>
                  <a:t>7 point Party ID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low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CCCCCC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-206802733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1"/>
  </c:chart>
  <c:txPr>
    <a:bodyPr/>
    <a:lstStyle/>
    <a:p>
      <a:pPr>
        <a:defRPr sz="1200">
          <a:solidFill>
            <a:schemeClr val="tx2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01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E21E-4D43-B340-AF42-64FB59D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type="body" sz="quarter" idx="10"/>
          </p:nvPr>
        </p:nvSpPr>
        <p:spPr>
          <a:xfrm>
            <a:off x="365760" y="1201738"/>
            <a:ext cx="11430000" cy="463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hart Placeholder"/>
          <p:cNvSpPr>
            <a:spLocks noGrp="1"/>
          </p:cNvSpPr>
          <p:nvPr>
            <p:ph type="chart" sz="quarter" idx="11"/>
          </p:nvPr>
        </p:nvSpPr>
        <p:spPr>
          <a:xfrm>
            <a:off x="365760" y="1828800"/>
            <a:ext cx="11430000" cy="4297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ilters Placeholder"/>
          <p:cNvSpPr>
            <a:spLocks noGrp="1"/>
          </p:cNvSpPr>
          <p:nvPr>
            <p:ph type="body" sz="quarter" idx="12"/>
          </p:nvPr>
        </p:nvSpPr>
        <p:spPr>
          <a:xfrm>
            <a:off x="365760" y="6236370"/>
            <a:ext cx="11430000" cy="276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E21E-4D43-B340-AF42-64FB59D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type="body" sz="quarter" idx="10"/>
          </p:nvPr>
        </p:nvSpPr>
        <p:spPr>
          <a:xfrm>
            <a:off x="365760" y="1201738"/>
            <a:ext cx="11430000" cy="463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able Placeholder 6"/>
          <p:cNvSpPr>
            <a:spLocks noGrp="1"/>
          </p:cNvSpPr>
          <p:nvPr>
            <p:ph type="tbl" sz="quarter" idx="11"/>
          </p:nvPr>
        </p:nvSpPr>
        <p:spPr>
          <a:xfrm>
            <a:off x="365760" y="1828800"/>
            <a:ext cx="11430000" cy="4297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ilters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6236370"/>
            <a:ext cx="5733288" cy="276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Filters appear here</a:t>
            </a:r>
          </a:p>
        </p:txBody>
      </p:sp>
    </p:spTree>
    <p:extLst>
      <p:ext uri="{BB962C8B-B14F-4D97-AF65-F5344CB8AC3E}">
        <p14:creationId xmlns:p14="http://schemas.microsoft.com/office/powerpoint/2010/main" val="22053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87AAA-5EA2-1947-B5C3-91E7A097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30000" cy="738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8827-57DC-2A4A-A264-90AA8D4DF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828800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2020 President Vote Post 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b="1"/>
                        <a:t>COVID CARES receive payments 2020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2020 President Vote Post Election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I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both I and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No one in my household received a CARES Act payment.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Joe Biden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Donald 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Jo Jorgensen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Howie Hawkins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Did not vote for 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2020 President Vote Post 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365760" y="1828800"/>
          <a:ext cx="11430000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365760" y="1828800"/>
          <a:ext cx="11430000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 point Party 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b="1"/>
                        <a:t>COVID CARES receive payments 2020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7 point Party 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I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both I and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No one in my household received a CARES Act payment.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Strong Democrat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Not very strong Democrat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Strong Republican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Not very strong Republican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Lean Democrat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Lean Republican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Independent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Not 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7 point Party ID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365760" y="1828800"/>
          <a:ext cx="11430000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COVID CARES receive payments 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Yes, I did.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Yes, someone in my household did.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Yes, both I and someone in my household did.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 one in my household received a CARES Act payment.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2020 Turnout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b="1"/>
                        <a:t>COVID CARES receive payments 2020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2020 Turnout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I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both I and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No one in my household received a CARES Act payment.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2020 President Vote Post 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b="1"/>
                        <a:t>COVID CARES receive payments 2020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2020 President Vote Post Election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I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both I and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No one in my household received a CARES Act payment.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Joe Biden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Donald Trump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Jo Jorgensen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Howie Hawkins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Did not vote for 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Filters: Non-Republicans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Receive benefits from programs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3 point party ID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778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b="1"/>
                        <a:t>3 point party ID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Receive benefits from programs 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Democrat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Republican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Independent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Other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Not sure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Food Stamps (Supplemental Nutrition Assistance Program)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Temporary Aid to Needy Families (TANF)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WIC Women, Infant and Children Food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Earned Income Tax Credit (EITC)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Social Security Disability Insurance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Unemployment Compensation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Medicare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Medicaid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Government Pension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Social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Temporary Emergency Food Program (TEFAP)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Section 8/Public Housing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Head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Veteran’s Benefits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GI Bill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Federally Subsidized Business Loan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Federally Subsidized Student Loans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None of the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 point party 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b="1"/>
                        <a:t>COVID CARES receive payments 2020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3 point party 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I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Yes, both I and someone in my household did.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No one in my household received a CARES Act payment.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Democrat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Republican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Independent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Not 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3 point party ID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1"/>
          </p:nvPr>
        </p:nvGraphicFramePr>
        <p:xfrm>
          <a:off x="365760" y="1828800"/>
          <a:ext cx="1143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b="1"/>
                        <a:t>3 point party ID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COVID CARES receive payments 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Democrat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Republican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Independent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Other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Not sure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t>All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Yes, I did.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Yes, someone in my household did.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Yes, both I and someone in my household did.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 one in my household received a CARES Act payment.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Unweighted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t>2150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3 point party ID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3340417085"/>
              </p:ext>
            </p:extLst>
          </p:nvPr>
        </p:nvGraphicFramePr>
        <p:xfrm>
          <a:off x="365760" y="1828800"/>
          <a:ext cx="11430000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2020 President Vote Post 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COVID CARES receive payments 2020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sz="quarter" idx="11"/>
            <p:extLst>
              <p:ext uri="{D42A27DB-BD31-4B8C-83A1-F6EECF244321}">
                <p14:modId xmlns:p14="http://schemas.microsoft.com/office/powerpoint/2010/main" val="3298916044"/>
              </p:ext>
            </p:extLst>
          </p:nvPr>
        </p:nvGraphicFramePr>
        <p:xfrm>
          <a:off x="365760" y="1828800"/>
          <a:ext cx="11430000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444444"/>
      </a:dk1>
      <a:lt1>
        <a:srgbClr val="FFFFFF"/>
      </a:lt1>
      <a:dk2>
        <a:srgbClr val="888888"/>
      </a:dk2>
      <a:lt2>
        <a:srgbClr val="DFDFDF"/>
      </a:lt2>
      <a:accent1>
        <a:srgbClr val="306396"/>
      </a:accent1>
      <a:accent2>
        <a:srgbClr val="D03E3E"/>
      </a:accent2>
      <a:accent3>
        <a:srgbClr val="FDB72A"/>
      </a:accent3>
      <a:accent4>
        <a:srgbClr val="37AD6C"/>
      </a:accent4>
      <a:accent5>
        <a:srgbClr val="8A479B"/>
      </a:accent5>
      <a:accent6>
        <a:srgbClr val="1CBEC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/>
      <a:lstStyle>
        <a:defPPr>
          <a:defRPr/>
        </a:defPPr>
      </a:lstStyle>
      <a:style>
        <a:lnRef idx="1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1185</Words>
  <Application>Microsoft Office PowerPoint</Application>
  <PresentationFormat>Widescreen</PresentationFormat>
  <Paragraphs>452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2020 President Vote Post Election</vt:lpstr>
      <vt:lpstr>COVID CARES receive payments 2020</vt:lpstr>
      <vt:lpstr>2020 Turnout</vt:lpstr>
      <vt:lpstr>2020 President Vote Post Election</vt:lpstr>
      <vt:lpstr>Receive benefits from programs 2020</vt:lpstr>
      <vt:lpstr>3 point party ID</vt:lpstr>
      <vt:lpstr>COVID CARES receive payments 2020</vt:lpstr>
      <vt:lpstr>COVID CARES receive payments 2020</vt:lpstr>
      <vt:lpstr>2020 President Vote Post Election</vt:lpstr>
      <vt:lpstr>2020 President Vote Post Election</vt:lpstr>
      <vt:lpstr>COVID CARES receive payments 2020</vt:lpstr>
      <vt:lpstr>7 point Party ID</vt:lpstr>
      <vt:lpstr>COVID CARES receive payments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Crunch.io PowerPoint Export</dc:title>
  <dc:creator>app.crunch.io</dc:creator>
  <cp:lastModifiedBy>Sarah Warren</cp:lastModifiedBy>
  <cp:revision>8</cp:revision>
  <dcterms:created xsi:type="dcterms:W3CDTF">2018-08-24T19:19:53Z</dcterms:created>
  <dcterms:modified xsi:type="dcterms:W3CDTF">2022-04-20T19:25:15Z</dcterms:modified>
</cp:coreProperties>
</file>