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python-pptx Default Sty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2"/>
              </a:solidFill>
            </a:ln>
          </a:top>
          <a:bottom>
            <a:ln w="12700" cmpd="sng">
              <a:solidFill>
                <a:schemeClr val="tx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25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125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E21E-4D43-B340-AF42-64FB59D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Placeholder"/>
          <p:cNvSpPr>
            <a:spLocks noGrp="1"/>
          </p:cNvSpPr>
          <p:nvPr>
            <p:ph type="body" sz="quarter" idx="10"/>
          </p:nvPr>
        </p:nvSpPr>
        <p:spPr>
          <a:xfrm>
            <a:off x="365760" y="1201738"/>
            <a:ext cx="11430000" cy="463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hart Placeholder"/>
          <p:cNvSpPr>
            <a:spLocks noGrp="1"/>
          </p:cNvSpPr>
          <p:nvPr>
            <p:ph type="chart" sz="quarter" idx="11"/>
          </p:nvPr>
        </p:nvSpPr>
        <p:spPr>
          <a:xfrm>
            <a:off x="365760" y="1828800"/>
            <a:ext cx="11430000" cy="4297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ilters Placeholder"/>
          <p:cNvSpPr>
            <a:spLocks noGrp="1"/>
          </p:cNvSpPr>
          <p:nvPr>
            <p:ph type="body" sz="quarter" idx="12"/>
          </p:nvPr>
        </p:nvSpPr>
        <p:spPr>
          <a:xfrm>
            <a:off x="365760" y="6236370"/>
            <a:ext cx="11430000" cy="276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4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8E21E-4D43-B340-AF42-64FB59D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Placeholder"/>
          <p:cNvSpPr>
            <a:spLocks noGrp="1"/>
          </p:cNvSpPr>
          <p:nvPr>
            <p:ph type="body" sz="quarter" idx="10"/>
          </p:nvPr>
        </p:nvSpPr>
        <p:spPr>
          <a:xfrm>
            <a:off x="365760" y="1201738"/>
            <a:ext cx="11430000" cy="463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able Placeholder 6"/>
          <p:cNvSpPr>
            <a:spLocks noGrp="1"/>
          </p:cNvSpPr>
          <p:nvPr>
            <p:ph type="tbl" sz="quarter" idx="11"/>
          </p:nvPr>
        </p:nvSpPr>
        <p:spPr>
          <a:xfrm>
            <a:off x="365760" y="1828800"/>
            <a:ext cx="11430000" cy="4297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ilters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6236370"/>
            <a:ext cx="5733288" cy="276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Filters appear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26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87AAA-5EA2-1947-B5C3-91E7A097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30000" cy="738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8827-57DC-2A4A-A264-90AA8D4DF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828800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did you not vote presidential election 2020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Why did you not vote presidential election 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did not know where my polling station is located.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did not know what documents I would need to be eligible to vote.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am not registered to vote.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felt I did not know enough about either candidate.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16%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did not know when election day was.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could not/did not want to get off of work in order to go vote.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could not/did not want to get childcare in order to go vote.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could not/did not want to get transportation in order to go vote.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did not think my vote mattered, because my state always votes for the same party.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did not think my vote mattered, because the government doesn’t care about people like 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did not think my vote mattered, because it’s just one vote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 did not want to vote for a candidate I didn’t like.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12%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candidate I most supported did not win the primary.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Some other 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353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444444"/>
      </a:dk1>
      <a:lt1>
        <a:srgbClr val="FFFFFF"/>
      </a:lt1>
      <a:dk2>
        <a:srgbClr val="888888"/>
      </a:dk2>
      <a:lt2>
        <a:srgbClr val="DFDFDF"/>
      </a:lt2>
      <a:accent1>
        <a:srgbClr val="306396"/>
      </a:accent1>
      <a:accent2>
        <a:srgbClr val="D03E3E"/>
      </a:accent2>
      <a:accent3>
        <a:srgbClr val="FDB72A"/>
      </a:accent3>
      <a:accent4>
        <a:srgbClr val="37AD6C"/>
      </a:accent4>
      <a:accent5>
        <a:srgbClr val="8A479B"/>
      </a:accent5>
      <a:accent6>
        <a:srgbClr val="1CBEC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/>
      <a:lstStyle>
        <a:defPPr>
          <a:defRPr/>
        </a:defPPr>
      </a:lstStyle>
      <a:style>
        <a:lnRef idx="1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Crunch.io PowerPoint Export</dc:title>
  <dc:creator>app.crunch.io</dc:creator>
  <cp:lastModifiedBy>Steve Canny</cp:lastModifiedBy>
  <cp:revision>5</cp:revision>
  <dcterms:created xsi:type="dcterms:W3CDTF">2018-08-24T19:19:53Z</dcterms:created>
  <dcterms:modified xsi:type="dcterms:W3CDTF">2018-08-24T22:17:11Z</dcterms:modified>
</cp:coreProperties>
</file>