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5"/>
  </p:notesMasterIdLst>
  <p:sldIdLst>
    <p:sldId id="260" r:id="rId8"/>
    <p:sldId id="258" r:id="rId9"/>
    <p:sldId id="271" r:id="rId10"/>
    <p:sldId id="266" r:id="rId11"/>
    <p:sldId id="270" r:id="rId12"/>
    <p:sldId id="269"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4925F-96A0-4ACE-8A21-70712DCCC67E}" v="357" dt="2023-08-08T18:34:14.554"/>
    <p1510:client id="{CDF9CCCD-8049-4450-99C9-0CF1958E2618}" v="87" dt="2023-08-08T18:39:59.075"/>
    <p1510:client id="{E37503DD-80DB-3581-E0DB-2C5375E23967}" v="98" dt="2023-11-01T22:08:46.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0" d="100"/>
          <a:sy n="70" d="100"/>
        </p:scale>
        <p:origin x="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8/22/2024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8/22/2024 9:31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131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8/22/2024 9:31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8/22/2024 9:31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8/22/2024 9:31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8/22/2024 9:31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8/22/2024 9:31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8/22/2024 9:31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9085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8/22/2024</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54" Type="http://schemas.openxmlformats.org/officeDocument/2006/relationships/slideLayout" Target="../slideLayouts/slideLayout65.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25.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34.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Showcase presentation template </a:t>
            </a:r>
            <a:endParaRPr lang="en-US" dirty="0"/>
          </a:p>
        </p:txBody>
      </p:sp>
      <p:sp>
        <p:nvSpPr>
          <p:cNvPr id="4" name="Rectangle 3">
            <a:extLst>
              <a:ext uri="{FF2B5EF4-FFF2-40B4-BE49-F238E27FC236}">
                <a16:creationId xmlns:a16="http://schemas.microsoft.com/office/drawing/2014/main" id="{80629F06-440B-9B4E-F7CA-EE4A40EC5AB3}"/>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pic>
        <p:nvPicPr>
          <p:cNvPr id="5" name="Picture 4" descr="A close up of a sign&#10;&#10;Description automatically generated">
            <a:extLst>
              <a:ext uri="{FF2B5EF4-FFF2-40B4-BE49-F238E27FC236}">
                <a16:creationId xmlns:a16="http://schemas.microsoft.com/office/drawing/2014/main" id="{1B54DB0D-9D85-8EAD-F3C1-2F5D3327A112}"/>
              </a:ext>
            </a:extLst>
          </p:cNvPr>
          <p:cNvPicPr>
            <a:picLocks noChangeAspect="1"/>
          </p:cNvPicPr>
          <p:nvPr/>
        </p:nvPicPr>
        <p:blipFill>
          <a:blip r:embed="rId3"/>
          <a:stretch>
            <a:fillRect/>
          </a:stretch>
        </p:blipFill>
        <p:spPr>
          <a:xfrm>
            <a:off x="10817352" y="210312"/>
            <a:ext cx="1022940" cy="914400"/>
          </a:xfrm>
          <a:prstGeom prst="rect">
            <a:avLst/>
          </a:prstGeom>
        </p:spPr>
      </p:pic>
      <p:sp>
        <p:nvSpPr>
          <p:cNvPr id="6" name="TextBox 5">
            <a:extLst>
              <a:ext uri="{FF2B5EF4-FFF2-40B4-BE49-F238E27FC236}">
                <a16:creationId xmlns:a16="http://schemas.microsoft.com/office/drawing/2014/main" id="{BF196C3B-FB8A-1A02-5A95-EB9B1CE2BAF4}"/>
              </a:ext>
            </a:extLst>
          </p:cNvPr>
          <p:cNvSpPr txBox="1"/>
          <p:nvPr/>
        </p:nvSpPr>
        <p:spPr>
          <a:xfrm>
            <a:off x="14864366" y="214647"/>
            <a:ext cx="2743200" cy="45720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endParaRPr lang="en-US" sz="2000" err="1"/>
          </a:p>
        </p:txBody>
      </p:sp>
      <p:sp>
        <p:nvSpPr>
          <p:cNvPr id="2" name="TextBox 1">
            <a:extLst>
              <a:ext uri="{FF2B5EF4-FFF2-40B4-BE49-F238E27FC236}">
                <a16:creationId xmlns:a16="http://schemas.microsoft.com/office/drawing/2014/main" id="{059D66D6-5BE7-779D-830D-1E3231C481AC}"/>
              </a:ext>
            </a:extLst>
          </p:cNvPr>
          <p:cNvSpPr txBox="1"/>
          <p:nvPr/>
        </p:nvSpPr>
        <p:spPr>
          <a:xfrm>
            <a:off x="640596" y="1239864"/>
            <a:ext cx="9419118" cy="526297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solidFill>
                  <a:srgbClr val="C00000"/>
                </a:solidFill>
                <a:cs typeface="Segoe UI"/>
              </a:rPr>
              <a:t>Please do not edit this file.</a:t>
            </a:r>
            <a:r>
              <a:rPr lang="en-US" dirty="0">
                <a:solidFill>
                  <a:srgbClr val="C00000"/>
                </a:solidFill>
                <a:cs typeface="Segoe UI"/>
              </a:rPr>
              <a:t> </a:t>
            </a:r>
            <a:r>
              <a:rPr lang="en-US" dirty="0">
                <a:cs typeface="Segoe UI"/>
              </a:rPr>
              <a:t>Please make a copy of this file to customize for your own presentation</a:t>
            </a:r>
          </a:p>
          <a:p>
            <a:endParaRPr lang="en-US" dirty="0">
              <a:cs typeface="Segoe UI"/>
            </a:endParaRPr>
          </a:p>
          <a:p>
            <a:r>
              <a:rPr lang="en-US" sz="1600" b="1" dirty="0">
                <a:latin typeface="Segoe UI Semibold"/>
                <a:cs typeface="Segoe UI Semibold"/>
              </a:rPr>
              <a:t>Guidance for Team Leads</a:t>
            </a:r>
            <a:r>
              <a:rPr lang="en-US" sz="1600" dirty="0">
                <a:latin typeface="Segoe UI Semibold"/>
                <a:cs typeface="Segoe UI Semibold"/>
              </a:rPr>
              <a:t>.</a:t>
            </a:r>
          </a:p>
          <a:p>
            <a:pPr marL="742950" lvl="1" indent="-285750">
              <a:buFont typeface="Arial,Sans-Serif"/>
              <a:buChar char="•"/>
            </a:pPr>
            <a:r>
              <a:rPr lang="en-US" sz="1600" dirty="0">
                <a:latin typeface="Segoe UI Semibold"/>
                <a:cs typeface="Segoe UI Semibold"/>
              </a:rPr>
              <a:t>Final deck is due 1 business days prior to event.</a:t>
            </a:r>
          </a:p>
          <a:p>
            <a:pPr marL="742950" lvl="1" indent="-285750">
              <a:buFont typeface="Arial,Sans-Serif"/>
              <a:buChar char="•"/>
            </a:pPr>
            <a:r>
              <a:rPr lang="en-US" sz="1600" dirty="0">
                <a:latin typeface="Segoe UI Semibold"/>
                <a:cs typeface="Segoe UI Semibold"/>
              </a:rPr>
              <a:t>3 minutes have been allotted for your presentation this includes your </a:t>
            </a:r>
            <a:r>
              <a:rPr lang="en-US" sz="1600" u="sng" dirty="0">
                <a:latin typeface="Segoe UI Semibold"/>
                <a:cs typeface="Segoe UI Semibold"/>
              </a:rPr>
              <a:t>1-min demo</a:t>
            </a:r>
            <a:r>
              <a:rPr lang="en-US" sz="1600" dirty="0">
                <a:latin typeface="Segoe UI Semibold"/>
                <a:cs typeface="Segoe UI Semibold"/>
              </a:rPr>
              <a:t>.</a:t>
            </a:r>
          </a:p>
          <a:p>
            <a:pPr marL="742950" lvl="1" indent="-285750">
              <a:buFont typeface="Arial,Sans-Serif"/>
              <a:buChar char="•"/>
            </a:pPr>
            <a:r>
              <a:rPr lang="en-US" sz="1600" dirty="0">
                <a:latin typeface="Segoe UI Semibold"/>
                <a:cs typeface="Segoe UI Semibold"/>
              </a:rPr>
              <a:t>Please note, there will not be any Q&amp;A.</a:t>
            </a:r>
          </a:p>
          <a:p>
            <a:endParaRPr lang="en-US" sz="1600" dirty="0">
              <a:latin typeface="Segoe UI Semibold"/>
              <a:cs typeface="Segoe UI Semibold"/>
            </a:endParaRPr>
          </a:p>
          <a:p>
            <a:r>
              <a:rPr lang="en-US" sz="1600" b="1" dirty="0">
                <a:latin typeface="Segoe UI Semibold"/>
                <a:cs typeface="Segoe UI Semibold"/>
              </a:rPr>
              <a:t>Pre-Event</a:t>
            </a:r>
            <a:endParaRPr lang="en-US" sz="1600" dirty="0">
              <a:latin typeface="Segoe UI Semibold"/>
              <a:cs typeface="Segoe UI Semibold"/>
            </a:endParaRPr>
          </a:p>
          <a:p>
            <a:pPr marL="800100" lvl="1" indent="-342900">
              <a:buFont typeface="Arial,Sans-Serif"/>
              <a:buChar char="•"/>
            </a:pPr>
            <a:r>
              <a:rPr lang="en-US" sz="1600" dirty="0">
                <a:latin typeface="Segoe UI Semibold"/>
                <a:cs typeface="Segoe UI Semibold"/>
              </a:rPr>
              <a:t>Utilize colors and existing slide layouts, no modifications please.</a:t>
            </a:r>
          </a:p>
          <a:p>
            <a:pPr marL="800100" lvl="1" indent="-342900">
              <a:buFont typeface="Arial,Sans-Serif"/>
              <a:buChar char="•"/>
            </a:pPr>
            <a:r>
              <a:rPr lang="en-US" sz="1600" dirty="0">
                <a:latin typeface="Segoe UI Semibold"/>
                <a:cs typeface="Segoe UI Semibold"/>
              </a:rPr>
              <a:t>to ensure a successful Showcase, please practice your presentation so you will end on time.</a:t>
            </a:r>
          </a:p>
          <a:p>
            <a:pPr marL="800100" lvl="1" indent="-342900">
              <a:buFont typeface="Arial,Sans-Serif"/>
              <a:buChar char="•"/>
            </a:pPr>
            <a:r>
              <a:rPr lang="en-US" sz="1600" dirty="0">
                <a:latin typeface="Segoe UI Semibold"/>
                <a:cs typeface="Segoe UI Semibold"/>
              </a:rPr>
              <a:t>The showcase final deck will be shared with presenters the day before the event. </a:t>
            </a:r>
            <a:br>
              <a:rPr lang="en-US" sz="1600" dirty="0">
                <a:latin typeface="Segoe UI Semibold"/>
                <a:cs typeface="Segoe UI Semibold"/>
              </a:rPr>
            </a:br>
            <a:endParaRPr lang="en-US" sz="1600" dirty="0">
              <a:latin typeface="Segoe UI Semibold"/>
              <a:cs typeface="Segoe UI Semibold"/>
            </a:endParaRPr>
          </a:p>
          <a:p>
            <a:r>
              <a:rPr lang="en-US" sz="1600" b="1" dirty="0">
                <a:latin typeface="Segoe UI Semibold"/>
                <a:cs typeface="Segoe UI Semibold"/>
              </a:rPr>
              <a:t>Event</a:t>
            </a:r>
            <a:endParaRPr lang="en-US" sz="1600" dirty="0">
              <a:latin typeface="Segoe UI Semibold"/>
              <a:cs typeface="Segoe UI Semibold"/>
            </a:endParaRPr>
          </a:p>
          <a:p>
            <a:pPr marL="800100" lvl="1" indent="-342900">
              <a:buFont typeface="Arial,Sans-Serif"/>
              <a:buChar char="•"/>
            </a:pPr>
            <a:r>
              <a:rPr lang="en-US" sz="1600" dirty="0">
                <a:latin typeface="Segoe UI Semibold"/>
                <a:cs typeface="Segoe UI Semibold"/>
              </a:rPr>
              <a:t>Plan to join 15 minutes prior to event start time. </a:t>
            </a:r>
          </a:p>
          <a:p>
            <a:pPr marL="800100" lvl="1" indent="-342900">
              <a:buFont typeface="Arial,Sans-Serif"/>
              <a:buChar char="•"/>
            </a:pPr>
            <a:r>
              <a:rPr lang="en-US" sz="1600" dirty="0">
                <a:latin typeface="Segoe UI Semibold"/>
                <a:cs typeface="Segoe UI Semibold"/>
              </a:rPr>
              <a:t>You will be responsible for running the deck and advance all </a:t>
            </a:r>
            <a:r>
              <a:rPr lang="en-US" sz="1600">
                <a:latin typeface="Segoe UI Semibold"/>
                <a:cs typeface="Segoe UI Semibold"/>
              </a:rPr>
              <a:t>slides.</a:t>
            </a:r>
            <a:endParaRPr lang="en-US" sz="1600" dirty="0">
              <a:latin typeface="Segoe UI Semibold"/>
              <a:cs typeface="Segoe UI Semibold"/>
            </a:endParaRPr>
          </a:p>
          <a:p>
            <a:pPr marL="800100" lvl="1" indent="-342900">
              <a:buFont typeface="Arial,Sans-Serif"/>
              <a:buChar char="•"/>
            </a:pPr>
            <a:endParaRPr lang="en-US" sz="1600" dirty="0">
              <a:latin typeface="Segoe UI Semibold"/>
              <a:cs typeface="Segoe UI Semibold"/>
            </a:endParaRPr>
          </a:p>
          <a:p>
            <a:pPr marL="800100" lvl="1" indent="-342900">
              <a:buFont typeface="Arial,Sans-Serif"/>
              <a:buChar char="•"/>
            </a:pPr>
            <a:endParaRPr lang="en-US" sz="1600" dirty="0">
              <a:latin typeface="Segoe UI Semibold"/>
              <a:cs typeface="Segoe UI Semibold"/>
            </a:endParaRPr>
          </a:p>
          <a:p>
            <a:r>
              <a:rPr lang="en-US" sz="1600">
                <a:latin typeface="Segoe UI Semibold"/>
                <a:cs typeface="Segoe UI Semibold"/>
              </a:rPr>
              <a:t>Reminders</a:t>
            </a:r>
          </a:p>
          <a:p>
            <a:pPr marL="285750" indent="-285750">
              <a:buFont typeface="Arial"/>
              <a:buChar char="•"/>
            </a:pPr>
            <a:r>
              <a:rPr lang="en-US" sz="1600">
                <a:latin typeface="Segoe UI Semibold"/>
                <a:cs typeface="Segoe UI Semibold"/>
              </a:rPr>
              <a:t>You must </a:t>
            </a:r>
            <a:r>
              <a:rPr lang="en-US" sz="1600" dirty="0">
                <a:latin typeface="Segoe UI Semibold"/>
                <a:cs typeface="Segoe UI Semibold"/>
              </a:rPr>
              <a:t>utilize Azure in your solution</a:t>
            </a:r>
            <a:endParaRPr lang="en-US">
              <a:cs typeface="Segoe UI"/>
            </a:endParaRPr>
          </a:p>
          <a:p>
            <a:pPr marL="800100" lvl="1" indent="-342900">
              <a:buFont typeface="Arial,Sans-Serif"/>
              <a:buChar char="•"/>
            </a:pPr>
            <a:endParaRPr lang="en-US" sz="1600" dirty="0">
              <a:latin typeface="Segoe UI Semibold"/>
              <a:cs typeface="Segoe UI Semibold"/>
            </a:endParaRPr>
          </a:p>
        </p:txBody>
      </p:sp>
    </p:spTree>
    <p:extLst>
      <p:ext uri="{BB962C8B-B14F-4D97-AF65-F5344CB8AC3E}">
        <p14:creationId xmlns:p14="http://schemas.microsoft.com/office/powerpoint/2010/main" val="99325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Student Ambassador Projects</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dirty="0">
                <a:cs typeface="Segoe UI"/>
              </a:rPr>
              <a:t>Ambassador Projects Template Deck</a:t>
            </a:r>
            <a:endParaRPr lang="en-US" dirty="0"/>
          </a:p>
          <a:p>
            <a:pPr>
              <a:spcAft>
                <a:spcPts val="600"/>
              </a:spcAft>
            </a:pPr>
            <a:endParaRPr lang="en-US" b="1"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a:bodyPr>
          <a:lstStyle/>
          <a:p>
            <a:r>
              <a:rPr lang="en-US" dirty="0" err="1">
                <a:cs typeface="Segoe UI"/>
              </a:rPr>
              <a:t>AMBTranslators</a:t>
            </a:r>
            <a:br>
              <a:rPr lang="en-US" dirty="0">
                <a:cs typeface="Segoe UI"/>
              </a:rPr>
            </a:br>
            <a:r>
              <a:rPr lang="en-US" sz="2000" dirty="0">
                <a:cs typeface="Segoe UI"/>
              </a:rPr>
              <a:t>Solution Type: Prototype Website</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fontScale="85000" lnSpcReduction="10000"/>
          </a:bodyPr>
          <a:lstStyle/>
          <a:p>
            <a:pPr>
              <a:spcAft>
                <a:spcPts val="600"/>
              </a:spcAft>
            </a:pPr>
            <a:r>
              <a:rPr lang="en-US" b="1" dirty="0">
                <a:cs typeface="Segoe UI"/>
              </a:rPr>
              <a:t>SID AHMED SARAH</a:t>
            </a:r>
          </a:p>
          <a:p>
            <a:pPr>
              <a:spcAft>
                <a:spcPts val="600"/>
              </a:spcAft>
            </a:pPr>
            <a:r>
              <a:rPr lang="en-US" b="1" i="0" dirty="0">
                <a:solidFill>
                  <a:srgbClr val="FFFFFF"/>
                </a:solidFill>
                <a:effectLst/>
                <a:latin typeface="Segoe UI" panose="020B0502040204020203" pitchFamily="34" charset="0"/>
              </a:rPr>
              <a:t>MOHAMED FARAAZMAN BIN FAROOQ S</a:t>
            </a:r>
          </a:p>
          <a:p>
            <a:pPr>
              <a:spcAft>
                <a:spcPts val="600"/>
              </a:spcAft>
            </a:pPr>
            <a:endParaRPr lang="en-US"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Project Description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endParaRPr lang="en-US" dirty="0">
              <a:solidFill>
                <a:srgbClr val="3B2E58"/>
              </a:solidFill>
              <a:cs typeface="Segoe UI"/>
            </a:endParaRPr>
          </a:p>
        </p:txBody>
      </p:sp>
      <p:sp>
        <p:nvSpPr>
          <p:cNvPr id="3" name="TextBox 2">
            <a:extLst>
              <a:ext uri="{FF2B5EF4-FFF2-40B4-BE49-F238E27FC236}">
                <a16:creationId xmlns:a16="http://schemas.microsoft.com/office/drawing/2014/main" id="{A15BEA02-E7E3-5BA0-9E92-71A6B2F277A0}"/>
              </a:ext>
            </a:extLst>
          </p:cNvPr>
          <p:cNvSpPr txBox="1"/>
          <p:nvPr/>
        </p:nvSpPr>
        <p:spPr>
          <a:xfrm>
            <a:off x="1143000" y="2395728"/>
            <a:ext cx="9829800" cy="2154436"/>
          </a:xfrm>
          <a:prstGeom prst="rect">
            <a:avLst/>
          </a:prstGeom>
          <a:noFill/>
        </p:spPr>
        <p:txBody>
          <a:bodyPr wrap="square" lIns="0" tIns="0" rIns="0" bIns="0" rtlCol="0">
            <a:spAutoFit/>
          </a:bodyPr>
          <a:lstStyle/>
          <a:p>
            <a:pPr algn="l"/>
            <a:r>
              <a:rPr lang="en-US" sz="2000" dirty="0" err="1"/>
              <a:t>AMBTranslator</a:t>
            </a:r>
            <a:r>
              <a:rPr lang="en-US" sz="2000" dirty="0"/>
              <a:t> is a user friendly web translator made with Flask and Azure </a:t>
            </a:r>
            <a:r>
              <a:rPr lang="en-US" sz="2000" dirty="0" err="1"/>
              <a:t>Translsator</a:t>
            </a:r>
            <a:r>
              <a:rPr lang="en-US" sz="2000" dirty="0"/>
              <a:t> Services. It provides an easy access to translating your pdfs and articles in a record time with minimum efforts and problems.</a:t>
            </a:r>
          </a:p>
          <a:p>
            <a:pPr algn="l"/>
            <a:r>
              <a:rPr lang="en-US" sz="2000" dirty="0"/>
              <a:t>The website can be access anywhere on the internet.</a:t>
            </a:r>
          </a:p>
          <a:p>
            <a:pPr algn="l"/>
            <a:endParaRPr lang="en-US" sz="2000" dirty="0"/>
          </a:p>
          <a:p>
            <a:pPr algn="l"/>
            <a:r>
              <a:rPr lang="en-US" sz="2000" dirty="0"/>
              <a:t>It’s name is a short for two words, AMB is for promoting the ambassadors of Microsoft and translator is for the key functionality of this website.  </a:t>
            </a:r>
          </a:p>
        </p:txBody>
      </p:sp>
      <p:pic>
        <p:nvPicPr>
          <p:cNvPr id="6" name="Picture 5">
            <a:extLst>
              <a:ext uri="{FF2B5EF4-FFF2-40B4-BE49-F238E27FC236}">
                <a16:creationId xmlns:a16="http://schemas.microsoft.com/office/drawing/2014/main" id="{AF96896C-DB82-D556-48B2-8288D5AB7D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3710" y="4438193"/>
            <a:ext cx="2057095" cy="2057095"/>
          </a:xfrm>
          <a:prstGeom prst="rect">
            <a:avLst/>
          </a:prstGeom>
        </p:spPr>
      </p:pic>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Technology used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dirty="0">
                <a:solidFill>
                  <a:srgbClr val="3B2E58"/>
                </a:solidFill>
              </a:rPr>
              <a:t>In the development of this website we used three key tools: </a:t>
            </a:r>
          </a:p>
          <a:p>
            <a:pPr defTabSz="932742"/>
            <a:endParaRPr lang="en-US" sz="1400" dirty="0">
              <a:solidFill>
                <a:srgbClr val="3B2E58"/>
              </a:solidFill>
              <a:cs typeface="Segoe UI"/>
            </a:endParaRPr>
          </a:p>
          <a:p>
            <a:pPr defTabSz="932742"/>
            <a:r>
              <a:rPr lang="en-US" sz="1400" dirty="0">
                <a:solidFill>
                  <a:srgbClr val="3B2E58"/>
                </a:solidFill>
                <a:cs typeface="Segoe UI"/>
              </a:rPr>
              <a:t>VS CODE for coding the website.</a:t>
            </a:r>
          </a:p>
          <a:p>
            <a:pPr defTabSz="932742"/>
            <a:endParaRPr lang="en-US" sz="1400" dirty="0">
              <a:solidFill>
                <a:srgbClr val="3B2E58"/>
              </a:solidFill>
              <a:cs typeface="Segoe UI"/>
            </a:endParaRPr>
          </a:p>
          <a:p>
            <a:pPr defTabSz="932742"/>
            <a:r>
              <a:rPr lang="en-US" sz="1400" dirty="0">
                <a:solidFill>
                  <a:srgbClr val="3B2E58"/>
                </a:solidFill>
                <a:cs typeface="Segoe UI"/>
              </a:rPr>
              <a:t>Figma for the design of the website</a:t>
            </a:r>
          </a:p>
          <a:p>
            <a:pPr defTabSz="932742"/>
            <a:endParaRPr lang="en-US" sz="1400" dirty="0">
              <a:solidFill>
                <a:srgbClr val="3B2E58"/>
              </a:solidFill>
              <a:cs typeface="Segoe UI"/>
            </a:endParaRPr>
          </a:p>
          <a:p>
            <a:pPr defTabSz="932742"/>
            <a:r>
              <a:rPr lang="en-US" sz="1400" dirty="0">
                <a:solidFill>
                  <a:srgbClr val="3B2E58"/>
                </a:solidFill>
                <a:cs typeface="Segoe UI"/>
              </a:rPr>
              <a:t>Flask for the general app development</a:t>
            </a:r>
          </a:p>
          <a:p>
            <a:pPr defTabSz="932742"/>
            <a:endParaRPr lang="en-US" sz="1400" dirty="0">
              <a:solidFill>
                <a:srgbClr val="3B2E58"/>
              </a:solidFill>
              <a:cs typeface="Segoe UI"/>
            </a:endParaRPr>
          </a:p>
          <a:p>
            <a:pPr defTabSz="932742"/>
            <a:r>
              <a:rPr lang="en-US" sz="1400" dirty="0">
                <a:solidFill>
                  <a:srgbClr val="3B2E58"/>
                </a:solidFill>
                <a:cs typeface="Segoe UI"/>
              </a:rPr>
              <a:t>Azure services translator for the ML Model of translation </a:t>
            </a:r>
          </a:p>
          <a:p>
            <a:pPr defTabSz="932742"/>
            <a:endParaRPr lang="en-US" dirty="0">
              <a:cs typeface="Segoe UI"/>
            </a:endParaRPr>
          </a:p>
          <a:p>
            <a:pPr defTabSz="932742">
              <a:lnSpc>
                <a:spcPct val="90000"/>
              </a:lnSpc>
              <a:spcBef>
                <a:spcPct val="20000"/>
              </a:spcBef>
            </a:pPr>
            <a:endParaRPr lang="en-US" sz="2600" b="1" dirty="0">
              <a:cs typeface="Segoe UI"/>
            </a:endParaRPr>
          </a:p>
        </p:txBody>
      </p:sp>
      <p:pic>
        <p:nvPicPr>
          <p:cNvPr id="1026" name="Picture 2" descr="Visual Studio Code — Wikipédia">
            <a:extLst>
              <a:ext uri="{FF2B5EF4-FFF2-40B4-BE49-F238E27FC236}">
                <a16:creationId xmlns:a16="http://schemas.microsoft.com/office/drawing/2014/main" id="{DA21675F-754E-323C-5B05-680F44E3C8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8314" y="2034018"/>
            <a:ext cx="763220" cy="718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ma logo | Figma">
            <a:extLst>
              <a:ext uri="{FF2B5EF4-FFF2-40B4-BE49-F238E27FC236}">
                <a16:creationId xmlns:a16="http://schemas.microsoft.com/office/drawing/2014/main" id="{A277E5F5-1599-D4FD-DD8F-8C8CD33775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43922" y="2752344"/>
            <a:ext cx="759266" cy="7146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71F0DC3-4D33-AF86-BB01-656077C7DA3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45274" y="2907075"/>
            <a:ext cx="834009" cy="7849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lask Logo icon PNG and SVG Vector Free Download">
            <a:extLst>
              <a:ext uri="{FF2B5EF4-FFF2-40B4-BE49-F238E27FC236}">
                <a16:creationId xmlns:a16="http://schemas.microsoft.com/office/drawing/2014/main" id="{F9DAE732-B37A-F458-F932-BC71921D8F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6502" y="3466948"/>
            <a:ext cx="1348031" cy="126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dirty="0">
                <a:ln w="3175">
                  <a:noFill/>
                </a:ln>
                <a:solidFill>
                  <a:schemeClr val="accent3"/>
                </a:solidFill>
                <a:effectLst/>
                <a:latin typeface="+mj-lt"/>
                <a:ea typeface="+mn-ea"/>
                <a:cs typeface="Segoe UI" pitchFamily="34" charset="0"/>
              </a:rPr>
              <a:t>Demonstration</a:t>
            </a:r>
          </a:p>
        </p:txBody>
      </p:sp>
      <p:sp>
        <p:nvSpPr>
          <p:cNvPr id="4" name="TextBox 3">
            <a:extLst>
              <a:ext uri="{FF2B5EF4-FFF2-40B4-BE49-F238E27FC236}">
                <a16:creationId xmlns:a16="http://schemas.microsoft.com/office/drawing/2014/main" id="{93C2A310-75B6-83FA-7C31-CCE08F16CD7B}"/>
              </a:ext>
            </a:extLst>
          </p:cNvPr>
          <p:cNvSpPr txBox="1"/>
          <p:nvPr/>
        </p:nvSpPr>
        <p:spPr>
          <a:xfrm>
            <a:off x="588263" y="3207131"/>
            <a:ext cx="10509763" cy="944246"/>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32742">
              <a:lnSpc>
                <a:spcPct val="90000"/>
              </a:lnSpc>
              <a:spcBef>
                <a:spcPct val="20000"/>
              </a:spcBef>
              <a:buSzPct val="90000"/>
            </a:pPr>
            <a:r>
              <a:rPr lang="en-US" sz="4800" b="1" dirty="0">
                <a:cs typeface="Segoe UI"/>
              </a:rPr>
              <a:t>Time for the demonstration</a:t>
            </a:r>
            <a:endParaRPr lang="en-US" sz="4800" dirty="0">
              <a:cs typeface="Segoe UI"/>
            </a:endParaRPr>
          </a:p>
          <a:p>
            <a:pPr algn="ctr" defTabSz="932742">
              <a:lnSpc>
                <a:spcPct val="90000"/>
              </a:lnSpc>
              <a:spcBef>
                <a:spcPct val="20000"/>
              </a:spcBef>
              <a:buSzPct val="90000"/>
              <a:buFont typeface="Wingdings" panose="05000000000000000000" pitchFamily="2" charset="2"/>
              <a:buChar char=""/>
            </a:pPr>
            <a:endParaRPr lang="en-US" sz="4800" dirty="0"/>
          </a:p>
        </p:txBody>
      </p:sp>
    </p:spTree>
    <p:extLst>
      <p:ext uri="{BB962C8B-B14F-4D97-AF65-F5344CB8AC3E}">
        <p14:creationId xmlns:p14="http://schemas.microsoft.com/office/powerpoint/2010/main" val="38161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dirty="0">
                <a:ln w="3175">
                  <a:noFill/>
                </a:ln>
                <a:solidFill>
                  <a:schemeClr val="accent3"/>
                </a:solidFill>
                <a:effectLst/>
                <a:latin typeface="+mj-lt"/>
                <a:ea typeface="+mn-ea"/>
                <a:cs typeface="Segoe UI" pitchFamily="34" charset="0"/>
              </a:rPr>
              <a:t>Demo</a:t>
            </a:r>
          </a:p>
        </p:txBody>
      </p:sp>
      <p:sp>
        <p:nvSpPr>
          <p:cNvPr id="4" name="TextBox 3">
            <a:extLst>
              <a:ext uri="{FF2B5EF4-FFF2-40B4-BE49-F238E27FC236}">
                <a16:creationId xmlns:a16="http://schemas.microsoft.com/office/drawing/2014/main" id="{A1178943-2124-8AB0-EAD0-AE957DA20D43}"/>
              </a:ext>
            </a:extLst>
          </p:cNvPr>
          <p:cNvSpPr txBox="1"/>
          <p:nvPr/>
        </p:nvSpPr>
        <p:spPr>
          <a:xfrm>
            <a:off x="1837944" y="1984248"/>
            <a:ext cx="8211312" cy="615553"/>
          </a:xfrm>
          <a:prstGeom prst="rect">
            <a:avLst/>
          </a:prstGeom>
          <a:noFill/>
        </p:spPr>
        <p:txBody>
          <a:bodyPr wrap="square" lIns="0" tIns="0" rIns="0" bIns="0" rtlCol="0">
            <a:spAutoFit/>
          </a:bodyPr>
          <a:lstStyle/>
          <a:p>
            <a:pPr algn="l"/>
            <a:r>
              <a:rPr lang="en-US" sz="2000"/>
              <a:t>Link to the Video: https://drive.google.com/file/d/1ikuUkb9sNiAbqnms-9c3xY6SStozCXf2/view?usp=sharing</a:t>
            </a:r>
            <a:endParaRPr lang="en-US" sz="2000" dirty="0" err="1"/>
          </a:p>
        </p:txBody>
      </p:sp>
    </p:spTree>
    <p:extLst>
      <p:ext uri="{BB962C8B-B14F-4D97-AF65-F5344CB8AC3E}">
        <p14:creationId xmlns:p14="http://schemas.microsoft.com/office/powerpoint/2010/main" val="43031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1EC4BB-E8AF-45E0-9C79-B5C580965ADC}">
  <ds:schemaRefs>
    <ds:schemaRef ds:uri="http://purl.org/dc/terms/"/>
    <ds:schemaRef ds:uri="http://purl.org/dc/dcmitype/"/>
    <ds:schemaRef ds:uri="http://schemas.microsoft.com/office/infopath/2007/PartnerControls"/>
    <ds:schemaRef ds:uri="http://schemas.microsoft.com/office/2006/documentManagement/types"/>
    <ds:schemaRef ds:uri="8d8bcb89-110c-418e-bb51-7f95f1182564"/>
    <ds:schemaRef ds:uri="7c0babc9-7a7a-47b5-a647-6cd2800917f1"/>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3.xml><?xml version="1.0" encoding="utf-8"?>
<ds:datastoreItem xmlns:ds="http://schemas.openxmlformats.org/officeDocument/2006/customXml" ds:itemID="{A42EBC73-D8CA-44F6-BF6B-087B84ABD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cb89-110c-418e-bb51-7f95f1182564"/>
    <ds:schemaRef ds:uri="7c0babc9-7a7a-47b5-a647-6cd2800917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539</Words>
  <Application>Microsoft Office PowerPoint</Application>
  <PresentationFormat>Widescreen</PresentationFormat>
  <Paragraphs>76</Paragraphs>
  <Slides>7</Slides>
  <Notes>7</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7</vt:i4>
      </vt:variant>
    </vt:vector>
  </HeadingPairs>
  <TitlesOfParts>
    <vt:vector size="22" baseType="lpstr">
      <vt:lpstr>Arial</vt:lpstr>
      <vt:lpstr>Arial,Sans-Serif</vt:lpstr>
      <vt:lpstr>Calibri</vt:lpstr>
      <vt:lpstr>Calibri Light</vt:lpstr>
      <vt:lpstr>Consolas</vt:lpstr>
      <vt:lpstr>Quattrocento Sans</vt:lpstr>
      <vt:lpstr>Segoe Pro</vt:lpstr>
      <vt:lpstr>Segoe Pro Semibold</vt:lpstr>
      <vt:lpstr>Segoe UI</vt:lpstr>
      <vt:lpstr>Segoe UI Semibold</vt:lpstr>
      <vt:lpstr>Wingdings</vt:lpstr>
      <vt:lpstr>office theme</vt:lpstr>
      <vt:lpstr>1_White Template</vt:lpstr>
      <vt:lpstr>MS_Startups_FH_PPT_Template FY23</vt:lpstr>
      <vt:lpstr>Light</vt:lpstr>
      <vt:lpstr>Showcase presentation template </vt:lpstr>
      <vt:lpstr>Student Ambassador Projects</vt:lpstr>
      <vt:lpstr>AMBTranslators Solution Type: Prototype Website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Sid</dc:creator>
  <cp:lastModifiedBy>Sarah Sid</cp:lastModifiedBy>
  <cp:revision>103</cp:revision>
  <dcterms:created xsi:type="dcterms:W3CDTF">2013-07-15T20:26:40Z</dcterms:created>
  <dcterms:modified xsi:type="dcterms:W3CDTF">2024-08-22T20:32:53Z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