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A97-FF9C-41E7-99B3-FA83471D2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B9FF-510B-4224-8B24-9C4FCDDC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B9E3-7848-42B0-A366-42DD35FC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A41C-BB05-4F99-9ED5-7581F729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BE52-8D1B-4446-BDF4-9E6D0E54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0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B2F0-3DFC-4A46-9D06-0DE911EA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582AA-926B-42A0-B5CF-4CFEF237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5DA5-1B33-4977-B146-100CEB4C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5AD2-3CAC-40B6-81BF-B3A9E480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7904-1094-4423-BF26-9E4A8C55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2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ADB96-F303-4CD8-944E-C559B53BC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E5F5C-B2F3-4B20-BC15-F0CAA1D1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3023-F655-4270-A54E-CB62EA9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692A-7128-476C-B4C7-844F950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9371-ECA5-4851-AA13-B6E7F58C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29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1F12-C523-4E11-B11E-A6ED4787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AFE-2648-4BFE-A3C0-381FDD54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F6FF-92EC-4E26-898D-DDA6090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FBBB-206B-41EC-AD4B-FF0473CC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FB73-67AF-4698-8889-377B2CBE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4BFC-40E0-43B1-AD37-86D584D9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802D6-DA04-42F2-9A26-240A1A5F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F708-FAA9-4704-BD62-515BC47B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A780-BECC-4514-8345-9A50FD69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306F-7896-44C2-B31D-E3C38DDF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6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6392-2FD2-4264-A046-6455E794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EB43-CAD9-41EF-B529-0A762F680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54737-80CD-4854-9029-3478C3C6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F185D-1BFF-4CF7-B4B8-6D0B8C0B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EF88-3D65-40BB-9DD6-0DB70DFA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D627-3B57-4CE9-8CB8-25ACAC72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0962-23B3-4A7A-9685-098F51D3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4C862-F7F1-4369-885B-8DD2A339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2B7D5-BBA4-4069-88DD-55D7B60E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4573F-F960-4BB8-A774-5B7BF0BCD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8D1C-CADF-4C62-A410-23D7F89C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3C81D-53A2-402A-A668-0ACE3122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D54FF-A74B-4A66-BC73-8B87A4D3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FC72B-7039-4862-9F57-1B6E0C7A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5E57-5A72-42D9-838E-4B263C82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EC0FA-681D-4A97-9145-16AB146E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A0CB1-DFFA-4B4B-87B4-7524ECB8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6A902-AA9D-4E7D-A887-4572CBF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33470-BB67-4C6F-81B0-61FB76A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CF711-156F-4225-9D70-0417629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B934-C466-4789-A869-C8393FF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A86C-41D6-40A3-B47A-0B9DE586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80E6-C3FE-4AB1-8B8C-A23DE37E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08723-4E7B-45E2-A79D-A0583FCC2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65A4-9A04-4657-968A-EB48AB2C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83C9-1881-4D39-8BC4-62EC1FA1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98F4-6FB2-4C93-BCD3-4A49775A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5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BFAD-133A-48FC-9A5A-EFE571C4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2C7F7-9C60-4C1A-A532-3C6FC5F4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7A6BF-5B6D-4D9A-8DB2-9527EFCF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EEEC-7C63-41E2-8BB7-CFE59DB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3BB33-4E27-444F-B4B1-D8C1D369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3FE23-51A2-402C-A71F-BC41564C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2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5BD7A-EF97-49F7-B68D-8FD15CD7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F568-6ACC-4BA9-85D4-03081732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A353-BE62-443A-91B4-C9AB89B3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3B5C-BC07-458F-B377-F2857C19AF96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9B91-6D76-4829-91A5-E4B7EED46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34AE-E98B-4BFB-9D78-69E064D3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896D-98B5-457D-AE9B-D3FA4E885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2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882CF99-1459-4683-851A-7EF67DB5C320}"/>
              </a:ext>
            </a:extLst>
          </p:cNvPr>
          <p:cNvGrpSpPr/>
          <p:nvPr/>
        </p:nvGrpSpPr>
        <p:grpSpPr>
          <a:xfrm>
            <a:off x="3307775" y="595796"/>
            <a:ext cx="4865077" cy="2722078"/>
            <a:chOff x="1876902" y="1027127"/>
            <a:chExt cx="4865077" cy="27220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831F3-E4BA-4652-BDF1-68B20583D81E}"/>
                </a:ext>
              </a:extLst>
            </p:cNvPr>
            <p:cNvGrpSpPr/>
            <p:nvPr/>
          </p:nvGrpSpPr>
          <p:grpSpPr>
            <a:xfrm>
              <a:off x="1882066" y="1384917"/>
              <a:ext cx="1531919" cy="392415"/>
              <a:chOff x="1091953" y="843379"/>
              <a:chExt cx="1531919" cy="39241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25FB9D-6FF1-4FD1-82A8-9D499B2D6A20}"/>
                  </a:ext>
                </a:extLst>
              </p:cNvPr>
              <p:cNvSpPr txBox="1"/>
              <p:nvPr/>
            </p:nvSpPr>
            <p:spPr>
              <a:xfrm>
                <a:off x="1091953" y="843379"/>
                <a:ext cx="136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H,Q,G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1BA6C3C-80DA-4255-B1B3-6703AA4802D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5534" y="889545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1BA6C3C-80DA-4255-B1B3-6703AA4802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534" y="889545"/>
                    <a:ext cx="253274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7073" r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E59CA3-5EA6-4D0D-864A-F31B7CA731E7}"/>
                  </a:ext>
                </a:extLst>
              </p:cNvPr>
              <p:cNvSpPr txBox="1"/>
              <p:nvPr/>
            </p:nvSpPr>
            <p:spPr>
              <a:xfrm>
                <a:off x="1940291" y="866462"/>
                <a:ext cx="683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H,P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B2268-5D75-45D8-9099-34A7E9792C8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1946560" y="1788873"/>
              <a:ext cx="1439840" cy="621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BB0EF8-4931-460B-A180-3D7AA6457FBD}"/>
                </a:ext>
              </a:extLst>
            </p:cNvPr>
            <p:cNvCxnSpPr/>
            <p:nvPr/>
          </p:nvCxnSpPr>
          <p:spPr>
            <a:xfrm>
              <a:off x="1946559" y="1393523"/>
              <a:ext cx="116297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7BC46-43F8-48FA-88A2-2FFBC872760D}"/>
                </a:ext>
              </a:extLst>
            </p:cNvPr>
            <p:cNvSpPr txBox="1"/>
            <p:nvPr/>
          </p:nvSpPr>
          <p:spPr>
            <a:xfrm>
              <a:off x="2091865" y="1027127"/>
              <a:ext cx="872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Axiom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611D0D-C087-4C84-A054-A2B68DBE9554}"/>
                </a:ext>
              </a:extLst>
            </p:cNvPr>
            <p:cNvSpPr txBox="1"/>
            <p:nvPr/>
          </p:nvSpPr>
          <p:spPr>
            <a:xfrm>
              <a:off x="1876902" y="1789292"/>
              <a:ext cx="136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H,Q,G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5E588F0-D6E5-4300-9A07-7DCBEB150766}"/>
                    </a:ext>
                  </a:extLst>
                </p:cNvPr>
                <p:cNvSpPr txBox="1"/>
                <p:nvPr/>
              </p:nvSpPr>
              <p:spPr>
                <a:xfrm>
                  <a:off x="2528046" y="1823498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5E588F0-D6E5-4300-9A07-7DCBEB150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46" y="1823498"/>
                  <a:ext cx="2532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C162A9-701A-42A4-80EA-18BE4617C7D5}"/>
                    </a:ext>
                  </a:extLst>
                </p:cNvPr>
                <p:cNvSpPr txBox="1"/>
                <p:nvPr/>
              </p:nvSpPr>
              <p:spPr>
                <a:xfrm>
                  <a:off x="2696199" y="1778845"/>
                  <a:ext cx="6835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H </a:t>
                  </a:r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GB" dirty="0"/>
                    <a:t> P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C162A9-701A-42A4-80EA-18BE4617C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199" y="1778845"/>
                  <a:ext cx="68358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143" t="-10000" r="-803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02BE6E-C9D6-4C77-A147-CF94A80D2DDF}"/>
                </a:ext>
              </a:extLst>
            </p:cNvPr>
            <p:cNvCxnSpPr>
              <a:cxnSpLocks/>
            </p:cNvCxnSpPr>
            <p:nvPr/>
          </p:nvCxnSpPr>
          <p:spPr>
            <a:xfrm>
              <a:off x="1944120" y="2146664"/>
              <a:ext cx="1802257" cy="1328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56DE67-5691-4C9B-991F-361353CD442A}"/>
                </a:ext>
              </a:extLst>
            </p:cNvPr>
            <p:cNvSpPr txBox="1"/>
            <p:nvPr/>
          </p:nvSpPr>
          <p:spPr>
            <a:xfrm>
              <a:off x="1882066" y="2123580"/>
              <a:ext cx="136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H,Q,G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187CD6-E0C5-4403-A3B9-E33066FB2477}"/>
                    </a:ext>
                  </a:extLst>
                </p:cNvPr>
                <p:cNvSpPr txBox="1"/>
                <p:nvPr/>
              </p:nvSpPr>
              <p:spPr>
                <a:xfrm>
                  <a:off x="2528046" y="216974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187CD6-E0C5-4403-A3B9-E33066FB2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046" y="2169747"/>
                  <a:ext cx="2532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5A6B38-B1E1-4C15-88DB-7D5D40D5CCDF}"/>
                    </a:ext>
                  </a:extLst>
                </p:cNvPr>
                <p:cNvSpPr txBox="1"/>
                <p:nvPr/>
              </p:nvSpPr>
              <p:spPr>
                <a:xfrm>
                  <a:off x="2781320" y="2159951"/>
                  <a:ext cx="106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5A6B38-B1E1-4C15-88DB-7D5D40D5C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320" y="2159951"/>
                  <a:ext cx="106394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429" t="-2222" r="-7429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8DD66B-D6DB-4C28-9D9C-E0A66652065E}"/>
                </a:ext>
              </a:extLst>
            </p:cNvPr>
            <p:cNvCxnSpPr>
              <a:cxnSpLocks/>
            </p:cNvCxnSpPr>
            <p:nvPr/>
          </p:nvCxnSpPr>
          <p:spPr>
            <a:xfrm>
              <a:off x="1944120" y="2503102"/>
              <a:ext cx="4669744" cy="1328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CECB9A-692F-4113-92EF-4202AA26B300}"/>
                </a:ext>
              </a:extLst>
            </p:cNvPr>
            <p:cNvSpPr txBox="1"/>
            <p:nvPr/>
          </p:nvSpPr>
          <p:spPr>
            <a:xfrm>
              <a:off x="4980372" y="2141050"/>
              <a:ext cx="136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H,Q,G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501C0BA-953A-42A5-B22D-E4804FDE0C3D}"/>
                    </a:ext>
                  </a:extLst>
                </p:cNvPr>
                <p:cNvSpPr txBox="1"/>
                <p:nvPr/>
              </p:nvSpPr>
              <p:spPr>
                <a:xfrm>
                  <a:off x="5674398" y="217905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501C0BA-953A-42A5-B22D-E4804FDE0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398" y="2179053"/>
                  <a:ext cx="2532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70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DE0EA4-D413-4DC9-A76E-ACD7EDB341CE}"/>
                    </a:ext>
                  </a:extLst>
                </p:cNvPr>
                <p:cNvSpPr txBox="1"/>
                <p:nvPr/>
              </p:nvSpPr>
              <p:spPr>
                <a:xfrm>
                  <a:off x="5866513" y="2136386"/>
                  <a:ext cx="875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(G </a:t>
                  </a:r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GB" dirty="0"/>
                    <a:t> R)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DE0EA4-D413-4DC9-A76E-ACD7EDB34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513" y="2136386"/>
                  <a:ext cx="87546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556" t="-8197" r="-208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B8FF21-CF9C-46C5-897F-52BB4C20632B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64" y="2146664"/>
              <a:ext cx="149147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D352BD-E310-49EB-8309-A9BB075132AB}"/>
                </a:ext>
              </a:extLst>
            </p:cNvPr>
            <p:cNvGrpSpPr/>
            <p:nvPr/>
          </p:nvGrpSpPr>
          <p:grpSpPr>
            <a:xfrm>
              <a:off x="5004496" y="1767535"/>
              <a:ext cx="1531919" cy="392415"/>
              <a:chOff x="1091953" y="843379"/>
              <a:chExt cx="1531919" cy="39241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77F060-0516-45FF-9244-377E35B13C4B}"/>
                  </a:ext>
                </a:extLst>
              </p:cNvPr>
              <p:cNvSpPr txBox="1"/>
              <p:nvPr/>
            </p:nvSpPr>
            <p:spPr>
              <a:xfrm>
                <a:off x="1091953" y="843379"/>
                <a:ext cx="136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H,Q,G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315702E-2BF0-4A60-9FFB-4EB7B814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775534" y="889545"/>
                    <a:ext cx="253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⇒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315702E-2BF0-4A60-9FFB-4EB7B814DF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534" y="889545"/>
                    <a:ext cx="25327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3C6D1A-1BFD-4D4A-8E7F-7E66E3CC818F}"/>
                  </a:ext>
                </a:extLst>
              </p:cNvPr>
              <p:cNvSpPr txBox="1"/>
              <p:nvPr/>
            </p:nvSpPr>
            <p:spPr>
              <a:xfrm>
                <a:off x="1940291" y="866462"/>
                <a:ext cx="683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G,R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CD125F-8121-4C6D-B565-F3B107478125}"/>
                </a:ext>
              </a:extLst>
            </p:cNvPr>
            <p:cNvSpPr txBox="1"/>
            <p:nvPr/>
          </p:nvSpPr>
          <p:spPr>
            <a:xfrm>
              <a:off x="5322262" y="1427727"/>
              <a:ext cx="872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Axiom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CD9DA7-221A-45D3-9CF7-1F075398CA7C}"/>
                </a:ext>
              </a:extLst>
            </p:cNvPr>
            <p:cNvCxnSpPr>
              <a:cxnSpLocks/>
            </p:cNvCxnSpPr>
            <p:nvPr/>
          </p:nvCxnSpPr>
          <p:spPr>
            <a:xfrm>
              <a:off x="5075053" y="1790618"/>
              <a:ext cx="1296605" cy="1727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E8FFD95-42FD-419F-B11F-3E42357C2B99}"/>
                    </a:ext>
                  </a:extLst>
                </p:cNvPr>
                <p:cNvSpPr txBox="1"/>
                <p:nvPr/>
              </p:nvSpPr>
              <p:spPr>
                <a:xfrm>
                  <a:off x="2507766" y="2825875"/>
                  <a:ext cx="394574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H </a:t>
                  </a:r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GB" dirty="0"/>
                    <a:t> Q,G 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GB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dirty="0" smtClean="0"/>
                        <m:t>G</m:t>
                      </m:r>
                      <m:r>
                        <m:rPr>
                          <m:nor/>
                        </m:rPr>
                        <a:rPr lang="en-GB" dirty="0" smtClean="0"/>
                        <m:t> 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GB" dirty="0"/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R</m:t>
                      </m:r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a14:m>
                  <a:endParaRPr lang="en-GB" dirty="0"/>
                </a:p>
                <a:p>
                  <a:endParaRPr lang="en-GB" dirty="0"/>
                </a:p>
                <a:p>
                  <a:r>
                    <a:rPr lang="en-GB" dirty="0"/>
                    <a:t> 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E8FFD95-42FD-419F-B11F-3E42357C2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766" y="2825875"/>
                  <a:ext cx="3945747" cy="923330"/>
                </a:xfrm>
                <a:prstGeom prst="rect">
                  <a:avLst/>
                </a:prstGeom>
                <a:blipFill>
                  <a:blip r:embed="rId10"/>
                  <a:stretch>
                    <a:fillRect l="-1236" t="-397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1FF08-F613-48A2-998F-E950D924151D}"/>
              </a:ext>
            </a:extLst>
          </p:cNvPr>
          <p:cNvSpPr/>
          <p:nvPr/>
        </p:nvSpPr>
        <p:spPr>
          <a:xfrm>
            <a:off x="8000788" y="190187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[⇒ ∧]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E67C1D-BA28-4531-8C62-5933CB551C41}"/>
              </a:ext>
            </a:extLst>
          </p:cNvPr>
          <p:cNvSpPr/>
          <p:nvPr/>
        </p:nvSpPr>
        <p:spPr>
          <a:xfrm>
            <a:off x="7960826" y="15579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⇒ ∨ 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4369A-CC5E-408E-BB5E-6931E6CC5E91}"/>
              </a:ext>
            </a:extLst>
          </p:cNvPr>
          <p:cNvSpPr/>
          <p:nvPr/>
        </p:nvSpPr>
        <p:spPr>
          <a:xfrm>
            <a:off x="4810811" y="120230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⇒ ∨ 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FC1F1A-9668-4686-84F7-8B270A56BE2A}"/>
              </a:ext>
            </a:extLst>
          </p:cNvPr>
          <p:cNvSpPr/>
          <p:nvPr/>
        </p:nvSpPr>
        <p:spPr>
          <a:xfrm>
            <a:off x="5150088" y="1566432"/>
            <a:ext cx="1016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⇒ → r.w.]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25B0A0-D8E5-446A-BC39-DD42229AA01A}"/>
              </a:ext>
            </a:extLst>
          </p:cNvPr>
          <p:cNvGrpSpPr/>
          <p:nvPr/>
        </p:nvGrpSpPr>
        <p:grpSpPr>
          <a:xfrm>
            <a:off x="3266924" y="3644331"/>
            <a:ext cx="5328899" cy="2500273"/>
            <a:chOff x="3247243" y="2998817"/>
            <a:chExt cx="5328899" cy="25002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3B1E4B5-7623-4276-9DD6-9B4043EF8B6E}"/>
                    </a:ext>
                  </a:extLst>
                </p:cNvPr>
                <p:cNvSpPr txBox="1"/>
                <p:nvPr/>
              </p:nvSpPr>
              <p:spPr>
                <a:xfrm>
                  <a:off x="3307775" y="2998817"/>
                  <a:ext cx="45486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3B1E4B5-7623-4276-9DD6-9B4043EF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775" y="2998817"/>
                  <a:ext cx="454868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7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8DA8AA-1CA9-4E3C-99DD-31196B80DCC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099" y="3639185"/>
              <a:ext cx="4669744" cy="1328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CC3677-0402-4873-8742-BE1DF25CE89B}"/>
                    </a:ext>
                  </a:extLst>
                </p:cNvPr>
                <p:cNvSpPr txBox="1"/>
                <p:nvPr/>
              </p:nvSpPr>
              <p:spPr>
                <a:xfrm>
                  <a:off x="3726548" y="3684548"/>
                  <a:ext cx="39415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,¬∀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CC3677-0402-4873-8742-BE1DF25CE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548" y="3684548"/>
                  <a:ext cx="394152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29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2EB292-05BD-414C-A43B-D1CBF4BF819E}"/>
                </a:ext>
              </a:extLst>
            </p:cNvPr>
            <p:cNvCxnSpPr>
              <a:cxnSpLocks/>
            </p:cNvCxnSpPr>
            <p:nvPr/>
          </p:nvCxnSpPr>
          <p:spPr>
            <a:xfrm>
              <a:off x="3512293" y="4031601"/>
              <a:ext cx="4279793" cy="119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68A5213-04E0-4C36-AEB4-D17E047326BF}"/>
                    </a:ext>
                  </a:extLst>
                </p:cNvPr>
                <p:cNvSpPr txBox="1"/>
                <p:nvPr/>
              </p:nvSpPr>
              <p:spPr>
                <a:xfrm>
                  <a:off x="3629023" y="4096379"/>
                  <a:ext cx="40505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,¬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68A5213-04E0-4C36-AEB4-D17E04732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023" y="4096379"/>
                  <a:ext cx="405053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58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0DB0C5-A7A7-4201-B4A8-F47C271DDD96}"/>
                </a:ext>
              </a:extLst>
            </p:cNvPr>
            <p:cNvCxnSpPr>
              <a:cxnSpLocks/>
            </p:cNvCxnSpPr>
            <p:nvPr/>
          </p:nvCxnSpPr>
          <p:spPr>
            <a:xfrm>
              <a:off x="3512293" y="4447649"/>
              <a:ext cx="4279793" cy="119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652257-0B22-41FD-8B70-0C0B293B4C48}"/>
                    </a:ext>
                  </a:extLst>
                </p:cNvPr>
                <p:cNvSpPr txBox="1"/>
                <p:nvPr/>
              </p:nvSpPr>
              <p:spPr>
                <a:xfrm>
                  <a:off x="4086908" y="4490428"/>
                  <a:ext cx="3119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652257-0B22-41FD-8B70-0C0B293B4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908" y="4490428"/>
                  <a:ext cx="31195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544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25AC2BA-0BDA-40C0-BAF1-D653D3A9F05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911" y="4822970"/>
              <a:ext cx="325423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46A4AE6-0D7A-4D6A-B2DC-88594A9617A8}"/>
                    </a:ext>
                  </a:extLst>
                </p:cNvPr>
                <p:cNvSpPr txBox="1"/>
                <p:nvPr/>
              </p:nvSpPr>
              <p:spPr>
                <a:xfrm>
                  <a:off x="4199137" y="4853790"/>
                  <a:ext cx="29159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46A4AE6-0D7A-4D6A-B2DC-88594A961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137" y="4853790"/>
                  <a:ext cx="291599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510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A8CF13-7062-4C92-B2CF-BBAB71B5E966}"/>
                </a:ext>
              </a:extLst>
            </p:cNvPr>
            <p:cNvCxnSpPr>
              <a:cxnSpLocks/>
            </p:cNvCxnSpPr>
            <p:nvPr/>
          </p:nvCxnSpPr>
          <p:spPr>
            <a:xfrm>
              <a:off x="3808520" y="5186333"/>
              <a:ext cx="3569026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BEC7FB9-817A-4373-B940-26F0446C832C}"/>
                    </a:ext>
                  </a:extLst>
                </p:cNvPr>
                <p:cNvSpPr txBox="1"/>
                <p:nvPr/>
              </p:nvSpPr>
              <p:spPr>
                <a:xfrm>
                  <a:off x="3984886" y="5222091"/>
                  <a:ext cx="3389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GB" dirty="0"/>
                    <a:t>]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BEC7FB9-817A-4373-B940-26F0446C8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886" y="5222091"/>
                  <a:ext cx="338971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338" t="-28889" r="-3237" b="-5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4546E8-F2DA-4640-918C-0AE4A874F397}"/>
                </a:ext>
              </a:extLst>
            </p:cNvPr>
            <p:cNvSpPr/>
            <p:nvPr/>
          </p:nvSpPr>
          <p:spPr>
            <a:xfrm>
              <a:off x="7361824" y="5032444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/>
                <a:t>[⇒ ∀]</a:t>
              </a:r>
              <a:endParaRPr lang="en-GB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E9FA927-1CF1-4E02-9F55-79AC8C539AAE}"/>
                </a:ext>
              </a:extLst>
            </p:cNvPr>
            <p:cNvSpPr/>
            <p:nvPr/>
          </p:nvSpPr>
          <p:spPr>
            <a:xfrm>
              <a:off x="7206481" y="4663593"/>
              <a:ext cx="9201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[ ⇒ ∃ r.w.]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9A4152-CA4C-4876-A4BD-AA44E00D9030}"/>
                </a:ext>
              </a:extLst>
            </p:cNvPr>
            <p:cNvSpPr/>
            <p:nvPr/>
          </p:nvSpPr>
          <p:spPr>
            <a:xfrm>
              <a:off x="7778407" y="4299436"/>
              <a:ext cx="641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[∀⇒ ]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FA838E1-B89E-4A93-A453-10B3852828C6}"/>
                </a:ext>
              </a:extLst>
            </p:cNvPr>
            <p:cNvCxnSpPr>
              <a:cxnSpLocks/>
            </p:cNvCxnSpPr>
            <p:nvPr/>
          </p:nvCxnSpPr>
          <p:spPr>
            <a:xfrm>
              <a:off x="3247243" y="3283201"/>
              <a:ext cx="4669744" cy="1328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F2D7898-09FD-4C1F-84F0-CE36DB0BBDB6}"/>
                    </a:ext>
                  </a:extLst>
                </p:cNvPr>
                <p:cNvSpPr txBox="1"/>
                <p:nvPr/>
              </p:nvSpPr>
              <p:spPr>
                <a:xfrm>
                  <a:off x="3712603" y="3349571"/>
                  <a:ext cx="37908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GB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F2D7898-09FD-4C1F-84F0-CE36DB0BB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603" y="3349571"/>
                  <a:ext cx="379084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82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2DAA779-EA5D-4577-A7D0-8FB3B0E4065E}"/>
                </a:ext>
              </a:extLst>
            </p:cNvPr>
            <p:cNvSpPr/>
            <p:nvPr/>
          </p:nvSpPr>
          <p:spPr>
            <a:xfrm>
              <a:off x="7778407" y="3895144"/>
              <a:ext cx="619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[¬⇒ ]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5CF9EC8-7327-4312-9480-BD4B5A893DC0}"/>
                </a:ext>
              </a:extLst>
            </p:cNvPr>
            <p:cNvSpPr/>
            <p:nvPr/>
          </p:nvSpPr>
          <p:spPr>
            <a:xfrm>
              <a:off x="7916987" y="3509279"/>
              <a:ext cx="6591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[ ⇒ ¬]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5C73F4-6D29-4254-8F1F-507D3A939B3A}"/>
                </a:ext>
              </a:extLst>
            </p:cNvPr>
            <p:cNvSpPr/>
            <p:nvPr/>
          </p:nvSpPr>
          <p:spPr>
            <a:xfrm>
              <a:off x="7882353" y="3129262"/>
              <a:ext cx="641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[∀⇒ ] 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668B20-EFCB-458E-BABC-2A89848896D5}"/>
              </a:ext>
            </a:extLst>
          </p:cNvPr>
          <p:cNvCxnSpPr>
            <a:cxnSpLocks/>
          </p:cNvCxnSpPr>
          <p:nvPr/>
        </p:nvCxnSpPr>
        <p:spPr>
          <a:xfrm>
            <a:off x="3344869" y="2410441"/>
            <a:ext cx="4669744" cy="132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6A54C9A-2661-4355-85D2-1E966071335B}"/>
                  </a:ext>
                </a:extLst>
              </p:cNvPr>
              <p:cNvSpPr txBox="1"/>
              <p:nvPr/>
            </p:nvSpPr>
            <p:spPr>
              <a:xfrm>
                <a:off x="3958919" y="2077386"/>
                <a:ext cx="39457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Q,G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GB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dirty="0" smtClean="0"/>
                      <m:t>G</m:t>
                    </m:r>
                    <m:r>
                      <m:rPr>
                        <m:nor/>
                      </m:rPr>
                      <a:rPr lang="en-GB" dirty="0" smtClean="0"/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dirty="0"/>
                      <m:t>R</m:t>
                    </m:r>
                    <m:r>
                      <m:rPr>
                        <m:nor/>
                      </m:rPr>
                      <a:rPr lang="en-GB" dirty="0"/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6A54C9A-2661-4355-85D2-1E966071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19" y="2077386"/>
                <a:ext cx="3945747" cy="923330"/>
              </a:xfrm>
              <a:prstGeom prst="rect">
                <a:avLst/>
              </a:prstGeom>
              <a:blipFill>
                <a:blip r:embed="rId18"/>
                <a:stretch>
                  <a:fillRect l="-1235"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8B920BC9-FBC9-49FF-B81C-8BDCA9156A43}"/>
              </a:ext>
            </a:extLst>
          </p:cNvPr>
          <p:cNvSpPr/>
          <p:nvPr/>
        </p:nvSpPr>
        <p:spPr>
          <a:xfrm>
            <a:off x="7975955" y="226602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[⇒ ∧]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FEEEA-05F0-4E0A-96C4-CBCD2D5C3244}"/>
              </a:ext>
            </a:extLst>
          </p:cNvPr>
          <p:cNvSpPr txBox="1"/>
          <p:nvPr/>
        </p:nvSpPr>
        <p:spPr>
          <a:xfrm>
            <a:off x="1660124" y="780462"/>
            <a:ext cx="10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725AB5-84E1-4A95-B107-12433D50B570}"/>
              </a:ext>
            </a:extLst>
          </p:cNvPr>
          <p:cNvSpPr txBox="1"/>
          <p:nvPr/>
        </p:nvSpPr>
        <p:spPr>
          <a:xfrm>
            <a:off x="1706492" y="3625012"/>
            <a:ext cx="10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ii)</a:t>
            </a:r>
          </a:p>
        </p:txBody>
      </p:sp>
    </p:spTree>
    <p:extLst>
      <p:ext uri="{BB962C8B-B14F-4D97-AF65-F5344CB8AC3E}">
        <p14:creationId xmlns:p14="http://schemas.microsoft.com/office/powerpoint/2010/main" val="7085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199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Sian Carey [mm16s4c]</dc:creator>
  <cp:lastModifiedBy>Sian Carey [mm16s4c]</cp:lastModifiedBy>
  <cp:revision>5</cp:revision>
  <dcterms:created xsi:type="dcterms:W3CDTF">2020-11-23T13:18:36Z</dcterms:created>
  <dcterms:modified xsi:type="dcterms:W3CDTF">2020-11-26T16:01:35Z</dcterms:modified>
</cp:coreProperties>
</file>