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413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3"/>
              <a:buFont typeface="Arial"/>
              <a:buNone/>
            </a:pPr>
            <a:r>
              <a:rPr b="1" i="0" lang="en" sz="1450" u="none" cap="none" strike="noStrike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Association of the Female Athlete Triad Risk Assessment Stratification to the Development of Bone Stress Injuries in Collegiate Athletes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1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1" name="Google Shape;31;p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33825" y="741849"/>
            <a:ext cx="8486400" cy="187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Association of the Female Athlete Triad Risk Assessment Stratification to the Development of Bone Stress Injuries in Collegiate Athletes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</a:pPr>
            <a:r>
              <a:rPr b="0" i="0" lang="en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Tenforde et al. 2016</a:t>
            </a:r>
            <a:endParaRPr b="0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44025" y="3536150"/>
            <a:ext cx="74556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The American Journal of Sports Medicine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Statistics and Results</a:t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Average age: 20 years old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Nearly ¼ athletes had history of delayed menarche and the majority were lean-sport athletes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19 athletes have low bone mineral density and over ½ were cross country runners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Approximately 1 in 7 athletes had history of stress fractures/ stress reaction- most common in cross country, </a:t>
            </a:r>
            <a:r>
              <a:rPr lang="en"/>
              <a:t>gymnastics</a:t>
            </a: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lacrosse, swiming,/ diving, and field hockey</a:t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Discussion 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 priority- report the prevalence of athletes into the 3 categories and determine who are the athletes with elevated high risk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Findings corresponding with guideline recommendations for high risk athletes must receive active medical treatment, nutritional evaluation to reduce adverse health consequences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Identified sports that emphasizes leanness had the greatest proportion of athletes ranging from moderate to high risk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Limitations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Number of participants which only involved the female athlete population focused the majority of sample size on cross country runners</a:t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Athletes tend to underreport themselves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Could not fully account for multisport participation in the data and total athletic exposure risk for injury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ex: cross country athletes who also run XC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References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Tenforde, A. S., Carlson, J. L., Chang, A., Sainani, K. L., Shultz, R., Kim, J. H., . . . Fredericson, M. (2016). Association of the Female Athlete Triad Risk Assessment Stratification to the Development of Bone Stress Injuries in Collegiate Athletes. The American Journal of Sports Medicine, 45(2), 302-310. doi:10.1177/0363546516676262</a:t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 you for your time 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Any Questions!!!</a:t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Purpose and Participants</a:t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Using the Female Athlete Triad Risk Assessment, NCAA collegiate female athletes are classified into 3 categories: low-risk, moderate-risk, and high-risk to the predict these athletes susceptibility to bone stress injuries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total of 323 NCAA collegiate female athletes that completed electronic pre-participation physical examination and dual-energy X-ray absorptiometry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239 out of 323 athletes with known oligomenorrhea/ amenorrhea status were assigned to low, moderate, and high risk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Protocol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NCAA female athletes participate in any 16 sports at Stanford University between 2008 and 2014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Invited to participate in a study collecting dual-energy X-ray absorptiometry scans to measure bone density and body composition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Before participation and required by the NCAA athletes must complete PPE which was then reviewed by two research assistants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Exact ePPE Questions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1937" y="1229875"/>
            <a:ext cx="4830563" cy="30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Procedures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Those who eligible to participate in DXA scans, collected height and weight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Bone Mineral Density were analyzed in 3 regions: Total body, Lumbar Spine, and Dual Femur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Divided athletes into lean and nonlean sport groups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Lean: XC, Field Hockey, Gymnastics, Lacrosse, Rowing, Swimming/diving, Track and Field, and Water Polo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Nonlean: Basketball, Fencing, Sailing, Soccer, Softball, Tennis, Volleyball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Criterias for Low, Moderate, and High Risk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History or current disordered eating/ eating disorder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Age of menarche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History of oligomenorrhea/ amenorrhea in past 12 months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History of stress fractures or stress reactions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BMI values based on height and weight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Bone Mineral Density conducted by DXA scan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4912" y="1162050"/>
            <a:ext cx="673417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279" y="183379"/>
            <a:ext cx="7285296" cy="4545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236" y="0"/>
            <a:ext cx="6667500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192" y="2552700"/>
            <a:ext cx="65913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