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86" r:id="rId3"/>
    <p:sldId id="257" r:id="rId4"/>
    <p:sldId id="267" r:id="rId5"/>
    <p:sldId id="269" r:id="rId6"/>
    <p:sldId id="274" r:id="rId7"/>
    <p:sldId id="275" r:id="rId8"/>
    <p:sldId id="276" r:id="rId9"/>
    <p:sldId id="277" r:id="rId10"/>
    <p:sldId id="268" r:id="rId11"/>
    <p:sldId id="270" r:id="rId12"/>
    <p:sldId id="279" r:id="rId13"/>
    <p:sldId id="280" r:id="rId14"/>
    <p:sldId id="283" r:id="rId15"/>
    <p:sldId id="281" r:id="rId16"/>
    <p:sldId id="282" r:id="rId17"/>
    <p:sldId id="284" r:id="rId18"/>
    <p:sldId id="258" r:id="rId19"/>
    <p:sldId id="259" r:id="rId20"/>
    <p:sldId id="260" r:id="rId21"/>
    <p:sldId id="285" r:id="rId22"/>
    <p:sldId id="273" r:id="rId23"/>
    <p:sldId id="261" r:id="rId24"/>
    <p:sldId id="262" r:id="rId25"/>
    <p:sldId id="27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6"/>
  </p:normalViewPr>
  <p:slideViewPr>
    <p:cSldViewPr snapToGrid="0" snapToObjects="1">
      <p:cViewPr varScale="1">
        <p:scale>
          <a:sx n="66" d="100"/>
          <a:sy n="66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DEV.CHAT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APPLICATION </a:t>
            </a:r>
            <a:r>
              <a:rPr lang="en-US" dirty="0"/>
              <a:t>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69" y="685800"/>
            <a:ext cx="5464469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356" y="0"/>
            <a:ext cx="3178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131" y="293090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mod</a:t>
            </a:r>
            <a:r>
              <a:rPr lang="en-GB" sz="4000" dirty="0" err="1" smtClean="0">
                <a:solidFill>
                  <a:srgbClr val="FF0000"/>
                </a:solidFill>
              </a:rPr>
              <a:t>é</a:t>
            </a:r>
            <a:r>
              <a:rPr lang="en-US" sz="4000" dirty="0" err="1" smtClean="0">
                <a:solidFill>
                  <a:srgbClr val="FF0000"/>
                </a:solidFill>
              </a:rPr>
              <a:t>lisation</a:t>
            </a:r>
            <a:r>
              <a:rPr lang="en-US" sz="4000" dirty="0" smtClean="0">
                <a:solidFill>
                  <a:srgbClr val="FF0000"/>
                </a:solidFill>
              </a:rPr>
              <a:t> de </a:t>
            </a:r>
            <a:r>
              <a:rPr lang="en-US" sz="4000" dirty="0" err="1" smtClean="0">
                <a:solidFill>
                  <a:srgbClr val="FF0000"/>
                </a:solidFill>
              </a:rPr>
              <a:t>l’interface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22451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20013"/>
            <a:ext cx="8534400" cy="1507067"/>
          </a:xfrm>
        </p:spPr>
        <p:txBody>
          <a:bodyPr/>
          <a:lstStyle/>
          <a:p>
            <a:r>
              <a:rPr lang="en-US" dirty="0" smtClean="0"/>
              <a:t>Travail Prince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MAQUETTES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0" y="488731"/>
            <a:ext cx="8765629" cy="5656034"/>
          </a:xfrm>
        </p:spPr>
      </p:pic>
    </p:spTree>
    <p:extLst>
      <p:ext uri="{BB962C8B-B14F-4D97-AF65-F5344CB8AC3E}">
        <p14:creationId xmlns:p14="http://schemas.microsoft.com/office/powerpoint/2010/main" val="9920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2" y="696118"/>
            <a:ext cx="9869214" cy="4979468"/>
          </a:xfrm>
        </p:spPr>
      </p:pic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3" y="1045393"/>
            <a:ext cx="11021094" cy="4487302"/>
          </a:xfrm>
        </p:spPr>
      </p:pic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9" y="1047474"/>
            <a:ext cx="8303767" cy="4946925"/>
          </a:xfrm>
        </p:spPr>
      </p:pic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9" y="575441"/>
            <a:ext cx="10111975" cy="5708627"/>
          </a:xfrm>
        </p:spPr>
      </p:pic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51762"/>
            <a:ext cx="9218612" cy="2842638"/>
          </a:xfrm>
        </p:spPr>
        <p:txBody>
          <a:bodyPr/>
          <a:lstStyle/>
          <a:p>
            <a:r>
              <a:rPr lang="en-US" dirty="0" smtClean="0"/>
              <a:t>FINAL PRODUCT</a:t>
            </a:r>
            <a:br>
              <a:rPr lang="en-US" dirty="0" smtClean="0"/>
            </a:br>
            <a:r>
              <a:rPr lang="en-US" dirty="0" smtClean="0"/>
              <a:t>AFTER CROWDFUNDING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55" y="0"/>
            <a:ext cx="4221805" cy="6858000"/>
          </a:xfrm>
        </p:spPr>
      </p:pic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221" y="3164370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BACK END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03672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Base De </a:t>
            </a:r>
            <a:r>
              <a:rPr lang="en-US" sz="5400" dirty="0" err="1" smtClean="0">
                <a:solidFill>
                  <a:srgbClr val="FF0000"/>
                </a:solidFill>
              </a:rPr>
              <a:t>Donn</a:t>
            </a:r>
            <a:r>
              <a:rPr lang="en-GB" sz="5400" dirty="0" err="1" smtClean="0">
                <a:solidFill>
                  <a:srgbClr val="FF0000"/>
                </a:solidFill>
              </a:rPr>
              <a:t>ées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</a:t>
            </a:r>
            <a:r>
              <a:rPr lang="en-GB" sz="2400" dirty="0" err="1" smtClean="0"/>
              <a:t>é</a:t>
            </a:r>
            <a:r>
              <a:rPr lang="en-US" sz="2400" dirty="0" err="1" smtClean="0"/>
              <a:t>ation</a:t>
            </a:r>
            <a:r>
              <a:rPr lang="en-US" sz="2400" dirty="0" smtClean="0"/>
              <a:t>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base de </a:t>
            </a:r>
            <a:r>
              <a:rPr lang="en-US" sz="2400" dirty="0" err="1" smtClean="0"/>
              <a:t>donn</a:t>
            </a:r>
            <a:r>
              <a:rPr lang="en-GB" sz="2400" dirty="0" err="1" smtClean="0"/>
              <a:t>ées</a:t>
            </a:r>
            <a:r>
              <a:rPr lang="en-GB" sz="2400" dirty="0" smtClean="0"/>
              <a:t> </a:t>
            </a:r>
            <a:r>
              <a:rPr lang="en-GB" sz="2400" dirty="0" err="1" smtClean="0"/>
              <a:t>relationnelles</a:t>
            </a:r>
            <a:r>
              <a:rPr lang="en-GB" sz="2400" dirty="0" smtClean="0"/>
              <a:t> MySQL </a:t>
            </a:r>
            <a:r>
              <a:rPr lang="en-GB" sz="2400" dirty="0" err="1" smtClean="0"/>
              <a:t>à</a:t>
            </a:r>
            <a:r>
              <a:rPr lang="en-GB" sz="2400" dirty="0" smtClean="0"/>
              <a:t> </a:t>
            </a:r>
            <a:r>
              <a:rPr lang="en-GB" sz="2400" dirty="0" err="1" smtClean="0"/>
              <a:t>deux</a:t>
            </a:r>
            <a:r>
              <a:rPr lang="en-GB" sz="2400" dirty="0" smtClean="0"/>
              <a:t> tables</a:t>
            </a:r>
          </a:p>
          <a:p>
            <a:endParaRPr lang="en-GB" sz="2400" dirty="0" smtClean="0"/>
          </a:p>
          <a:p>
            <a:r>
              <a:rPr lang="en-GB" sz="2400" dirty="0" err="1" smtClean="0"/>
              <a:t>Création</a:t>
            </a:r>
            <a:r>
              <a:rPr lang="en-GB" sz="2400" dirty="0" smtClean="0"/>
              <a:t> d’un schema </a:t>
            </a:r>
            <a:r>
              <a:rPr lang="en-GB" sz="2400" dirty="0" err="1" smtClean="0"/>
              <a:t>sur</a:t>
            </a:r>
            <a:r>
              <a:rPr lang="en-GB" sz="2400" dirty="0" smtClean="0"/>
              <a:t> </a:t>
            </a:r>
            <a:r>
              <a:rPr lang="en-GB" sz="2400" dirty="0" smtClean="0"/>
              <a:t>MySQL</a:t>
            </a:r>
            <a:r>
              <a:rPr lang="en-US" sz="2400" dirty="0" smtClean="0"/>
              <a:t> </a:t>
            </a:r>
            <a:r>
              <a:rPr lang="en-GB" sz="2400" dirty="0" smtClean="0"/>
              <a:t>Workbench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425" y="288253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Fabien chef de </a:t>
            </a:r>
            <a:r>
              <a:rPr lang="en-US" dirty="0" err="1" smtClean="0">
                <a:solidFill>
                  <a:srgbClr val="FF0000"/>
                </a:solidFill>
              </a:rPr>
              <a:t>projet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Dev.Chat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Yaz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reponsable</a:t>
            </a:r>
            <a:r>
              <a:rPr lang="en-US" dirty="0" smtClean="0">
                <a:solidFill>
                  <a:srgbClr val="FF0000"/>
                </a:solidFill>
              </a:rPr>
              <a:t> Data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-Sarah, Prince : executants DEVOU</a:t>
            </a:r>
            <a:r>
              <a:rPr lang="en-GB" dirty="0" err="1" smtClean="0">
                <a:solidFill>
                  <a:srgbClr val="FF0000"/>
                </a:solidFill>
              </a:rPr>
              <a:t>és</a:t>
            </a:r>
            <a:r>
              <a:rPr lang="en-GB" dirty="0" smtClean="0">
                <a:solidFill>
                  <a:srgbClr val="FF0000"/>
                </a:solidFill>
              </a:rPr>
              <a:t> au </a:t>
            </a:r>
            <a:r>
              <a:rPr lang="en-GB" dirty="0" err="1" smtClean="0">
                <a:solidFill>
                  <a:srgbClr val="FF0000"/>
                </a:solidFill>
              </a:rPr>
              <a:t>projet</a:t>
            </a:r>
            <a:r>
              <a:rPr lang="en-US" dirty="0" smtClean="0">
                <a:solidFill>
                  <a:srgbClr val="FF0000"/>
                </a:solidFill>
              </a:rPr>
              <a:t> ;)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Constitution d’un </a:t>
            </a:r>
            <a:r>
              <a:rPr lang="en-US" dirty="0" err="1" smtClean="0">
                <a:solidFill>
                  <a:srgbClr val="FF0000"/>
                </a:solidFill>
              </a:rPr>
              <a:t>trello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Repartition des </a:t>
            </a:r>
            <a:r>
              <a:rPr lang="en-US" dirty="0" err="1" smtClean="0">
                <a:solidFill>
                  <a:srgbClr val="FF0000"/>
                </a:solidFill>
              </a:rPr>
              <a:t>taches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travail en </a:t>
            </a:r>
            <a:r>
              <a:rPr lang="en-US" dirty="0" err="1" smtClean="0">
                <a:solidFill>
                  <a:srgbClr val="FF0000"/>
                </a:solidFill>
              </a:rPr>
              <a:t>autonomie</a:t>
            </a:r>
            <a:r>
              <a:rPr lang="en-US" dirty="0" smtClean="0">
                <a:solidFill>
                  <a:srgbClr val="FF0000"/>
                </a:solidFill>
              </a:rPr>
              <a:t> avec </a:t>
            </a:r>
            <a:r>
              <a:rPr lang="en-US" dirty="0" err="1" smtClean="0">
                <a:solidFill>
                  <a:srgbClr val="FF0000"/>
                </a:solidFill>
              </a:rPr>
              <a:t>reguliers</a:t>
            </a:r>
            <a:r>
              <a:rPr lang="en-US" dirty="0" smtClean="0">
                <a:solidFill>
                  <a:srgbClr val="FF0000"/>
                </a:solidFill>
              </a:rPr>
              <a:t> check up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84212" y="-369651"/>
            <a:ext cx="10930614" cy="10554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TRAVAIL YAZ</a:t>
            </a:r>
            <a:br>
              <a:rPr lang="en-US" dirty="0" smtClean="0"/>
            </a:br>
            <a:r>
              <a:rPr lang="en-US" dirty="0" smtClean="0"/>
              <a:t>Base </a:t>
            </a:r>
            <a:r>
              <a:rPr lang="en-US" dirty="0"/>
              <a:t>de </a:t>
            </a:r>
            <a:r>
              <a:rPr lang="en-US" dirty="0" err="1"/>
              <a:t>donn</a:t>
            </a:r>
            <a:r>
              <a:rPr lang="en-GB" dirty="0" err="1"/>
              <a:t>é</a:t>
            </a:r>
            <a:r>
              <a:rPr lang="en-US" dirty="0" err="1"/>
              <a:t>es</a:t>
            </a:r>
            <a:r>
              <a:rPr lang="en-US" dirty="0"/>
              <a:t> a </a:t>
            </a:r>
            <a:r>
              <a:rPr lang="en-US" dirty="0" err="1"/>
              <a:t>deux</a:t>
            </a:r>
            <a:r>
              <a:rPr lang="en-US" dirty="0"/>
              <a:t> tables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40262"/>
            <a:ext cx="9977302" cy="3447070"/>
          </a:xfr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en-US" dirty="0" smtClean="0"/>
              <a:t>YAZ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</a:t>
            </a:r>
            <a:r>
              <a:rPr lang="en-GB" dirty="0" err="1"/>
              <a:t>Ê</a:t>
            </a:r>
            <a:r>
              <a:rPr lang="en-US" dirty="0"/>
              <a:t>TES SQL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89" y="389106"/>
            <a:ext cx="9007517" cy="4098226"/>
          </a:xfrm>
        </p:spPr>
      </p:pic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en-US" dirty="0" smtClean="0"/>
              <a:t>YAZ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schema </a:t>
            </a:r>
            <a:r>
              <a:rPr lang="en-US" dirty="0" err="1"/>
              <a:t>bdd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630621"/>
            <a:ext cx="6096000" cy="3653248"/>
          </a:xfrm>
        </p:spPr>
      </p:pic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TRAVAIL SARAH</a:t>
            </a:r>
            <a:br>
              <a:rPr lang="en-US" dirty="0" smtClean="0"/>
            </a:br>
            <a:r>
              <a:rPr lang="en-US" dirty="0" smtClean="0"/>
              <a:t>Base de </a:t>
            </a:r>
            <a:r>
              <a:rPr lang="en-US" dirty="0" err="1" smtClean="0"/>
              <a:t>donn</a:t>
            </a:r>
            <a:r>
              <a:rPr lang="en-GB" dirty="0" err="1" smtClean="0"/>
              <a:t>é</a:t>
            </a:r>
            <a:r>
              <a:rPr lang="en-US" dirty="0" err="1" smtClean="0"/>
              <a:t>es</a:t>
            </a:r>
            <a:r>
              <a:rPr lang="en-US" dirty="0" smtClean="0"/>
              <a:t> a </a:t>
            </a:r>
            <a:r>
              <a:rPr lang="en-US" dirty="0" err="1" smtClean="0"/>
              <a:t>deux</a:t>
            </a:r>
            <a:r>
              <a:rPr lang="en-US" dirty="0" smtClean="0"/>
              <a:t> tables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39" y="291830"/>
            <a:ext cx="9412729" cy="4008708"/>
          </a:xfr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63" y="4550394"/>
            <a:ext cx="8534400" cy="1507067"/>
          </a:xfrm>
        </p:spPr>
        <p:txBody>
          <a:bodyPr/>
          <a:lstStyle/>
          <a:p>
            <a:r>
              <a:rPr lang="en-US" dirty="0"/>
              <a:t>TRAVAIL SARAH</a:t>
            </a:r>
            <a:br>
              <a:rPr lang="en-US" dirty="0"/>
            </a:br>
            <a:r>
              <a:rPr lang="en-US" dirty="0" smtClean="0"/>
              <a:t>REQU</a:t>
            </a:r>
            <a:r>
              <a:rPr lang="en-GB" dirty="0" err="1" smtClean="0"/>
              <a:t>Ê</a:t>
            </a:r>
            <a:r>
              <a:rPr lang="en-US" dirty="0" smtClean="0"/>
              <a:t>TES 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2" y="685800"/>
            <a:ext cx="9475767" cy="3614738"/>
          </a:xfr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SARAH</a:t>
            </a:r>
            <a:br>
              <a:rPr lang="en-US" dirty="0"/>
            </a:br>
            <a:r>
              <a:rPr lang="en-US" dirty="0" smtClean="0"/>
              <a:t>schema </a:t>
            </a:r>
            <a:r>
              <a:rPr lang="en-US" dirty="0" err="1" smtClean="0"/>
              <a:t>bdd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9" y="520262"/>
            <a:ext cx="7220607" cy="3780276"/>
          </a:xfrm>
        </p:spPr>
      </p:pic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</a:t>
            </a:r>
            <a:r>
              <a:rPr lang="en-GB" dirty="0" err="1" smtClean="0">
                <a:solidFill>
                  <a:srgbClr val="FF0000"/>
                </a:solidFill>
              </a:rPr>
              <a:t>é</a:t>
            </a:r>
            <a:r>
              <a:rPr lang="en-US" dirty="0" err="1" smtClean="0">
                <a:solidFill>
                  <a:srgbClr val="FF0000"/>
                </a:solidFill>
              </a:rPr>
              <a:t>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d’une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en flask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Travail YAZ- API TERMIN</a:t>
            </a:r>
            <a:r>
              <a:rPr lang="en-GB" dirty="0" smtClean="0"/>
              <a:t>ÉE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10000034" cy="3614738"/>
          </a:xfrm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Travail </a:t>
            </a:r>
            <a:r>
              <a:rPr lang="en-US" dirty="0" err="1" smtClean="0"/>
              <a:t>sarah</a:t>
            </a:r>
            <a:r>
              <a:rPr lang="en-US" dirty="0" smtClean="0"/>
              <a:t>- API EN CONSTRUCTION (non </a:t>
            </a:r>
            <a:r>
              <a:rPr lang="en-US" dirty="0" err="1" smtClean="0"/>
              <a:t>fini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73" y="685800"/>
            <a:ext cx="7506679" cy="3614738"/>
          </a:xfr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756" y="2794000"/>
            <a:ext cx="8534400" cy="150706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FRONT-END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4726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Cr</a:t>
            </a:r>
            <a:r>
              <a:rPr lang="en-GB" sz="4000" dirty="0" err="1" smtClean="0">
                <a:solidFill>
                  <a:srgbClr val="FF0000"/>
                </a:solidFill>
              </a:rPr>
              <a:t>é</a:t>
            </a:r>
            <a:r>
              <a:rPr lang="en-US" sz="4000" dirty="0" err="1" smtClean="0">
                <a:solidFill>
                  <a:srgbClr val="FF0000"/>
                </a:solidFill>
              </a:rPr>
              <a:t>er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une</a:t>
            </a:r>
            <a:r>
              <a:rPr lang="en-US" sz="4000" dirty="0" smtClean="0">
                <a:solidFill>
                  <a:srgbClr val="FF0000"/>
                </a:solidFill>
              </a:rPr>
              <a:t> interface de </a:t>
            </a:r>
            <a:r>
              <a:rPr lang="en-US" sz="4000" dirty="0" err="1" smtClean="0">
                <a:solidFill>
                  <a:srgbClr val="FF0000"/>
                </a:solidFill>
              </a:rPr>
              <a:t>connexion</a:t>
            </a:r>
            <a:r>
              <a:rPr lang="en-US" sz="4000" dirty="0" smtClean="0">
                <a:solidFill>
                  <a:srgbClr val="FF0000"/>
                </a:solidFill>
              </a:rPr>
              <a:t> CHAT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1"/>
            <a:ext cx="8012316" cy="22324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Travail Fabien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Code de la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2" y="193402"/>
            <a:ext cx="4460602" cy="6513897"/>
          </a:xfrm>
        </p:spPr>
      </p:pic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Code de la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31" y="349313"/>
            <a:ext cx="4461641" cy="6129793"/>
          </a:xfrm>
        </p:spPr>
      </p:pic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98" y="4487332"/>
            <a:ext cx="8534400" cy="1507067"/>
          </a:xfrm>
        </p:spPr>
        <p:txBody>
          <a:bodyPr/>
          <a:lstStyle/>
          <a:p>
            <a:r>
              <a:rPr lang="en-US" dirty="0"/>
              <a:t>Code de la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8" y="362607"/>
            <a:ext cx="4351283" cy="6138903"/>
          </a:xfrm>
        </p:spPr>
      </p:pic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 la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17" y="363232"/>
            <a:ext cx="4765589" cy="6254836"/>
          </a:xfrm>
        </p:spPr>
      </p:pic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 la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11" y="346842"/>
            <a:ext cx="4461641" cy="6132786"/>
          </a:xfrm>
        </p:spPr>
      </p:pic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1095</TotalTime>
  <Words>102</Words>
  <Application>Microsoft Macintosh PowerPoint</Application>
  <PresentationFormat>Widescreen</PresentationFormat>
  <Paragraphs>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3</vt:lpstr>
      <vt:lpstr>Slice</vt:lpstr>
      <vt:lpstr>DEV.CHAT APPLICATION CHAT</vt:lpstr>
      <vt:lpstr>- Fabien chef de projet Dev.Chat -Yaz: reponsable Data -Sarah, Prince : executants DEVOUés au projet ;)  Constitution d’un trello Repartition des taches travail en autonomie avec reguliers check up     </vt:lpstr>
      <vt:lpstr>FRONT-END</vt:lpstr>
      <vt:lpstr>Créer une interface de connexion CHAT</vt:lpstr>
      <vt:lpstr>Travail Fabien  Code de la page</vt:lpstr>
      <vt:lpstr> Code de la page</vt:lpstr>
      <vt:lpstr>Code de la page</vt:lpstr>
      <vt:lpstr>Code de la page</vt:lpstr>
      <vt:lpstr>Code de la page</vt:lpstr>
      <vt:lpstr>modélisation de l’interface</vt:lpstr>
      <vt:lpstr>Travail Prince MAQUETTES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PRODUCT AFTER CROWDFUNDING</vt:lpstr>
      <vt:lpstr>BACK END</vt:lpstr>
      <vt:lpstr>Base De Données</vt:lpstr>
      <vt:lpstr>TRAVAIL YAZ Base de données a deux tables</vt:lpstr>
      <vt:lpstr>TRAVAIL YAZ REQUÊTES SQL</vt:lpstr>
      <vt:lpstr>TRAVAIL YAZ schema bdd</vt:lpstr>
      <vt:lpstr>TRAVAIL SARAH Base de données a deux tables</vt:lpstr>
      <vt:lpstr>TRAVAIL SARAH REQUÊTES SQL</vt:lpstr>
      <vt:lpstr>TRAVAIL SARAH schema bdd</vt:lpstr>
      <vt:lpstr>Création d’une api en flask</vt:lpstr>
      <vt:lpstr>Travail YAZ- API TERMINÉE</vt:lpstr>
      <vt:lpstr>Travail sarah- API EN CONSTRUCTION (non fini)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DEV.CHAT APPLICATION DE CHAT</dc:title>
  <dc:creator>Microsoft Office User</dc:creator>
  <cp:lastModifiedBy>Microsoft Office User</cp:lastModifiedBy>
  <cp:revision>32</cp:revision>
  <dcterms:created xsi:type="dcterms:W3CDTF">2019-07-18T12:01:30Z</dcterms:created>
  <dcterms:modified xsi:type="dcterms:W3CDTF">2019-07-19T06:16:53Z</dcterms:modified>
</cp:coreProperties>
</file>