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B95"/>
    <a:srgbClr val="5B5D60"/>
    <a:srgbClr val="82A7C5"/>
    <a:srgbClr val="919397"/>
    <a:srgbClr val="FFE3AB"/>
    <a:srgbClr val="81A7CD"/>
    <a:srgbClr val="5587B5"/>
    <a:srgbClr val="0F5272"/>
    <a:srgbClr val="00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9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23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4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03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63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84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6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7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67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17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6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723D-C6FD-4825-9249-B80C1697AC60}" type="datetimeFigureOut">
              <a:rPr lang="en-ZA" smtClean="0"/>
              <a:t>2023/08/03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8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8E8004E-7092-EEC1-9EF5-C0762283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8" y="169685"/>
            <a:ext cx="9144000" cy="4854143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C2720EA-3DFB-81E6-7C8F-3C0C03F255A0}"/>
              </a:ext>
            </a:extLst>
          </p:cNvPr>
          <p:cNvSpPr/>
          <p:nvPr/>
        </p:nvSpPr>
        <p:spPr>
          <a:xfrm>
            <a:off x="-16206" y="1312649"/>
            <a:ext cx="1945806" cy="2107353"/>
          </a:xfrm>
          <a:custGeom>
            <a:avLst/>
            <a:gdLst>
              <a:gd name="connsiteX0" fmla="*/ 9006 w 1945806"/>
              <a:gd name="connsiteY0" fmla="*/ 213751 h 2107353"/>
              <a:gd name="connsiteX1" fmla="*/ 9006 w 1945806"/>
              <a:gd name="connsiteY1" fmla="*/ 271351 h 2107353"/>
              <a:gd name="connsiteX2" fmla="*/ 102606 w 1945806"/>
              <a:gd name="connsiteY2" fmla="*/ 105751 h 2107353"/>
              <a:gd name="connsiteX3" fmla="*/ 729006 w 1945806"/>
              <a:gd name="connsiteY3" fmla="*/ 2107351 h 2107353"/>
              <a:gd name="connsiteX4" fmla="*/ 1341006 w 1945806"/>
              <a:gd name="connsiteY4" fmla="*/ 120151 h 2107353"/>
              <a:gd name="connsiteX5" fmla="*/ 1945806 w 1945806"/>
              <a:gd name="connsiteY5" fmla="*/ 2085751 h 21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806" h="2107353">
                <a:moveTo>
                  <a:pt x="9006" y="213751"/>
                </a:moveTo>
                <a:cubicBezTo>
                  <a:pt x="1206" y="251551"/>
                  <a:pt x="-6594" y="289351"/>
                  <a:pt x="9006" y="271351"/>
                </a:cubicBezTo>
                <a:cubicBezTo>
                  <a:pt x="24606" y="253351"/>
                  <a:pt x="-17394" y="-200249"/>
                  <a:pt x="102606" y="105751"/>
                </a:cubicBezTo>
                <a:cubicBezTo>
                  <a:pt x="222606" y="411751"/>
                  <a:pt x="522606" y="2104951"/>
                  <a:pt x="729006" y="2107351"/>
                </a:cubicBezTo>
                <a:cubicBezTo>
                  <a:pt x="935406" y="2109751"/>
                  <a:pt x="1138206" y="123751"/>
                  <a:pt x="1341006" y="120151"/>
                </a:cubicBezTo>
                <a:cubicBezTo>
                  <a:pt x="1543806" y="116551"/>
                  <a:pt x="1777806" y="1930951"/>
                  <a:pt x="1945806" y="20857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B69DB3C-BB64-8C73-2656-AEC008B1C048}"/>
              </a:ext>
            </a:extLst>
          </p:cNvPr>
          <p:cNvSpPr/>
          <p:nvPr/>
        </p:nvSpPr>
        <p:spPr>
          <a:xfrm>
            <a:off x="457200" y="3346027"/>
            <a:ext cx="7142480" cy="826346"/>
          </a:xfrm>
          <a:custGeom>
            <a:avLst/>
            <a:gdLst>
              <a:gd name="connsiteX0" fmla="*/ 0 w 8836042"/>
              <a:gd name="connsiteY0" fmla="*/ 631396 h 1621071"/>
              <a:gd name="connsiteX1" fmla="*/ 318654 w 8836042"/>
              <a:gd name="connsiteY1" fmla="*/ 1608142 h 1621071"/>
              <a:gd name="connsiteX2" fmla="*/ 879763 w 8836042"/>
              <a:gd name="connsiteY2" fmla="*/ 7942 h 1621071"/>
              <a:gd name="connsiteX3" fmla="*/ 1524000 w 8836042"/>
              <a:gd name="connsiteY3" fmla="*/ 970833 h 1621071"/>
              <a:gd name="connsiteX4" fmla="*/ 2105891 w 8836042"/>
              <a:gd name="connsiteY4" fmla="*/ 465142 h 1621071"/>
              <a:gd name="connsiteX5" fmla="*/ 2722418 w 8836042"/>
              <a:gd name="connsiteY5" fmla="*/ 742233 h 1621071"/>
              <a:gd name="connsiteX6" fmla="*/ 3373581 w 8836042"/>
              <a:gd name="connsiteY6" fmla="*/ 569051 h 1621071"/>
              <a:gd name="connsiteX7" fmla="*/ 3983181 w 8836042"/>
              <a:gd name="connsiteY7" fmla="*/ 672960 h 1621071"/>
              <a:gd name="connsiteX8" fmla="*/ 4599709 w 8836042"/>
              <a:gd name="connsiteY8" fmla="*/ 603687 h 1621071"/>
              <a:gd name="connsiteX9" fmla="*/ 5278581 w 8836042"/>
              <a:gd name="connsiteY9" fmla="*/ 645251 h 1621071"/>
              <a:gd name="connsiteX10" fmla="*/ 5888181 w 8836042"/>
              <a:gd name="connsiteY10" fmla="*/ 631396 h 1621071"/>
              <a:gd name="connsiteX11" fmla="*/ 8693727 w 8836042"/>
              <a:gd name="connsiteY11" fmla="*/ 638323 h 1621071"/>
              <a:gd name="connsiteX12" fmla="*/ 8818418 w 8836042"/>
              <a:gd name="connsiteY12" fmla="*/ 638323 h 1621071"/>
              <a:gd name="connsiteX13" fmla="*/ 8832272 w 8836042"/>
              <a:gd name="connsiteY13" fmla="*/ 645251 h 162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6042" h="1621071">
                <a:moveTo>
                  <a:pt x="0" y="631396"/>
                </a:moveTo>
                <a:cubicBezTo>
                  <a:pt x="86013" y="1171723"/>
                  <a:pt x="172027" y="1712051"/>
                  <a:pt x="318654" y="1608142"/>
                </a:cubicBezTo>
                <a:cubicBezTo>
                  <a:pt x="465281" y="1504233"/>
                  <a:pt x="678872" y="114160"/>
                  <a:pt x="879763" y="7942"/>
                </a:cubicBezTo>
                <a:cubicBezTo>
                  <a:pt x="1080654" y="-98276"/>
                  <a:pt x="1319645" y="894633"/>
                  <a:pt x="1524000" y="970833"/>
                </a:cubicBezTo>
                <a:cubicBezTo>
                  <a:pt x="1728355" y="1047033"/>
                  <a:pt x="1906155" y="503242"/>
                  <a:pt x="2105891" y="465142"/>
                </a:cubicBezTo>
                <a:cubicBezTo>
                  <a:pt x="2305627" y="427042"/>
                  <a:pt x="2511136" y="724915"/>
                  <a:pt x="2722418" y="742233"/>
                </a:cubicBezTo>
                <a:cubicBezTo>
                  <a:pt x="2933700" y="759551"/>
                  <a:pt x="3163454" y="580596"/>
                  <a:pt x="3373581" y="569051"/>
                </a:cubicBezTo>
                <a:cubicBezTo>
                  <a:pt x="3583708" y="557506"/>
                  <a:pt x="3778826" y="667187"/>
                  <a:pt x="3983181" y="672960"/>
                </a:cubicBezTo>
                <a:cubicBezTo>
                  <a:pt x="4187536" y="678733"/>
                  <a:pt x="4383809" y="608305"/>
                  <a:pt x="4599709" y="603687"/>
                </a:cubicBezTo>
                <a:cubicBezTo>
                  <a:pt x="4815609" y="599069"/>
                  <a:pt x="5063836" y="640633"/>
                  <a:pt x="5278581" y="645251"/>
                </a:cubicBezTo>
                <a:lnTo>
                  <a:pt x="5888181" y="631396"/>
                </a:lnTo>
                <a:lnTo>
                  <a:pt x="8693727" y="638323"/>
                </a:lnTo>
                <a:lnTo>
                  <a:pt x="8818418" y="638323"/>
                </a:lnTo>
                <a:cubicBezTo>
                  <a:pt x="8841509" y="639478"/>
                  <a:pt x="8836890" y="642364"/>
                  <a:pt x="8832272" y="6452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09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839E6-8A60-7BB5-099A-0DCF85F1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20266"/>
            <a:ext cx="9144000" cy="308380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2966D1B-F408-1239-55EE-6D3D7D789DF3}"/>
              </a:ext>
            </a:extLst>
          </p:cNvPr>
          <p:cNvSpPr/>
          <p:nvPr/>
        </p:nvSpPr>
        <p:spPr>
          <a:xfrm>
            <a:off x="-6773" y="1475215"/>
            <a:ext cx="8839200" cy="1973913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D17EAB-5489-A740-8005-BF5BC72D1ACB}"/>
              </a:ext>
            </a:extLst>
          </p:cNvPr>
          <p:cNvSpPr/>
          <p:nvPr/>
        </p:nvSpPr>
        <p:spPr>
          <a:xfrm>
            <a:off x="230554" y="4317237"/>
            <a:ext cx="8839200" cy="623587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  <a:ln>
            <a:solidFill>
              <a:srgbClr val="396B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96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3F8D109-7C8B-AC0D-10F3-F61AA720AB50}"/>
              </a:ext>
            </a:extLst>
          </p:cNvPr>
          <p:cNvSpPr/>
          <p:nvPr/>
        </p:nvSpPr>
        <p:spPr>
          <a:xfrm>
            <a:off x="969107" y="1872621"/>
            <a:ext cx="7391196" cy="417001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  <a:ln>
            <a:solidFill>
              <a:srgbClr val="396B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02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-6439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456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680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528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269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3200947" y="247095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496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640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593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408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2167055" y="23989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47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364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07691-ED70-6070-CDEB-4214F274A7D5}"/>
              </a:ext>
            </a:extLst>
          </p:cNvPr>
          <p:cNvGrpSpPr/>
          <p:nvPr/>
        </p:nvGrpSpPr>
        <p:grpSpPr>
          <a:xfrm>
            <a:off x="1537657" y="324229"/>
            <a:ext cx="2660767" cy="1710000"/>
            <a:chOff x="2073946" y="2184009"/>
            <a:chExt cx="2660767" cy="1710000"/>
          </a:xfrm>
        </p:grpSpPr>
        <p:sp>
          <p:nvSpPr>
            <p:cNvPr id="47" name="Star: 32 Points 46">
              <a:extLst>
                <a:ext uri="{FF2B5EF4-FFF2-40B4-BE49-F238E27FC236}">
                  <a16:creationId xmlns:a16="http://schemas.microsoft.com/office/drawing/2014/main" id="{6E35EEBF-04BC-69D5-0CA3-975C40257FBA}"/>
                </a:ext>
              </a:extLst>
            </p:cNvPr>
            <p:cNvSpPr/>
            <p:nvPr/>
          </p:nvSpPr>
          <p:spPr>
            <a:xfrm>
              <a:off x="3133133" y="2184009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EB33892-33FC-6573-FC51-76B00E352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99" y="2644928"/>
              <a:ext cx="827315" cy="82731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A10970E-877D-961F-C45A-F268FBA684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33" y="2724009"/>
              <a:ext cx="0" cy="1170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A60809-6F1A-E93C-9FF0-FB4189A0A322}"/>
                </a:ext>
              </a:extLst>
            </p:cNvPr>
            <p:cNvCxnSpPr/>
            <p:nvPr/>
          </p:nvCxnSpPr>
          <p:spPr>
            <a:xfrm>
              <a:off x="3594052" y="2644928"/>
              <a:ext cx="827315" cy="82731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EDA5ED-A66B-2AF2-A39D-6A229F694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3946" y="2557875"/>
              <a:ext cx="1079964" cy="45008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AA02BB-5074-3AB7-5175-6F44D7824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958" y="2703680"/>
              <a:ext cx="445392" cy="1081909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28EE44-D50B-9BF8-F517-4F017063720D}"/>
                </a:ext>
              </a:extLst>
            </p:cNvPr>
            <p:cNvCxnSpPr/>
            <p:nvPr/>
          </p:nvCxnSpPr>
          <p:spPr>
            <a:xfrm>
              <a:off x="3506999" y="2703232"/>
              <a:ext cx="450085" cy="1079964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DC3CD0-9BC0-D8CB-1781-7A91D416A21B}"/>
                </a:ext>
              </a:extLst>
            </p:cNvPr>
            <p:cNvCxnSpPr/>
            <p:nvPr/>
          </p:nvCxnSpPr>
          <p:spPr>
            <a:xfrm>
              <a:off x="3652804" y="2556792"/>
              <a:ext cx="1081909" cy="445392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8264E-5075-E28C-B4BC-F42D36407A94}"/>
              </a:ext>
            </a:extLst>
          </p:cNvPr>
          <p:cNvCxnSpPr>
            <a:cxnSpLocks/>
            <a:endCxn id="21" idx="24"/>
          </p:cNvCxnSpPr>
          <p:nvPr/>
        </p:nvCxnSpPr>
        <p:spPr>
          <a:xfrm>
            <a:off x="2866844" y="1982825"/>
            <a:ext cx="0" cy="534783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6D3007-19FE-4250-761A-5BD8B0B0BF87}"/>
              </a:ext>
            </a:extLst>
          </p:cNvPr>
          <p:cNvCxnSpPr>
            <a:cxnSpLocks/>
          </p:cNvCxnSpPr>
          <p:nvPr/>
        </p:nvCxnSpPr>
        <p:spPr>
          <a:xfrm>
            <a:off x="3849859" y="1572912"/>
            <a:ext cx="900000" cy="900000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C94B4B-51B5-7BBC-F12E-4C01EC685E30}"/>
              </a:ext>
            </a:extLst>
          </p:cNvPr>
          <p:cNvCxnSpPr>
            <a:cxnSpLocks/>
          </p:cNvCxnSpPr>
          <p:nvPr/>
        </p:nvCxnSpPr>
        <p:spPr>
          <a:xfrm flipV="1">
            <a:off x="702778" y="1568040"/>
            <a:ext cx="1188000" cy="1188000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9C7DFF-3974-EB64-5140-A0870147B6F4}"/>
              </a:ext>
            </a:extLst>
          </p:cNvPr>
          <p:cNvCxnSpPr/>
          <p:nvPr/>
        </p:nvCxnSpPr>
        <p:spPr>
          <a:xfrm>
            <a:off x="4755240" y="246772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B844BF-BAB6-3094-4D82-9F660DFCE456}"/>
              </a:ext>
            </a:extLst>
          </p:cNvPr>
          <p:cNvCxnSpPr/>
          <p:nvPr/>
        </p:nvCxnSpPr>
        <p:spPr>
          <a:xfrm flipH="1">
            <a:off x="2832790" y="2849064"/>
            <a:ext cx="24223" cy="106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9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-6439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456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680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528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269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3200947" y="247095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496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640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593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408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2167055" y="23989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47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364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5A3163-DDC0-6AB9-6230-06AFD9A6F511}"/>
              </a:ext>
            </a:extLst>
          </p:cNvPr>
          <p:cNvGrpSpPr/>
          <p:nvPr/>
        </p:nvGrpSpPr>
        <p:grpSpPr>
          <a:xfrm>
            <a:off x="1820467" y="498486"/>
            <a:ext cx="2520000" cy="1530000"/>
            <a:chOff x="5032179" y="2184008"/>
            <a:chExt cx="2520000" cy="1530000"/>
          </a:xfrm>
        </p:grpSpPr>
        <p:sp>
          <p:nvSpPr>
            <p:cNvPr id="14" name="Star: 32 Points 13">
              <a:extLst>
                <a:ext uri="{FF2B5EF4-FFF2-40B4-BE49-F238E27FC236}">
                  <a16:creationId xmlns:a16="http://schemas.microsoft.com/office/drawing/2014/main" id="{FFF71059-4A15-A6F0-E4BD-05F203D58267}"/>
                </a:ext>
              </a:extLst>
            </p:cNvPr>
            <p:cNvSpPr/>
            <p:nvPr/>
          </p:nvSpPr>
          <p:spPr>
            <a:xfrm>
              <a:off x="6022179" y="2184008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 w="3175">
              <a:solidFill>
                <a:srgbClr val="FFE3A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FFB1DC-D2E2-CD86-3A81-9A11FD5641FD}"/>
                </a:ext>
              </a:extLst>
            </p:cNvPr>
            <p:cNvCxnSpPr/>
            <p:nvPr/>
          </p:nvCxnSpPr>
          <p:spPr>
            <a:xfrm flipH="1">
              <a:off x="5954546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DA0B71-AEA2-BA3A-73A6-51CE960D381B}"/>
                </a:ext>
              </a:extLst>
            </p:cNvPr>
            <p:cNvCxnSpPr/>
            <p:nvPr/>
          </p:nvCxnSpPr>
          <p:spPr>
            <a:xfrm>
              <a:off x="6369352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7AE46CD-F997-425C-B26D-ADF36111A949}"/>
                </a:ext>
              </a:extLst>
            </p:cNvPr>
            <p:cNvCxnSpPr/>
            <p:nvPr/>
          </p:nvCxnSpPr>
          <p:spPr>
            <a:xfrm>
              <a:off x="6503006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9DD902-BFB2-ABF9-1E65-F83AADE81C86}"/>
                </a:ext>
              </a:extLst>
            </p:cNvPr>
            <p:cNvCxnSpPr/>
            <p:nvPr/>
          </p:nvCxnSpPr>
          <p:spPr>
            <a:xfrm flipH="1">
              <a:off x="5369812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ED1B50-6A82-B97A-EB8A-B8CDBA0F12A6}"/>
                </a:ext>
              </a:extLst>
            </p:cNvPr>
            <p:cNvCxnSpPr/>
            <p:nvPr/>
          </p:nvCxnSpPr>
          <p:spPr>
            <a:xfrm flipH="1">
              <a:off x="5032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876940F-5881-BAFC-CC23-B188F4ABEDE7}"/>
                </a:ext>
              </a:extLst>
            </p:cNvPr>
            <p:cNvCxnSpPr/>
            <p:nvPr/>
          </p:nvCxnSpPr>
          <p:spPr>
            <a:xfrm>
              <a:off x="6580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E0CD0-A9F7-B133-4D68-3D6BDAD08471}"/>
              </a:ext>
            </a:extLst>
          </p:cNvPr>
          <p:cNvCxnSpPr/>
          <p:nvPr/>
        </p:nvCxnSpPr>
        <p:spPr>
          <a:xfrm>
            <a:off x="3403560" y="1977751"/>
            <a:ext cx="260460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6081AD-C5A4-790D-8249-5DAC758EAC35}"/>
              </a:ext>
            </a:extLst>
          </p:cNvPr>
          <p:cNvCxnSpPr/>
          <p:nvPr/>
        </p:nvCxnSpPr>
        <p:spPr>
          <a:xfrm>
            <a:off x="3945511" y="1644136"/>
            <a:ext cx="711540" cy="71154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C2CC16-0FBF-A6E7-0F5B-533ACCCF949E}"/>
              </a:ext>
            </a:extLst>
          </p:cNvPr>
          <p:cNvCxnSpPr/>
          <p:nvPr/>
        </p:nvCxnSpPr>
        <p:spPr>
          <a:xfrm flipH="1">
            <a:off x="2499233" y="1975260"/>
            <a:ext cx="260460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CC17CF-1651-079F-1805-2D757D726038}"/>
              </a:ext>
            </a:extLst>
          </p:cNvPr>
          <p:cNvCxnSpPr/>
          <p:nvPr/>
        </p:nvCxnSpPr>
        <p:spPr>
          <a:xfrm flipH="1">
            <a:off x="1466160" y="1663955"/>
            <a:ext cx="711540" cy="71154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0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27000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1263561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583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07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655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396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4499698" y="2485689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23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767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20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35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3466722" y="2467728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274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491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stCxn id="39" idx="4"/>
            <a:endCxn id="6" idx="4"/>
          </p:cNvCxnSpPr>
          <p:nvPr/>
        </p:nvCxnSpPr>
        <p:spPr>
          <a:xfrm flipH="1" flipV="1">
            <a:off x="4351404" y="1082215"/>
            <a:ext cx="390055" cy="1440000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5E109B-B9C4-1C0D-3E5C-9AC112306E99}"/>
              </a:ext>
            </a:extLst>
          </p:cNvPr>
          <p:cNvCxnSpPr>
            <a:cxnSpLocks/>
            <a:stCxn id="39" idx="5"/>
            <a:endCxn id="6" idx="5"/>
          </p:cNvCxnSpPr>
          <p:nvPr/>
        </p:nvCxnSpPr>
        <p:spPr>
          <a:xfrm flipV="1">
            <a:off x="3776793" y="1082215"/>
            <a:ext cx="381677" cy="1440000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stCxn id="40" idx="3"/>
            <a:endCxn id="6" idx="3"/>
          </p:cNvCxnSpPr>
          <p:nvPr/>
        </p:nvCxnSpPr>
        <p:spPr>
          <a:xfrm flipH="1" flipV="1">
            <a:off x="4518470" y="985748"/>
            <a:ext cx="1519506" cy="1515317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stCxn id="59" idx="6"/>
            <a:endCxn id="6" idx="6"/>
          </p:cNvCxnSpPr>
          <p:nvPr/>
        </p:nvCxnSpPr>
        <p:spPr>
          <a:xfrm flipV="1">
            <a:off x="2581500" y="985748"/>
            <a:ext cx="1409904" cy="1409904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  <a:stCxn id="39" idx="6"/>
          </p:cNvCxnSpPr>
          <p:nvPr/>
        </p:nvCxnSpPr>
        <p:spPr>
          <a:xfrm flipH="1">
            <a:off x="2016694" y="2039882"/>
            <a:ext cx="924765" cy="901804"/>
          </a:xfrm>
          <a:prstGeom prst="straightConnector1">
            <a:avLst/>
          </a:prstGeom>
          <a:ln w="2540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5957A6-94D8-5B7C-19BC-6325DE3D6C33}"/>
              </a:ext>
            </a:extLst>
          </p:cNvPr>
          <p:cNvCxnSpPr>
            <a:cxnSpLocks/>
            <a:stCxn id="3" idx="5"/>
            <a:endCxn id="66" idx="5"/>
          </p:cNvCxnSpPr>
          <p:nvPr/>
        </p:nvCxnSpPr>
        <p:spPr>
          <a:xfrm flipH="1">
            <a:off x="3555554" y="1982215"/>
            <a:ext cx="365939" cy="1350000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2999126" y="383270"/>
            <a:ext cx="2520000" cy="1598945"/>
            <a:chOff x="2999126" y="383270"/>
            <a:chExt cx="2520000" cy="1598945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909870" y="383270"/>
              <a:ext cx="684000" cy="684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stCxn id="6" idx="5"/>
              <a:endCxn id="3" idx="5"/>
            </p:cNvCxnSpPr>
            <p:nvPr/>
          </p:nvCxnSpPr>
          <p:spPr>
            <a:xfrm flipH="1">
              <a:off x="3921493" y="1082215"/>
              <a:ext cx="236977" cy="900000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stCxn id="6" idx="4"/>
              <a:endCxn id="3" idx="4"/>
            </p:cNvCxnSpPr>
            <p:nvPr/>
          </p:nvCxnSpPr>
          <p:spPr>
            <a:xfrm>
              <a:off x="4351404" y="1082215"/>
              <a:ext cx="245355" cy="900000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stCxn id="6" idx="3"/>
              <a:endCxn id="3" idx="3"/>
            </p:cNvCxnSpPr>
            <p:nvPr/>
          </p:nvCxnSpPr>
          <p:spPr>
            <a:xfrm>
              <a:off x="4518470" y="985748"/>
              <a:ext cx="663023" cy="658834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stCxn id="6" idx="6"/>
              <a:endCxn id="3" idx="6"/>
            </p:cNvCxnSpPr>
            <p:nvPr/>
          </p:nvCxnSpPr>
          <p:spPr>
            <a:xfrm flipH="1">
              <a:off x="3336759" y="985748"/>
              <a:ext cx="654645" cy="658834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stCxn id="6" idx="7"/>
              <a:endCxn id="3" idx="7"/>
            </p:cNvCxnSpPr>
            <p:nvPr/>
          </p:nvCxnSpPr>
          <p:spPr>
            <a:xfrm flipH="1">
              <a:off x="2999126" y="818682"/>
              <a:ext cx="895811" cy="241166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stCxn id="6" idx="2"/>
              <a:endCxn id="3" idx="2"/>
            </p:cNvCxnSpPr>
            <p:nvPr/>
          </p:nvCxnSpPr>
          <p:spPr>
            <a:xfrm>
              <a:off x="4614937" y="818682"/>
              <a:ext cx="904189" cy="241166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194937" y="-2337785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94937" y="362215"/>
              <a:ext cx="720000" cy="7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29126" y="-1707785"/>
              <a:ext cx="4860000" cy="486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644937" y="-1887785"/>
              <a:ext cx="5220000" cy="52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stCxn id="3" idx="4"/>
            <a:endCxn id="66" idx="4"/>
          </p:cNvCxnSpPr>
          <p:nvPr/>
        </p:nvCxnSpPr>
        <p:spPr>
          <a:xfrm>
            <a:off x="4596759" y="1982215"/>
            <a:ext cx="357561" cy="1350000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stCxn id="39" idx="3"/>
            <a:endCxn id="67" idx="3"/>
          </p:cNvCxnSpPr>
          <p:nvPr/>
        </p:nvCxnSpPr>
        <p:spPr>
          <a:xfrm>
            <a:off x="5576793" y="2039882"/>
            <a:ext cx="918177" cy="922366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stCxn id="23" idx="6"/>
          </p:cNvCxnSpPr>
          <p:nvPr/>
        </p:nvCxnSpPr>
        <p:spPr>
          <a:xfrm flipV="1">
            <a:off x="4751158" y="1914525"/>
            <a:ext cx="432347" cy="604184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27908E-73E4-980B-E871-8010D83B4AE9}"/>
              </a:ext>
            </a:extLst>
          </p:cNvPr>
          <p:cNvCxnSpPr>
            <a:cxnSpLocks/>
          </p:cNvCxnSpPr>
          <p:nvPr/>
        </p:nvCxnSpPr>
        <p:spPr>
          <a:xfrm flipH="1" flipV="1">
            <a:off x="3345544" y="1917449"/>
            <a:ext cx="432347" cy="604184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  <a:stCxn id="59" idx="6"/>
          </p:cNvCxnSpPr>
          <p:nvPr/>
        </p:nvCxnSpPr>
        <p:spPr>
          <a:xfrm flipH="1" flipV="1">
            <a:off x="2144655" y="1644582"/>
            <a:ext cx="436845" cy="751070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stCxn id="40" idx="3"/>
          </p:cNvCxnSpPr>
          <p:nvPr/>
        </p:nvCxnSpPr>
        <p:spPr>
          <a:xfrm flipV="1">
            <a:off x="6037976" y="1716438"/>
            <a:ext cx="450000" cy="784627"/>
          </a:xfrm>
          <a:prstGeom prst="straightConnector1">
            <a:avLst/>
          </a:prstGeom>
          <a:ln w="2540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32 Points 1">
            <a:extLst>
              <a:ext uri="{FF2B5EF4-FFF2-40B4-BE49-F238E27FC236}">
                <a16:creationId xmlns:a16="http://schemas.microsoft.com/office/drawing/2014/main" id="{036F12B1-585C-017A-A754-8D9E2FCCCA1A}"/>
              </a:ext>
            </a:extLst>
          </p:cNvPr>
          <p:cNvSpPr/>
          <p:nvPr/>
        </p:nvSpPr>
        <p:spPr>
          <a:xfrm>
            <a:off x="3133133" y="2184009"/>
            <a:ext cx="540000" cy="540000"/>
          </a:xfrm>
          <a:prstGeom prst="star32">
            <a:avLst>
              <a:gd name="adj" fmla="val 26212"/>
            </a:avLst>
          </a:prstGeom>
          <a:solidFill>
            <a:srgbClr val="FFE3AB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FBFE709-F767-71AE-2295-C67FFC776F97}"/>
              </a:ext>
            </a:extLst>
          </p:cNvPr>
          <p:cNvSpPr/>
          <p:nvPr/>
        </p:nvSpPr>
        <p:spPr>
          <a:xfrm>
            <a:off x="2143134" y="1194008"/>
            <a:ext cx="2520000" cy="25200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DBB7F9-9621-03D3-F76E-E5687B357C65}"/>
              </a:ext>
            </a:extLst>
          </p:cNvPr>
          <p:cNvSpPr/>
          <p:nvPr/>
        </p:nvSpPr>
        <p:spPr>
          <a:xfrm>
            <a:off x="3115133" y="2166008"/>
            <a:ext cx="576000" cy="57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B7E9ED-AA88-F663-24CE-C33C59D59495}"/>
              </a:ext>
            </a:extLst>
          </p:cNvPr>
          <p:cNvCxnSpPr>
            <a:cxnSpLocks/>
            <a:stCxn id="22" idx="3"/>
            <a:endCxn id="3" idx="3"/>
          </p:cNvCxnSpPr>
          <p:nvPr/>
        </p:nvCxnSpPr>
        <p:spPr>
          <a:xfrm flipH="1">
            <a:off x="2512179" y="2657655"/>
            <a:ext cx="687307" cy="6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1867E0-721F-72C2-8C2E-51A03F15103D}"/>
              </a:ext>
            </a:extLst>
          </p:cNvPr>
          <p:cNvCxnSpPr>
            <a:cxnSpLocks/>
            <a:stCxn id="22" idx="4"/>
            <a:endCxn id="3" idx="4"/>
          </p:cNvCxnSpPr>
          <p:nvPr/>
        </p:nvCxnSpPr>
        <p:spPr>
          <a:xfrm>
            <a:off x="3403133" y="2742008"/>
            <a:ext cx="1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7E42B-8C43-E574-FE4F-FE2FEA5D6634}"/>
              </a:ext>
            </a:extLst>
          </p:cNvPr>
          <p:cNvCxnSpPr>
            <a:stCxn id="22" idx="5"/>
            <a:endCxn id="3" idx="5"/>
          </p:cNvCxnSpPr>
          <p:nvPr/>
        </p:nvCxnSpPr>
        <p:spPr>
          <a:xfrm>
            <a:off x="3606780" y="2657655"/>
            <a:ext cx="687309" cy="6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327FC8-66FA-47E9-8B93-7D3699E01746}"/>
              </a:ext>
            </a:extLst>
          </p:cNvPr>
          <p:cNvCxnSpPr>
            <a:stCxn id="22" idx="6"/>
            <a:endCxn id="3" idx="6"/>
          </p:cNvCxnSpPr>
          <p:nvPr/>
        </p:nvCxnSpPr>
        <p:spPr>
          <a:xfrm>
            <a:off x="3691133" y="2454008"/>
            <a:ext cx="97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DE3FA2-4D4E-EB9B-6AF8-857B1461BFFA}"/>
              </a:ext>
            </a:extLst>
          </p:cNvPr>
          <p:cNvGrpSpPr/>
          <p:nvPr/>
        </p:nvGrpSpPr>
        <p:grpSpPr>
          <a:xfrm>
            <a:off x="5010579" y="1194008"/>
            <a:ext cx="2520000" cy="2520000"/>
            <a:chOff x="5032179" y="1194008"/>
            <a:chExt cx="2520000" cy="2520000"/>
          </a:xfrm>
        </p:grpSpPr>
        <p:sp>
          <p:nvSpPr>
            <p:cNvPr id="82" name="Dodecagon 81">
              <a:extLst>
                <a:ext uri="{FF2B5EF4-FFF2-40B4-BE49-F238E27FC236}">
                  <a16:creationId xmlns:a16="http://schemas.microsoft.com/office/drawing/2014/main" id="{D970D6EE-E63E-BD0B-2A3E-5D32D21D0D86}"/>
                </a:ext>
              </a:extLst>
            </p:cNvPr>
            <p:cNvSpPr/>
            <p:nvPr/>
          </p:nvSpPr>
          <p:spPr>
            <a:xfrm>
              <a:off x="5032179" y="1194008"/>
              <a:ext cx="2520000" cy="2520000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Star: 32 Points 82">
              <a:extLst>
                <a:ext uri="{FF2B5EF4-FFF2-40B4-BE49-F238E27FC236}">
                  <a16:creationId xmlns:a16="http://schemas.microsoft.com/office/drawing/2014/main" id="{F159334F-5EF9-DAA5-A5C0-168DAF947103}"/>
                </a:ext>
              </a:extLst>
            </p:cNvPr>
            <p:cNvSpPr/>
            <p:nvPr/>
          </p:nvSpPr>
          <p:spPr>
            <a:xfrm>
              <a:off x="6022179" y="2184008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Dodecagon 83">
              <a:extLst>
                <a:ext uri="{FF2B5EF4-FFF2-40B4-BE49-F238E27FC236}">
                  <a16:creationId xmlns:a16="http://schemas.microsoft.com/office/drawing/2014/main" id="{8324961B-7BBE-3243-2B85-399ED53D2746}"/>
                </a:ext>
              </a:extLst>
            </p:cNvPr>
            <p:cNvSpPr/>
            <p:nvPr/>
          </p:nvSpPr>
          <p:spPr>
            <a:xfrm>
              <a:off x="6004179" y="2166008"/>
              <a:ext cx="576000" cy="576000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65403AB-5DDC-54CB-D743-CF679D217202}"/>
                </a:ext>
              </a:extLst>
            </p:cNvPr>
            <p:cNvCxnSpPr>
              <a:stCxn id="84" idx="5"/>
              <a:endCxn id="82" idx="5"/>
            </p:cNvCxnSpPr>
            <p:nvPr/>
          </p:nvCxnSpPr>
          <p:spPr>
            <a:xfrm flipH="1">
              <a:off x="5954546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160E704-FCD2-6FFD-63AD-41C4A1BAD780}"/>
                </a:ext>
              </a:extLst>
            </p:cNvPr>
            <p:cNvCxnSpPr>
              <a:stCxn id="84" idx="4"/>
              <a:endCxn id="82" idx="4"/>
            </p:cNvCxnSpPr>
            <p:nvPr/>
          </p:nvCxnSpPr>
          <p:spPr>
            <a:xfrm>
              <a:off x="6369352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58932F4-8663-E278-FB7A-929AEC40D518}"/>
                </a:ext>
              </a:extLst>
            </p:cNvPr>
            <p:cNvCxnSpPr>
              <a:stCxn id="84" idx="3"/>
              <a:endCxn id="82" idx="3"/>
            </p:cNvCxnSpPr>
            <p:nvPr/>
          </p:nvCxnSpPr>
          <p:spPr>
            <a:xfrm>
              <a:off x="6503006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2152CCD-D4F3-87CF-AC65-0EF14B96B27D}"/>
                </a:ext>
              </a:extLst>
            </p:cNvPr>
            <p:cNvCxnSpPr>
              <a:stCxn id="84" idx="6"/>
              <a:endCxn id="82" idx="6"/>
            </p:cNvCxnSpPr>
            <p:nvPr/>
          </p:nvCxnSpPr>
          <p:spPr>
            <a:xfrm flipH="1">
              <a:off x="5369812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08DBBB9-EAC4-65FC-79FB-36675A6339BE}"/>
                </a:ext>
              </a:extLst>
            </p:cNvPr>
            <p:cNvCxnSpPr>
              <a:stCxn id="84" idx="7"/>
              <a:endCxn id="82" idx="7"/>
            </p:cNvCxnSpPr>
            <p:nvPr/>
          </p:nvCxnSpPr>
          <p:spPr>
            <a:xfrm flipH="1">
              <a:off x="5032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EE13951-91D3-FD09-B85F-59D0F411DDDB}"/>
                </a:ext>
              </a:extLst>
            </p:cNvPr>
            <p:cNvCxnSpPr>
              <a:stCxn id="84" idx="2"/>
              <a:endCxn id="82" idx="2"/>
            </p:cNvCxnSpPr>
            <p:nvPr/>
          </p:nvCxnSpPr>
          <p:spPr>
            <a:xfrm>
              <a:off x="6580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66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32 Points 1">
            <a:extLst>
              <a:ext uri="{FF2B5EF4-FFF2-40B4-BE49-F238E27FC236}">
                <a16:creationId xmlns:a16="http://schemas.microsoft.com/office/drawing/2014/main" id="{DBE4C723-4EEE-64D0-E036-5A2474A6B484}"/>
              </a:ext>
            </a:extLst>
          </p:cNvPr>
          <p:cNvSpPr/>
          <p:nvPr/>
        </p:nvSpPr>
        <p:spPr>
          <a:xfrm>
            <a:off x="3133133" y="2184009"/>
            <a:ext cx="540000" cy="540000"/>
          </a:xfrm>
          <a:prstGeom prst="star32">
            <a:avLst>
              <a:gd name="adj" fmla="val 26212"/>
            </a:avLst>
          </a:prstGeom>
          <a:solidFill>
            <a:srgbClr val="FFE3AB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A64EEB-73F2-28C1-3FFB-1676DB50FA79}"/>
              </a:ext>
            </a:extLst>
          </p:cNvPr>
          <p:cNvCxnSpPr>
            <a:cxnSpLocks/>
          </p:cNvCxnSpPr>
          <p:nvPr/>
        </p:nvCxnSpPr>
        <p:spPr>
          <a:xfrm flipH="1">
            <a:off x="2240095" y="2564798"/>
            <a:ext cx="897200" cy="373917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135D76-F7F2-C87A-BBF6-94F97FA84EE2}"/>
              </a:ext>
            </a:extLst>
          </p:cNvPr>
          <p:cNvCxnSpPr>
            <a:cxnSpLocks/>
          </p:cNvCxnSpPr>
          <p:nvPr/>
        </p:nvCxnSpPr>
        <p:spPr>
          <a:xfrm flipH="1">
            <a:off x="2923481" y="2720324"/>
            <a:ext cx="370017" cy="898816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5877F-FDB1-036A-4575-D9B29F542ACE}"/>
              </a:ext>
            </a:extLst>
          </p:cNvPr>
          <p:cNvCxnSpPr/>
          <p:nvPr/>
        </p:nvCxnSpPr>
        <p:spPr>
          <a:xfrm>
            <a:off x="3513923" y="2719846"/>
            <a:ext cx="373918" cy="897201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91C69-1B06-ED02-6530-66AEB166F04B}"/>
              </a:ext>
            </a:extLst>
          </p:cNvPr>
          <p:cNvCxnSpPr/>
          <p:nvPr/>
        </p:nvCxnSpPr>
        <p:spPr>
          <a:xfrm>
            <a:off x="3669449" y="2563643"/>
            <a:ext cx="898817" cy="37001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05D18C-CECA-BBE3-BA33-EF7262CE0262}"/>
              </a:ext>
            </a:extLst>
          </p:cNvPr>
          <p:cNvCxnSpPr>
            <a:cxnSpLocks/>
          </p:cNvCxnSpPr>
          <p:nvPr/>
        </p:nvCxnSpPr>
        <p:spPr>
          <a:xfrm flipH="1">
            <a:off x="2512179" y="2657655"/>
            <a:ext cx="687307" cy="68730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F2DD40-13D2-9E1F-2F3E-093AA536E597}"/>
              </a:ext>
            </a:extLst>
          </p:cNvPr>
          <p:cNvCxnSpPr>
            <a:cxnSpLocks/>
          </p:cNvCxnSpPr>
          <p:nvPr/>
        </p:nvCxnSpPr>
        <p:spPr>
          <a:xfrm>
            <a:off x="3403133" y="2742008"/>
            <a:ext cx="1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FEB6E-92D5-71EA-9457-2F64DC816C22}"/>
              </a:ext>
            </a:extLst>
          </p:cNvPr>
          <p:cNvCxnSpPr/>
          <p:nvPr/>
        </p:nvCxnSpPr>
        <p:spPr>
          <a:xfrm>
            <a:off x="3606780" y="2657655"/>
            <a:ext cx="687309" cy="68730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7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745087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1746893" y="2361858"/>
            <a:ext cx="7399637" cy="277607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  <a:gd name="connsiteX0" fmla="*/ 5715 w 7405352"/>
              <a:gd name="connsiteY0" fmla="*/ 193201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5715 w 7405352"/>
              <a:gd name="connsiteY70" fmla="*/ 193201 h 2678806"/>
              <a:gd name="connsiteX0" fmla="*/ 0 w 7399637"/>
              <a:gd name="connsiteY0" fmla="*/ 193201 h 2678806"/>
              <a:gd name="connsiteX1" fmla="*/ 20955 w 7399637"/>
              <a:gd name="connsiteY1" fmla="*/ 167426 h 2678806"/>
              <a:gd name="connsiteX2" fmla="*/ 84437 w 7399637"/>
              <a:gd name="connsiteY2" fmla="*/ 45076 h 2678806"/>
              <a:gd name="connsiteX3" fmla="*/ 103755 w 7399637"/>
              <a:gd name="connsiteY3" fmla="*/ 19319 h 2678806"/>
              <a:gd name="connsiteX4" fmla="*/ 129513 w 7399637"/>
              <a:gd name="connsiteY4" fmla="*/ 12879 h 2678806"/>
              <a:gd name="connsiteX5" fmla="*/ 155270 w 7399637"/>
              <a:gd name="connsiteY5" fmla="*/ 0 h 2678806"/>
              <a:gd name="connsiteX6" fmla="*/ 284059 w 7399637"/>
              <a:gd name="connsiteY6" fmla="*/ 12879 h 2678806"/>
              <a:gd name="connsiteX7" fmla="*/ 309817 w 7399637"/>
              <a:gd name="connsiteY7" fmla="*/ 25758 h 2678806"/>
              <a:gd name="connsiteX8" fmla="*/ 335575 w 7399637"/>
              <a:gd name="connsiteY8" fmla="*/ 57955 h 2678806"/>
              <a:gd name="connsiteX9" fmla="*/ 374211 w 7399637"/>
              <a:gd name="connsiteY9" fmla="*/ 115910 h 2678806"/>
              <a:gd name="connsiteX10" fmla="*/ 419287 w 7399637"/>
              <a:gd name="connsiteY10" fmla="*/ 154547 h 2678806"/>
              <a:gd name="connsiteX11" fmla="*/ 438606 w 7399637"/>
              <a:gd name="connsiteY11" fmla="*/ 180304 h 2678806"/>
              <a:gd name="connsiteX12" fmla="*/ 470803 w 7399637"/>
              <a:gd name="connsiteY12" fmla="*/ 206062 h 2678806"/>
              <a:gd name="connsiteX13" fmla="*/ 490121 w 7399637"/>
              <a:gd name="connsiteY13" fmla="*/ 231820 h 2678806"/>
              <a:gd name="connsiteX14" fmla="*/ 554516 w 7399637"/>
              <a:gd name="connsiteY14" fmla="*/ 302654 h 2678806"/>
              <a:gd name="connsiteX15" fmla="*/ 638228 w 7399637"/>
              <a:gd name="connsiteY15" fmla="*/ 360609 h 2678806"/>
              <a:gd name="connsiteX16" fmla="*/ 657547 w 7399637"/>
              <a:gd name="connsiteY16" fmla="*/ 379927 h 2678806"/>
              <a:gd name="connsiteX17" fmla="*/ 754138 w 7399637"/>
              <a:gd name="connsiteY17" fmla="*/ 386366 h 2678806"/>
              <a:gd name="connsiteX18" fmla="*/ 902245 w 7399637"/>
              <a:gd name="connsiteY18" fmla="*/ 367048 h 2678806"/>
              <a:gd name="connsiteX19" fmla="*/ 947321 w 7399637"/>
              <a:gd name="connsiteY19" fmla="*/ 321972 h 2678806"/>
              <a:gd name="connsiteX20" fmla="*/ 979518 w 7399637"/>
              <a:gd name="connsiteY20" fmla="*/ 257578 h 2678806"/>
              <a:gd name="connsiteX21" fmla="*/ 992397 w 7399637"/>
              <a:gd name="connsiteY21" fmla="*/ 231820 h 2678806"/>
              <a:gd name="connsiteX22" fmla="*/ 1024594 w 7399637"/>
              <a:gd name="connsiteY22" fmla="*/ 199623 h 2678806"/>
              <a:gd name="connsiteX23" fmla="*/ 1063231 w 7399637"/>
              <a:gd name="connsiteY23" fmla="*/ 160986 h 2678806"/>
              <a:gd name="connsiteX24" fmla="*/ 1134065 w 7399637"/>
              <a:gd name="connsiteY24" fmla="*/ 122350 h 2678806"/>
              <a:gd name="connsiteX25" fmla="*/ 1179141 w 7399637"/>
              <a:gd name="connsiteY25" fmla="*/ 96592 h 2678806"/>
              <a:gd name="connsiteX26" fmla="*/ 1256414 w 7399637"/>
              <a:gd name="connsiteY26" fmla="*/ 70834 h 2678806"/>
              <a:gd name="connsiteX27" fmla="*/ 1494673 w 7399637"/>
              <a:gd name="connsiteY27" fmla="*/ 141668 h 2678806"/>
              <a:gd name="connsiteX28" fmla="*/ 1533310 w 7399637"/>
              <a:gd name="connsiteY28" fmla="*/ 180304 h 2678806"/>
              <a:gd name="connsiteX29" fmla="*/ 1552628 w 7399637"/>
              <a:gd name="connsiteY29" fmla="*/ 199623 h 2678806"/>
              <a:gd name="connsiteX30" fmla="*/ 1578386 w 7399637"/>
              <a:gd name="connsiteY30" fmla="*/ 244699 h 2678806"/>
              <a:gd name="connsiteX31" fmla="*/ 1597704 w 7399637"/>
              <a:gd name="connsiteY31" fmla="*/ 270457 h 2678806"/>
              <a:gd name="connsiteX32" fmla="*/ 1636341 w 7399637"/>
              <a:gd name="connsiteY32" fmla="*/ 341290 h 2678806"/>
              <a:gd name="connsiteX33" fmla="*/ 1655659 w 7399637"/>
              <a:gd name="connsiteY33" fmla="*/ 367048 h 2678806"/>
              <a:gd name="connsiteX34" fmla="*/ 1713614 w 7399637"/>
              <a:gd name="connsiteY34" fmla="*/ 386366 h 2678806"/>
              <a:gd name="connsiteX35" fmla="*/ 1752251 w 7399637"/>
              <a:gd name="connsiteY35" fmla="*/ 399245 h 2678806"/>
              <a:gd name="connsiteX36" fmla="*/ 1874600 w 7399637"/>
              <a:gd name="connsiteY36" fmla="*/ 386366 h 2678806"/>
              <a:gd name="connsiteX37" fmla="*/ 1900358 w 7399637"/>
              <a:gd name="connsiteY37" fmla="*/ 379927 h 2678806"/>
              <a:gd name="connsiteX38" fmla="*/ 1945434 w 7399637"/>
              <a:gd name="connsiteY38" fmla="*/ 334851 h 2678806"/>
              <a:gd name="connsiteX39" fmla="*/ 1964752 w 7399637"/>
              <a:gd name="connsiteY39" fmla="*/ 315533 h 2678806"/>
              <a:gd name="connsiteX40" fmla="*/ 2016268 w 7399637"/>
              <a:gd name="connsiteY40" fmla="*/ 276896 h 2678806"/>
              <a:gd name="connsiteX41" fmla="*/ 2029147 w 7399637"/>
              <a:gd name="connsiteY41" fmla="*/ 251138 h 2678806"/>
              <a:gd name="connsiteX42" fmla="*/ 2087101 w 7399637"/>
              <a:gd name="connsiteY42" fmla="*/ 212502 h 2678806"/>
              <a:gd name="connsiteX43" fmla="*/ 2106420 w 7399637"/>
              <a:gd name="connsiteY43" fmla="*/ 186744 h 2678806"/>
              <a:gd name="connsiteX44" fmla="*/ 2164375 w 7399637"/>
              <a:gd name="connsiteY44" fmla="*/ 160986 h 2678806"/>
              <a:gd name="connsiteX45" fmla="*/ 2190132 w 7399637"/>
              <a:gd name="connsiteY45" fmla="*/ 141668 h 2678806"/>
              <a:gd name="connsiteX46" fmla="*/ 2241648 w 7399637"/>
              <a:gd name="connsiteY46" fmla="*/ 122350 h 2678806"/>
              <a:gd name="connsiteX47" fmla="*/ 2267406 w 7399637"/>
              <a:gd name="connsiteY47" fmla="*/ 103031 h 2678806"/>
              <a:gd name="connsiteX48" fmla="*/ 2299603 w 7399637"/>
              <a:gd name="connsiteY48" fmla="*/ 96592 h 2678806"/>
              <a:gd name="connsiteX49" fmla="*/ 2325361 w 7399637"/>
              <a:gd name="connsiteY49" fmla="*/ 90152 h 2678806"/>
              <a:gd name="connsiteX50" fmla="*/ 2499225 w 7399637"/>
              <a:gd name="connsiteY50" fmla="*/ 115910 h 2678806"/>
              <a:gd name="connsiteX51" fmla="*/ 2570059 w 7399637"/>
              <a:gd name="connsiteY51" fmla="*/ 167426 h 2678806"/>
              <a:gd name="connsiteX52" fmla="*/ 2634454 w 7399637"/>
              <a:gd name="connsiteY52" fmla="*/ 206062 h 2678806"/>
              <a:gd name="connsiteX53" fmla="*/ 2660211 w 7399637"/>
              <a:gd name="connsiteY53" fmla="*/ 225381 h 2678806"/>
              <a:gd name="connsiteX54" fmla="*/ 2679530 w 7399637"/>
              <a:gd name="connsiteY54" fmla="*/ 238259 h 2678806"/>
              <a:gd name="connsiteX55" fmla="*/ 2731045 w 7399637"/>
              <a:gd name="connsiteY55" fmla="*/ 270457 h 2678806"/>
              <a:gd name="connsiteX56" fmla="*/ 2827637 w 7399637"/>
              <a:gd name="connsiteY56" fmla="*/ 289775 h 2678806"/>
              <a:gd name="connsiteX57" fmla="*/ 2924228 w 7399637"/>
              <a:gd name="connsiteY57" fmla="*/ 270457 h 2678806"/>
              <a:gd name="connsiteX58" fmla="*/ 3007941 w 7399637"/>
              <a:gd name="connsiteY58" fmla="*/ 225381 h 2678806"/>
              <a:gd name="connsiteX59" fmla="*/ 3098093 w 7399637"/>
              <a:gd name="connsiteY59" fmla="*/ 193183 h 2678806"/>
              <a:gd name="connsiteX60" fmla="*/ 3149609 w 7399637"/>
              <a:gd name="connsiteY60" fmla="*/ 186744 h 2678806"/>
              <a:gd name="connsiteX61" fmla="*/ 3497338 w 7399637"/>
              <a:gd name="connsiteY61" fmla="*/ 186744 h 2678806"/>
              <a:gd name="connsiteX62" fmla="*/ 3523096 w 7399637"/>
              <a:gd name="connsiteY62" fmla="*/ 193183 h 2678806"/>
              <a:gd name="connsiteX63" fmla="*/ 3593930 w 7399637"/>
              <a:gd name="connsiteY63" fmla="*/ 212502 h 2678806"/>
              <a:gd name="connsiteX64" fmla="*/ 3754916 w 7399637"/>
              <a:gd name="connsiteY64" fmla="*/ 225381 h 2678806"/>
              <a:gd name="connsiteX65" fmla="*/ 4051130 w 7399637"/>
              <a:gd name="connsiteY65" fmla="*/ 206062 h 2678806"/>
              <a:gd name="connsiteX66" fmla="*/ 4115524 w 7399637"/>
              <a:gd name="connsiteY66" fmla="*/ 199623 h 2678806"/>
              <a:gd name="connsiteX67" fmla="*/ 7399637 w 7399637"/>
              <a:gd name="connsiteY67" fmla="*/ 180304 h 2678806"/>
              <a:gd name="connsiteX68" fmla="*/ 7386758 w 7399637"/>
              <a:gd name="connsiteY68" fmla="*/ 2678806 h 2678806"/>
              <a:gd name="connsiteX69" fmla="*/ 724 w 7399637"/>
              <a:gd name="connsiteY69" fmla="*/ 2678806 h 2678806"/>
              <a:gd name="connsiteX70" fmla="*/ 0 w 7399637"/>
              <a:gd name="connsiteY70" fmla="*/ 193201 h 2678806"/>
              <a:gd name="connsiteX0" fmla="*/ 0 w 7399637"/>
              <a:gd name="connsiteY0" fmla="*/ 193201 h 2678806"/>
              <a:gd name="connsiteX1" fmla="*/ 20955 w 7399637"/>
              <a:gd name="connsiteY1" fmla="*/ 167426 h 2678806"/>
              <a:gd name="connsiteX2" fmla="*/ 84437 w 7399637"/>
              <a:gd name="connsiteY2" fmla="*/ 45076 h 2678806"/>
              <a:gd name="connsiteX3" fmla="*/ 109470 w 7399637"/>
              <a:gd name="connsiteY3" fmla="*/ 39571 h 2678806"/>
              <a:gd name="connsiteX4" fmla="*/ 129513 w 7399637"/>
              <a:gd name="connsiteY4" fmla="*/ 12879 h 2678806"/>
              <a:gd name="connsiteX5" fmla="*/ 155270 w 7399637"/>
              <a:gd name="connsiteY5" fmla="*/ 0 h 2678806"/>
              <a:gd name="connsiteX6" fmla="*/ 284059 w 7399637"/>
              <a:gd name="connsiteY6" fmla="*/ 12879 h 2678806"/>
              <a:gd name="connsiteX7" fmla="*/ 309817 w 7399637"/>
              <a:gd name="connsiteY7" fmla="*/ 25758 h 2678806"/>
              <a:gd name="connsiteX8" fmla="*/ 335575 w 7399637"/>
              <a:gd name="connsiteY8" fmla="*/ 57955 h 2678806"/>
              <a:gd name="connsiteX9" fmla="*/ 374211 w 7399637"/>
              <a:gd name="connsiteY9" fmla="*/ 115910 h 2678806"/>
              <a:gd name="connsiteX10" fmla="*/ 419287 w 7399637"/>
              <a:gd name="connsiteY10" fmla="*/ 154547 h 2678806"/>
              <a:gd name="connsiteX11" fmla="*/ 438606 w 7399637"/>
              <a:gd name="connsiteY11" fmla="*/ 180304 h 2678806"/>
              <a:gd name="connsiteX12" fmla="*/ 470803 w 7399637"/>
              <a:gd name="connsiteY12" fmla="*/ 206062 h 2678806"/>
              <a:gd name="connsiteX13" fmla="*/ 490121 w 7399637"/>
              <a:gd name="connsiteY13" fmla="*/ 231820 h 2678806"/>
              <a:gd name="connsiteX14" fmla="*/ 554516 w 7399637"/>
              <a:gd name="connsiteY14" fmla="*/ 302654 h 2678806"/>
              <a:gd name="connsiteX15" fmla="*/ 638228 w 7399637"/>
              <a:gd name="connsiteY15" fmla="*/ 360609 h 2678806"/>
              <a:gd name="connsiteX16" fmla="*/ 657547 w 7399637"/>
              <a:gd name="connsiteY16" fmla="*/ 379927 h 2678806"/>
              <a:gd name="connsiteX17" fmla="*/ 754138 w 7399637"/>
              <a:gd name="connsiteY17" fmla="*/ 386366 h 2678806"/>
              <a:gd name="connsiteX18" fmla="*/ 902245 w 7399637"/>
              <a:gd name="connsiteY18" fmla="*/ 367048 h 2678806"/>
              <a:gd name="connsiteX19" fmla="*/ 947321 w 7399637"/>
              <a:gd name="connsiteY19" fmla="*/ 321972 h 2678806"/>
              <a:gd name="connsiteX20" fmla="*/ 979518 w 7399637"/>
              <a:gd name="connsiteY20" fmla="*/ 257578 h 2678806"/>
              <a:gd name="connsiteX21" fmla="*/ 992397 w 7399637"/>
              <a:gd name="connsiteY21" fmla="*/ 231820 h 2678806"/>
              <a:gd name="connsiteX22" fmla="*/ 1024594 w 7399637"/>
              <a:gd name="connsiteY22" fmla="*/ 199623 h 2678806"/>
              <a:gd name="connsiteX23" fmla="*/ 1063231 w 7399637"/>
              <a:gd name="connsiteY23" fmla="*/ 160986 h 2678806"/>
              <a:gd name="connsiteX24" fmla="*/ 1134065 w 7399637"/>
              <a:gd name="connsiteY24" fmla="*/ 122350 h 2678806"/>
              <a:gd name="connsiteX25" fmla="*/ 1179141 w 7399637"/>
              <a:gd name="connsiteY25" fmla="*/ 96592 h 2678806"/>
              <a:gd name="connsiteX26" fmla="*/ 1256414 w 7399637"/>
              <a:gd name="connsiteY26" fmla="*/ 70834 h 2678806"/>
              <a:gd name="connsiteX27" fmla="*/ 1494673 w 7399637"/>
              <a:gd name="connsiteY27" fmla="*/ 141668 h 2678806"/>
              <a:gd name="connsiteX28" fmla="*/ 1533310 w 7399637"/>
              <a:gd name="connsiteY28" fmla="*/ 180304 h 2678806"/>
              <a:gd name="connsiteX29" fmla="*/ 1552628 w 7399637"/>
              <a:gd name="connsiteY29" fmla="*/ 199623 h 2678806"/>
              <a:gd name="connsiteX30" fmla="*/ 1578386 w 7399637"/>
              <a:gd name="connsiteY30" fmla="*/ 244699 h 2678806"/>
              <a:gd name="connsiteX31" fmla="*/ 1597704 w 7399637"/>
              <a:gd name="connsiteY31" fmla="*/ 270457 h 2678806"/>
              <a:gd name="connsiteX32" fmla="*/ 1636341 w 7399637"/>
              <a:gd name="connsiteY32" fmla="*/ 341290 h 2678806"/>
              <a:gd name="connsiteX33" fmla="*/ 1655659 w 7399637"/>
              <a:gd name="connsiteY33" fmla="*/ 367048 h 2678806"/>
              <a:gd name="connsiteX34" fmla="*/ 1713614 w 7399637"/>
              <a:gd name="connsiteY34" fmla="*/ 386366 h 2678806"/>
              <a:gd name="connsiteX35" fmla="*/ 1752251 w 7399637"/>
              <a:gd name="connsiteY35" fmla="*/ 399245 h 2678806"/>
              <a:gd name="connsiteX36" fmla="*/ 1874600 w 7399637"/>
              <a:gd name="connsiteY36" fmla="*/ 386366 h 2678806"/>
              <a:gd name="connsiteX37" fmla="*/ 1900358 w 7399637"/>
              <a:gd name="connsiteY37" fmla="*/ 379927 h 2678806"/>
              <a:gd name="connsiteX38" fmla="*/ 1945434 w 7399637"/>
              <a:gd name="connsiteY38" fmla="*/ 334851 h 2678806"/>
              <a:gd name="connsiteX39" fmla="*/ 1964752 w 7399637"/>
              <a:gd name="connsiteY39" fmla="*/ 315533 h 2678806"/>
              <a:gd name="connsiteX40" fmla="*/ 2016268 w 7399637"/>
              <a:gd name="connsiteY40" fmla="*/ 276896 h 2678806"/>
              <a:gd name="connsiteX41" fmla="*/ 2029147 w 7399637"/>
              <a:gd name="connsiteY41" fmla="*/ 251138 h 2678806"/>
              <a:gd name="connsiteX42" fmla="*/ 2087101 w 7399637"/>
              <a:gd name="connsiteY42" fmla="*/ 212502 h 2678806"/>
              <a:gd name="connsiteX43" fmla="*/ 2106420 w 7399637"/>
              <a:gd name="connsiteY43" fmla="*/ 186744 h 2678806"/>
              <a:gd name="connsiteX44" fmla="*/ 2164375 w 7399637"/>
              <a:gd name="connsiteY44" fmla="*/ 160986 h 2678806"/>
              <a:gd name="connsiteX45" fmla="*/ 2190132 w 7399637"/>
              <a:gd name="connsiteY45" fmla="*/ 141668 h 2678806"/>
              <a:gd name="connsiteX46" fmla="*/ 2241648 w 7399637"/>
              <a:gd name="connsiteY46" fmla="*/ 122350 h 2678806"/>
              <a:gd name="connsiteX47" fmla="*/ 2267406 w 7399637"/>
              <a:gd name="connsiteY47" fmla="*/ 103031 h 2678806"/>
              <a:gd name="connsiteX48" fmla="*/ 2299603 w 7399637"/>
              <a:gd name="connsiteY48" fmla="*/ 96592 h 2678806"/>
              <a:gd name="connsiteX49" fmla="*/ 2325361 w 7399637"/>
              <a:gd name="connsiteY49" fmla="*/ 90152 h 2678806"/>
              <a:gd name="connsiteX50" fmla="*/ 2499225 w 7399637"/>
              <a:gd name="connsiteY50" fmla="*/ 115910 h 2678806"/>
              <a:gd name="connsiteX51" fmla="*/ 2570059 w 7399637"/>
              <a:gd name="connsiteY51" fmla="*/ 167426 h 2678806"/>
              <a:gd name="connsiteX52" fmla="*/ 2634454 w 7399637"/>
              <a:gd name="connsiteY52" fmla="*/ 206062 h 2678806"/>
              <a:gd name="connsiteX53" fmla="*/ 2660211 w 7399637"/>
              <a:gd name="connsiteY53" fmla="*/ 225381 h 2678806"/>
              <a:gd name="connsiteX54" fmla="*/ 2679530 w 7399637"/>
              <a:gd name="connsiteY54" fmla="*/ 238259 h 2678806"/>
              <a:gd name="connsiteX55" fmla="*/ 2731045 w 7399637"/>
              <a:gd name="connsiteY55" fmla="*/ 270457 h 2678806"/>
              <a:gd name="connsiteX56" fmla="*/ 2827637 w 7399637"/>
              <a:gd name="connsiteY56" fmla="*/ 289775 h 2678806"/>
              <a:gd name="connsiteX57" fmla="*/ 2924228 w 7399637"/>
              <a:gd name="connsiteY57" fmla="*/ 270457 h 2678806"/>
              <a:gd name="connsiteX58" fmla="*/ 3007941 w 7399637"/>
              <a:gd name="connsiteY58" fmla="*/ 225381 h 2678806"/>
              <a:gd name="connsiteX59" fmla="*/ 3098093 w 7399637"/>
              <a:gd name="connsiteY59" fmla="*/ 193183 h 2678806"/>
              <a:gd name="connsiteX60" fmla="*/ 3149609 w 7399637"/>
              <a:gd name="connsiteY60" fmla="*/ 186744 h 2678806"/>
              <a:gd name="connsiteX61" fmla="*/ 3497338 w 7399637"/>
              <a:gd name="connsiteY61" fmla="*/ 186744 h 2678806"/>
              <a:gd name="connsiteX62" fmla="*/ 3523096 w 7399637"/>
              <a:gd name="connsiteY62" fmla="*/ 193183 h 2678806"/>
              <a:gd name="connsiteX63" fmla="*/ 3593930 w 7399637"/>
              <a:gd name="connsiteY63" fmla="*/ 212502 h 2678806"/>
              <a:gd name="connsiteX64" fmla="*/ 3754916 w 7399637"/>
              <a:gd name="connsiteY64" fmla="*/ 225381 h 2678806"/>
              <a:gd name="connsiteX65" fmla="*/ 4051130 w 7399637"/>
              <a:gd name="connsiteY65" fmla="*/ 206062 h 2678806"/>
              <a:gd name="connsiteX66" fmla="*/ 4115524 w 7399637"/>
              <a:gd name="connsiteY66" fmla="*/ 199623 h 2678806"/>
              <a:gd name="connsiteX67" fmla="*/ 7399637 w 7399637"/>
              <a:gd name="connsiteY67" fmla="*/ 180304 h 2678806"/>
              <a:gd name="connsiteX68" fmla="*/ 7386758 w 7399637"/>
              <a:gd name="connsiteY68" fmla="*/ 2678806 h 2678806"/>
              <a:gd name="connsiteX69" fmla="*/ 724 w 7399637"/>
              <a:gd name="connsiteY69" fmla="*/ 2678806 h 2678806"/>
              <a:gd name="connsiteX70" fmla="*/ 0 w 7399637"/>
              <a:gd name="connsiteY70" fmla="*/ 193201 h 2678806"/>
              <a:gd name="connsiteX0" fmla="*/ 0 w 7399637"/>
              <a:gd name="connsiteY0" fmla="*/ 193201 h 2678806"/>
              <a:gd name="connsiteX1" fmla="*/ 20955 w 7399637"/>
              <a:gd name="connsiteY1" fmla="*/ 167426 h 2678806"/>
              <a:gd name="connsiteX2" fmla="*/ 76817 w 7399637"/>
              <a:gd name="connsiteY2" fmla="*/ 63487 h 2678806"/>
              <a:gd name="connsiteX3" fmla="*/ 109470 w 7399637"/>
              <a:gd name="connsiteY3" fmla="*/ 39571 h 2678806"/>
              <a:gd name="connsiteX4" fmla="*/ 129513 w 7399637"/>
              <a:gd name="connsiteY4" fmla="*/ 12879 h 2678806"/>
              <a:gd name="connsiteX5" fmla="*/ 155270 w 7399637"/>
              <a:gd name="connsiteY5" fmla="*/ 0 h 2678806"/>
              <a:gd name="connsiteX6" fmla="*/ 284059 w 7399637"/>
              <a:gd name="connsiteY6" fmla="*/ 12879 h 2678806"/>
              <a:gd name="connsiteX7" fmla="*/ 309817 w 7399637"/>
              <a:gd name="connsiteY7" fmla="*/ 25758 h 2678806"/>
              <a:gd name="connsiteX8" fmla="*/ 335575 w 7399637"/>
              <a:gd name="connsiteY8" fmla="*/ 57955 h 2678806"/>
              <a:gd name="connsiteX9" fmla="*/ 374211 w 7399637"/>
              <a:gd name="connsiteY9" fmla="*/ 115910 h 2678806"/>
              <a:gd name="connsiteX10" fmla="*/ 419287 w 7399637"/>
              <a:gd name="connsiteY10" fmla="*/ 154547 h 2678806"/>
              <a:gd name="connsiteX11" fmla="*/ 438606 w 7399637"/>
              <a:gd name="connsiteY11" fmla="*/ 180304 h 2678806"/>
              <a:gd name="connsiteX12" fmla="*/ 470803 w 7399637"/>
              <a:gd name="connsiteY12" fmla="*/ 206062 h 2678806"/>
              <a:gd name="connsiteX13" fmla="*/ 490121 w 7399637"/>
              <a:gd name="connsiteY13" fmla="*/ 231820 h 2678806"/>
              <a:gd name="connsiteX14" fmla="*/ 554516 w 7399637"/>
              <a:gd name="connsiteY14" fmla="*/ 302654 h 2678806"/>
              <a:gd name="connsiteX15" fmla="*/ 638228 w 7399637"/>
              <a:gd name="connsiteY15" fmla="*/ 360609 h 2678806"/>
              <a:gd name="connsiteX16" fmla="*/ 657547 w 7399637"/>
              <a:gd name="connsiteY16" fmla="*/ 379927 h 2678806"/>
              <a:gd name="connsiteX17" fmla="*/ 754138 w 7399637"/>
              <a:gd name="connsiteY17" fmla="*/ 386366 h 2678806"/>
              <a:gd name="connsiteX18" fmla="*/ 902245 w 7399637"/>
              <a:gd name="connsiteY18" fmla="*/ 367048 h 2678806"/>
              <a:gd name="connsiteX19" fmla="*/ 947321 w 7399637"/>
              <a:gd name="connsiteY19" fmla="*/ 321972 h 2678806"/>
              <a:gd name="connsiteX20" fmla="*/ 979518 w 7399637"/>
              <a:gd name="connsiteY20" fmla="*/ 257578 h 2678806"/>
              <a:gd name="connsiteX21" fmla="*/ 992397 w 7399637"/>
              <a:gd name="connsiteY21" fmla="*/ 231820 h 2678806"/>
              <a:gd name="connsiteX22" fmla="*/ 1024594 w 7399637"/>
              <a:gd name="connsiteY22" fmla="*/ 199623 h 2678806"/>
              <a:gd name="connsiteX23" fmla="*/ 1063231 w 7399637"/>
              <a:gd name="connsiteY23" fmla="*/ 160986 h 2678806"/>
              <a:gd name="connsiteX24" fmla="*/ 1134065 w 7399637"/>
              <a:gd name="connsiteY24" fmla="*/ 122350 h 2678806"/>
              <a:gd name="connsiteX25" fmla="*/ 1179141 w 7399637"/>
              <a:gd name="connsiteY25" fmla="*/ 96592 h 2678806"/>
              <a:gd name="connsiteX26" fmla="*/ 1256414 w 7399637"/>
              <a:gd name="connsiteY26" fmla="*/ 70834 h 2678806"/>
              <a:gd name="connsiteX27" fmla="*/ 1494673 w 7399637"/>
              <a:gd name="connsiteY27" fmla="*/ 141668 h 2678806"/>
              <a:gd name="connsiteX28" fmla="*/ 1533310 w 7399637"/>
              <a:gd name="connsiteY28" fmla="*/ 180304 h 2678806"/>
              <a:gd name="connsiteX29" fmla="*/ 1552628 w 7399637"/>
              <a:gd name="connsiteY29" fmla="*/ 199623 h 2678806"/>
              <a:gd name="connsiteX30" fmla="*/ 1578386 w 7399637"/>
              <a:gd name="connsiteY30" fmla="*/ 244699 h 2678806"/>
              <a:gd name="connsiteX31" fmla="*/ 1597704 w 7399637"/>
              <a:gd name="connsiteY31" fmla="*/ 270457 h 2678806"/>
              <a:gd name="connsiteX32" fmla="*/ 1636341 w 7399637"/>
              <a:gd name="connsiteY32" fmla="*/ 341290 h 2678806"/>
              <a:gd name="connsiteX33" fmla="*/ 1655659 w 7399637"/>
              <a:gd name="connsiteY33" fmla="*/ 367048 h 2678806"/>
              <a:gd name="connsiteX34" fmla="*/ 1713614 w 7399637"/>
              <a:gd name="connsiteY34" fmla="*/ 386366 h 2678806"/>
              <a:gd name="connsiteX35" fmla="*/ 1752251 w 7399637"/>
              <a:gd name="connsiteY35" fmla="*/ 399245 h 2678806"/>
              <a:gd name="connsiteX36" fmla="*/ 1874600 w 7399637"/>
              <a:gd name="connsiteY36" fmla="*/ 386366 h 2678806"/>
              <a:gd name="connsiteX37" fmla="*/ 1900358 w 7399637"/>
              <a:gd name="connsiteY37" fmla="*/ 379927 h 2678806"/>
              <a:gd name="connsiteX38" fmla="*/ 1945434 w 7399637"/>
              <a:gd name="connsiteY38" fmla="*/ 334851 h 2678806"/>
              <a:gd name="connsiteX39" fmla="*/ 1964752 w 7399637"/>
              <a:gd name="connsiteY39" fmla="*/ 315533 h 2678806"/>
              <a:gd name="connsiteX40" fmla="*/ 2016268 w 7399637"/>
              <a:gd name="connsiteY40" fmla="*/ 276896 h 2678806"/>
              <a:gd name="connsiteX41" fmla="*/ 2029147 w 7399637"/>
              <a:gd name="connsiteY41" fmla="*/ 251138 h 2678806"/>
              <a:gd name="connsiteX42" fmla="*/ 2087101 w 7399637"/>
              <a:gd name="connsiteY42" fmla="*/ 212502 h 2678806"/>
              <a:gd name="connsiteX43" fmla="*/ 2106420 w 7399637"/>
              <a:gd name="connsiteY43" fmla="*/ 186744 h 2678806"/>
              <a:gd name="connsiteX44" fmla="*/ 2164375 w 7399637"/>
              <a:gd name="connsiteY44" fmla="*/ 160986 h 2678806"/>
              <a:gd name="connsiteX45" fmla="*/ 2190132 w 7399637"/>
              <a:gd name="connsiteY45" fmla="*/ 141668 h 2678806"/>
              <a:gd name="connsiteX46" fmla="*/ 2241648 w 7399637"/>
              <a:gd name="connsiteY46" fmla="*/ 122350 h 2678806"/>
              <a:gd name="connsiteX47" fmla="*/ 2267406 w 7399637"/>
              <a:gd name="connsiteY47" fmla="*/ 103031 h 2678806"/>
              <a:gd name="connsiteX48" fmla="*/ 2299603 w 7399637"/>
              <a:gd name="connsiteY48" fmla="*/ 96592 h 2678806"/>
              <a:gd name="connsiteX49" fmla="*/ 2325361 w 7399637"/>
              <a:gd name="connsiteY49" fmla="*/ 90152 h 2678806"/>
              <a:gd name="connsiteX50" fmla="*/ 2499225 w 7399637"/>
              <a:gd name="connsiteY50" fmla="*/ 115910 h 2678806"/>
              <a:gd name="connsiteX51" fmla="*/ 2570059 w 7399637"/>
              <a:gd name="connsiteY51" fmla="*/ 167426 h 2678806"/>
              <a:gd name="connsiteX52" fmla="*/ 2634454 w 7399637"/>
              <a:gd name="connsiteY52" fmla="*/ 206062 h 2678806"/>
              <a:gd name="connsiteX53" fmla="*/ 2660211 w 7399637"/>
              <a:gd name="connsiteY53" fmla="*/ 225381 h 2678806"/>
              <a:gd name="connsiteX54" fmla="*/ 2679530 w 7399637"/>
              <a:gd name="connsiteY54" fmla="*/ 238259 h 2678806"/>
              <a:gd name="connsiteX55" fmla="*/ 2731045 w 7399637"/>
              <a:gd name="connsiteY55" fmla="*/ 270457 h 2678806"/>
              <a:gd name="connsiteX56" fmla="*/ 2827637 w 7399637"/>
              <a:gd name="connsiteY56" fmla="*/ 289775 h 2678806"/>
              <a:gd name="connsiteX57" fmla="*/ 2924228 w 7399637"/>
              <a:gd name="connsiteY57" fmla="*/ 270457 h 2678806"/>
              <a:gd name="connsiteX58" fmla="*/ 3007941 w 7399637"/>
              <a:gd name="connsiteY58" fmla="*/ 225381 h 2678806"/>
              <a:gd name="connsiteX59" fmla="*/ 3098093 w 7399637"/>
              <a:gd name="connsiteY59" fmla="*/ 193183 h 2678806"/>
              <a:gd name="connsiteX60" fmla="*/ 3149609 w 7399637"/>
              <a:gd name="connsiteY60" fmla="*/ 186744 h 2678806"/>
              <a:gd name="connsiteX61" fmla="*/ 3497338 w 7399637"/>
              <a:gd name="connsiteY61" fmla="*/ 186744 h 2678806"/>
              <a:gd name="connsiteX62" fmla="*/ 3523096 w 7399637"/>
              <a:gd name="connsiteY62" fmla="*/ 193183 h 2678806"/>
              <a:gd name="connsiteX63" fmla="*/ 3593930 w 7399637"/>
              <a:gd name="connsiteY63" fmla="*/ 212502 h 2678806"/>
              <a:gd name="connsiteX64" fmla="*/ 3754916 w 7399637"/>
              <a:gd name="connsiteY64" fmla="*/ 225381 h 2678806"/>
              <a:gd name="connsiteX65" fmla="*/ 4051130 w 7399637"/>
              <a:gd name="connsiteY65" fmla="*/ 206062 h 2678806"/>
              <a:gd name="connsiteX66" fmla="*/ 4115524 w 7399637"/>
              <a:gd name="connsiteY66" fmla="*/ 199623 h 2678806"/>
              <a:gd name="connsiteX67" fmla="*/ 7399637 w 7399637"/>
              <a:gd name="connsiteY67" fmla="*/ 180304 h 2678806"/>
              <a:gd name="connsiteX68" fmla="*/ 7386758 w 7399637"/>
              <a:gd name="connsiteY68" fmla="*/ 2678806 h 2678806"/>
              <a:gd name="connsiteX69" fmla="*/ 724 w 7399637"/>
              <a:gd name="connsiteY69" fmla="*/ 2678806 h 2678806"/>
              <a:gd name="connsiteX70" fmla="*/ 0 w 7399637"/>
              <a:gd name="connsiteY70" fmla="*/ 193201 h 2678806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5575 w 7399637"/>
              <a:gd name="connsiteY8" fmla="*/ 63574 h 2684425"/>
              <a:gd name="connsiteX9" fmla="*/ 374211 w 7399637"/>
              <a:gd name="connsiteY9" fmla="*/ 121529 h 2684425"/>
              <a:gd name="connsiteX10" fmla="*/ 419287 w 7399637"/>
              <a:gd name="connsiteY10" fmla="*/ 160166 h 2684425"/>
              <a:gd name="connsiteX11" fmla="*/ 438606 w 7399637"/>
              <a:gd name="connsiteY11" fmla="*/ 185923 h 2684425"/>
              <a:gd name="connsiteX12" fmla="*/ 470803 w 7399637"/>
              <a:gd name="connsiteY12" fmla="*/ 211681 h 2684425"/>
              <a:gd name="connsiteX13" fmla="*/ 490121 w 7399637"/>
              <a:gd name="connsiteY13" fmla="*/ 237439 h 2684425"/>
              <a:gd name="connsiteX14" fmla="*/ 554516 w 7399637"/>
              <a:gd name="connsiteY14" fmla="*/ 308273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74211 w 7399637"/>
              <a:gd name="connsiteY9" fmla="*/ 121529 h 2684425"/>
              <a:gd name="connsiteX10" fmla="*/ 419287 w 7399637"/>
              <a:gd name="connsiteY10" fmla="*/ 160166 h 2684425"/>
              <a:gd name="connsiteX11" fmla="*/ 438606 w 7399637"/>
              <a:gd name="connsiteY11" fmla="*/ 185923 h 2684425"/>
              <a:gd name="connsiteX12" fmla="*/ 470803 w 7399637"/>
              <a:gd name="connsiteY12" fmla="*/ 211681 h 2684425"/>
              <a:gd name="connsiteX13" fmla="*/ 490121 w 7399637"/>
              <a:gd name="connsiteY13" fmla="*/ 237439 h 2684425"/>
              <a:gd name="connsiteX14" fmla="*/ 554516 w 7399637"/>
              <a:gd name="connsiteY14" fmla="*/ 308273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19287 w 7399637"/>
              <a:gd name="connsiteY10" fmla="*/ 160166 h 2684425"/>
              <a:gd name="connsiteX11" fmla="*/ 438606 w 7399637"/>
              <a:gd name="connsiteY11" fmla="*/ 185923 h 2684425"/>
              <a:gd name="connsiteX12" fmla="*/ 470803 w 7399637"/>
              <a:gd name="connsiteY12" fmla="*/ 211681 h 2684425"/>
              <a:gd name="connsiteX13" fmla="*/ 490121 w 7399637"/>
              <a:gd name="connsiteY13" fmla="*/ 237439 h 2684425"/>
              <a:gd name="connsiteX14" fmla="*/ 554516 w 7399637"/>
              <a:gd name="connsiteY14" fmla="*/ 308273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38606 w 7399637"/>
              <a:gd name="connsiteY11" fmla="*/ 185923 h 2684425"/>
              <a:gd name="connsiteX12" fmla="*/ 470803 w 7399637"/>
              <a:gd name="connsiteY12" fmla="*/ 211681 h 2684425"/>
              <a:gd name="connsiteX13" fmla="*/ 490121 w 7399637"/>
              <a:gd name="connsiteY13" fmla="*/ 237439 h 2684425"/>
              <a:gd name="connsiteX14" fmla="*/ 554516 w 7399637"/>
              <a:gd name="connsiteY14" fmla="*/ 308273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70803 w 7399637"/>
              <a:gd name="connsiteY12" fmla="*/ 211681 h 2684425"/>
              <a:gd name="connsiteX13" fmla="*/ 490121 w 7399637"/>
              <a:gd name="connsiteY13" fmla="*/ 237439 h 2684425"/>
              <a:gd name="connsiteX14" fmla="*/ 554516 w 7399637"/>
              <a:gd name="connsiteY14" fmla="*/ 308273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490121 w 7399637"/>
              <a:gd name="connsiteY13" fmla="*/ 237439 h 2684425"/>
              <a:gd name="connsiteX14" fmla="*/ 554516 w 7399637"/>
              <a:gd name="connsiteY14" fmla="*/ 308273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54516 w 7399637"/>
              <a:gd name="connsiteY14" fmla="*/ 308273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38228 w 7399637"/>
              <a:gd name="connsiteY15" fmla="*/ 36622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57547 w 7399637"/>
              <a:gd name="connsiteY16" fmla="*/ 385546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902245 w 7399637"/>
              <a:gd name="connsiteY18" fmla="*/ 372667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47321 w 7399637"/>
              <a:gd name="connsiteY19" fmla="*/ 32759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79518 w 7399637"/>
              <a:gd name="connsiteY20" fmla="*/ 26319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92397 w 7399637"/>
              <a:gd name="connsiteY21" fmla="*/ 237439 h 2684425"/>
              <a:gd name="connsiteX22" fmla="*/ 1024594 w 7399637"/>
              <a:gd name="connsiteY22" fmla="*/ 205242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92397 w 7399637"/>
              <a:gd name="connsiteY21" fmla="*/ 237439 h 2684425"/>
              <a:gd name="connsiteX22" fmla="*/ 1020784 w 7399637"/>
              <a:gd name="connsiteY22" fmla="*/ 183148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3231 w 7399637"/>
              <a:gd name="connsiteY23" fmla="*/ 166605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0830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34065 w 7399637"/>
              <a:gd name="connsiteY24" fmla="*/ 127969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9141 w 7399637"/>
              <a:gd name="connsiteY25" fmla="*/ 102211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6414 w 7399637"/>
              <a:gd name="connsiteY26" fmla="*/ 76453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36341 w 7399637"/>
              <a:gd name="connsiteY32" fmla="*/ 34690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597704 w 7399637"/>
              <a:gd name="connsiteY31" fmla="*/ 276076 h 2684425"/>
              <a:gd name="connsiteX32" fmla="*/ 1659201 w 7399637"/>
              <a:gd name="connsiteY32" fmla="*/ 33033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50318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655659 w 7399637"/>
              <a:gd name="connsiteY33" fmla="*/ 37266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13614 w 7399637"/>
              <a:gd name="connsiteY34" fmla="*/ 391985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49809 w 7399637"/>
              <a:gd name="connsiteY34" fmla="*/ 393826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34569 w 7399637"/>
              <a:gd name="connsiteY34" fmla="*/ 377256 h 2684425"/>
              <a:gd name="connsiteX35" fmla="*/ 1752251 w 7399637"/>
              <a:gd name="connsiteY35" fmla="*/ 404864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34569 w 7399637"/>
              <a:gd name="connsiteY34" fmla="*/ 377256 h 2684425"/>
              <a:gd name="connsiteX35" fmla="*/ 1778921 w 7399637"/>
              <a:gd name="connsiteY35" fmla="*/ 390135 h 2684425"/>
              <a:gd name="connsiteX36" fmla="*/ 1874600 w 7399637"/>
              <a:gd name="connsiteY36" fmla="*/ 391985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34569 w 7399637"/>
              <a:gd name="connsiteY34" fmla="*/ 377256 h 2684425"/>
              <a:gd name="connsiteX35" fmla="*/ 1778921 w 7399637"/>
              <a:gd name="connsiteY35" fmla="*/ 390135 h 2684425"/>
              <a:gd name="connsiteX36" fmla="*/ 1859360 w 7399637"/>
              <a:gd name="connsiteY36" fmla="*/ 373574 h 2684425"/>
              <a:gd name="connsiteX37" fmla="*/ 1900358 w 7399637"/>
              <a:gd name="connsiteY37" fmla="*/ 385546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34569 w 7399637"/>
              <a:gd name="connsiteY34" fmla="*/ 377256 h 2684425"/>
              <a:gd name="connsiteX35" fmla="*/ 1778921 w 7399637"/>
              <a:gd name="connsiteY35" fmla="*/ 390135 h 2684425"/>
              <a:gd name="connsiteX36" fmla="*/ 1859360 w 7399637"/>
              <a:gd name="connsiteY36" fmla="*/ 373574 h 2684425"/>
              <a:gd name="connsiteX37" fmla="*/ 1900358 w 7399637"/>
              <a:gd name="connsiteY37" fmla="*/ 345042 h 2684425"/>
              <a:gd name="connsiteX38" fmla="*/ 1945434 w 7399637"/>
              <a:gd name="connsiteY38" fmla="*/ 340470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34569 w 7399637"/>
              <a:gd name="connsiteY34" fmla="*/ 377256 h 2684425"/>
              <a:gd name="connsiteX35" fmla="*/ 1778921 w 7399637"/>
              <a:gd name="connsiteY35" fmla="*/ 390135 h 2684425"/>
              <a:gd name="connsiteX36" fmla="*/ 1859360 w 7399637"/>
              <a:gd name="connsiteY36" fmla="*/ 373574 h 2684425"/>
              <a:gd name="connsiteX37" fmla="*/ 1900358 w 7399637"/>
              <a:gd name="connsiteY37" fmla="*/ 345042 h 2684425"/>
              <a:gd name="connsiteX38" fmla="*/ 1937814 w 7399637"/>
              <a:gd name="connsiteY38" fmla="*/ 325741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8820 h 2684425"/>
              <a:gd name="connsiteX1" fmla="*/ 20955 w 7399637"/>
              <a:gd name="connsiteY1" fmla="*/ 173045 h 2684425"/>
              <a:gd name="connsiteX2" fmla="*/ 76817 w 7399637"/>
              <a:gd name="connsiteY2" fmla="*/ 69106 h 2684425"/>
              <a:gd name="connsiteX3" fmla="*/ 109470 w 7399637"/>
              <a:gd name="connsiteY3" fmla="*/ 45190 h 2684425"/>
              <a:gd name="connsiteX4" fmla="*/ 129513 w 7399637"/>
              <a:gd name="connsiteY4" fmla="*/ 18498 h 2684425"/>
              <a:gd name="connsiteX5" fmla="*/ 155270 w 7399637"/>
              <a:gd name="connsiteY5" fmla="*/ 5619 h 2684425"/>
              <a:gd name="connsiteX6" fmla="*/ 226909 w 7399637"/>
              <a:gd name="connsiteY6" fmla="*/ 1928 h 2684425"/>
              <a:gd name="connsiteX7" fmla="*/ 309817 w 7399637"/>
              <a:gd name="connsiteY7" fmla="*/ 31377 h 2684425"/>
              <a:gd name="connsiteX8" fmla="*/ 337480 w 7399637"/>
              <a:gd name="connsiteY8" fmla="*/ 63574 h 2684425"/>
              <a:gd name="connsiteX9" fmla="*/ 393261 w 7399637"/>
              <a:gd name="connsiteY9" fmla="*/ 103118 h 2684425"/>
              <a:gd name="connsiteX10" fmla="*/ 442147 w 7399637"/>
              <a:gd name="connsiteY10" fmla="*/ 150960 h 2684425"/>
              <a:gd name="connsiteX11" fmla="*/ 465276 w 7399637"/>
              <a:gd name="connsiteY11" fmla="*/ 185923 h 2684425"/>
              <a:gd name="connsiteX12" fmla="*/ 493663 w 7399637"/>
              <a:gd name="connsiteY12" fmla="*/ 209840 h 2684425"/>
              <a:gd name="connsiteX13" fmla="*/ 528221 w 7399637"/>
              <a:gd name="connsiteY13" fmla="*/ 242963 h 2684425"/>
              <a:gd name="connsiteX14" fmla="*/ 588806 w 7399637"/>
              <a:gd name="connsiteY14" fmla="*/ 297226 h 2684425"/>
              <a:gd name="connsiteX15" fmla="*/ 645848 w 7399637"/>
              <a:gd name="connsiteY15" fmla="*/ 349658 h 2684425"/>
              <a:gd name="connsiteX16" fmla="*/ 678502 w 7399637"/>
              <a:gd name="connsiteY16" fmla="*/ 363453 h 2684425"/>
              <a:gd name="connsiteX17" fmla="*/ 754138 w 7399637"/>
              <a:gd name="connsiteY17" fmla="*/ 391985 h 2684425"/>
              <a:gd name="connsiteX18" fmla="*/ 873670 w 7399637"/>
              <a:gd name="connsiteY18" fmla="*/ 345051 h 2684425"/>
              <a:gd name="connsiteX19" fmla="*/ 926366 w 7399637"/>
              <a:gd name="connsiteY19" fmla="*/ 294451 h 2684425"/>
              <a:gd name="connsiteX20" fmla="*/ 964278 w 7399637"/>
              <a:gd name="connsiteY20" fmla="*/ 246627 h 2684425"/>
              <a:gd name="connsiteX21" fmla="*/ 988587 w 7399637"/>
              <a:gd name="connsiteY21" fmla="*/ 219028 h 2684425"/>
              <a:gd name="connsiteX22" fmla="*/ 1020784 w 7399637"/>
              <a:gd name="connsiteY22" fmla="*/ 183148 h 2684425"/>
              <a:gd name="connsiteX23" fmla="*/ 1061326 w 7399637"/>
              <a:gd name="connsiteY23" fmla="*/ 146353 h 2684425"/>
              <a:gd name="connsiteX24" fmla="*/ 1124540 w 7399637"/>
              <a:gd name="connsiteY24" fmla="*/ 80100 h 2684425"/>
              <a:gd name="connsiteX25" fmla="*/ 1177236 w 7399637"/>
              <a:gd name="connsiteY25" fmla="*/ 41454 h 2684425"/>
              <a:gd name="connsiteX26" fmla="*/ 1254509 w 7399637"/>
              <a:gd name="connsiteY26" fmla="*/ 6491 h 2684425"/>
              <a:gd name="connsiteX27" fmla="*/ 1494673 w 7399637"/>
              <a:gd name="connsiteY27" fmla="*/ 147287 h 2684425"/>
              <a:gd name="connsiteX28" fmla="*/ 1533310 w 7399637"/>
              <a:gd name="connsiteY28" fmla="*/ 185923 h 2684425"/>
              <a:gd name="connsiteX29" fmla="*/ 1552628 w 7399637"/>
              <a:gd name="connsiteY29" fmla="*/ 205242 h 2684425"/>
              <a:gd name="connsiteX30" fmla="*/ 1578386 w 7399637"/>
              <a:gd name="connsiteY30" fmla="*/ 239272 h 2684425"/>
              <a:gd name="connsiteX31" fmla="*/ 1603419 w 7399637"/>
              <a:gd name="connsiteY31" fmla="*/ 265030 h 2684425"/>
              <a:gd name="connsiteX32" fmla="*/ 1659201 w 7399637"/>
              <a:gd name="connsiteY32" fmla="*/ 330339 h 2684425"/>
              <a:gd name="connsiteX33" fmla="*/ 1701379 w 7399637"/>
              <a:gd name="connsiteY33" fmla="*/ 356097 h 2684425"/>
              <a:gd name="connsiteX34" fmla="*/ 1734569 w 7399637"/>
              <a:gd name="connsiteY34" fmla="*/ 377256 h 2684425"/>
              <a:gd name="connsiteX35" fmla="*/ 1778921 w 7399637"/>
              <a:gd name="connsiteY35" fmla="*/ 390135 h 2684425"/>
              <a:gd name="connsiteX36" fmla="*/ 1859360 w 7399637"/>
              <a:gd name="connsiteY36" fmla="*/ 373574 h 2684425"/>
              <a:gd name="connsiteX37" fmla="*/ 1900358 w 7399637"/>
              <a:gd name="connsiteY37" fmla="*/ 356089 h 2684425"/>
              <a:gd name="connsiteX38" fmla="*/ 1937814 w 7399637"/>
              <a:gd name="connsiteY38" fmla="*/ 325741 h 2684425"/>
              <a:gd name="connsiteX39" fmla="*/ 1964752 w 7399637"/>
              <a:gd name="connsiteY39" fmla="*/ 321152 h 2684425"/>
              <a:gd name="connsiteX40" fmla="*/ 2016268 w 7399637"/>
              <a:gd name="connsiteY40" fmla="*/ 282515 h 2684425"/>
              <a:gd name="connsiteX41" fmla="*/ 2029147 w 7399637"/>
              <a:gd name="connsiteY41" fmla="*/ 256757 h 2684425"/>
              <a:gd name="connsiteX42" fmla="*/ 2087101 w 7399637"/>
              <a:gd name="connsiteY42" fmla="*/ 218121 h 2684425"/>
              <a:gd name="connsiteX43" fmla="*/ 2106420 w 7399637"/>
              <a:gd name="connsiteY43" fmla="*/ 192363 h 2684425"/>
              <a:gd name="connsiteX44" fmla="*/ 2164375 w 7399637"/>
              <a:gd name="connsiteY44" fmla="*/ 166605 h 2684425"/>
              <a:gd name="connsiteX45" fmla="*/ 2190132 w 7399637"/>
              <a:gd name="connsiteY45" fmla="*/ 147287 h 2684425"/>
              <a:gd name="connsiteX46" fmla="*/ 2241648 w 7399637"/>
              <a:gd name="connsiteY46" fmla="*/ 127969 h 2684425"/>
              <a:gd name="connsiteX47" fmla="*/ 2267406 w 7399637"/>
              <a:gd name="connsiteY47" fmla="*/ 108650 h 2684425"/>
              <a:gd name="connsiteX48" fmla="*/ 2299603 w 7399637"/>
              <a:gd name="connsiteY48" fmla="*/ 102211 h 2684425"/>
              <a:gd name="connsiteX49" fmla="*/ 2325361 w 7399637"/>
              <a:gd name="connsiteY49" fmla="*/ 95771 h 2684425"/>
              <a:gd name="connsiteX50" fmla="*/ 2499225 w 7399637"/>
              <a:gd name="connsiteY50" fmla="*/ 121529 h 2684425"/>
              <a:gd name="connsiteX51" fmla="*/ 2570059 w 7399637"/>
              <a:gd name="connsiteY51" fmla="*/ 173045 h 2684425"/>
              <a:gd name="connsiteX52" fmla="*/ 2634454 w 7399637"/>
              <a:gd name="connsiteY52" fmla="*/ 211681 h 2684425"/>
              <a:gd name="connsiteX53" fmla="*/ 2660211 w 7399637"/>
              <a:gd name="connsiteY53" fmla="*/ 231000 h 2684425"/>
              <a:gd name="connsiteX54" fmla="*/ 2679530 w 7399637"/>
              <a:gd name="connsiteY54" fmla="*/ 243878 h 2684425"/>
              <a:gd name="connsiteX55" fmla="*/ 2731045 w 7399637"/>
              <a:gd name="connsiteY55" fmla="*/ 276076 h 2684425"/>
              <a:gd name="connsiteX56" fmla="*/ 2827637 w 7399637"/>
              <a:gd name="connsiteY56" fmla="*/ 295394 h 2684425"/>
              <a:gd name="connsiteX57" fmla="*/ 2924228 w 7399637"/>
              <a:gd name="connsiteY57" fmla="*/ 276076 h 2684425"/>
              <a:gd name="connsiteX58" fmla="*/ 3007941 w 7399637"/>
              <a:gd name="connsiteY58" fmla="*/ 231000 h 2684425"/>
              <a:gd name="connsiteX59" fmla="*/ 3098093 w 7399637"/>
              <a:gd name="connsiteY59" fmla="*/ 198802 h 2684425"/>
              <a:gd name="connsiteX60" fmla="*/ 3149609 w 7399637"/>
              <a:gd name="connsiteY60" fmla="*/ 192363 h 2684425"/>
              <a:gd name="connsiteX61" fmla="*/ 3497338 w 7399637"/>
              <a:gd name="connsiteY61" fmla="*/ 192363 h 2684425"/>
              <a:gd name="connsiteX62" fmla="*/ 3523096 w 7399637"/>
              <a:gd name="connsiteY62" fmla="*/ 198802 h 2684425"/>
              <a:gd name="connsiteX63" fmla="*/ 3593930 w 7399637"/>
              <a:gd name="connsiteY63" fmla="*/ 218121 h 2684425"/>
              <a:gd name="connsiteX64" fmla="*/ 3754916 w 7399637"/>
              <a:gd name="connsiteY64" fmla="*/ 231000 h 2684425"/>
              <a:gd name="connsiteX65" fmla="*/ 4051130 w 7399637"/>
              <a:gd name="connsiteY65" fmla="*/ 211681 h 2684425"/>
              <a:gd name="connsiteX66" fmla="*/ 4115524 w 7399637"/>
              <a:gd name="connsiteY66" fmla="*/ 205242 h 2684425"/>
              <a:gd name="connsiteX67" fmla="*/ 7399637 w 7399637"/>
              <a:gd name="connsiteY67" fmla="*/ 185923 h 2684425"/>
              <a:gd name="connsiteX68" fmla="*/ 7386758 w 7399637"/>
              <a:gd name="connsiteY68" fmla="*/ 2684425 h 2684425"/>
              <a:gd name="connsiteX69" fmla="*/ 724 w 7399637"/>
              <a:gd name="connsiteY69" fmla="*/ 2684425 h 2684425"/>
              <a:gd name="connsiteX70" fmla="*/ 0 w 7399637"/>
              <a:gd name="connsiteY70" fmla="*/ 198820 h 2684425"/>
              <a:gd name="connsiteX0" fmla="*/ 0 w 7399637"/>
              <a:gd name="connsiteY0" fmla="*/ 193201 h 2678806"/>
              <a:gd name="connsiteX1" fmla="*/ 20955 w 7399637"/>
              <a:gd name="connsiteY1" fmla="*/ 167426 h 2678806"/>
              <a:gd name="connsiteX2" fmla="*/ 76817 w 7399637"/>
              <a:gd name="connsiteY2" fmla="*/ 63487 h 2678806"/>
              <a:gd name="connsiteX3" fmla="*/ 109470 w 7399637"/>
              <a:gd name="connsiteY3" fmla="*/ 39571 h 2678806"/>
              <a:gd name="connsiteX4" fmla="*/ 129513 w 7399637"/>
              <a:gd name="connsiteY4" fmla="*/ 12879 h 2678806"/>
              <a:gd name="connsiteX5" fmla="*/ 155270 w 7399637"/>
              <a:gd name="connsiteY5" fmla="*/ 0 h 2678806"/>
              <a:gd name="connsiteX6" fmla="*/ 223099 w 7399637"/>
              <a:gd name="connsiteY6" fmla="*/ 11038 h 2678806"/>
              <a:gd name="connsiteX7" fmla="*/ 309817 w 7399637"/>
              <a:gd name="connsiteY7" fmla="*/ 25758 h 2678806"/>
              <a:gd name="connsiteX8" fmla="*/ 337480 w 7399637"/>
              <a:gd name="connsiteY8" fmla="*/ 57955 h 2678806"/>
              <a:gd name="connsiteX9" fmla="*/ 393261 w 7399637"/>
              <a:gd name="connsiteY9" fmla="*/ 97499 h 2678806"/>
              <a:gd name="connsiteX10" fmla="*/ 442147 w 7399637"/>
              <a:gd name="connsiteY10" fmla="*/ 145341 h 2678806"/>
              <a:gd name="connsiteX11" fmla="*/ 465276 w 7399637"/>
              <a:gd name="connsiteY11" fmla="*/ 180304 h 2678806"/>
              <a:gd name="connsiteX12" fmla="*/ 493663 w 7399637"/>
              <a:gd name="connsiteY12" fmla="*/ 204221 h 2678806"/>
              <a:gd name="connsiteX13" fmla="*/ 528221 w 7399637"/>
              <a:gd name="connsiteY13" fmla="*/ 237344 h 2678806"/>
              <a:gd name="connsiteX14" fmla="*/ 588806 w 7399637"/>
              <a:gd name="connsiteY14" fmla="*/ 291607 h 2678806"/>
              <a:gd name="connsiteX15" fmla="*/ 645848 w 7399637"/>
              <a:gd name="connsiteY15" fmla="*/ 344039 h 2678806"/>
              <a:gd name="connsiteX16" fmla="*/ 678502 w 7399637"/>
              <a:gd name="connsiteY16" fmla="*/ 357834 h 2678806"/>
              <a:gd name="connsiteX17" fmla="*/ 754138 w 7399637"/>
              <a:gd name="connsiteY17" fmla="*/ 386366 h 2678806"/>
              <a:gd name="connsiteX18" fmla="*/ 873670 w 7399637"/>
              <a:gd name="connsiteY18" fmla="*/ 339432 h 2678806"/>
              <a:gd name="connsiteX19" fmla="*/ 926366 w 7399637"/>
              <a:gd name="connsiteY19" fmla="*/ 288832 h 2678806"/>
              <a:gd name="connsiteX20" fmla="*/ 964278 w 7399637"/>
              <a:gd name="connsiteY20" fmla="*/ 241008 h 2678806"/>
              <a:gd name="connsiteX21" fmla="*/ 988587 w 7399637"/>
              <a:gd name="connsiteY21" fmla="*/ 213409 h 2678806"/>
              <a:gd name="connsiteX22" fmla="*/ 1020784 w 7399637"/>
              <a:gd name="connsiteY22" fmla="*/ 177529 h 2678806"/>
              <a:gd name="connsiteX23" fmla="*/ 1061326 w 7399637"/>
              <a:gd name="connsiteY23" fmla="*/ 140734 h 2678806"/>
              <a:gd name="connsiteX24" fmla="*/ 1124540 w 7399637"/>
              <a:gd name="connsiteY24" fmla="*/ 74481 h 2678806"/>
              <a:gd name="connsiteX25" fmla="*/ 1177236 w 7399637"/>
              <a:gd name="connsiteY25" fmla="*/ 35835 h 2678806"/>
              <a:gd name="connsiteX26" fmla="*/ 1254509 w 7399637"/>
              <a:gd name="connsiteY26" fmla="*/ 872 h 2678806"/>
              <a:gd name="connsiteX27" fmla="*/ 1494673 w 7399637"/>
              <a:gd name="connsiteY27" fmla="*/ 141668 h 2678806"/>
              <a:gd name="connsiteX28" fmla="*/ 1533310 w 7399637"/>
              <a:gd name="connsiteY28" fmla="*/ 180304 h 2678806"/>
              <a:gd name="connsiteX29" fmla="*/ 1552628 w 7399637"/>
              <a:gd name="connsiteY29" fmla="*/ 199623 h 2678806"/>
              <a:gd name="connsiteX30" fmla="*/ 1578386 w 7399637"/>
              <a:gd name="connsiteY30" fmla="*/ 233653 h 2678806"/>
              <a:gd name="connsiteX31" fmla="*/ 1603419 w 7399637"/>
              <a:gd name="connsiteY31" fmla="*/ 259411 h 2678806"/>
              <a:gd name="connsiteX32" fmla="*/ 1659201 w 7399637"/>
              <a:gd name="connsiteY32" fmla="*/ 324720 h 2678806"/>
              <a:gd name="connsiteX33" fmla="*/ 1701379 w 7399637"/>
              <a:gd name="connsiteY33" fmla="*/ 350478 h 2678806"/>
              <a:gd name="connsiteX34" fmla="*/ 1734569 w 7399637"/>
              <a:gd name="connsiteY34" fmla="*/ 371637 h 2678806"/>
              <a:gd name="connsiteX35" fmla="*/ 1778921 w 7399637"/>
              <a:gd name="connsiteY35" fmla="*/ 384516 h 2678806"/>
              <a:gd name="connsiteX36" fmla="*/ 1859360 w 7399637"/>
              <a:gd name="connsiteY36" fmla="*/ 367955 h 2678806"/>
              <a:gd name="connsiteX37" fmla="*/ 1900358 w 7399637"/>
              <a:gd name="connsiteY37" fmla="*/ 350470 h 2678806"/>
              <a:gd name="connsiteX38" fmla="*/ 1937814 w 7399637"/>
              <a:gd name="connsiteY38" fmla="*/ 320122 h 2678806"/>
              <a:gd name="connsiteX39" fmla="*/ 1964752 w 7399637"/>
              <a:gd name="connsiteY39" fmla="*/ 315533 h 2678806"/>
              <a:gd name="connsiteX40" fmla="*/ 2016268 w 7399637"/>
              <a:gd name="connsiteY40" fmla="*/ 276896 h 2678806"/>
              <a:gd name="connsiteX41" fmla="*/ 2029147 w 7399637"/>
              <a:gd name="connsiteY41" fmla="*/ 251138 h 2678806"/>
              <a:gd name="connsiteX42" fmla="*/ 2087101 w 7399637"/>
              <a:gd name="connsiteY42" fmla="*/ 212502 h 2678806"/>
              <a:gd name="connsiteX43" fmla="*/ 2106420 w 7399637"/>
              <a:gd name="connsiteY43" fmla="*/ 186744 h 2678806"/>
              <a:gd name="connsiteX44" fmla="*/ 2164375 w 7399637"/>
              <a:gd name="connsiteY44" fmla="*/ 160986 h 2678806"/>
              <a:gd name="connsiteX45" fmla="*/ 2190132 w 7399637"/>
              <a:gd name="connsiteY45" fmla="*/ 141668 h 2678806"/>
              <a:gd name="connsiteX46" fmla="*/ 2241648 w 7399637"/>
              <a:gd name="connsiteY46" fmla="*/ 122350 h 2678806"/>
              <a:gd name="connsiteX47" fmla="*/ 2267406 w 7399637"/>
              <a:gd name="connsiteY47" fmla="*/ 103031 h 2678806"/>
              <a:gd name="connsiteX48" fmla="*/ 2299603 w 7399637"/>
              <a:gd name="connsiteY48" fmla="*/ 96592 h 2678806"/>
              <a:gd name="connsiteX49" fmla="*/ 2325361 w 7399637"/>
              <a:gd name="connsiteY49" fmla="*/ 90152 h 2678806"/>
              <a:gd name="connsiteX50" fmla="*/ 2499225 w 7399637"/>
              <a:gd name="connsiteY50" fmla="*/ 115910 h 2678806"/>
              <a:gd name="connsiteX51" fmla="*/ 2570059 w 7399637"/>
              <a:gd name="connsiteY51" fmla="*/ 167426 h 2678806"/>
              <a:gd name="connsiteX52" fmla="*/ 2634454 w 7399637"/>
              <a:gd name="connsiteY52" fmla="*/ 206062 h 2678806"/>
              <a:gd name="connsiteX53" fmla="*/ 2660211 w 7399637"/>
              <a:gd name="connsiteY53" fmla="*/ 225381 h 2678806"/>
              <a:gd name="connsiteX54" fmla="*/ 2679530 w 7399637"/>
              <a:gd name="connsiteY54" fmla="*/ 238259 h 2678806"/>
              <a:gd name="connsiteX55" fmla="*/ 2731045 w 7399637"/>
              <a:gd name="connsiteY55" fmla="*/ 270457 h 2678806"/>
              <a:gd name="connsiteX56" fmla="*/ 2827637 w 7399637"/>
              <a:gd name="connsiteY56" fmla="*/ 289775 h 2678806"/>
              <a:gd name="connsiteX57" fmla="*/ 2924228 w 7399637"/>
              <a:gd name="connsiteY57" fmla="*/ 270457 h 2678806"/>
              <a:gd name="connsiteX58" fmla="*/ 3007941 w 7399637"/>
              <a:gd name="connsiteY58" fmla="*/ 225381 h 2678806"/>
              <a:gd name="connsiteX59" fmla="*/ 3098093 w 7399637"/>
              <a:gd name="connsiteY59" fmla="*/ 193183 h 2678806"/>
              <a:gd name="connsiteX60" fmla="*/ 3149609 w 7399637"/>
              <a:gd name="connsiteY60" fmla="*/ 186744 h 2678806"/>
              <a:gd name="connsiteX61" fmla="*/ 3497338 w 7399637"/>
              <a:gd name="connsiteY61" fmla="*/ 186744 h 2678806"/>
              <a:gd name="connsiteX62" fmla="*/ 3523096 w 7399637"/>
              <a:gd name="connsiteY62" fmla="*/ 193183 h 2678806"/>
              <a:gd name="connsiteX63" fmla="*/ 3593930 w 7399637"/>
              <a:gd name="connsiteY63" fmla="*/ 212502 h 2678806"/>
              <a:gd name="connsiteX64" fmla="*/ 3754916 w 7399637"/>
              <a:gd name="connsiteY64" fmla="*/ 225381 h 2678806"/>
              <a:gd name="connsiteX65" fmla="*/ 4051130 w 7399637"/>
              <a:gd name="connsiteY65" fmla="*/ 206062 h 2678806"/>
              <a:gd name="connsiteX66" fmla="*/ 4115524 w 7399637"/>
              <a:gd name="connsiteY66" fmla="*/ 199623 h 2678806"/>
              <a:gd name="connsiteX67" fmla="*/ 7399637 w 7399637"/>
              <a:gd name="connsiteY67" fmla="*/ 180304 h 2678806"/>
              <a:gd name="connsiteX68" fmla="*/ 7386758 w 7399637"/>
              <a:gd name="connsiteY68" fmla="*/ 2678806 h 2678806"/>
              <a:gd name="connsiteX69" fmla="*/ 724 w 7399637"/>
              <a:gd name="connsiteY69" fmla="*/ 2678806 h 2678806"/>
              <a:gd name="connsiteX70" fmla="*/ 0 w 7399637"/>
              <a:gd name="connsiteY70" fmla="*/ 193201 h 2678806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309817 w 7399637"/>
              <a:gd name="connsiteY7" fmla="*/ 24886 h 2677934"/>
              <a:gd name="connsiteX8" fmla="*/ 337480 w 7399637"/>
              <a:gd name="connsiteY8" fmla="*/ 57083 h 2677934"/>
              <a:gd name="connsiteX9" fmla="*/ 393261 w 7399637"/>
              <a:gd name="connsiteY9" fmla="*/ 96627 h 2677934"/>
              <a:gd name="connsiteX10" fmla="*/ 442147 w 7399637"/>
              <a:gd name="connsiteY10" fmla="*/ 144469 h 2677934"/>
              <a:gd name="connsiteX11" fmla="*/ 465276 w 7399637"/>
              <a:gd name="connsiteY11" fmla="*/ 179432 h 2677934"/>
              <a:gd name="connsiteX12" fmla="*/ 493663 w 7399637"/>
              <a:gd name="connsiteY12" fmla="*/ 203349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309817 w 7399637"/>
              <a:gd name="connsiteY7" fmla="*/ 24886 h 2677934"/>
              <a:gd name="connsiteX8" fmla="*/ 337480 w 7399637"/>
              <a:gd name="connsiteY8" fmla="*/ 57083 h 2677934"/>
              <a:gd name="connsiteX9" fmla="*/ 393261 w 7399637"/>
              <a:gd name="connsiteY9" fmla="*/ 96627 h 2677934"/>
              <a:gd name="connsiteX10" fmla="*/ 442147 w 7399637"/>
              <a:gd name="connsiteY10" fmla="*/ 144469 h 2677934"/>
              <a:gd name="connsiteX11" fmla="*/ 465276 w 7399637"/>
              <a:gd name="connsiteY11" fmla="*/ 179432 h 2677934"/>
              <a:gd name="connsiteX12" fmla="*/ 493663 w 7399637"/>
              <a:gd name="connsiteY12" fmla="*/ 203349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57083 h 2677934"/>
              <a:gd name="connsiteX9" fmla="*/ 393261 w 7399637"/>
              <a:gd name="connsiteY9" fmla="*/ 96627 h 2677934"/>
              <a:gd name="connsiteX10" fmla="*/ 442147 w 7399637"/>
              <a:gd name="connsiteY10" fmla="*/ 144469 h 2677934"/>
              <a:gd name="connsiteX11" fmla="*/ 465276 w 7399637"/>
              <a:gd name="connsiteY11" fmla="*/ 179432 h 2677934"/>
              <a:gd name="connsiteX12" fmla="*/ 493663 w 7399637"/>
              <a:gd name="connsiteY12" fmla="*/ 203349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93261 w 7399637"/>
              <a:gd name="connsiteY9" fmla="*/ 96627 h 2677934"/>
              <a:gd name="connsiteX10" fmla="*/ 442147 w 7399637"/>
              <a:gd name="connsiteY10" fmla="*/ 144469 h 2677934"/>
              <a:gd name="connsiteX11" fmla="*/ 465276 w 7399637"/>
              <a:gd name="connsiteY11" fmla="*/ 179432 h 2677934"/>
              <a:gd name="connsiteX12" fmla="*/ 493663 w 7399637"/>
              <a:gd name="connsiteY12" fmla="*/ 203349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8720 h 2677934"/>
              <a:gd name="connsiteX10" fmla="*/ 442147 w 7399637"/>
              <a:gd name="connsiteY10" fmla="*/ 144469 h 2677934"/>
              <a:gd name="connsiteX11" fmla="*/ 465276 w 7399637"/>
              <a:gd name="connsiteY11" fmla="*/ 179432 h 2677934"/>
              <a:gd name="connsiteX12" fmla="*/ 493663 w 7399637"/>
              <a:gd name="connsiteY12" fmla="*/ 203349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8720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93663 w 7399637"/>
              <a:gd name="connsiteY12" fmla="*/ 203349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8720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29513 w 7399637"/>
              <a:gd name="connsiteY4" fmla="*/ 12007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38699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6817 w 7399637"/>
              <a:gd name="connsiteY2" fmla="*/ 62615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34454 w 7399637"/>
              <a:gd name="connsiteY52" fmla="*/ 205190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31045 w 7399637"/>
              <a:gd name="connsiteY55" fmla="*/ 269585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27637 w 7399637"/>
              <a:gd name="connsiteY56" fmla="*/ 288903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24228 w 7399637"/>
              <a:gd name="connsiteY57" fmla="*/ 269585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2311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49609 w 7399637"/>
              <a:gd name="connsiteY60" fmla="*/ 18587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497338 w 7399637"/>
              <a:gd name="connsiteY61" fmla="*/ 185872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23096 w 7399637"/>
              <a:gd name="connsiteY62" fmla="*/ 192311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61196 w 7399637"/>
              <a:gd name="connsiteY62" fmla="*/ 184947 h 2677934"/>
              <a:gd name="connsiteX63" fmla="*/ 3593930 w 7399637"/>
              <a:gd name="connsiteY63" fmla="*/ 211630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61196 w 7399637"/>
              <a:gd name="connsiteY62" fmla="*/ 184947 h 2677934"/>
              <a:gd name="connsiteX63" fmla="*/ 3630125 w 7399637"/>
              <a:gd name="connsiteY63" fmla="*/ 202424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4916 w 7399637"/>
              <a:gd name="connsiteY64" fmla="*/ 224509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25361 w 7399637"/>
              <a:gd name="connsiteY49" fmla="*/ 89280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99603 w 7399637"/>
              <a:gd name="connsiteY48" fmla="*/ 95720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67406 w 7399637"/>
              <a:gd name="connsiteY47" fmla="*/ 102159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241648 w 7399637"/>
              <a:gd name="connsiteY46" fmla="*/ 121478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90132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64375 w 7399637"/>
              <a:gd name="connsiteY44" fmla="*/ 160114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106420 w 7399637"/>
              <a:gd name="connsiteY43" fmla="*/ 185872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87101 w 7399637"/>
              <a:gd name="connsiteY42" fmla="*/ 211630 h 2677934"/>
              <a:gd name="connsiteX43" fmla="*/ 2066415 w 7399637"/>
              <a:gd name="connsiteY43" fmla="*/ 189554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2016268 w 7399637"/>
              <a:gd name="connsiteY40" fmla="*/ 276024 h 2677934"/>
              <a:gd name="connsiteX41" fmla="*/ 2029147 w 7399637"/>
              <a:gd name="connsiteY41" fmla="*/ 250266 h 2677934"/>
              <a:gd name="connsiteX42" fmla="*/ 2058526 w 7399637"/>
              <a:gd name="connsiteY42" fmla="*/ 211630 h 2677934"/>
              <a:gd name="connsiteX43" fmla="*/ 2066415 w 7399637"/>
              <a:gd name="connsiteY43" fmla="*/ 189554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4752 w 7399637"/>
              <a:gd name="connsiteY39" fmla="*/ 314661 h 2677934"/>
              <a:gd name="connsiteX40" fmla="*/ 1999123 w 7399637"/>
              <a:gd name="connsiteY40" fmla="*/ 274183 h 2677934"/>
              <a:gd name="connsiteX41" fmla="*/ 2029147 w 7399637"/>
              <a:gd name="connsiteY41" fmla="*/ 250266 h 2677934"/>
              <a:gd name="connsiteX42" fmla="*/ 2058526 w 7399637"/>
              <a:gd name="connsiteY42" fmla="*/ 211630 h 2677934"/>
              <a:gd name="connsiteX43" fmla="*/ 2066415 w 7399637"/>
              <a:gd name="connsiteY43" fmla="*/ 189554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29147 w 7399637"/>
              <a:gd name="connsiteY41" fmla="*/ 250266 h 2677934"/>
              <a:gd name="connsiteX42" fmla="*/ 2058526 w 7399637"/>
              <a:gd name="connsiteY42" fmla="*/ 211630 h 2677934"/>
              <a:gd name="connsiteX43" fmla="*/ 2066415 w 7399637"/>
              <a:gd name="connsiteY43" fmla="*/ 189554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8526 w 7399637"/>
              <a:gd name="connsiteY42" fmla="*/ 211630 h 2677934"/>
              <a:gd name="connsiteX43" fmla="*/ 2066415 w 7399637"/>
              <a:gd name="connsiteY43" fmla="*/ 189554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4716 w 7399637"/>
              <a:gd name="connsiteY42" fmla="*/ 209789 h 2677934"/>
              <a:gd name="connsiteX43" fmla="*/ 2066415 w 7399637"/>
              <a:gd name="connsiteY43" fmla="*/ 189554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59360 w 7399637"/>
              <a:gd name="connsiteY36" fmla="*/ 367083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4716 w 7399637"/>
              <a:gd name="connsiteY42" fmla="*/ 209789 h 2677934"/>
              <a:gd name="connsiteX43" fmla="*/ 2077845 w 7399637"/>
              <a:gd name="connsiteY43" fmla="*/ 180348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78921 w 7399637"/>
              <a:gd name="connsiteY35" fmla="*/ 383644 h 2677934"/>
              <a:gd name="connsiteX36" fmla="*/ 1866980 w 7399637"/>
              <a:gd name="connsiteY36" fmla="*/ 379971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4716 w 7399637"/>
              <a:gd name="connsiteY42" fmla="*/ 209789 h 2677934"/>
              <a:gd name="connsiteX43" fmla="*/ 2077845 w 7399637"/>
              <a:gd name="connsiteY43" fmla="*/ 180348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69197 w 7399637"/>
              <a:gd name="connsiteY2" fmla="*/ 110484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80826 w 7399637"/>
              <a:gd name="connsiteY35" fmla="*/ 392850 h 2677934"/>
              <a:gd name="connsiteX36" fmla="*/ 1866980 w 7399637"/>
              <a:gd name="connsiteY36" fmla="*/ 379971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4716 w 7399637"/>
              <a:gd name="connsiteY42" fmla="*/ 209789 h 2677934"/>
              <a:gd name="connsiteX43" fmla="*/ 2077845 w 7399637"/>
              <a:gd name="connsiteY43" fmla="*/ 180348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1102 w 7399637"/>
              <a:gd name="connsiteY2" fmla="*/ 90232 h 2677934"/>
              <a:gd name="connsiteX3" fmla="*/ 109470 w 7399637"/>
              <a:gd name="connsiteY3" fmla="*/ 68157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80826 w 7399637"/>
              <a:gd name="connsiteY35" fmla="*/ 392850 h 2677934"/>
              <a:gd name="connsiteX36" fmla="*/ 1866980 w 7399637"/>
              <a:gd name="connsiteY36" fmla="*/ 379971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4716 w 7399637"/>
              <a:gd name="connsiteY42" fmla="*/ 209789 h 2677934"/>
              <a:gd name="connsiteX43" fmla="*/ 2077845 w 7399637"/>
              <a:gd name="connsiteY43" fmla="*/ 180348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1102 w 7399637"/>
              <a:gd name="connsiteY2" fmla="*/ 90232 h 2677934"/>
              <a:gd name="connsiteX3" fmla="*/ 103755 w 7399637"/>
              <a:gd name="connsiteY3" fmla="*/ 46063 h 2677934"/>
              <a:gd name="connsiteX4" fmla="*/ 137133 w 7399637"/>
              <a:gd name="connsiteY4" fmla="*/ 43306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80826 w 7399637"/>
              <a:gd name="connsiteY35" fmla="*/ 392850 h 2677934"/>
              <a:gd name="connsiteX36" fmla="*/ 1866980 w 7399637"/>
              <a:gd name="connsiteY36" fmla="*/ 379971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4716 w 7399637"/>
              <a:gd name="connsiteY42" fmla="*/ 209789 h 2677934"/>
              <a:gd name="connsiteX43" fmla="*/ 2077845 w 7399637"/>
              <a:gd name="connsiteY43" fmla="*/ 180348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329 h 2677934"/>
              <a:gd name="connsiteX1" fmla="*/ 20955 w 7399637"/>
              <a:gd name="connsiteY1" fmla="*/ 166554 h 2677934"/>
              <a:gd name="connsiteX2" fmla="*/ 71102 w 7399637"/>
              <a:gd name="connsiteY2" fmla="*/ 90232 h 2677934"/>
              <a:gd name="connsiteX3" fmla="*/ 103755 w 7399637"/>
              <a:gd name="connsiteY3" fmla="*/ 46063 h 2677934"/>
              <a:gd name="connsiteX4" fmla="*/ 127608 w 7399637"/>
              <a:gd name="connsiteY4" fmla="*/ 21213 h 2677934"/>
              <a:gd name="connsiteX5" fmla="*/ 162890 w 7399637"/>
              <a:gd name="connsiteY5" fmla="*/ 17539 h 2677934"/>
              <a:gd name="connsiteX6" fmla="*/ 223099 w 7399637"/>
              <a:gd name="connsiteY6" fmla="*/ 10166 h 2677934"/>
              <a:gd name="connsiteX7" fmla="*/ 296482 w 7399637"/>
              <a:gd name="connsiteY7" fmla="*/ 37774 h 2677934"/>
              <a:gd name="connsiteX8" fmla="*/ 337480 w 7399637"/>
              <a:gd name="connsiteY8" fmla="*/ 69971 h 2677934"/>
              <a:gd name="connsiteX9" fmla="*/ 381831 w 7399637"/>
              <a:gd name="connsiteY9" fmla="*/ 113197 h 2677934"/>
              <a:gd name="connsiteX10" fmla="*/ 436432 w 7399637"/>
              <a:gd name="connsiteY10" fmla="*/ 170244 h 2677934"/>
              <a:gd name="connsiteX11" fmla="*/ 465276 w 7399637"/>
              <a:gd name="connsiteY11" fmla="*/ 179432 h 2677934"/>
              <a:gd name="connsiteX12" fmla="*/ 487948 w 7399637"/>
              <a:gd name="connsiteY12" fmla="*/ 221760 h 2677934"/>
              <a:gd name="connsiteX13" fmla="*/ 528221 w 7399637"/>
              <a:gd name="connsiteY13" fmla="*/ 236472 h 2677934"/>
              <a:gd name="connsiteX14" fmla="*/ 588806 w 7399637"/>
              <a:gd name="connsiteY14" fmla="*/ 290735 h 2677934"/>
              <a:gd name="connsiteX15" fmla="*/ 645848 w 7399637"/>
              <a:gd name="connsiteY15" fmla="*/ 343167 h 2677934"/>
              <a:gd name="connsiteX16" fmla="*/ 678502 w 7399637"/>
              <a:gd name="connsiteY16" fmla="*/ 356962 h 2677934"/>
              <a:gd name="connsiteX17" fmla="*/ 754138 w 7399637"/>
              <a:gd name="connsiteY17" fmla="*/ 385494 h 2677934"/>
              <a:gd name="connsiteX18" fmla="*/ 873670 w 7399637"/>
              <a:gd name="connsiteY18" fmla="*/ 338560 h 2677934"/>
              <a:gd name="connsiteX19" fmla="*/ 926366 w 7399637"/>
              <a:gd name="connsiteY19" fmla="*/ 287960 h 2677934"/>
              <a:gd name="connsiteX20" fmla="*/ 964278 w 7399637"/>
              <a:gd name="connsiteY20" fmla="*/ 240136 h 2677934"/>
              <a:gd name="connsiteX21" fmla="*/ 988587 w 7399637"/>
              <a:gd name="connsiteY21" fmla="*/ 212537 h 2677934"/>
              <a:gd name="connsiteX22" fmla="*/ 1020784 w 7399637"/>
              <a:gd name="connsiteY22" fmla="*/ 176657 h 2677934"/>
              <a:gd name="connsiteX23" fmla="*/ 1061326 w 7399637"/>
              <a:gd name="connsiteY23" fmla="*/ 139862 h 2677934"/>
              <a:gd name="connsiteX24" fmla="*/ 1124540 w 7399637"/>
              <a:gd name="connsiteY24" fmla="*/ 73609 h 2677934"/>
              <a:gd name="connsiteX25" fmla="*/ 1177236 w 7399637"/>
              <a:gd name="connsiteY25" fmla="*/ 34963 h 2677934"/>
              <a:gd name="connsiteX26" fmla="*/ 1254509 w 7399637"/>
              <a:gd name="connsiteY26" fmla="*/ 0 h 2677934"/>
              <a:gd name="connsiteX27" fmla="*/ 1494673 w 7399637"/>
              <a:gd name="connsiteY27" fmla="*/ 140796 h 2677934"/>
              <a:gd name="connsiteX28" fmla="*/ 1533310 w 7399637"/>
              <a:gd name="connsiteY28" fmla="*/ 179432 h 2677934"/>
              <a:gd name="connsiteX29" fmla="*/ 1552628 w 7399637"/>
              <a:gd name="connsiteY29" fmla="*/ 198751 h 2677934"/>
              <a:gd name="connsiteX30" fmla="*/ 1578386 w 7399637"/>
              <a:gd name="connsiteY30" fmla="*/ 232781 h 2677934"/>
              <a:gd name="connsiteX31" fmla="*/ 1603419 w 7399637"/>
              <a:gd name="connsiteY31" fmla="*/ 258539 h 2677934"/>
              <a:gd name="connsiteX32" fmla="*/ 1659201 w 7399637"/>
              <a:gd name="connsiteY32" fmla="*/ 323848 h 2677934"/>
              <a:gd name="connsiteX33" fmla="*/ 1701379 w 7399637"/>
              <a:gd name="connsiteY33" fmla="*/ 349606 h 2677934"/>
              <a:gd name="connsiteX34" fmla="*/ 1734569 w 7399637"/>
              <a:gd name="connsiteY34" fmla="*/ 370765 h 2677934"/>
              <a:gd name="connsiteX35" fmla="*/ 1780826 w 7399637"/>
              <a:gd name="connsiteY35" fmla="*/ 392850 h 2677934"/>
              <a:gd name="connsiteX36" fmla="*/ 1866980 w 7399637"/>
              <a:gd name="connsiteY36" fmla="*/ 379971 h 2677934"/>
              <a:gd name="connsiteX37" fmla="*/ 1900358 w 7399637"/>
              <a:gd name="connsiteY37" fmla="*/ 349598 h 2677934"/>
              <a:gd name="connsiteX38" fmla="*/ 1937814 w 7399637"/>
              <a:gd name="connsiteY38" fmla="*/ 319250 h 2677934"/>
              <a:gd name="connsiteX39" fmla="*/ 1962847 w 7399637"/>
              <a:gd name="connsiteY39" fmla="*/ 296250 h 2677934"/>
              <a:gd name="connsiteX40" fmla="*/ 1999123 w 7399637"/>
              <a:gd name="connsiteY40" fmla="*/ 274183 h 2677934"/>
              <a:gd name="connsiteX41" fmla="*/ 2019622 w 7399637"/>
              <a:gd name="connsiteY41" fmla="*/ 242902 h 2677934"/>
              <a:gd name="connsiteX42" fmla="*/ 2054716 w 7399637"/>
              <a:gd name="connsiteY42" fmla="*/ 209789 h 2677934"/>
              <a:gd name="connsiteX43" fmla="*/ 2077845 w 7399637"/>
              <a:gd name="connsiteY43" fmla="*/ 180348 h 2677934"/>
              <a:gd name="connsiteX44" fmla="*/ 2101510 w 7399637"/>
              <a:gd name="connsiteY44" fmla="*/ 161955 h 2677934"/>
              <a:gd name="connsiteX45" fmla="*/ 2115837 w 7399637"/>
              <a:gd name="connsiteY45" fmla="*/ 140796 h 2677934"/>
              <a:gd name="connsiteX46" fmla="*/ 2163543 w 7399637"/>
              <a:gd name="connsiteY46" fmla="*/ 108591 h 2677934"/>
              <a:gd name="connsiteX47" fmla="*/ 2206446 w 7399637"/>
              <a:gd name="connsiteY47" fmla="*/ 96635 h 2677934"/>
              <a:gd name="connsiteX48" fmla="*/ 2253883 w 7399637"/>
              <a:gd name="connsiteY48" fmla="*/ 71786 h 2677934"/>
              <a:gd name="connsiteX49" fmla="*/ 2302501 w 7399637"/>
              <a:gd name="connsiteY49" fmla="*/ 69028 h 2677934"/>
              <a:gd name="connsiteX50" fmla="*/ 2499225 w 7399637"/>
              <a:gd name="connsiteY50" fmla="*/ 115038 h 2677934"/>
              <a:gd name="connsiteX51" fmla="*/ 2570059 w 7399637"/>
              <a:gd name="connsiteY51" fmla="*/ 166554 h 2677934"/>
              <a:gd name="connsiteX52" fmla="*/ 2613499 w 7399637"/>
              <a:gd name="connsiteY52" fmla="*/ 210714 h 2677934"/>
              <a:gd name="connsiteX53" fmla="*/ 2660211 w 7399637"/>
              <a:gd name="connsiteY53" fmla="*/ 224509 h 2677934"/>
              <a:gd name="connsiteX54" fmla="*/ 2679530 w 7399637"/>
              <a:gd name="connsiteY54" fmla="*/ 237387 h 2677934"/>
              <a:gd name="connsiteX55" fmla="*/ 2740570 w 7399637"/>
              <a:gd name="connsiteY55" fmla="*/ 256697 h 2677934"/>
              <a:gd name="connsiteX56" fmla="*/ 2831447 w 7399637"/>
              <a:gd name="connsiteY56" fmla="*/ 266810 h 2677934"/>
              <a:gd name="connsiteX57" fmla="*/ 2918513 w 7399637"/>
              <a:gd name="connsiteY57" fmla="*/ 260379 h 2677934"/>
              <a:gd name="connsiteX58" fmla="*/ 3007941 w 7399637"/>
              <a:gd name="connsiteY58" fmla="*/ 224509 h 2677934"/>
              <a:gd name="connsiteX59" fmla="*/ 3098093 w 7399637"/>
              <a:gd name="connsiteY59" fmla="*/ 197835 h 2677934"/>
              <a:gd name="connsiteX60" fmla="*/ 3162944 w 7399637"/>
              <a:gd name="connsiteY60" fmla="*/ 169302 h 2677934"/>
              <a:gd name="connsiteX61" fmla="*/ 3501148 w 7399637"/>
              <a:gd name="connsiteY61" fmla="*/ 176666 h 2677934"/>
              <a:gd name="connsiteX62" fmla="*/ 3557386 w 7399637"/>
              <a:gd name="connsiteY62" fmla="*/ 188629 h 2677934"/>
              <a:gd name="connsiteX63" fmla="*/ 3630125 w 7399637"/>
              <a:gd name="connsiteY63" fmla="*/ 202424 h 2677934"/>
              <a:gd name="connsiteX64" fmla="*/ 3758726 w 7399637"/>
              <a:gd name="connsiteY64" fmla="*/ 213462 h 2677934"/>
              <a:gd name="connsiteX65" fmla="*/ 4051130 w 7399637"/>
              <a:gd name="connsiteY65" fmla="*/ 205190 h 2677934"/>
              <a:gd name="connsiteX66" fmla="*/ 4115524 w 7399637"/>
              <a:gd name="connsiteY66" fmla="*/ 198751 h 2677934"/>
              <a:gd name="connsiteX67" fmla="*/ 7399637 w 7399637"/>
              <a:gd name="connsiteY67" fmla="*/ 179432 h 2677934"/>
              <a:gd name="connsiteX68" fmla="*/ 7386758 w 7399637"/>
              <a:gd name="connsiteY68" fmla="*/ 2677934 h 2677934"/>
              <a:gd name="connsiteX69" fmla="*/ 724 w 7399637"/>
              <a:gd name="connsiteY69" fmla="*/ 2677934 h 2677934"/>
              <a:gd name="connsiteX70" fmla="*/ 0 w 7399637"/>
              <a:gd name="connsiteY70" fmla="*/ 192329 h 2677934"/>
              <a:gd name="connsiteX0" fmla="*/ 0 w 7399637"/>
              <a:gd name="connsiteY0" fmla="*/ 192887 h 2678492"/>
              <a:gd name="connsiteX1" fmla="*/ 20955 w 7399637"/>
              <a:gd name="connsiteY1" fmla="*/ 167112 h 2678492"/>
              <a:gd name="connsiteX2" fmla="*/ 71102 w 7399637"/>
              <a:gd name="connsiteY2" fmla="*/ 90790 h 2678492"/>
              <a:gd name="connsiteX3" fmla="*/ 103755 w 7399637"/>
              <a:gd name="connsiteY3" fmla="*/ 46621 h 2678492"/>
              <a:gd name="connsiteX4" fmla="*/ 127608 w 7399637"/>
              <a:gd name="connsiteY4" fmla="*/ 21771 h 2678492"/>
              <a:gd name="connsiteX5" fmla="*/ 166700 w 7399637"/>
              <a:gd name="connsiteY5" fmla="*/ 1527 h 2678492"/>
              <a:gd name="connsiteX6" fmla="*/ 223099 w 7399637"/>
              <a:gd name="connsiteY6" fmla="*/ 10724 h 2678492"/>
              <a:gd name="connsiteX7" fmla="*/ 296482 w 7399637"/>
              <a:gd name="connsiteY7" fmla="*/ 38332 h 2678492"/>
              <a:gd name="connsiteX8" fmla="*/ 337480 w 7399637"/>
              <a:gd name="connsiteY8" fmla="*/ 70529 h 2678492"/>
              <a:gd name="connsiteX9" fmla="*/ 381831 w 7399637"/>
              <a:gd name="connsiteY9" fmla="*/ 113755 h 2678492"/>
              <a:gd name="connsiteX10" fmla="*/ 436432 w 7399637"/>
              <a:gd name="connsiteY10" fmla="*/ 170802 h 2678492"/>
              <a:gd name="connsiteX11" fmla="*/ 465276 w 7399637"/>
              <a:gd name="connsiteY11" fmla="*/ 179990 h 2678492"/>
              <a:gd name="connsiteX12" fmla="*/ 487948 w 7399637"/>
              <a:gd name="connsiteY12" fmla="*/ 222318 h 2678492"/>
              <a:gd name="connsiteX13" fmla="*/ 528221 w 7399637"/>
              <a:gd name="connsiteY13" fmla="*/ 237030 h 2678492"/>
              <a:gd name="connsiteX14" fmla="*/ 588806 w 7399637"/>
              <a:gd name="connsiteY14" fmla="*/ 291293 h 2678492"/>
              <a:gd name="connsiteX15" fmla="*/ 645848 w 7399637"/>
              <a:gd name="connsiteY15" fmla="*/ 343725 h 2678492"/>
              <a:gd name="connsiteX16" fmla="*/ 678502 w 7399637"/>
              <a:gd name="connsiteY16" fmla="*/ 357520 h 2678492"/>
              <a:gd name="connsiteX17" fmla="*/ 754138 w 7399637"/>
              <a:gd name="connsiteY17" fmla="*/ 386052 h 2678492"/>
              <a:gd name="connsiteX18" fmla="*/ 873670 w 7399637"/>
              <a:gd name="connsiteY18" fmla="*/ 339118 h 2678492"/>
              <a:gd name="connsiteX19" fmla="*/ 926366 w 7399637"/>
              <a:gd name="connsiteY19" fmla="*/ 288518 h 2678492"/>
              <a:gd name="connsiteX20" fmla="*/ 964278 w 7399637"/>
              <a:gd name="connsiteY20" fmla="*/ 240694 h 2678492"/>
              <a:gd name="connsiteX21" fmla="*/ 988587 w 7399637"/>
              <a:gd name="connsiteY21" fmla="*/ 213095 h 2678492"/>
              <a:gd name="connsiteX22" fmla="*/ 1020784 w 7399637"/>
              <a:gd name="connsiteY22" fmla="*/ 177215 h 2678492"/>
              <a:gd name="connsiteX23" fmla="*/ 1061326 w 7399637"/>
              <a:gd name="connsiteY23" fmla="*/ 140420 h 2678492"/>
              <a:gd name="connsiteX24" fmla="*/ 1124540 w 7399637"/>
              <a:gd name="connsiteY24" fmla="*/ 74167 h 2678492"/>
              <a:gd name="connsiteX25" fmla="*/ 1177236 w 7399637"/>
              <a:gd name="connsiteY25" fmla="*/ 35521 h 2678492"/>
              <a:gd name="connsiteX26" fmla="*/ 1254509 w 7399637"/>
              <a:gd name="connsiteY26" fmla="*/ 558 h 2678492"/>
              <a:gd name="connsiteX27" fmla="*/ 1494673 w 7399637"/>
              <a:gd name="connsiteY27" fmla="*/ 141354 h 2678492"/>
              <a:gd name="connsiteX28" fmla="*/ 1533310 w 7399637"/>
              <a:gd name="connsiteY28" fmla="*/ 179990 h 2678492"/>
              <a:gd name="connsiteX29" fmla="*/ 1552628 w 7399637"/>
              <a:gd name="connsiteY29" fmla="*/ 199309 h 2678492"/>
              <a:gd name="connsiteX30" fmla="*/ 1578386 w 7399637"/>
              <a:gd name="connsiteY30" fmla="*/ 233339 h 2678492"/>
              <a:gd name="connsiteX31" fmla="*/ 1603419 w 7399637"/>
              <a:gd name="connsiteY31" fmla="*/ 259097 h 2678492"/>
              <a:gd name="connsiteX32" fmla="*/ 1659201 w 7399637"/>
              <a:gd name="connsiteY32" fmla="*/ 324406 h 2678492"/>
              <a:gd name="connsiteX33" fmla="*/ 1701379 w 7399637"/>
              <a:gd name="connsiteY33" fmla="*/ 350164 h 2678492"/>
              <a:gd name="connsiteX34" fmla="*/ 1734569 w 7399637"/>
              <a:gd name="connsiteY34" fmla="*/ 371323 h 2678492"/>
              <a:gd name="connsiteX35" fmla="*/ 1780826 w 7399637"/>
              <a:gd name="connsiteY35" fmla="*/ 393408 h 2678492"/>
              <a:gd name="connsiteX36" fmla="*/ 1866980 w 7399637"/>
              <a:gd name="connsiteY36" fmla="*/ 380529 h 2678492"/>
              <a:gd name="connsiteX37" fmla="*/ 1900358 w 7399637"/>
              <a:gd name="connsiteY37" fmla="*/ 350156 h 2678492"/>
              <a:gd name="connsiteX38" fmla="*/ 1937814 w 7399637"/>
              <a:gd name="connsiteY38" fmla="*/ 319808 h 2678492"/>
              <a:gd name="connsiteX39" fmla="*/ 1962847 w 7399637"/>
              <a:gd name="connsiteY39" fmla="*/ 296808 h 2678492"/>
              <a:gd name="connsiteX40" fmla="*/ 1999123 w 7399637"/>
              <a:gd name="connsiteY40" fmla="*/ 274741 h 2678492"/>
              <a:gd name="connsiteX41" fmla="*/ 2019622 w 7399637"/>
              <a:gd name="connsiteY41" fmla="*/ 243460 h 2678492"/>
              <a:gd name="connsiteX42" fmla="*/ 2054716 w 7399637"/>
              <a:gd name="connsiteY42" fmla="*/ 210347 h 2678492"/>
              <a:gd name="connsiteX43" fmla="*/ 2077845 w 7399637"/>
              <a:gd name="connsiteY43" fmla="*/ 180906 h 2678492"/>
              <a:gd name="connsiteX44" fmla="*/ 2101510 w 7399637"/>
              <a:gd name="connsiteY44" fmla="*/ 162513 h 2678492"/>
              <a:gd name="connsiteX45" fmla="*/ 2115837 w 7399637"/>
              <a:gd name="connsiteY45" fmla="*/ 141354 h 2678492"/>
              <a:gd name="connsiteX46" fmla="*/ 2163543 w 7399637"/>
              <a:gd name="connsiteY46" fmla="*/ 109149 h 2678492"/>
              <a:gd name="connsiteX47" fmla="*/ 2206446 w 7399637"/>
              <a:gd name="connsiteY47" fmla="*/ 97193 h 2678492"/>
              <a:gd name="connsiteX48" fmla="*/ 2253883 w 7399637"/>
              <a:gd name="connsiteY48" fmla="*/ 72344 h 2678492"/>
              <a:gd name="connsiteX49" fmla="*/ 2302501 w 7399637"/>
              <a:gd name="connsiteY49" fmla="*/ 69586 h 2678492"/>
              <a:gd name="connsiteX50" fmla="*/ 2499225 w 7399637"/>
              <a:gd name="connsiteY50" fmla="*/ 115596 h 2678492"/>
              <a:gd name="connsiteX51" fmla="*/ 2570059 w 7399637"/>
              <a:gd name="connsiteY51" fmla="*/ 167112 h 2678492"/>
              <a:gd name="connsiteX52" fmla="*/ 2613499 w 7399637"/>
              <a:gd name="connsiteY52" fmla="*/ 211272 h 2678492"/>
              <a:gd name="connsiteX53" fmla="*/ 2660211 w 7399637"/>
              <a:gd name="connsiteY53" fmla="*/ 225067 h 2678492"/>
              <a:gd name="connsiteX54" fmla="*/ 2679530 w 7399637"/>
              <a:gd name="connsiteY54" fmla="*/ 237945 h 2678492"/>
              <a:gd name="connsiteX55" fmla="*/ 2740570 w 7399637"/>
              <a:gd name="connsiteY55" fmla="*/ 257255 h 2678492"/>
              <a:gd name="connsiteX56" fmla="*/ 2831447 w 7399637"/>
              <a:gd name="connsiteY56" fmla="*/ 267368 h 2678492"/>
              <a:gd name="connsiteX57" fmla="*/ 2918513 w 7399637"/>
              <a:gd name="connsiteY57" fmla="*/ 260937 h 2678492"/>
              <a:gd name="connsiteX58" fmla="*/ 3007941 w 7399637"/>
              <a:gd name="connsiteY58" fmla="*/ 225067 h 2678492"/>
              <a:gd name="connsiteX59" fmla="*/ 3098093 w 7399637"/>
              <a:gd name="connsiteY59" fmla="*/ 198393 h 2678492"/>
              <a:gd name="connsiteX60" fmla="*/ 3162944 w 7399637"/>
              <a:gd name="connsiteY60" fmla="*/ 169860 h 2678492"/>
              <a:gd name="connsiteX61" fmla="*/ 3501148 w 7399637"/>
              <a:gd name="connsiteY61" fmla="*/ 177224 h 2678492"/>
              <a:gd name="connsiteX62" fmla="*/ 3557386 w 7399637"/>
              <a:gd name="connsiteY62" fmla="*/ 189187 h 2678492"/>
              <a:gd name="connsiteX63" fmla="*/ 3630125 w 7399637"/>
              <a:gd name="connsiteY63" fmla="*/ 202982 h 2678492"/>
              <a:gd name="connsiteX64" fmla="*/ 3758726 w 7399637"/>
              <a:gd name="connsiteY64" fmla="*/ 214020 h 2678492"/>
              <a:gd name="connsiteX65" fmla="*/ 4051130 w 7399637"/>
              <a:gd name="connsiteY65" fmla="*/ 205748 h 2678492"/>
              <a:gd name="connsiteX66" fmla="*/ 4115524 w 7399637"/>
              <a:gd name="connsiteY66" fmla="*/ 199309 h 2678492"/>
              <a:gd name="connsiteX67" fmla="*/ 7399637 w 7399637"/>
              <a:gd name="connsiteY67" fmla="*/ 179990 h 2678492"/>
              <a:gd name="connsiteX68" fmla="*/ 7386758 w 7399637"/>
              <a:gd name="connsiteY68" fmla="*/ 2678492 h 2678492"/>
              <a:gd name="connsiteX69" fmla="*/ 724 w 7399637"/>
              <a:gd name="connsiteY69" fmla="*/ 2678492 h 2678492"/>
              <a:gd name="connsiteX70" fmla="*/ 0 w 7399637"/>
              <a:gd name="connsiteY70" fmla="*/ 192887 h 2678492"/>
              <a:gd name="connsiteX0" fmla="*/ 0 w 7399637"/>
              <a:gd name="connsiteY0" fmla="*/ 197911 h 2683516"/>
              <a:gd name="connsiteX1" fmla="*/ 20955 w 7399637"/>
              <a:gd name="connsiteY1" fmla="*/ 172136 h 2683516"/>
              <a:gd name="connsiteX2" fmla="*/ 71102 w 7399637"/>
              <a:gd name="connsiteY2" fmla="*/ 95814 h 2683516"/>
              <a:gd name="connsiteX3" fmla="*/ 103755 w 7399637"/>
              <a:gd name="connsiteY3" fmla="*/ 51645 h 2683516"/>
              <a:gd name="connsiteX4" fmla="*/ 127608 w 7399637"/>
              <a:gd name="connsiteY4" fmla="*/ 26795 h 2683516"/>
              <a:gd name="connsiteX5" fmla="*/ 166700 w 7399637"/>
              <a:gd name="connsiteY5" fmla="*/ 6551 h 2683516"/>
              <a:gd name="connsiteX6" fmla="*/ 242149 w 7399637"/>
              <a:gd name="connsiteY6" fmla="*/ 2860 h 2683516"/>
              <a:gd name="connsiteX7" fmla="*/ 296482 w 7399637"/>
              <a:gd name="connsiteY7" fmla="*/ 43356 h 2683516"/>
              <a:gd name="connsiteX8" fmla="*/ 337480 w 7399637"/>
              <a:gd name="connsiteY8" fmla="*/ 75553 h 2683516"/>
              <a:gd name="connsiteX9" fmla="*/ 381831 w 7399637"/>
              <a:gd name="connsiteY9" fmla="*/ 118779 h 2683516"/>
              <a:gd name="connsiteX10" fmla="*/ 436432 w 7399637"/>
              <a:gd name="connsiteY10" fmla="*/ 175826 h 2683516"/>
              <a:gd name="connsiteX11" fmla="*/ 465276 w 7399637"/>
              <a:gd name="connsiteY11" fmla="*/ 185014 h 2683516"/>
              <a:gd name="connsiteX12" fmla="*/ 487948 w 7399637"/>
              <a:gd name="connsiteY12" fmla="*/ 227342 h 2683516"/>
              <a:gd name="connsiteX13" fmla="*/ 528221 w 7399637"/>
              <a:gd name="connsiteY13" fmla="*/ 242054 h 2683516"/>
              <a:gd name="connsiteX14" fmla="*/ 588806 w 7399637"/>
              <a:gd name="connsiteY14" fmla="*/ 296317 h 2683516"/>
              <a:gd name="connsiteX15" fmla="*/ 645848 w 7399637"/>
              <a:gd name="connsiteY15" fmla="*/ 348749 h 2683516"/>
              <a:gd name="connsiteX16" fmla="*/ 678502 w 7399637"/>
              <a:gd name="connsiteY16" fmla="*/ 362544 h 2683516"/>
              <a:gd name="connsiteX17" fmla="*/ 754138 w 7399637"/>
              <a:gd name="connsiteY17" fmla="*/ 391076 h 2683516"/>
              <a:gd name="connsiteX18" fmla="*/ 873670 w 7399637"/>
              <a:gd name="connsiteY18" fmla="*/ 344142 h 2683516"/>
              <a:gd name="connsiteX19" fmla="*/ 926366 w 7399637"/>
              <a:gd name="connsiteY19" fmla="*/ 293542 h 2683516"/>
              <a:gd name="connsiteX20" fmla="*/ 964278 w 7399637"/>
              <a:gd name="connsiteY20" fmla="*/ 245718 h 2683516"/>
              <a:gd name="connsiteX21" fmla="*/ 988587 w 7399637"/>
              <a:gd name="connsiteY21" fmla="*/ 218119 h 2683516"/>
              <a:gd name="connsiteX22" fmla="*/ 1020784 w 7399637"/>
              <a:gd name="connsiteY22" fmla="*/ 182239 h 2683516"/>
              <a:gd name="connsiteX23" fmla="*/ 1061326 w 7399637"/>
              <a:gd name="connsiteY23" fmla="*/ 145444 h 2683516"/>
              <a:gd name="connsiteX24" fmla="*/ 1124540 w 7399637"/>
              <a:gd name="connsiteY24" fmla="*/ 79191 h 2683516"/>
              <a:gd name="connsiteX25" fmla="*/ 1177236 w 7399637"/>
              <a:gd name="connsiteY25" fmla="*/ 40545 h 2683516"/>
              <a:gd name="connsiteX26" fmla="*/ 1254509 w 7399637"/>
              <a:gd name="connsiteY26" fmla="*/ 5582 h 2683516"/>
              <a:gd name="connsiteX27" fmla="*/ 1494673 w 7399637"/>
              <a:gd name="connsiteY27" fmla="*/ 146378 h 2683516"/>
              <a:gd name="connsiteX28" fmla="*/ 1533310 w 7399637"/>
              <a:gd name="connsiteY28" fmla="*/ 185014 h 2683516"/>
              <a:gd name="connsiteX29" fmla="*/ 1552628 w 7399637"/>
              <a:gd name="connsiteY29" fmla="*/ 204333 h 2683516"/>
              <a:gd name="connsiteX30" fmla="*/ 1578386 w 7399637"/>
              <a:gd name="connsiteY30" fmla="*/ 238363 h 2683516"/>
              <a:gd name="connsiteX31" fmla="*/ 1603419 w 7399637"/>
              <a:gd name="connsiteY31" fmla="*/ 264121 h 2683516"/>
              <a:gd name="connsiteX32" fmla="*/ 1659201 w 7399637"/>
              <a:gd name="connsiteY32" fmla="*/ 329430 h 2683516"/>
              <a:gd name="connsiteX33" fmla="*/ 1701379 w 7399637"/>
              <a:gd name="connsiteY33" fmla="*/ 355188 h 2683516"/>
              <a:gd name="connsiteX34" fmla="*/ 1734569 w 7399637"/>
              <a:gd name="connsiteY34" fmla="*/ 376347 h 2683516"/>
              <a:gd name="connsiteX35" fmla="*/ 1780826 w 7399637"/>
              <a:gd name="connsiteY35" fmla="*/ 398432 h 2683516"/>
              <a:gd name="connsiteX36" fmla="*/ 1866980 w 7399637"/>
              <a:gd name="connsiteY36" fmla="*/ 385553 h 2683516"/>
              <a:gd name="connsiteX37" fmla="*/ 1900358 w 7399637"/>
              <a:gd name="connsiteY37" fmla="*/ 355180 h 2683516"/>
              <a:gd name="connsiteX38" fmla="*/ 1937814 w 7399637"/>
              <a:gd name="connsiteY38" fmla="*/ 324832 h 2683516"/>
              <a:gd name="connsiteX39" fmla="*/ 1962847 w 7399637"/>
              <a:gd name="connsiteY39" fmla="*/ 301832 h 2683516"/>
              <a:gd name="connsiteX40" fmla="*/ 1999123 w 7399637"/>
              <a:gd name="connsiteY40" fmla="*/ 279765 h 2683516"/>
              <a:gd name="connsiteX41" fmla="*/ 2019622 w 7399637"/>
              <a:gd name="connsiteY41" fmla="*/ 248484 h 2683516"/>
              <a:gd name="connsiteX42" fmla="*/ 2054716 w 7399637"/>
              <a:gd name="connsiteY42" fmla="*/ 215371 h 2683516"/>
              <a:gd name="connsiteX43" fmla="*/ 2077845 w 7399637"/>
              <a:gd name="connsiteY43" fmla="*/ 185930 h 2683516"/>
              <a:gd name="connsiteX44" fmla="*/ 2101510 w 7399637"/>
              <a:gd name="connsiteY44" fmla="*/ 167537 h 2683516"/>
              <a:gd name="connsiteX45" fmla="*/ 2115837 w 7399637"/>
              <a:gd name="connsiteY45" fmla="*/ 146378 h 2683516"/>
              <a:gd name="connsiteX46" fmla="*/ 2163543 w 7399637"/>
              <a:gd name="connsiteY46" fmla="*/ 114173 h 2683516"/>
              <a:gd name="connsiteX47" fmla="*/ 2206446 w 7399637"/>
              <a:gd name="connsiteY47" fmla="*/ 102217 h 2683516"/>
              <a:gd name="connsiteX48" fmla="*/ 2253883 w 7399637"/>
              <a:gd name="connsiteY48" fmla="*/ 77368 h 2683516"/>
              <a:gd name="connsiteX49" fmla="*/ 2302501 w 7399637"/>
              <a:gd name="connsiteY49" fmla="*/ 74610 h 2683516"/>
              <a:gd name="connsiteX50" fmla="*/ 2499225 w 7399637"/>
              <a:gd name="connsiteY50" fmla="*/ 120620 h 2683516"/>
              <a:gd name="connsiteX51" fmla="*/ 2570059 w 7399637"/>
              <a:gd name="connsiteY51" fmla="*/ 172136 h 2683516"/>
              <a:gd name="connsiteX52" fmla="*/ 2613499 w 7399637"/>
              <a:gd name="connsiteY52" fmla="*/ 216296 h 2683516"/>
              <a:gd name="connsiteX53" fmla="*/ 2660211 w 7399637"/>
              <a:gd name="connsiteY53" fmla="*/ 230091 h 2683516"/>
              <a:gd name="connsiteX54" fmla="*/ 2679530 w 7399637"/>
              <a:gd name="connsiteY54" fmla="*/ 242969 h 2683516"/>
              <a:gd name="connsiteX55" fmla="*/ 2740570 w 7399637"/>
              <a:gd name="connsiteY55" fmla="*/ 262279 h 2683516"/>
              <a:gd name="connsiteX56" fmla="*/ 2831447 w 7399637"/>
              <a:gd name="connsiteY56" fmla="*/ 272392 h 2683516"/>
              <a:gd name="connsiteX57" fmla="*/ 2918513 w 7399637"/>
              <a:gd name="connsiteY57" fmla="*/ 265961 h 2683516"/>
              <a:gd name="connsiteX58" fmla="*/ 3007941 w 7399637"/>
              <a:gd name="connsiteY58" fmla="*/ 230091 h 2683516"/>
              <a:gd name="connsiteX59" fmla="*/ 3098093 w 7399637"/>
              <a:gd name="connsiteY59" fmla="*/ 203417 h 2683516"/>
              <a:gd name="connsiteX60" fmla="*/ 3162944 w 7399637"/>
              <a:gd name="connsiteY60" fmla="*/ 174884 h 2683516"/>
              <a:gd name="connsiteX61" fmla="*/ 3501148 w 7399637"/>
              <a:gd name="connsiteY61" fmla="*/ 182248 h 2683516"/>
              <a:gd name="connsiteX62" fmla="*/ 3557386 w 7399637"/>
              <a:gd name="connsiteY62" fmla="*/ 194211 h 2683516"/>
              <a:gd name="connsiteX63" fmla="*/ 3630125 w 7399637"/>
              <a:gd name="connsiteY63" fmla="*/ 208006 h 2683516"/>
              <a:gd name="connsiteX64" fmla="*/ 3758726 w 7399637"/>
              <a:gd name="connsiteY64" fmla="*/ 219044 h 2683516"/>
              <a:gd name="connsiteX65" fmla="*/ 4051130 w 7399637"/>
              <a:gd name="connsiteY65" fmla="*/ 210772 h 2683516"/>
              <a:gd name="connsiteX66" fmla="*/ 4115524 w 7399637"/>
              <a:gd name="connsiteY66" fmla="*/ 204333 h 2683516"/>
              <a:gd name="connsiteX67" fmla="*/ 7399637 w 7399637"/>
              <a:gd name="connsiteY67" fmla="*/ 185014 h 2683516"/>
              <a:gd name="connsiteX68" fmla="*/ 7386758 w 7399637"/>
              <a:gd name="connsiteY68" fmla="*/ 2683516 h 2683516"/>
              <a:gd name="connsiteX69" fmla="*/ 724 w 7399637"/>
              <a:gd name="connsiteY69" fmla="*/ 2683516 h 2683516"/>
              <a:gd name="connsiteX70" fmla="*/ 0 w 7399637"/>
              <a:gd name="connsiteY70" fmla="*/ 197911 h 2683516"/>
              <a:gd name="connsiteX0" fmla="*/ 0 w 7399637"/>
              <a:gd name="connsiteY0" fmla="*/ 197911 h 2683516"/>
              <a:gd name="connsiteX1" fmla="*/ 20955 w 7399637"/>
              <a:gd name="connsiteY1" fmla="*/ 172136 h 2683516"/>
              <a:gd name="connsiteX2" fmla="*/ 71102 w 7399637"/>
              <a:gd name="connsiteY2" fmla="*/ 95814 h 2683516"/>
              <a:gd name="connsiteX3" fmla="*/ 103755 w 7399637"/>
              <a:gd name="connsiteY3" fmla="*/ 51645 h 2683516"/>
              <a:gd name="connsiteX4" fmla="*/ 127608 w 7399637"/>
              <a:gd name="connsiteY4" fmla="*/ 26795 h 2683516"/>
              <a:gd name="connsiteX5" fmla="*/ 166700 w 7399637"/>
              <a:gd name="connsiteY5" fmla="*/ 6551 h 2683516"/>
              <a:gd name="connsiteX6" fmla="*/ 242149 w 7399637"/>
              <a:gd name="connsiteY6" fmla="*/ 2860 h 2683516"/>
              <a:gd name="connsiteX7" fmla="*/ 296482 w 7399637"/>
              <a:gd name="connsiteY7" fmla="*/ 43356 h 2683516"/>
              <a:gd name="connsiteX8" fmla="*/ 337480 w 7399637"/>
              <a:gd name="connsiteY8" fmla="*/ 75553 h 2683516"/>
              <a:gd name="connsiteX9" fmla="*/ 381831 w 7399637"/>
              <a:gd name="connsiteY9" fmla="*/ 118779 h 2683516"/>
              <a:gd name="connsiteX10" fmla="*/ 436432 w 7399637"/>
              <a:gd name="connsiteY10" fmla="*/ 175826 h 2683516"/>
              <a:gd name="connsiteX11" fmla="*/ 465276 w 7399637"/>
              <a:gd name="connsiteY11" fmla="*/ 185014 h 2683516"/>
              <a:gd name="connsiteX12" fmla="*/ 487948 w 7399637"/>
              <a:gd name="connsiteY12" fmla="*/ 227342 h 2683516"/>
              <a:gd name="connsiteX13" fmla="*/ 528221 w 7399637"/>
              <a:gd name="connsiteY13" fmla="*/ 242054 h 2683516"/>
              <a:gd name="connsiteX14" fmla="*/ 588806 w 7399637"/>
              <a:gd name="connsiteY14" fmla="*/ 296317 h 2683516"/>
              <a:gd name="connsiteX15" fmla="*/ 645848 w 7399637"/>
              <a:gd name="connsiteY15" fmla="*/ 348749 h 2683516"/>
              <a:gd name="connsiteX16" fmla="*/ 678502 w 7399637"/>
              <a:gd name="connsiteY16" fmla="*/ 362544 h 2683516"/>
              <a:gd name="connsiteX17" fmla="*/ 754138 w 7399637"/>
              <a:gd name="connsiteY17" fmla="*/ 391076 h 2683516"/>
              <a:gd name="connsiteX18" fmla="*/ 873670 w 7399637"/>
              <a:gd name="connsiteY18" fmla="*/ 344142 h 2683516"/>
              <a:gd name="connsiteX19" fmla="*/ 926366 w 7399637"/>
              <a:gd name="connsiteY19" fmla="*/ 293542 h 2683516"/>
              <a:gd name="connsiteX20" fmla="*/ 964278 w 7399637"/>
              <a:gd name="connsiteY20" fmla="*/ 245718 h 2683516"/>
              <a:gd name="connsiteX21" fmla="*/ 988587 w 7399637"/>
              <a:gd name="connsiteY21" fmla="*/ 218119 h 2683516"/>
              <a:gd name="connsiteX22" fmla="*/ 1020784 w 7399637"/>
              <a:gd name="connsiteY22" fmla="*/ 182239 h 2683516"/>
              <a:gd name="connsiteX23" fmla="*/ 1061326 w 7399637"/>
              <a:gd name="connsiteY23" fmla="*/ 145444 h 2683516"/>
              <a:gd name="connsiteX24" fmla="*/ 1124540 w 7399637"/>
              <a:gd name="connsiteY24" fmla="*/ 79191 h 2683516"/>
              <a:gd name="connsiteX25" fmla="*/ 1177236 w 7399637"/>
              <a:gd name="connsiteY25" fmla="*/ 40545 h 2683516"/>
              <a:gd name="connsiteX26" fmla="*/ 1254509 w 7399637"/>
              <a:gd name="connsiteY26" fmla="*/ 5582 h 2683516"/>
              <a:gd name="connsiteX27" fmla="*/ 1494673 w 7399637"/>
              <a:gd name="connsiteY27" fmla="*/ 146378 h 2683516"/>
              <a:gd name="connsiteX28" fmla="*/ 1533310 w 7399637"/>
              <a:gd name="connsiteY28" fmla="*/ 185014 h 2683516"/>
              <a:gd name="connsiteX29" fmla="*/ 1552628 w 7399637"/>
              <a:gd name="connsiteY29" fmla="*/ 204333 h 2683516"/>
              <a:gd name="connsiteX30" fmla="*/ 1578386 w 7399637"/>
              <a:gd name="connsiteY30" fmla="*/ 238363 h 2683516"/>
              <a:gd name="connsiteX31" fmla="*/ 1603419 w 7399637"/>
              <a:gd name="connsiteY31" fmla="*/ 264121 h 2683516"/>
              <a:gd name="connsiteX32" fmla="*/ 1659201 w 7399637"/>
              <a:gd name="connsiteY32" fmla="*/ 329430 h 2683516"/>
              <a:gd name="connsiteX33" fmla="*/ 1701379 w 7399637"/>
              <a:gd name="connsiteY33" fmla="*/ 355188 h 2683516"/>
              <a:gd name="connsiteX34" fmla="*/ 1734569 w 7399637"/>
              <a:gd name="connsiteY34" fmla="*/ 376347 h 2683516"/>
              <a:gd name="connsiteX35" fmla="*/ 1780826 w 7399637"/>
              <a:gd name="connsiteY35" fmla="*/ 398432 h 2683516"/>
              <a:gd name="connsiteX36" fmla="*/ 1866980 w 7399637"/>
              <a:gd name="connsiteY36" fmla="*/ 385553 h 2683516"/>
              <a:gd name="connsiteX37" fmla="*/ 1900358 w 7399637"/>
              <a:gd name="connsiteY37" fmla="*/ 355180 h 2683516"/>
              <a:gd name="connsiteX38" fmla="*/ 1937814 w 7399637"/>
              <a:gd name="connsiteY38" fmla="*/ 324832 h 2683516"/>
              <a:gd name="connsiteX39" fmla="*/ 1962847 w 7399637"/>
              <a:gd name="connsiteY39" fmla="*/ 301832 h 2683516"/>
              <a:gd name="connsiteX40" fmla="*/ 1999123 w 7399637"/>
              <a:gd name="connsiteY40" fmla="*/ 279765 h 2683516"/>
              <a:gd name="connsiteX41" fmla="*/ 2019622 w 7399637"/>
              <a:gd name="connsiteY41" fmla="*/ 248484 h 2683516"/>
              <a:gd name="connsiteX42" fmla="*/ 2054716 w 7399637"/>
              <a:gd name="connsiteY42" fmla="*/ 215371 h 2683516"/>
              <a:gd name="connsiteX43" fmla="*/ 2077845 w 7399637"/>
              <a:gd name="connsiteY43" fmla="*/ 185930 h 2683516"/>
              <a:gd name="connsiteX44" fmla="*/ 2101510 w 7399637"/>
              <a:gd name="connsiteY44" fmla="*/ 167537 h 2683516"/>
              <a:gd name="connsiteX45" fmla="*/ 2115837 w 7399637"/>
              <a:gd name="connsiteY45" fmla="*/ 146378 h 2683516"/>
              <a:gd name="connsiteX46" fmla="*/ 2163543 w 7399637"/>
              <a:gd name="connsiteY46" fmla="*/ 114173 h 2683516"/>
              <a:gd name="connsiteX47" fmla="*/ 2206446 w 7399637"/>
              <a:gd name="connsiteY47" fmla="*/ 102217 h 2683516"/>
              <a:gd name="connsiteX48" fmla="*/ 2253883 w 7399637"/>
              <a:gd name="connsiteY48" fmla="*/ 77368 h 2683516"/>
              <a:gd name="connsiteX49" fmla="*/ 2302501 w 7399637"/>
              <a:gd name="connsiteY49" fmla="*/ 74610 h 2683516"/>
              <a:gd name="connsiteX50" fmla="*/ 2499225 w 7399637"/>
              <a:gd name="connsiteY50" fmla="*/ 120620 h 2683516"/>
              <a:gd name="connsiteX51" fmla="*/ 2570059 w 7399637"/>
              <a:gd name="connsiteY51" fmla="*/ 172136 h 2683516"/>
              <a:gd name="connsiteX52" fmla="*/ 2613499 w 7399637"/>
              <a:gd name="connsiteY52" fmla="*/ 216296 h 2683516"/>
              <a:gd name="connsiteX53" fmla="*/ 2660211 w 7399637"/>
              <a:gd name="connsiteY53" fmla="*/ 230091 h 2683516"/>
              <a:gd name="connsiteX54" fmla="*/ 2679530 w 7399637"/>
              <a:gd name="connsiteY54" fmla="*/ 242969 h 2683516"/>
              <a:gd name="connsiteX55" fmla="*/ 2740570 w 7399637"/>
              <a:gd name="connsiteY55" fmla="*/ 262279 h 2683516"/>
              <a:gd name="connsiteX56" fmla="*/ 2831447 w 7399637"/>
              <a:gd name="connsiteY56" fmla="*/ 272392 h 2683516"/>
              <a:gd name="connsiteX57" fmla="*/ 2918513 w 7399637"/>
              <a:gd name="connsiteY57" fmla="*/ 265961 h 2683516"/>
              <a:gd name="connsiteX58" fmla="*/ 3007941 w 7399637"/>
              <a:gd name="connsiteY58" fmla="*/ 230091 h 2683516"/>
              <a:gd name="connsiteX59" fmla="*/ 3098093 w 7399637"/>
              <a:gd name="connsiteY59" fmla="*/ 203417 h 2683516"/>
              <a:gd name="connsiteX60" fmla="*/ 3162944 w 7399637"/>
              <a:gd name="connsiteY60" fmla="*/ 174884 h 2683516"/>
              <a:gd name="connsiteX61" fmla="*/ 3501148 w 7399637"/>
              <a:gd name="connsiteY61" fmla="*/ 182248 h 2683516"/>
              <a:gd name="connsiteX62" fmla="*/ 3557386 w 7399637"/>
              <a:gd name="connsiteY62" fmla="*/ 194211 h 2683516"/>
              <a:gd name="connsiteX63" fmla="*/ 3630125 w 7399637"/>
              <a:gd name="connsiteY63" fmla="*/ 208006 h 2683516"/>
              <a:gd name="connsiteX64" fmla="*/ 3758726 w 7399637"/>
              <a:gd name="connsiteY64" fmla="*/ 219044 h 2683516"/>
              <a:gd name="connsiteX65" fmla="*/ 4051130 w 7399637"/>
              <a:gd name="connsiteY65" fmla="*/ 210772 h 2683516"/>
              <a:gd name="connsiteX66" fmla="*/ 4115524 w 7399637"/>
              <a:gd name="connsiteY66" fmla="*/ 204333 h 2683516"/>
              <a:gd name="connsiteX67" fmla="*/ 7399637 w 7399637"/>
              <a:gd name="connsiteY67" fmla="*/ 185014 h 2683516"/>
              <a:gd name="connsiteX68" fmla="*/ 7386758 w 7399637"/>
              <a:gd name="connsiteY68" fmla="*/ 2683516 h 2683516"/>
              <a:gd name="connsiteX69" fmla="*/ 724 w 7399637"/>
              <a:gd name="connsiteY69" fmla="*/ 2683516 h 2683516"/>
              <a:gd name="connsiteX70" fmla="*/ 0 w 7399637"/>
              <a:gd name="connsiteY70" fmla="*/ 197911 h 2683516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37480 w 7399637"/>
              <a:gd name="connsiteY8" fmla="*/ 75009 h 2682972"/>
              <a:gd name="connsiteX9" fmla="*/ 381831 w 7399637"/>
              <a:gd name="connsiteY9" fmla="*/ 118235 h 2682972"/>
              <a:gd name="connsiteX10" fmla="*/ 436432 w 7399637"/>
              <a:gd name="connsiteY10" fmla="*/ 175282 h 2682972"/>
              <a:gd name="connsiteX11" fmla="*/ 465276 w 7399637"/>
              <a:gd name="connsiteY11" fmla="*/ 184470 h 2682972"/>
              <a:gd name="connsiteX12" fmla="*/ 487948 w 7399637"/>
              <a:gd name="connsiteY12" fmla="*/ 22679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94673 w 7399637"/>
              <a:gd name="connsiteY27" fmla="*/ 145834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81831 w 7399637"/>
              <a:gd name="connsiteY9" fmla="*/ 118235 h 2682972"/>
              <a:gd name="connsiteX10" fmla="*/ 436432 w 7399637"/>
              <a:gd name="connsiteY10" fmla="*/ 175282 h 2682972"/>
              <a:gd name="connsiteX11" fmla="*/ 465276 w 7399637"/>
              <a:gd name="connsiteY11" fmla="*/ 184470 h 2682972"/>
              <a:gd name="connsiteX12" fmla="*/ 487948 w 7399637"/>
              <a:gd name="connsiteY12" fmla="*/ 22679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94673 w 7399637"/>
              <a:gd name="connsiteY27" fmla="*/ 145834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91356 w 7399637"/>
              <a:gd name="connsiteY9" fmla="*/ 118235 h 2682972"/>
              <a:gd name="connsiteX10" fmla="*/ 436432 w 7399637"/>
              <a:gd name="connsiteY10" fmla="*/ 175282 h 2682972"/>
              <a:gd name="connsiteX11" fmla="*/ 465276 w 7399637"/>
              <a:gd name="connsiteY11" fmla="*/ 184470 h 2682972"/>
              <a:gd name="connsiteX12" fmla="*/ 487948 w 7399637"/>
              <a:gd name="connsiteY12" fmla="*/ 22679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94673 w 7399637"/>
              <a:gd name="connsiteY27" fmla="*/ 145834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91356 w 7399637"/>
              <a:gd name="connsiteY9" fmla="*/ 118235 h 2682972"/>
              <a:gd name="connsiteX10" fmla="*/ 436432 w 7399637"/>
              <a:gd name="connsiteY10" fmla="*/ 175282 h 2682972"/>
              <a:gd name="connsiteX11" fmla="*/ 465276 w 7399637"/>
              <a:gd name="connsiteY11" fmla="*/ 184470 h 2682972"/>
              <a:gd name="connsiteX12" fmla="*/ 487948 w 7399637"/>
              <a:gd name="connsiteY12" fmla="*/ 22679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94673 w 7399637"/>
              <a:gd name="connsiteY27" fmla="*/ 145834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91356 w 7399637"/>
              <a:gd name="connsiteY9" fmla="*/ 118235 h 2682972"/>
              <a:gd name="connsiteX10" fmla="*/ 434527 w 7399637"/>
              <a:gd name="connsiteY10" fmla="*/ 156871 h 2682972"/>
              <a:gd name="connsiteX11" fmla="*/ 465276 w 7399637"/>
              <a:gd name="connsiteY11" fmla="*/ 184470 h 2682972"/>
              <a:gd name="connsiteX12" fmla="*/ 487948 w 7399637"/>
              <a:gd name="connsiteY12" fmla="*/ 22679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94673 w 7399637"/>
              <a:gd name="connsiteY27" fmla="*/ 145834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91356 w 7399637"/>
              <a:gd name="connsiteY9" fmla="*/ 118235 h 2682972"/>
              <a:gd name="connsiteX10" fmla="*/ 434527 w 7399637"/>
              <a:gd name="connsiteY10" fmla="*/ 156871 h 2682972"/>
              <a:gd name="connsiteX11" fmla="*/ 465276 w 7399637"/>
              <a:gd name="connsiteY11" fmla="*/ 184470 h 2682972"/>
              <a:gd name="connsiteX12" fmla="*/ 493663 w 7399637"/>
              <a:gd name="connsiteY12" fmla="*/ 21022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94673 w 7399637"/>
              <a:gd name="connsiteY27" fmla="*/ 145834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91356 w 7399637"/>
              <a:gd name="connsiteY9" fmla="*/ 118235 h 2682972"/>
              <a:gd name="connsiteX10" fmla="*/ 434527 w 7399637"/>
              <a:gd name="connsiteY10" fmla="*/ 156871 h 2682972"/>
              <a:gd name="connsiteX11" fmla="*/ 465276 w 7399637"/>
              <a:gd name="connsiteY11" fmla="*/ 184470 h 2682972"/>
              <a:gd name="connsiteX12" fmla="*/ 493663 w 7399637"/>
              <a:gd name="connsiteY12" fmla="*/ 21022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08313 w 7399637"/>
              <a:gd name="connsiteY27" fmla="*/ 82009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91356 w 7399637"/>
              <a:gd name="connsiteY9" fmla="*/ 118235 h 2682972"/>
              <a:gd name="connsiteX10" fmla="*/ 434527 w 7399637"/>
              <a:gd name="connsiteY10" fmla="*/ 156871 h 2682972"/>
              <a:gd name="connsiteX11" fmla="*/ 465276 w 7399637"/>
              <a:gd name="connsiteY11" fmla="*/ 184470 h 2682972"/>
              <a:gd name="connsiteX12" fmla="*/ 493663 w 7399637"/>
              <a:gd name="connsiteY12" fmla="*/ 21022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08313 w 7399637"/>
              <a:gd name="connsiteY27" fmla="*/ 82009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  <a:gd name="connsiteX0" fmla="*/ 0 w 7399637"/>
              <a:gd name="connsiteY0" fmla="*/ 197367 h 2682972"/>
              <a:gd name="connsiteX1" fmla="*/ 20955 w 7399637"/>
              <a:gd name="connsiteY1" fmla="*/ 171592 h 2682972"/>
              <a:gd name="connsiteX2" fmla="*/ 71102 w 7399637"/>
              <a:gd name="connsiteY2" fmla="*/ 95270 h 2682972"/>
              <a:gd name="connsiteX3" fmla="*/ 103755 w 7399637"/>
              <a:gd name="connsiteY3" fmla="*/ 51101 h 2682972"/>
              <a:gd name="connsiteX4" fmla="*/ 127608 w 7399637"/>
              <a:gd name="connsiteY4" fmla="*/ 26251 h 2682972"/>
              <a:gd name="connsiteX5" fmla="*/ 166700 w 7399637"/>
              <a:gd name="connsiteY5" fmla="*/ 6007 h 2682972"/>
              <a:gd name="connsiteX6" fmla="*/ 242149 w 7399637"/>
              <a:gd name="connsiteY6" fmla="*/ 2316 h 2682972"/>
              <a:gd name="connsiteX7" fmla="*/ 306007 w 7399637"/>
              <a:gd name="connsiteY7" fmla="*/ 35448 h 2682972"/>
              <a:gd name="connsiteX8" fmla="*/ 350815 w 7399637"/>
              <a:gd name="connsiteY8" fmla="*/ 69486 h 2682972"/>
              <a:gd name="connsiteX9" fmla="*/ 391356 w 7399637"/>
              <a:gd name="connsiteY9" fmla="*/ 118235 h 2682972"/>
              <a:gd name="connsiteX10" fmla="*/ 434527 w 7399637"/>
              <a:gd name="connsiteY10" fmla="*/ 156871 h 2682972"/>
              <a:gd name="connsiteX11" fmla="*/ 465276 w 7399637"/>
              <a:gd name="connsiteY11" fmla="*/ 184470 h 2682972"/>
              <a:gd name="connsiteX12" fmla="*/ 493663 w 7399637"/>
              <a:gd name="connsiteY12" fmla="*/ 210228 h 2682972"/>
              <a:gd name="connsiteX13" fmla="*/ 528221 w 7399637"/>
              <a:gd name="connsiteY13" fmla="*/ 241510 h 2682972"/>
              <a:gd name="connsiteX14" fmla="*/ 588806 w 7399637"/>
              <a:gd name="connsiteY14" fmla="*/ 295773 h 2682972"/>
              <a:gd name="connsiteX15" fmla="*/ 645848 w 7399637"/>
              <a:gd name="connsiteY15" fmla="*/ 348205 h 2682972"/>
              <a:gd name="connsiteX16" fmla="*/ 678502 w 7399637"/>
              <a:gd name="connsiteY16" fmla="*/ 362000 h 2682972"/>
              <a:gd name="connsiteX17" fmla="*/ 754138 w 7399637"/>
              <a:gd name="connsiteY17" fmla="*/ 390532 h 2682972"/>
              <a:gd name="connsiteX18" fmla="*/ 873670 w 7399637"/>
              <a:gd name="connsiteY18" fmla="*/ 343598 h 2682972"/>
              <a:gd name="connsiteX19" fmla="*/ 926366 w 7399637"/>
              <a:gd name="connsiteY19" fmla="*/ 292998 h 2682972"/>
              <a:gd name="connsiteX20" fmla="*/ 964278 w 7399637"/>
              <a:gd name="connsiteY20" fmla="*/ 245174 h 2682972"/>
              <a:gd name="connsiteX21" fmla="*/ 988587 w 7399637"/>
              <a:gd name="connsiteY21" fmla="*/ 217575 h 2682972"/>
              <a:gd name="connsiteX22" fmla="*/ 1020784 w 7399637"/>
              <a:gd name="connsiteY22" fmla="*/ 181695 h 2682972"/>
              <a:gd name="connsiteX23" fmla="*/ 1061326 w 7399637"/>
              <a:gd name="connsiteY23" fmla="*/ 144900 h 2682972"/>
              <a:gd name="connsiteX24" fmla="*/ 1124540 w 7399637"/>
              <a:gd name="connsiteY24" fmla="*/ 78647 h 2682972"/>
              <a:gd name="connsiteX25" fmla="*/ 1177236 w 7399637"/>
              <a:gd name="connsiteY25" fmla="*/ 40001 h 2682972"/>
              <a:gd name="connsiteX26" fmla="*/ 1254509 w 7399637"/>
              <a:gd name="connsiteY26" fmla="*/ 5038 h 2682972"/>
              <a:gd name="connsiteX27" fmla="*/ 1418473 w 7399637"/>
              <a:gd name="connsiteY27" fmla="*/ 79554 h 2682972"/>
              <a:gd name="connsiteX28" fmla="*/ 1533310 w 7399637"/>
              <a:gd name="connsiteY28" fmla="*/ 184470 h 2682972"/>
              <a:gd name="connsiteX29" fmla="*/ 1552628 w 7399637"/>
              <a:gd name="connsiteY29" fmla="*/ 203789 h 2682972"/>
              <a:gd name="connsiteX30" fmla="*/ 1578386 w 7399637"/>
              <a:gd name="connsiteY30" fmla="*/ 237819 h 2682972"/>
              <a:gd name="connsiteX31" fmla="*/ 1603419 w 7399637"/>
              <a:gd name="connsiteY31" fmla="*/ 263577 h 2682972"/>
              <a:gd name="connsiteX32" fmla="*/ 1659201 w 7399637"/>
              <a:gd name="connsiteY32" fmla="*/ 328886 h 2682972"/>
              <a:gd name="connsiteX33" fmla="*/ 1701379 w 7399637"/>
              <a:gd name="connsiteY33" fmla="*/ 354644 h 2682972"/>
              <a:gd name="connsiteX34" fmla="*/ 1734569 w 7399637"/>
              <a:gd name="connsiteY34" fmla="*/ 375803 h 2682972"/>
              <a:gd name="connsiteX35" fmla="*/ 1780826 w 7399637"/>
              <a:gd name="connsiteY35" fmla="*/ 397888 h 2682972"/>
              <a:gd name="connsiteX36" fmla="*/ 1866980 w 7399637"/>
              <a:gd name="connsiteY36" fmla="*/ 385009 h 2682972"/>
              <a:gd name="connsiteX37" fmla="*/ 1900358 w 7399637"/>
              <a:gd name="connsiteY37" fmla="*/ 354636 h 2682972"/>
              <a:gd name="connsiteX38" fmla="*/ 1937814 w 7399637"/>
              <a:gd name="connsiteY38" fmla="*/ 324288 h 2682972"/>
              <a:gd name="connsiteX39" fmla="*/ 1962847 w 7399637"/>
              <a:gd name="connsiteY39" fmla="*/ 301288 h 2682972"/>
              <a:gd name="connsiteX40" fmla="*/ 1999123 w 7399637"/>
              <a:gd name="connsiteY40" fmla="*/ 279221 h 2682972"/>
              <a:gd name="connsiteX41" fmla="*/ 2019622 w 7399637"/>
              <a:gd name="connsiteY41" fmla="*/ 247940 h 2682972"/>
              <a:gd name="connsiteX42" fmla="*/ 2054716 w 7399637"/>
              <a:gd name="connsiteY42" fmla="*/ 214827 h 2682972"/>
              <a:gd name="connsiteX43" fmla="*/ 2077845 w 7399637"/>
              <a:gd name="connsiteY43" fmla="*/ 185386 h 2682972"/>
              <a:gd name="connsiteX44" fmla="*/ 2101510 w 7399637"/>
              <a:gd name="connsiteY44" fmla="*/ 166993 h 2682972"/>
              <a:gd name="connsiteX45" fmla="*/ 2115837 w 7399637"/>
              <a:gd name="connsiteY45" fmla="*/ 145834 h 2682972"/>
              <a:gd name="connsiteX46" fmla="*/ 2163543 w 7399637"/>
              <a:gd name="connsiteY46" fmla="*/ 113629 h 2682972"/>
              <a:gd name="connsiteX47" fmla="*/ 2206446 w 7399637"/>
              <a:gd name="connsiteY47" fmla="*/ 101673 h 2682972"/>
              <a:gd name="connsiteX48" fmla="*/ 2253883 w 7399637"/>
              <a:gd name="connsiteY48" fmla="*/ 76824 h 2682972"/>
              <a:gd name="connsiteX49" fmla="*/ 2302501 w 7399637"/>
              <a:gd name="connsiteY49" fmla="*/ 74066 h 2682972"/>
              <a:gd name="connsiteX50" fmla="*/ 2499225 w 7399637"/>
              <a:gd name="connsiteY50" fmla="*/ 120076 h 2682972"/>
              <a:gd name="connsiteX51" fmla="*/ 2570059 w 7399637"/>
              <a:gd name="connsiteY51" fmla="*/ 171592 h 2682972"/>
              <a:gd name="connsiteX52" fmla="*/ 2613499 w 7399637"/>
              <a:gd name="connsiteY52" fmla="*/ 215752 h 2682972"/>
              <a:gd name="connsiteX53" fmla="*/ 2660211 w 7399637"/>
              <a:gd name="connsiteY53" fmla="*/ 229547 h 2682972"/>
              <a:gd name="connsiteX54" fmla="*/ 2679530 w 7399637"/>
              <a:gd name="connsiteY54" fmla="*/ 242425 h 2682972"/>
              <a:gd name="connsiteX55" fmla="*/ 2740570 w 7399637"/>
              <a:gd name="connsiteY55" fmla="*/ 261735 h 2682972"/>
              <a:gd name="connsiteX56" fmla="*/ 2831447 w 7399637"/>
              <a:gd name="connsiteY56" fmla="*/ 271848 h 2682972"/>
              <a:gd name="connsiteX57" fmla="*/ 2918513 w 7399637"/>
              <a:gd name="connsiteY57" fmla="*/ 265417 h 2682972"/>
              <a:gd name="connsiteX58" fmla="*/ 3007941 w 7399637"/>
              <a:gd name="connsiteY58" fmla="*/ 229547 h 2682972"/>
              <a:gd name="connsiteX59" fmla="*/ 3098093 w 7399637"/>
              <a:gd name="connsiteY59" fmla="*/ 202873 h 2682972"/>
              <a:gd name="connsiteX60" fmla="*/ 3162944 w 7399637"/>
              <a:gd name="connsiteY60" fmla="*/ 174340 h 2682972"/>
              <a:gd name="connsiteX61" fmla="*/ 3501148 w 7399637"/>
              <a:gd name="connsiteY61" fmla="*/ 181704 h 2682972"/>
              <a:gd name="connsiteX62" fmla="*/ 3557386 w 7399637"/>
              <a:gd name="connsiteY62" fmla="*/ 193667 h 2682972"/>
              <a:gd name="connsiteX63" fmla="*/ 3630125 w 7399637"/>
              <a:gd name="connsiteY63" fmla="*/ 207462 h 2682972"/>
              <a:gd name="connsiteX64" fmla="*/ 3758726 w 7399637"/>
              <a:gd name="connsiteY64" fmla="*/ 218500 h 2682972"/>
              <a:gd name="connsiteX65" fmla="*/ 4051130 w 7399637"/>
              <a:gd name="connsiteY65" fmla="*/ 210228 h 2682972"/>
              <a:gd name="connsiteX66" fmla="*/ 4115524 w 7399637"/>
              <a:gd name="connsiteY66" fmla="*/ 203789 h 2682972"/>
              <a:gd name="connsiteX67" fmla="*/ 7399637 w 7399637"/>
              <a:gd name="connsiteY67" fmla="*/ 184470 h 2682972"/>
              <a:gd name="connsiteX68" fmla="*/ 7386758 w 7399637"/>
              <a:gd name="connsiteY68" fmla="*/ 2682972 h 2682972"/>
              <a:gd name="connsiteX69" fmla="*/ 724 w 7399637"/>
              <a:gd name="connsiteY69" fmla="*/ 2682972 h 2682972"/>
              <a:gd name="connsiteX70" fmla="*/ 0 w 7399637"/>
              <a:gd name="connsiteY70" fmla="*/ 197367 h 268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399637" h="2682972">
                <a:moveTo>
                  <a:pt x="0" y="197367"/>
                </a:moveTo>
                <a:lnTo>
                  <a:pt x="20955" y="171592"/>
                </a:lnTo>
                <a:cubicBezTo>
                  <a:pt x="126375" y="7601"/>
                  <a:pt x="57302" y="115352"/>
                  <a:pt x="71102" y="95270"/>
                </a:cubicBezTo>
                <a:cubicBezTo>
                  <a:pt x="84902" y="75188"/>
                  <a:pt x="94337" y="62604"/>
                  <a:pt x="103755" y="51101"/>
                </a:cubicBezTo>
                <a:cubicBezTo>
                  <a:pt x="113173" y="39598"/>
                  <a:pt x="117117" y="33767"/>
                  <a:pt x="127608" y="26251"/>
                </a:cubicBezTo>
                <a:cubicBezTo>
                  <a:pt x="138099" y="18735"/>
                  <a:pt x="158114" y="10300"/>
                  <a:pt x="166700" y="6007"/>
                </a:cubicBezTo>
                <a:cubicBezTo>
                  <a:pt x="194390" y="1095"/>
                  <a:pt x="218931" y="-2591"/>
                  <a:pt x="242149" y="2316"/>
                </a:cubicBezTo>
                <a:cubicBezTo>
                  <a:pt x="265367" y="7223"/>
                  <a:pt x="287896" y="24253"/>
                  <a:pt x="306007" y="35448"/>
                </a:cubicBezTo>
                <a:cubicBezTo>
                  <a:pt x="324118" y="46643"/>
                  <a:pt x="336590" y="55688"/>
                  <a:pt x="350815" y="69486"/>
                </a:cubicBezTo>
                <a:cubicBezTo>
                  <a:pt x="365040" y="83284"/>
                  <a:pt x="377404" y="103671"/>
                  <a:pt x="391356" y="118235"/>
                </a:cubicBezTo>
                <a:cubicBezTo>
                  <a:pt x="405308" y="132799"/>
                  <a:pt x="422207" y="145832"/>
                  <a:pt x="434527" y="156871"/>
                </a:cubicBezTo>
                <a:lnTo>
                  <a:pt x="465276" y="184470"/>
                </a:lnTo>
                <a:lnTo>
                  <a:pt x="493663" y="210228"/>
                </a:lnTo>
                <a:lnTo>
                  <a:pt x="528221" y="241510"/>
                </a:lnTo>
                <a:lnTo>
                  <a:pt x="588806" y="295773"/>
                </a:lnTo>
                <a:cubicBezTo>
                  <a:pt x="608410" y="313555"/>
                  <a:pt x="630899" y="337167"/>
                  <a:pt x="645848" y="348205"/>
                </a:cubicBezTo>
                <a:cubicBezTo>
                  <a:pt x="660797" y="359243"/>
                  <a:pt x="660454" y="354946"/>
                  <a:pt x="678502" y="362000"/>
                </a:cubicBezTo>
                <a:cubicBezTo>
                  <a:pt x="696550" y="369054"/>
                  <a:pt x="721941" y="388386"/>
                  <a:pt x="754138" y="390532"/>
                </a:cubicBezTo>
                <a:cubicBezTo>
                  <a:pt x="803507" y="384093"/>
                  <a:pt x="844966" y="359854"/>
                  <a:pt x="873670" y="343598"/>
                </a:cubicBezTo>
                <a:cubicBezTo>
                  <a:pt x="902374" y="327342"/>
                  <a:pt x="911265" y="309402"/>
                  <a:pt x="926366" y="292998"/>
                </a:cubicBezTo>
                <a:cubicBezTo>
                  <a:pt x="941467" y="276594"/>
                  <a:pt x="953908" y="257744"/>
                  <a:pt x="964278" y="245174"/>
                </a:cubicBezTo>
                <a:cubicBezTo>
                  <a:pt x="974648" y="232604"/>
                  <a:pt x="979169" y="228155"/>
                  <a:pt x="988587" y="217575"/>
                </a:cubicBezTo>
                <a:cubicBezTo>
                  <a:pt x="998005" y="206995"/>
                  <a:pt x="1008661" y="193807"/>
                  <a:pt x="1020784" y="181695"/>
                </a:cubicBezTo>
                <a:cubicBezTo>
                  <a:pt x="1032907" y="169583"/>
                  <a:pt x="1025224" y="168968"/>
                  <a:pt x="1061326" y="144900"/>
                </a:cubicBezTo>
                <a:cubicBezTo>
                  <a:pt x="1086642" y="106927"/>
                  <a:pt x="1105222" y="96130"/>
                  <a:pt x="1124540" y="78647"/>
                </a:cubicBezTo>
                <a:cubicBezTo>
                  <a:pt x="1143858" y="61164"/>
                  <a:pt x="1155575" y="52269"/>
                  <a:pt x="1177236" y="40001"/>
                </a:cubicBezTo>
                <a:cubicBezTo>
                  <a:pt x="1198897" y="27733"/>
                  <a:pt x="1215071" y="12925"/>
                  <a:pt x="1254509" y="5038"/>
                </a:cubicBezTo>
                <a:cubicBezTo>
                  <a:pt x="1343739" y="13961"/>
                  <a:pt x="1342967" y="26314"/>
                  <a:pt x="1418473" y="79554"/>
                </a:cubicBezTo>
                <a:lnTo>
                  <a:pt x="1533310" y="184470"/>
                </a:lnTo>
                <a:cubicBezTo>
                  <a:pt x="1539750" y="190910"/>
                  <a:pt x="1545115" y="194898"/>
                  <a:pt x="1552628" y="203789"/>
                </a:cubicBezTo>
                <a:cubicBezTo>
                  <a:pt x="1560141" y="212681"/>
                  <a:pt x="1569921" y="227854"/>
                  <a:pt x="1578386" y="237819"/>
                </a:cubicBezTo>
                <a:cubicBezTo>
                  <a:pt x="1586851" y="247784"/>
                  <a:pt x="1589950" y="248399"/>
                  <a:pt x="1603419" y="263577"/>
                </a:cubicBezTo>
                <a:cubicBezTo>
                  <a:pt x="1616888" y="278755"/>
                  <a:pt x="1642874" y="313708"/>
                  <a:pt x="1659201" y="328886"/>
                </a:cubicBezTo>
                <a:cubicBezTo>
                  <a:pt x="1675528" y="344064"/>
                  <a:pt x="1688818" y="346825"/>
                  <a:pt x="1701379" y="354644"/>
                </a:cubicBezTo>
                <a:cubicBezTo>
                  <a:pt x="1713940" y="362463"/>
                  <a:pt x="1721328" y="368596"/>
                  <a:pt x="1734569" y="375803"/>
                </a:cubicBezTo>
                <a:cubicBezTo>
                  <a:pt x="1747810" y="383010"/>
                  <a:pt x="1767947" y="393595"/>
                  <a:pt x="1780826" y="397888"/>
                </a:cubicBezTo>
                <a:cubicBezTo>
                  <a:pt x="1821609" y="393595"/>
                  <a:pt x="1847058" y="392218"/>
                  <a:pt x="1866980" y="385009"/>
                </a:cubicBezTo>
                <a:cubicBezTo>
                  <a:pt x="1886902" y="377800"/>
                  <a:pt x="1888552" y="364756"/>
                  <a:pt x="1900358" y="354636"/>
                </a:cubicBezTo>
                <a:cubicBezTo>
                  <a:pt x="1912164" y="344516"/>
                  <a:pt x="1927399" y="333179"/>
                  <a:pt x="1937814" y="324288"/>
                </a:cubicBezTo>
                <a:cubicBezTo>
                  <a:pt x="1948229" y="315397"/>
                  <a:pt x="1955562" y="306752"/>
                  <a:pt x="1962847" y="301288"/>
                </a:cubicBezTo>
                <a:lnTo>
                  <a:pt x="1999123" y="279221"/>
                </a:lnTo>
                <a:cubicBezTo>
                  <a:pt x="2003416" y="270635"/>
                  <a:pt x="2010357" y="258672"/>
                  <a:pt x="2019622" y="247940"/>
                </a:cubicBezTo>
                <a:cubicBezTo>
                  <a:pt x="2028888" y="237208"/>
                  <a:pt x="2031452" y="226459"/>
                  <a:pt x="2054716" y="214827"/>
                </a:cubicBezTo>
                <a:cubicBezTo>
                  <a:pt x="2061156" y="206241"/>
                  <a:pt x="2070046" y="193358"/>
                  <a:pt x="2077845" y="185386"/>
                </a:cubicBezTo>
                <a:cubicBezTo>
                  <a:pt x="2085644" y="177414"/>
                  <a:pt x="2075989" y="173374"/>
                  <a:pt x="2101510" y="166993"/>
                </a:cubicBezTo>
                <a:cubicBezTo>
                  <a:pt x="2110096" y="160554"/>
                  <a:pt x="2105498" y="154728"/>
                  <a:pt x="2115837" y="145834"/>
                </a:cubicBezTo>
                <a:cubicBezTo>
                  <a:pt x="2126176" y="136940"/>
                  <a:pt x="2149083" y="118449"/>
                  <a:pt x="2163543" y="113629"/>
                </a:cubicBezTo>
                <a:cubicBezTo>
                  <a:pt x="2172129" y="107189"/>
                  <a:pt x="2191389" y="107807"/>
                  <a:pt x="2206446" y="101673"/>
                </a:cubicBezTo>
                <a:cubicBezTo>
                  <a:pt x="2221503" y="95539"/>
                  <a:pt x="2237874" y="81425"/>
                  <a:pt x="2253883" y="76824"/>
                </a:cubicBezTo>
                <a:cubicBezTo>
                  <a:pt x="2269892" y="72223"/>
                  <a:pt x="2293915" y="76213"/>
                  <a:pt x="2302501" y="74066"/>
                </a:cubicBezTo>
                <a:cubicBezTo>
                  <a:pt x="2339185" y="77560"/>
                  <a:pt x="2454632" y="103822"/>
                  <a:pt x="2499225" y="120076"/>
                </a:cubicBezTo>
                <a:cubicBezTo>
                  <a:pt x="2543818" y="136330"/>
                  <a:pt x="2551013" y="155646"/>
                  <a:pt x="2570059" y="171592"/>
                </a:cubicBezTo>
                <a:cubicBezTo>
                  <a:pt x="2589105" y="187538"/>
                  <a:pt x="2593474" y="200732"/>
                  <a:pt x="2613499" y="215752"/>
                </a:cubicBezTo>
                <a:cubicBezTo>
                  <a:pt x="2622085" y="222192"/>
                  <a:pt x="2649206" y="225102"/>
                  <a:pt x="2660211" y="229547"/>
                </a:cubicBezTo>
                <a:cubicBezTo>
                  <a:pt x="2671216" y="233992"/>
                  <a:pt x="2666137" y="237060"/>
                  <a:pt x="2679530" y="242425"/>
                </a:cubicBezTo>
                <a:cubicBezTo>
                  <a:pt x="2692923" y="247790"/>
                  <a:pt x="2715251" y="256831"/>
                  <a:pt x="2740570" y="261735"/>
                </a:cubicBezTo>
                <a:cubicBezTo>
                  <a:pt x="2765889" y="266639"/>
                  <a:pt x="2801567" y="266868"/>
                  <a:pt x="2831447" y="271848"/>
                </a:cubicBezTo>
                <a:cubicBezTo>
                  <a:pt x="2863644" y="265409"/>
                  <a:pt x="2889097" y="272467"/>
                  <a:pt x="2918513" y="265417"/>
                </a:cubicBezTo>
                <a:cubicBezTo>
                  <a:pt x="2947929" y="258367"/>
                  <a:pt x="2978011" y="239971"/>
                  <a:pt x="3007941" y="229547"/>
                </a:cubicBezTo>
                <a:cubicBezTo>
                  <a:pt x="3037871" y="219123"/>
                  <a:pt x="3072259" y="212074"/>
                  <a:pt x="3098093" y="202873"/>
                </a:cubicBezTo>
                <a:cubicBezTo>
                  <a:pt x="3123927" y="193672"/>
                  <a:pt x="3145772" y="176486"/>
                  <a:pt x="3162944" y="174340"/>
                </a:cubicBezTo>
                <a:cubicBezTo>
                  <a:pt x="3275982" y="162519"/>
                  <a:pt x="3435408" y="178483"/>
                  <a:pt x="3501148" y="181704"/>
                </a:cubicBezTo>
                <a:cubicBezTo>
                  <a:pt x="3566888" y="184925"/>
                  <a:pt x="3535890" y="189374"/>
                  <a:pt x="3557386" y="193667"/>
                </a:cubicBezTo>
                <a:cubicBezTo>
                  <a:pt x="3578882" y="197960"/>
                  <a:pt x="3596568" y="203323"/>
                  <a:pt x="3630125" y="207462"/>
                </a:cubicBezTo>
                <a:cubicBezTo>
                  <a:pt x="3663682" y="211601"/>
                  <a:pt x="3700769" y="214877"/>
                  <a:pt x="3758726" y="218500"/>
                </a:cubicBezTo>
                <a:lnTo>
                  <a:pt x="4051130" y="210228"/>
                </a:lnTo>
                <a:cubicBezTo>
                  <a:pt x="4084702" y="199038"/>
                  <a:pt x="4063660" y="203789"/>
                  <a:pt x="4115524" y="203789"/>
                </a:cubicBezTo>
                <a:lnTo>
                  <a:pt x="7399637" y="184470"/>
                </a:lnTo>
                <a:lnTo>
                  <a:pt x="7386758" y="2682972"/>
                </a:lnTo>
                <a:lnTo>
                  <a:pt x="724" y="2682972"/>
                </a:lnTo>
                <a:cubicBezTo>
                  <a:pt x="-1422" y="1845845"/>
                  <a:pt x="2146" y="1034494"/>
                  <a:pt x="0" y="197367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6300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87" y="2360865"/>
            <a:ext cx="7391400" cy="4133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547579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7046956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4498420" y="2498872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717250" y="2454082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 rot="167873">
            <a:off x="8184892" y="241659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704930" y="2415738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827291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4032836" y="2447227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1914745" y="-537785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5391670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837181" y="1172785"/>
            <a:ext cx="379365" cy="1349430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037661" y="1052202"/>
            <a:ext cx="1475402" cy="1448863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3056587" y="1052202"/>
            <a:ext cx="1348594" cy="1343450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</p:cNvCxnSpPr>
          <p:nvPr/>
        </p:nvCxnSpPr>
        <p:spPr>
          <a:xfrm flipH="1">
            <a:off x="2491781" y="2039882"/>
            <a:ext cx="924765" cy="901804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3462364" y="293838"/>
            <a:ext cx="2520000" cy="1675729"/>
            <a:chOff x="2987277" y="293838"/>
            <a:chExt cx="2520000" cy="1675729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827293" y="293838"/>
              <a:ext cx="864000" cy="864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cxnSpLocks/>
              <a:stCxn id="6" idx="5"/>
              <a:endCxn id="3" idx="5"/>
            </p:cNvCxnSpPr>
            <p:nvPr/>
          </p:nvCxnSpPr>
          <p:spPr>
            <a:xfrm flipH="1">
              <a:off x="3909644" y="1172785"/>
              <a:ext cx="220930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cxnSpLocks/>
              <a:stCxn id="6" idx="4"/>
              <a:endCxn id="3" idx="4"/>
            </p:cNvCxnSpPr>
            <p:nvPr/>
          </p:nvCxnSpPr>
          <p:spPr>
            <a:xfrm>
              <a:off x="4362094" y="1172785"/>
              <a:ext cx="222816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>
              <a:off x="4562574" y="1052202"/>
              <a:ext cx="607070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cxnSpLocks/>
              <a:stCxn id="6" idx="6"/>
              <a:endCxn id="3" idx="6"/>
            </p:cNvCxnSpPr>
            <p:nvPr/>
          </p:nvCxnSpPr>
          <p:spPr>
            <a:xfrm flipH="1">
              <a:off x="3324910" y="1052202"/>
              <a:ext cx="605184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cxnSpLocks/>
              <a:stCxn id="6" idx="7"/>
              <a:endCxn id="3" idx="7"/>
            </p:cNvCxnSpPr>
            <p:nvPr/>
          </p:nvCxnSpPr>
          <p:spPr>
            <a:xfrm flipH="1">
              <a:off x="2987277" y="843368"/>
              <a:ext cx="827057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cxnSpLocks/>
              <a:stCxn id="6" idx="2"/>
              <a:endCxn id="3" idx="2"/>
            </p:cNvCxnSpPr>
            <p:nvPr/>
          </p:nvCxnSpPr>
          <p:spPr>
            <a:xfrm>
              <a:off x="4678334" y="843368"/>
              <a:ext cx="828943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C5C0BB-35D6-0D2E-0D8D-7C8C3D4A791F}"/>
              </a:ext>
            </a:extLst>
          </p:cNvPr>
          <p:cNvGrpSpPr/>
          <p:nvPr/>
        </p:nvGrpSpPr>
        <p:grpSpPr>
          <a:xfrm>
            <a:off x="4216199" y="2813107"/>
            <a:ext cx="1759111" cy="849585"/>
            <a:chOff x="4506434" y="3086784"/>
            <a:chExt cx="1759111" cy="84958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46DA0-F7FC-9B11-6000-EDCB2B4A01C4}"/>
                </a:ext>
              </a:extLst>
            </p:cNvPr>
            <p:cNvSpPr/>
            <p:nvPr/>
          </p:nvSpPr>
          <p:spPr>
            <a:xfrm>
              <a:off x="5077545" y="3325996"/>
              <a:ext cx="1188000" cy="610373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A6EFB5-CDBA-0390-B990-FA88A92275AA}"/>
                </a:ext>
              </a:extLst>
            </p:cNvPr>
            <p:cNvSpPr txBox="1"/>
            <p:nvPr/>
          </p:nvSpPr>
          <p:spPr>
            <a:xfrm>
              <a:off x="4506434" y="3086784"/>
              <a:ext cx="1050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photosynthesis</a:t>
              </a:r>
              <a:endParaRPr lang="en-ZA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D312B-4CEB-620B-8806-053449C5743D}"/>
                </a:ext>
              </a:extLst>
            </p:cNvPr>
            <p:cNvSpPr txBox="1"/>
            <p:nvPr/>
          </p:nvSpPr>
          <p:spPr>
            <a:xfrm>
              <a:off x="5146855" y="3486850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phytoplankton</a:t>
              </a:r>
              <a:endParaRPr lang="en-ZA" sz="11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658175" y="-2350433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26183" y="285433"/>
              <a:ext cx="864000" cy="9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29126" y="-1707785"/>
              <a:ext cx="4860000" cy="486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644937" y="-1887785"/>
              <a:ext cx="5220000" cy="52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cxnSpLocks/>
          </p:cNvCxnSpPr>
          <p:nvPr/>
        </p:nvCxnSpPr>
        <p:spPr>
          <a:xfrm>
            <a:off x="5198121" y="2432215"/>
            <a:ext cx="170720" cy="67132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cxnSpLocks/>
          </p:cNvCxnSpPr>
          <p:nvPr/>
        </p:nvCxnSpPr>
        <p:spPr>
          <a:xfrm>
            <a:off x="6051880" y="2039882"/>
            <a:ext cx="918177" cy="922366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stCxn id="23" idx="6"/>
          </p:cNvCxnSpPr>
          <p:nvPr/>
        </p:nvCxnSpPr>
        <p:spPr>
          <a:xfrm flipV="1">
            <a:off x="5226245" y="1914525"/>
            <a:ext cx="432347" cy="604184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</p:cNvCxnSpPr>
          <p:nvPr/>
        </p:nvCxnSpPr>
        <p:spPr>
          <a:xfrm flipH="1" flipV="1">
            <a:off x="2619742" y="1644582"/>
            <a:ext cx="436845" cy="751070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cxnSpLocks/>
          </p:cNvCxnSpPr>
          <p:nvPr/>
        </p:nvCxnSpPr>
        <p:spPr>
          <a:xfrm flipV="1">
            <a:off x="6513063" y="1716438"/>
            <a:ext cx="450000" cy="784627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6311463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4974785" y="2485689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9B1ED9-9282-818D-2042-6C0D07FD4E82}"/>
              </a:ext>
            </a:extLst>
          </p:cNvPr>
          <p:cNvGrpSpPr/>
          <p:nvPr/>
        </p:nvGrpSpPr>
        <p:grpSpPr>
          <a:xfrm>
            <a:off x="3677994" y="1870604"/>
            <a:ext cx="405955" cy="1123853"/>
            <a:chOff x="3346739" y="1878529"/>
            <a:chExt cx="405955" cy="1123853"/>
          </a:xfrm>
        </p:grpSpPr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51462A83-4710-9BF9-F1BA-00470459220A}"/>
                </a:ext>
              </a:extLst>
            </p:cNvPr>
            <p:cNvSpPr/>
            <p:nvPr/>
          </p:nvSpPr>
          <p:spPr>
            <a:xfrm rot="5400000">
              <a:off x="3285109" y="2540997"/>
              <a:ext cx="532715" cy="390055"/>
            </a:xfrm>
            <a:prstGeom prst="chevron">
              <a:avLst>
                <a:gd name="adj" fmla="val 53907"/>
              </a:avLst>
            </a:prstGeom>
            <a:solidFill>
              <a:srgbClr val="5B5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F46635-BC00-85BF-B1EB-DB3D4410947B}"/>
                </a:ext>
              </a:extLst>
            </p:cNvPr>
            <p:cNvGrpSpPr/>
            <p:nvPr/>
          </p:nvGrpSpPr>
          <p:grpSpPr>
            <a:xfrm>
              <a:off x="3346739" y="1878529"/>
              <a:ext cx="405955" cy="726709"/>
              <a:chOff x="3178472" y="1867683"/>
              <a:chExt cx="405955" cy="528172"/>
            </a:xfrm>
            <a:solidFill>
              <a:srgbClr val="5B5D60"/>
            </a:solidFill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353E9F90-F0B7-292C-2D5E-A9315C6D55B4}"/>
                  </a:ext>
                </a:extLst>
              </p:cNvPr>
              <p:cNvSpPr/>
              <p:nvPr/>
            </p:nvSpPr>
            <p:spPr>
              <a:xfrm rot="5400000">
                <a:off x="3109414" y="1936741"/>
                <a:ext cx="528172" cy="390055"/>
              </a:xfrm>
              <a:prstGeom prst="homePlate">
                <a:avLst>
                  <a:gd name="adj" fmla="val 55771"/>
                </a:avLst>
              </a:prstGeom>
              <a:gradFill flip="none" rotWithShape="1">
                <a:gsLst>
                  <a:gs pos="0">
                    <a:srgbClr val="5587B5">
                      <a:alpha val="0"/>
                    </a:srgbClr>
                  </a:gs>
                  <a:gs pos="77600">
                    <a:srgbClr val="5B5D60"/>
                  </a:gs>
                  <a:gs pos="100000">
                    <a:srgbClr val="5B5D6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48D5D7-BCA7-FB19-4E4D-75A86284388E}"/>
                  </a:ext>
                </a:extLst>
              </p:cNvPr>
              <p:cNvSpPr txBox="1"/>
              <p:nvPr/>
            </p:nvSpPr>
            <p:spPr>
              <a:xfrm>
                <a:off x="3183355" y="186913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</a:t>
                </a:r>
                <a:r>
                  <a:rPr lang="en-US" sz="1100" baseline="-25000" dirty="0"/>
                  <a:t>2</a:t>
                </a:r>
                <a:endParaRPr lang="en-ZA" sz="1100" dirty="0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89DB797-364C-FE9F-25FA-BF726C09B2E8}"/>
              </a:ext>
            </a:extLst>
          </p:cNvPr>
          <p:cNvSpPr txBox="1"/>
          <p:nvPr/>
        </p:nvSpPr>
        <p:spPr>
          <a:xfrm>
            <a:off x="5068957" y="458519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sinking</a:t>
            </a:r>
            <a:endParaRPr lang="en-ZA" sz="12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EE30B3-CB18-1984-A3DE-2F17554DBF60}"/>
              </a:ext>
            </a:extLst>
          </p:cNvPr>
          <p:cNvGrpSpPr/>
          <p:nvPr/>
        </p:nvGrpSpPr>
        <p:grpSpPr>
          <a:xfrm>
            <a:off x="6558981" y="2999461"/>
            <a:ext cx="1233293" cy="724993"/>
            <a:chOff x="4751158" y="3217953"/>
            <a:chExt cx="1362724" cy="81110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5740A8-BDDB-578E-279D-720C7D80F861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7CD7D7-8E25-CB47-1DF8-6D5198167409}"/>
                </a:ext>
              </a:extLst>
            </p:cNvPr>
            <p:cNvSpPr txBox="1"/>
            <p:nvPr/>
          </p:nvSpPr>
          <p:spPr>
            <a:xfrm>
              <a:off x="4950291" y="3459608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zooplankton</a:t>
              </a:r>
              <a:endParaRPr lang="en-ZA" sz="11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DDA2A5-A19B-9C1B-F91B-7AB31AA13BCA}"/>
              </a:ext>
            </a:extLst>
          </p:cNvPr>
          <p:cNvGrpSpPr/>
          <p:nvPr/>
        </p:nvGrpSpPr>
        <p:grpSpPr>
          <a:xfrm>
            <a:off x="7999483" y="2911726"/>
            <a:ext cx="900000" cy="900000"/>
            <a:chOff x="4751158" y="3217954"/>
            <a:chExt cx="1362724" cy="811108"/>
          </a:xfrm>
          <a:solidFill>
            <a:srgbClr val="82A7C5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DE9F37-F759-8779-D644-C46D6D05E644}"/>
                </a:ext>
              </a:extLst>
            </p:cNvPr>
            <p:cNvSpPr/>
            <p:nvPr/>
          </p:nvSpPr>
          <p:spPr>
            <a:xfrm>
              <a:off x="4751158" y="3217954"/>
              <a:ext cx="1362724" cy="81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2DFF9A-8CE3-BC57-C82E-DC9A81FC1CB1}"/>
                </a:ext>
              </a:extLst>
            </p:cNvPr>
            <p:cNvSpPr txBox="1"/>
            <p:nvPr/>
          </p:nvSpPr>
          <p:spPr>
            <a:xfrm>
              <a:off x="4979234" y="3282021"/>
              <a:ext cx="883975" cy="693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birds</a:t>
              </a:r>
              <a:br>
                <a:rPr lang="en-US" sz="1100" dirty="0"/>
              </a:br>
              <a:r>
                <a:rPr lang="en-US" sz="1100" dirty="0"/>
                <a:t>fish</a:t>
              </a:r>
            </a:p>
            <a:p>
              <a:pPr algn="ctr"/>
              <a:r>
                <a:rPr lang="en-US" sz="1100" dirty="0"/>
                <a:t>whales</a:t>
              </a:r>
            </a:p>
            <a:p>
              <a:pPr algn="ctr"/>
              <a:r>
                <a:rPr lang="en-ZA" sz="1100" dirty="0"/>
                <a:t>etc.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E8EA0F-A39B-62EB-20D3-1DC773EE71E1}"/>
              </a:ext>
            </a:extLst>
          </p:cNvPr>
          <p:cNvGrpSpPr/>
          <p:nvPr/>
        </p:nvGrpSpPr>
        <p:grpSpPr>
          <a:xfrm>
            <a:off x="6287036" y="3821247"/>
            <a:ext cx="684000" cy="324000"/>
            <a:chOff x="5099862" y="3400402"/>
            <a:chExt cx="684000" cy="324000"/>
          </a:xfrm>
          <a:solidFill>
            <a:srgbClr val="82A7C5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17F7EA-94C0-077C-D9C4-CC04CE74E232}"/>
                </a:ext>
              </a:extLst>
            </p:cNvPr>
            <p:cNvSpPr/>
            <p:nvPr/>
          </p:nvSpPr>
          <p:spPr>
            <a:xfrm>
              <a:off x="5099862" y="3400402"/>
              <a:ext cx="684000" cy="3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687759-2125-A049-AD1F-1A1811D3E970}"/>
                </a:ext>
              </a:extLst>
            </p:cNvPr>
            <p:cNvSpPr txBox="1"/>
            <p:nvPr/>
          </p:nvSpPr>
          <p:spPr>
            <a:xfrm>
              <a:off x="5166787" y="3431597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faeces</a:t>
              </a:r>
              <a:endParaRPr lang="en-ZA" sz="1100" dirty="0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84CAB4-ECD9-E8B4-E72E-CFB3E0837213}"/>
              </a:ext>
            </a:extLst>
          </p:cNvPr>
          <p:cNvCxnSpPr/>
          <p:nvPr/>
        </p:nvCxnSpPr>
        <p:spPr>
          <a:xfrm flipV="1">
            <a:off x="1731135" y="4383332"/>
            <a:ext cx="738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ck Arc 81">
            <a:extLst>
              <a:ext uri="{FF2B5EF4-FFF2-40B4-BE49-F238E27FC236}">
                <a16:creationId xmlns:a16="http://schemas.microsoft.com/office/drawing/2014/main" id="{0469118D-7A5C-A402-8D8C-E4B5E3653609}"/>
              </a:ext>
            </a:extLst>
          </p:cNvPr>
          <p:cNvSpPr/>
          <p:nvPr/>
        </p:nvSpPr>
        <p:spPr>
          <a:xfrm rot="16200000">
            <a:off x="3685683" y="1965302"/>
            <a:ext cx="1617479" cy="1614593"/>
          </a:xfrm>
          <a:prstGeom prst="blockArc">
            <a:avLst>
              <a:gd name="adj1" fmla="val 10753834"/>
              <a:gd name="adj2" fmla="val 16194489"/>
              <a:gd name="adj3" fmla="val 24213"/>
            </a:avLst>
          </a:prstGeom>
          <a:solidFill>
            <a:srgbClr val="5B5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6FE33DFF-E07D-4DB5-60DB-A7496616B141}"/>
              </a:ext>
            </a:extLst>
          </p:cNvPr>
          <p:cNvSpPr/>
          <p:nvPr/>
        </p:nvSpPr>
        <p:spPr>
          <a:xfrm>
            <a:off x="4438551" y="3180623"/>
            <a:ext cx="385483" cy="390055"/>
          </a:xfrm>
          <a:prstGeom prst="homePlate">
            <a:avLst>
              <a:gd name="adj" fmla="val 55771"/>
            </a:avLst>
          </a:prstGeom>
          <a:solidFill>
            <a:srgbClr val="5B5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EF799-2D6B-6B93-E377-712F304FCB3E}"/>
              </a:ext>
            </a:extLst>
          </p:cNvPr>
          <p:cNvGrpSpPr/>
          <p:nvPr/>
        </p:nvGrpSpPr>
        <p:grpSpPr>
          <a:xfrm>
            <a:off x="4770037" y="3850920"/>
            <a:ext cx="1233293" cy="470584"/>
            <a:chOff x="4751158" y="3217953"/>
            <a:chExt cx="1362724" cy="8111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D84E8E-BDB0-8F6D-7ED8-502E224BC317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8A3397-46AC-EC08-966D-BBE34B3EAD45}"/>
                </a:ext>
              </a:extLst>
            </p:cNvPr>
            <p:cNvSpPr txBox="1"/>
            <p:nvPr/>
          </p:nvSpPr>
          <p:spPr>
            <a:xfrm>
              <a:off x="4955879" y="3352385"/>
              <a:ext cx="953279" cy="292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aggregation</a:t>
              </a:r>
              <a:endParaRPr lang="en-ZA" sz="1100" dirty="0"/>
            </a:p>
          </p:txBody>
        </p:sp>
      </p:grp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D7DC21D-FFAC-C55A-9FBE-5CE6CDE45D8F}"/>
              </a:ext>
            </a:extLst>
          </p:cNvPr>
          <p:cNvCxnSpPr>
            <a:cxnSpLocks/>
            <a:stCxn id="14" idx="4"/>
            <a:endCxn id="88" idx="0"/>
          </p:cNvCxnSpPr>
          <p:nvPr/>
        </p:nvCxnSpPr>
        <p:spPr>
          <a:xfrm rot="16200000" flipH="1">
            <a:off x="5289883" y="3754119"/>
            <a:ext cx="188228" cy="5374"/>
          </a:xfrm>
          <a:prstGeom prst="curvedConnector3">
            <a:avLst>
              <a:gd name="adj1" fmla="val 50000"/>
            </a:avLst>
          </a:prstGeom>
          <a:ln w="12700">
            <a:solidFill>
              <a:srgbClr val="82A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48E8069-C721-5BC9-D0E8-9BE49E99723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>
            <a:off x="5975310" y="3357506"/>
            <a:ext cx="583671" cy="4452"/>
          </a:xfrm>
          <a:prstGeom prst="curvedConnector3">
            <a:avLst/>
          </a:prstGeom>
          <a:ln w="19050">
            <a:solidFill>
              <a:srgbClr val="82A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60F47B8-6B15-AC23-B575-4EA2A7350A25}"/>
              </a:ext>
            </a:extLst>
          </p:cNvPr>
          <p:cNvCxnSpPr>
            <a:cxnSpLocks/>
            <a:stCxn id="58" idx="4"/>
          </p:cNvCxnSpPr>
          <p:nvPr/>
        </p:nvCxnSpPr>
        <p:spPr>
          <a:xfrm rot="5400000">
            <a:off x="6948714" y="3631836"/>
            <a:ext cx="134297" cy="319533"/>
          </a:xfrm>
          <a:prstGeom prst="curvedConnector2">
            <a:avLst/>
          </a:prstGeom>
          <a:ln w="12700">
            <a:solidFill>
              <a:srgbClr val="82A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8F62079-4AA3-EF4C-1E60-D2E87643C154}"/>
              </a:ext>
            </a:extLst>
          </p:cNvPr>
          <p:cNvCxnSpPr>
            <a:cxnSpLocks/>
            <a:stCxn id="69" idx="2"/>
            <a:endCxn id="88" idx="6"/>
          </p:cNvCxnSpPr>
          <p:nvPr/>
        </p:nvCxnSpPr>
        <p:spPr>
          <a:xfrm rot="10800000" flipV="1">
            <a:off x="6003330" y="3983246"/>
            <a:ext cx="283706" cy="102965"/>
          </a:xfrm>
          <a:prstGeom prst="curvedConnector3">
            <a:avLst/>
          </a:prstGeom>
          <a:ln w="12700">
            <a:solidFill>
              <a:srgbClr val="82A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FCAF94-0870-0692-8417-7ED8942CC178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 flipV="1">
            <a:off x="7792274" y="3361726"/>
            <a:ext cx="207209" cy="232"/>
          </a:xfrm>
          <a:prstGeom prst="straightConnector1">
            <a:avLst/>
          </a:prstGeom>
          <a:ln w="12700">
            <a:solidFill>
              <a:srgbClr val="82A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EAFC6A-B7A6-5DD1-8DBE-4BE105176092}"/>
              </a:ext>
            </a:extLst>
          </p:cNvPr>
          <p:cNvCxnSpPr>
            <a:stCxn id="88" idx="4"/>
          </p:cNvCxnSpPr>
          <p:nvPr/>
        </p:nvCxnSpPr>
        <p:spPr>
          <a:xfrm flipH="1">
            <a:off x="5386682" y="4321504"/>
            <a:ext cx="2" cy="240593"/>
          </a:xfrm>
          <a:prstGeom prst="straightConnector1">
            <a:avLst/>
          </a:prstGeom>
          <a:ln w="12700">
            <a:solidFill>
              <a:srgbClr val="82A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2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2981</TotalTime>
  <Words>13</Words>
  <Application>Microsoft Office PowerPoint</Application>
  <PresentationFormat>On-screen Show (16:9)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2</cp:revision>
  <dcterms:created xsi:type="dcterms:W3CDTF">2023-08-03T08:04:13Z</dcterms:created>
  <dcterms:modified xsi:type="dcterms:W3CDTF">2023-08-05T16:26:38Z</dcterms:modified>
</cp:coreProperties>
</file>