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7858" y="-1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4B3F-A600-330A-0EE3-2F4A9F9D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C38C7-579D-3B48-E314-2E52E57E0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B7004-0CAA-F376-18AE-8CBD8F47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2D9E2-CD8A-188A-A7FE-6E18B1D0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9FC13-42F8-6B0D-7E7D-39A37899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06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EEEB-8996-2141-6210-C768C849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6E135-AF87-C594-D101-5E0705BAE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8DEDF-16DC-8331-CDB1-B692A73C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2070-C55F-16BB-4758-22A76AF4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1AAC1-69BF-FCE3-4552-38103EF5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8134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7FFAB-6233-2A6B-A1F7-3DB83BAE6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04753-E5E9-73E7-957A-211F5301C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EAB30-1351-A919-222A-0D04E817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C9658-DCE0-257F-25AA-69DDE6BC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05F69-D44F-A927-EC30-E45C516E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593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3E64-93BA-F5FA-B7C6-1B60252A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CAB4-0E29-8052-4BC2-ABDFA433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7DA9-22E0-70B6-F123-A5F31DC7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F40D-003F-8F6B-A2FB-050FD185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E4DFD-1DD0-5D2F-5F85-428CA5DA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889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AAB8-8304-C39D-6BD2-969D9E90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ACB04-E128-E475-BEFB-4B48EC41C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51A3-A986-4AD3-916F-22E5AE15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E7F38-7F90-DA29-D731-82A1F426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79F2-B79D-DA6F-DF25-5952B7C3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502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D7FA-43DB-C19F-7F46-09119E00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981A-28F3-F40E-1E0B-A1C896A35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248CE-E5CA-C2C9-5B09-EBA540C3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BFD21-4E17-E6DA-C1AE-1F85FEB5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CE88E-C0F7-5154-7F38-40231BBF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8EC0C-FDF6-85DE-1F30-A99F57C7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531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1277-155F-E438-3E71-E42F78C3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ED2F4-16B1-0CA1-62EF-C291F972C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A62E2-490C-0681-7DF9-B7D1E8E6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DF3D2-E06E-E932-8DEC-39B0C457E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89F0A-9496-DB4F-A155-A51DE75D6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88EE1-0C61-85C6-3D0A-161BA3B3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38E56-358E-FB69-75F4-87747F03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710FE-5903-96A4-E914-48D0DA37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036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117A-7B07-2D86-C440-31CADDED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C42AF-C6DB-D7AA-E998-A71930EE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A2E3A-B079-83BA-9416-D849D1E6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5B99-B72C-F716-2176-33D45855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862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4D4BF-E0B6-0901-B9D9-B58A13C9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4B871-35C1-6993-80FD-C46D8EA5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CB021-1D8E-74EC-C170-73D41DB5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177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96F6-211C-CBD8-38A4-B5935459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05F1D-8821-DA38-379B-B1549411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05766-817D-2962-8D6E-D5D2BBF7A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758A7-DAFC-FDF5-092C-32374226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E12EF-97CE-8409-383C-391BD938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8C166-F432-4156-87AD-4B05805E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307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9F06-F772-BF74-0DE4-653872CB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4B34A-D8C6-E784-262E-A7850CDC3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F1715-B783-70AA-A857-F6B2637B5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5CC28-1EA3-C300-246B-73B32F85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DBD-1143-4F7E-A562-A3FCE0183963}" type="datetimeFigureOut">
              <a:rPr lang="en-ZA" smtClean="0"/>
              <a:t>2023/10/04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81F6A-A8DC-50C1-1BE7-DD7B229B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FD080-A892-A7B1-F841-F3B07474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969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037C1-7B67-1AA1-F878-DCEE490F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19D07-3F87-C129-CC43-CB050E9A3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B7331-7612-FE21-B03E-F16D2C2D5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B7DBD-1143-4F7E-A562-A3FCE0183963}" type="datetimeFigureOut">
              <a:rPr lang="en-ZA" smtClean="0"/>
              <a:t>2023/10/04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94293-C70E-A551-9437-C051DB8F0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C96A-0F82-F5C9-085E-6DD2D8275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96F8D-7775-43D3-A03F-62D467E1E64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M32 Nucleo-F401RE Pinout, Specs &amp; Datasheet">
            <a:extLst>
              <a:ext uri="{FF2B5EF4-FFF2-40B4-BE49-F238E27FC236}">
                <a16:creationId xmlns:a16="http://schemas.microsoft.com/office/drawing/2014/main" id="{9DB43D54-ABFF-C5FC-E549-C04050199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796" y="653077"/>
            <a:ext cx="6232080" cy="542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FC0C8D-8FC2-9148-5804-67A7D89A7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966414"/>
              </p:ext>
            </p:extLst>
          </p:nvPr>
        </p:nvGraphicFramePr>
        <p:xfrm>
          <a:off x="12297423" y="2155772"/>
          <a:ext cx="317818" cy="2638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818">
                  <a:extLst>
                    <a:ext uri="{9D8B030D-6E8A-4147-A177-3AD203B41FA5}">
                      <a16:colId xmlns:a16="http://schemas.microsoft.com/office/drawing/2014/main" val="1491647473"/>
                    </a:ext>
                  </a:extLst>
                </a:gridCol>
              </a:tblGrid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GND</a:t>
                      </a:r>
                      <a:endParaRPr lang="en-ZA" sz="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26887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+5V</a:t>
                      </a:r>
                      <a:endParaRPr lang="en-ZA" sz="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15225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POT</a:t>
                      </a:r>
                      <a:endParaRPr lang="en-ZA" sz="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58589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RS</a:t>
                      </a:r>
                      <a:endParaRPr lang="en-ZA" sz="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95927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GND</a:t>
                      </a:r>
                      <a:endParaRPr lang="en-ZA" sz="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4921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E</a:t>
                      </a:r>
                      <a:endParaRPr lang="en-ZA" sz="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431181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 err="1"/>
                        <a:t>GNDq</a:t>
                      </a:r>
                      <a:endParaRPr lang="en-ZA" sz="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627070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GND</a:t>
                      </a:r>
                      <a:endParaRPr lang="en-ZA" sz="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4260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GND</a:t>
                      </a:r>
                      <a:endParaRPr lang="en-ZA" sz="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938289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GND</a:t>
                      </a:r>
                      <a:endParaRPr lang="en-ZA" sz="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87737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D4</a:t>
                      </a:r>
                      <a:endParaRPr lang="en-ZA" sz="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511905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D5</a:t>
                      </a:r>
                      <a:endParaRPr lang="en-ZA" sz="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688426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D6</a:t>
                      </a:r>
                      <a:endParaRPr lang="en-ZA" sz="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97747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D7</a:t>
                      </a:r>
                      <a:endParaRPr lang="en-ZA" sz="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954140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NC</a:t>
                      </a:r>
                      <a:endParaRPr lang="en-ZA" sz="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517316"/>
                  </a:ext>
                </a:extLst>
              </a:tr>
              <a:tr h="164921">
                <a:tc>
                  <a:txBody>
                    <a:bodyPr/>
                    <a:lstStyle/>
                    <a:p>
                      <a:r>
                        <a:rPr lang="en-US" sz="400" dirty="0"/>
                        <a:t>NC</a:t>
                      </a:r>
                      <a:endParaRPr lang="en-ZA" sz="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01064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DCD741-B923-D4A8-1A18-CC0C15B319AB}"/>
              </a:ext>
            </a:extLst>
          </p:cNvPr>
          <p:cNvSpPr/>
          <p:nvPr/>
        </p:nvSpPr>
        <p:spPr>
          <a:xfrm>
            <a:off x="6266688" y="5047492"/>
            <a:ext cx="499872" cy="3474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130382-17A0-8047-AC82-F5771F3D7F9C}"/>
              </a:ext>
            </a:extLst>
          </p:cNvPr>
          <p:cNvSpPr/>
          <p:nvPr/>
        </p:nvSpPr>
        <p:spPr>
          <a:xfrm>
            <a:off x="6205728" y="4205954"/>
            <a:ext cx="499872" cy="188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leds</a:t>
            </a:r>
            <a:endParaRPr lang="en-ZA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B9C14-CB70-DBEF-9379-D760C1095992}"/>
              </a:ext>
            </a:extLst>
          </p:cNvPr>
          <p:cNvSpPr/>
          <p:nvPr/>
        </p:nvSpPr>
        <p:spPr>
          <a:xfrm>
            <a:off x="6163056" y="2980658"/>
            <a:ext cx="499872" cy="188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ld2</a:t>
            </a:r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34147A-C004-1F6A-DE96-F67F55EEDF72}"/>
              </a:ext>
            </a:extLst>
          </p:cNvPr>
          <p:cNvSpPr/>
          <p:nvPr/>
        </p:nvSpPr>
        <p:spPr>
          <a:xfrm>
            <a:off x="4879848" y="4394930"/>
            <a:ext cx="499872" cy="188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button</a:t>
            </a:r>
            <a:endParaRPr lang="en-ZA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40681-9E31-988E-77EC-C77877FF0477}"/>
              </a:ext>
            </a:extLst>
          </p:cNvPr>
          <p:cNvSpPr/>
          <p:nvPr/>
        </p:nvSpPr>
        <p:spPr>
          <a:xfrm>
            <a:off x="6266688" y="4864616"/>
            <a:ext cx="499872" cy="188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button</a:t>
            </a:r>
            <a:endParaRPr lang="en-ZA" sz="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A27D6-EA0F-1739-F46A-F64746921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95" y="1743054"/>
            <a:ext cx="341406" cy="26641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A29FCDA-A3D8-D202-2E8E-7AA3C4B76D7E}"/>
              </a:ext>
            </a:extLst>
          </p:cNvPr>
          <p:cNvSpPr/>
          <p:nvPr/>
        </p:nvSpPr>
        <p:spPr>
          <a:xfrm>
            <a:off x="6205728" y="2179034"/>
            <a:ext cx="499872" cy="18897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</a:t>
            </a:r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E8657E-0677-076E-EEA1-A1C0F94DA6BE}"/>
              </a:ext>
            </a:extLst>
          </p:cNvPr>
          <p:cNvSpPr/>
          <p:nvPr/>
        </p:nvSpPr>
        <p:spPr>
          <a:xfrm>
            <a:off x="6205728" y="2519721"/>
            <a:ext cx="499872" cy="18897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1DCBAA-5E8A-CCCB-D295-A78DA1B45C46}"/>
              </a:ext>
            </a:extLst>
          </p:cNvPr>
          <p:cNvSpPr/>
          <p:nvPr/>
        </p:nvSpPr>
        <p:spPr>
          <a:xfrm>
            <a:off x="6224001" y="3351392"/>
            <a:ext cx="499872" cy="65256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D4/5/6/7</a:t>
            </a:r>
            <a:endParaRPr lang="en-ZA" sz="1100" dirty="0"/>
          </a:p>
        </p:txBody>
      </p:sp>
    </p:spTree>
    <p:extLst>
      <p:ext uri="{BB962C8B-B14F-4D97-AF65-F5344CB8AC3E}">
        <p14:creationId xmlns:p14="http://schemas.microsoft.com/office/powerpoint/2010/main" val="78204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Tallack</dc:creator>
  <cp:lastModifiedBy>Sarah Tallack</cp:lastModifiedBy>
  <cp:revision>1</cp:revision>
  <dcterms:created xsi:type="dcterms:W3CDTF">2023-10-04T15:13:37Z</dcterms:created>
  <dcterms:modified xsi:type="dcterms:W3CDTF">2023-10-04T19:09:53Z</dcterms:modified>
</cp:coreProperties>
</file>