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4" r:id="rId5"/>
    <p:sldId id="263" r:id="rId6"/>
    <p:sldId id="259" r:id="rId7"/>
    <p:sldId id="260" r:id="rId8"/>
    <p:sldId id="261" r:id="rId9"/>
    <p:sldId id="262" r:id="rId10"/>
    <p:sldId id="265" r:id="rId11"/>
  </p:sldIdLst>
  <p:sldSz cx="22031325" cy="21599525"/>
  <p:notesSz cx="6858000" cy="9144000"/>
  <p:defaultTextStyle>
    <a:defPPr>
      <a:defRPr lang="en-US"/>
    </a:defPPr>
    <a:lvl1pPr marL="0" algn="l" defTabSz="554081" rtl="0" eaLnBrk="1" latinLnBrk="0" hangingPunct="1">
      <a:defRPr sz="2181" kern="1200">
        <a:solidFill>
          <a:schemeClr val="tx1"/>
        </a:solidFill>
        <a:latin typeface="+mn-lt"/>
        <a:ea typeface="+mn-ea"/>
        <a:cs typeface="+mn-cs"/>
      </a:defRPr>
    </a:lvl1pPr>
    <a:lvl2pPr marL="554081" algn="l" defTabSz="554081" rtl="0" eaLnBrk="1" latinLnBrk="0" hangingPunct="1">
      <a:defRPr sz="2181" kern="1200">
        <a:solidFill>
          <a:schemeClr val="tx1"/>
        </a:solidFill>
        <a:latin typeface="+mn-lt"/>
        <a:ea typeface="+mn-ea"/>
        <a:cs typeface="+mn-cs"/>
      </a:defRPr>
    </a:lvl2pPr>
    <a:lvl3pPr marL="1108161" algn="l" defTabSz="554081" rtl="0" eaLnBrk="1" latinLnBrk="0" hangingPunct="1">
      <a:defRPr sz="2181" kern="1200">
        <a:solidFill>
          <a:schemeClr val="tx1"/>
        </a:solidFill>
        <a:latin typeface="+mn-lt"/>
        <a:ea typeface="+mn-ea"/>
        <a:cs typeface="+mn-cs"/>
      </a:defRPr>
    </a:lvl3pPr>
    <a:lvl4pPr marL="1662242" algn="l" defTabSz="554081" rtl="0" eaLnBrk="1" latinLnBrk="0" hangingPunct="1">
      <a:defRPr sz="2181" kern="1200">
        <a:solidFill>
          <a:schemeClr val="tx1"/>
        </a:solidFill>
        <a:latin typeface="+mn-lt"/>
        <a:ea typeface="+mn-ea"/>
        <a:cs typeface="+mn-cs"/>
      </a:defRPr>
    </a:lvl4pPr>
    <a:lvl5pPr marL="2216323" algn="l" defTabSz="554081" rtl="0" eaLnBrk="1" latinLnBrk="0" hangingPunct="1">
      <a:defRPr sz="2181" kern="1200">
        <a:solidFill>
          <a:schemeClr val="tx1"/>
        </a:solidFill>
        <a:latin typeface="+mn-lt"/>
        <a:ea typeface="+mn-ea"/>
        <a:cs typeface="+mn-cs"/>
      </a:defRPr>
    </a:lvl5pPr>
    <a:lvl6pPr marL="2770403" algn="l" defTabSz="554081" rtl="0" eaLnBrk="1" latinLnBrk="0" hangingPunct="1">
      <a:defRPr sz="2181" kern="1200">
        <a:solidFill>
          <a:schemeClr val="tx1"/>
        </a:solidFill>
        <a:latin typeface="+mn-lt"/>
        <a:ea typeface="+mn-ea"/>
        <a:cs typeface="+mn-cs"/>
      </a:defRPr>
    </a:lvl6pPr>
    <a:lvl7pPr marL="3324484" algn="l" defTabSz="554081" rtl="0" eaLnBrk="1" latinLnBrk="0" hangingPunct="1">
      <a:defRPr sz="2181" kern="1200">
        <a:solidFill>
          <a:schemeClr val="tx1"/>
        </a:solidFill>
        <a:latin typeface="+mn-lt"/>
        <a:ea typeface="+mn-ea"/>
        <a:cs typeface="+mn-cs"/>
      </a:defRPr>
    </a:lvl7pPr>
    <a:lvl8pPr marL="3878565" algn="l" defTabSz="554081" rtl="0" eaLnBrk="1" latinLnBrk="0" hangingPunct="1">
      <a:defRPr sz="2181" kern="1200">
        <a:solidFill>
          <a:schemeClr val="tx1"/>
        </a:solidFill>
        <a:latin typeface="+mn-lt"/>
        <a:ea typeface="+mn-ea"/>
        <a:cs typeface="+mn-cs"/>
      </a:defRPr>
    </a:lvl8pPr>
    <a:lvl9pPr marL="4432645" algn="l" defTabSz="554081" rtl="0" eaLnBrk="1" latinLnBrk="0" hangingPunct="1">
      <a:defRPr sz="21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0000"/>
    <a:srgbClr val="00FF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>
        <p:scale>
          <a:sx n="33" d="100"/>
          <a:sy n="33" d="100"/>
        </p:scale>
        <p:origin x="1296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2350" y="3534925"/>
            <a:ext cx="18726626" cy="7519834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53916" y="11344752"/>
            <a:ext cx="16523494" cy="5214884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3DEA-3594-42C6-9155-052AF93F8D6F}" type="datetimeFigureOut">
              <a:rPr lang="en-ZA" smtClean="0"/>
              <a:t>2023/10/23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145F-48EA-487A-AA0A-2589803C7F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8183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3DEA-3594-42C6-9155-052AF93F8D6F}" type="datetimeFigureOut">
              <a:rPr lang="en-ZA" smtClean="0"/>
              <a:t>2023/10/23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145F-48EA-487A-AA0A-2589803C7F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56784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66168" y="1149976"/>
            <a:ext cx="4750505" cy="183045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4655" y="1149976"/>
            <a:ext cx="13976122" cy="18304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3DEA-3594-42C6-9155-052AF93F8D6F}" type="datetimeFigureOut">
              <a:rPr lang="en-ZA" smtClean="0"/>
              <a:t>2023/10/23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145F-48EA-487A-AA0A-2589803C7F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26672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3DEA-3594-42C6-9155-052AF93F8D6F}" type="datetimeFigureOut">
              <a:rPr lang="en-ZA" smtClean="0"/>
              <a:t>2023/10/23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145F-48EA-487A-AA0A-2589803C7F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7802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3181" y="5384887"/>
            <a:ext cx="19002017" cy="8984802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3181" y="14454688"/>
            <a:ext cx="19002017" cy="4724895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/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3DEA-3594-42C6-9155-052AF93F8D6F}" type="datetimeFigureOut">
              <a:rPr lang="en-ZA" smtClean="0"/>
              <a:t>2023/10/23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145F-48EA-487A-AA0A-2589803C7F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4449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4653" y="5749874"/>
            <a:ext cx="9363313" cy="1370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3359" y="5749874"/>
            <a:ext cx="9363313" cy="1370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3DEA-3594-42C6-9155-052AF93F8D6F}" type="datetimeFigureOut">
              <a:rPr lang="en-ZA" smtClean="0"/>
              <a:t>2023/10/23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145F-48EA-487A-AA0A-2589803C7F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19323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524" y="1149979"/>
            <a:ext cx="19002017" cy="41749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7525" y="5294886"/>
            <a:ext cx="9320282" cy="2594942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7525" y="7889827"/>
            <a:ext cx="9320282" cy="11604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53360" y="5294886"/>
            <a:ext cx="9366182" cy="2594942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53360" y="7889827"/>
            <a:ext cx="9366182" cy="11604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3DEA-3594-42C6-9155-052AF93F8D6F}" type="datetimeFigureOut">
              <a:rPr lang="en-ZA" smtClean="0"/>
              <a:t>2023/10/23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145F-48EA-487A-AA0A-2589803C7F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8243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3DEA-3594-42C6-9155-052AF93F8D6F}" type="datetimeFigureOut">
              <a:rPr lang="en-ZA" smtClean="0"/>
              <a:t>2023/10/23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145F-48EA-487A-AA0A-2589803C7F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255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3DEA-3594-42C6-9155-052AF93F8D6F}" type="datetimeFigureOut">
              <a:rPr lang="en-ZA" smtClean="0"/>
              <a:t>2023/10/23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145F-48EA-487A-AA0A-2589803C7F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8633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524" y="1439968"/>
            <a:ext cx="7105676" cy="503989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6182" y="3109937"/>
            <a:ext cx="11153359" cy="15349663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7524" y="6479858"/>
            <a:ext cx="7105676" cy="12004738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3DEA-3594-42C6-9155-052AF93F8D6F}" type="datetimeFigureOut">
              <a:rPr lang="en-ZA" smtClean="0"/>
              <a:t>2023/10/23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145F-48EA-487A-AA0A-2589803C7F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2349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524" y="1439968"/>
            <a:ext cx="7105676" cy="503989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66182" y="3109937"/>
            <a:ext cx="11153359" cy="15349663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7524" y="6479858"/>
            <a:ext cx="7105676" cy="12004738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3DEA-3594-42C6-9155-052AF93F8D6F}" type="datetimeFigureOut">
              <a:rPr lang="en-ZA" smtClean="0"/>
              <a:t>2023/10/23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145F-48EA-487A-AA0A-2589803C7F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94094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4655" y="1149979"/>
            <a:ext cx="19002017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655" y="5749874"/>
            <a:ext cx="19002017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4654" y="20019564"/>
            <a:ext cx="4957048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63DEA-3594-42C6-9155-052AF93F8D6F}" type="datetimeFigureOut">
              <a:rPr lang="en-ZA" smtClean="0"/>
              <a:t>2023/10/23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97877" y="20019564"/>
            <a:ext cx="743557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59624" y="20019564"/>
            <a:ext cx="4957048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F145F-48EA-487A-AA0A-2589803C7F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3674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CC031F1-8385-08EB-BA88-D42B642C8105}"/>
              </a:ext>
            </a:extLst>
          </p:cNvPr>
          <p:cNvSpPr/>
          <p:nvPr/>
        </p:nvSpPr>
        <p:spPr>
          <a:xfrm>
            <a:off x="984739" y="3962075"/>
            <a:ext cx="19296184" cy="9360000"/>
          </a:xfrm>
          <a:prstGeom prst="roundRect">
            <a:avLst>
              <a:gd name="adj" fmla="val 1322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ZA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5B3454-C5CD-AB33-EAB5-312EE6686D8F}"/>
              </a:ext>
            </a:extLst>
          </p:cNvPr>
          <p:cNvSpPr txBox="1"/>
          <p:nvPr/>
        </p:nvSpPr>
        <p:spPr>
          <a:xfrm>
            <a:off x="887056" y="3220027"/>
            <a:ext cx="5064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LID</a:t>
            </a:r>
            <a:endParaRPr lang="en-ZA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028FBD-FFD9-1B6C-A48E-8D670B86BB37}"/>
              </a:ext>
            </a:extLst>
          </p:cNvPr>
          <p:cNvSpPr txBox="1"/>
          <p:nvPr/>
        </p:nvSpPr>
        <p:spPr>
          <a:xfrm>
            <a:off x="984739" y="13412924"/>
            <a:ext cx="5064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endParaRPr lang="en-ZA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380E9D0-F996-CF19-35FF-74150C496D3E}"/>
              </a:ext>
            </a:extLst>
          </p:cNvPr>
          <p:cNvSpPr/>
          <p:nvPr/>
        </p:nvSpPr>
        <p:spPr>
          <a:xfrm>
            <a:off x="15269435" y="7694244"/>
            <a:ext cx="3600000" cy="3600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8BC853-E5BA-ACAF-0A77-B63BA717FA18}"/>
              </a:ext>
            </a:extLst>
          </p:cNvPr>
          <p:cNvSpPr txBox="1"/>
          <p:nvPr/>
        </p:nvSpPr>
        <p:spPr>
          <a:xfrm>
            <a:off x="15246926" y="6970456"/>
            <a:ext cx="5064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STM32 Mounting</a:t>
            </a:r>
            <a:endParaRPr lang="en-ZA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211C66-53A5-5E16-D9D4-B1F56C15EA4C}"/>
              </a:ext>
            </a:extLst>
          </p:cNvPr>
          <p:cNvGrpSpPr/>
          <p:nvPr/>
        </p:nvGrpSpPr>
        <p:grpSpPr>
          <a:xfrm>
            <a:off x="8151197" y="11847840"/>
            <a:ext cx="5400000" cy="1443422"/>
            <a:chOff x="8151197" y="11847840"/>
            <a:chExt cx="5400000" cy="144342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9FC92DC-596A-7D97-42E3-466D77416956}"/>
                </a:ext>
              </a:extLst>
            </p:cNvPr>
            <p:cNvSpPr/>
            <p:nvPr/>
          </p:nvSpPr>
          <p:spPr>
            <a:xfrm>
              <a:off x="8488875" y="13003262"/>
              <a:ext cx="72000" cy="28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3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29CE452-D8B7-0B36-1C6E-F5164FAA209C}"/>
                </a:ext>
              </a:extLst>
            </p:cNvPr>
            <p:cNvSpPr/>
            <p:nvPr/>
          </p:nvSpPr>
          <p:spPr>
            <a:xfrm>
              <a:off x="13068447" y="13003262"/>
              <a:ext cx="72000" cy="28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3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1767E19-B177-27F2-9B2C-7F57CFD3A2B3}"/>
                </a:ext>
              </a:extLst>
            </p:cNvPr>
            <p:cNvSpPr/>
            <p:nvPr/>
          </p:nvSpPr>
          <p:spPr>
            <a:xfrm>
              <a:off x="9323655" y="12650540"/>
              <a:ext cx="72000" cy="28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3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90549C9-08ED-D66C-B1DE-9D5A8B091FC6}"/>
                </a:ext>
              </a:extLst>
            </p:cNvPr>
            <p:cNvSpPr/>
            <p:nvPr/>
          </p:nvSpPr>
          <p:spPr>
            <a:xfrm>
              <a:off x="12306741" y="12650540"/>
              <a:ext cx="72000" cy="28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3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32B07B5-67F3-4ED6-741F-C667ED285DD4}"/>
                </a:ext>
              </a:extLst>
            </p:cNvPr>
            <p:cNvSpPr/>
            <p:nvPr/>
          </p:nvSpPr>
          <p:spPr>
            <a:xfrm>
              <a:off x="9051197" y="12571042"/>
              <a:ext cx="3600000" cy="72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3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921D944-1C21-2840-E422-7BC68107C6A0}"/>
                </a:ext>
              </a:extLst>
            </p:cNvPr>
            <p:cNvSpPr/>
            <p:nvPr/>
          </p:nvSpPr>
          <p:spPr>
            <a:xfrm>
              <a:off x="8151197" y="12916901"/>
              <a:ext cx="5400000" cy="1080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3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65B73BF-FCBF-C972-859C-1784F445FD80}"/>
                </a:ext>
              </a:extLst>
            </p:cNvPr>
            <p:cNvSpPr txBox="1"/>
            <p:nvPr/>
          </p:nvSpPr>
          <p:spPr>
            <a:xfrm>
              <a:off x="9516649" y="11847840"/>
              <a:ext cx="27900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LEDs</a:t>
              </a:r>
              <a:endParaRPr lang="en-ZA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630C491-26F6-77D8-D524-B803A6972266}"/>
              </a:ext>
            </a:extLst>
          </p:cNvPr>
          <p:cNvSpPr/>
          <p:nvPr/>
        </p:nvSpPr>
        <p:spPr>
          <a:xfrm>
            <a:off x="14732563" y="7639624"/>
            <a:ext cx="350293" cy="140087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17BFCA-6A27-BA0A-E5D4-0EA8CE2DC600}"/>
              </a:ext>
            </a:extLst>
          </p:cNvPr>
          <p:cNvSpPr txBox="1"/>
          <p:nvPr/>
        </p:nvSpPr>
        <p:spPr>
          <a:xfrm>
            <a:off x="13527348" y="7555231"/>
            <a:ext cx="16290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Hole 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for wires</a:t>
            </a:r>
            <a:endParaRPr lang="en-ZA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5378598-E544-B82C-C67C-8DE079D30667}"/>
              </a:ext>
            </a:extLst>
          </p:cNvPr>
          <p:cNvGrpSpPr/>
          <p:nvPr/>
        </p:nvGrpSpPr>
        <p:grpSpPr>
          <a:xfrm>
            <a:off x="8100751" y="2824298"/>
            <a:ext cx="5064160" cy="1131735"/>
            <a:chOff x="8112969" y="2740973"/>
            <a:chExt cx="5064160" cy="113173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75DDF31-4EE1-2069-B5E8-6BC0486397F4}"/>
                </a:ext>
              </a:extLst>
            </p:cNvPr>
            <p:cNvSpPr/>
            <p:nvPr/>
          </p:nvSpPr>
          <p:spPr>
            <a:xfrm>
              <a:off x="8952247" y="3584708"/>
              <a:ext cx="72000" cy="28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3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24C5F23-5D1C-0B8D-8739-862F8ECC7CDC}"/>
                </a:ext>
              </a:extLst>
            </p:cNvPr>
            <p:cNvSpPr/>
            <p:nvPr/>
          </p:nvSpPr>
          <p:spPr>
            <a:xfrm>
              <a:off x="12266914" y="3582786"/>
              <a:ext cx="72000" cy="28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3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5DA82DE-90BF-2298-4E88-E98EFEA1FD04}"/>
                </a:ext>
              </a:extLst>
            </p:cNvPr>
            <p:cNvSpPr/>
            <p:nvPr/>
          </p:nvSpPr>
          <p:spPr>
            <a:xfrm>
              <a:off x="8827879" y="3468744"/>
              <a:ext cx="3600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3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4E3A0CC-74FB-6A4C-47F4-A33A2701E681}"/>
                </a:ext>
              </a:extLst>
            </p:cNvPr>
            <p:cNvSpPr txBox="1"/>
            <p:nvPr/>
          </p:nvSpPr>
          <p:spPr>
            <a:xfrm>
              <a:off x="8112969" y="2740973"/>
              <a:ext cx="5064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>
                  <a:latin typeface="Arial" panose="020B0604020202020204" pitchFamily="34" charset="0"/>
                  <a:cs typeface="Arial" panose="020B0604020202020204" pitchFamily="34" charset="0"/>
                </a:rPr>
                <a:t>STM32 Mounting</a:t>
              </a:r>
              <a:endParaRPr lang="en-ZA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C3C9A4C-E4EE-1AED-0E49-69273C310525}"/>
              </a:ext>
            </a:extLst>
          </p:cNvPr>
          <p:cNvGrpSpPr/>
          <p:nvPr/>
        </p:nvGrpSpPr>
        <p:grpSpPr>
          <a:xfrm>
            <a:off x="984739" y="3846703"/>
            <a:ext cx="19440000" cy="1798271"/>
            <a:chOff x="984739" y="3285187"/>
            <a:chExt cx="19440000" cy="1798271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82E72FE-2BE3-F70C-A09F-FE908E8B58F4}"/>
                </a:ext>
              </a:extLst>
            </p:cNvPr>
            <p:cNvSpPr/>
            <p:nvPr/>
          </p:nvSpPr>
          <p:spPr>
            <a:xfrm>
              <a:off x="984739" y="3364034"/>
              <a:ext cx="19440000" cy="900000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3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F66A8CE-9C4A-B78A-AF86-C7A28B01887E}"/>
                </a:ext>
              </a:extLst>
            </p:cNvPr>
            <p:cNvSpPr/>
            <p:nvPr/>
          </p:nvSpPr>
          <p:spPr>
            <a:xfrm>
              <a:off x="6768281" y="3290149"/>
              <a:ext cx="350293" cy="179330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3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9220A1F-59BA-5699-FC1D-97FA88B11A8F}"/>
                </a:ext>
              </a:extLst>
            </p:cNvPr>
            <p:cNvSpPr txBox="1"/>
            <p:nvPr/>
          </p:nvSpPr>
          <p:spPr>
            <a:xfrm>
              <a:off x="5469669" y="4354883"/>
              <a:ext cx="32044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Hole for wires</a:t>
              </a:r>
              <a:endParaRPr lang="en-ZA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0FF0895C-2CB7-5C38-0156-57CFECCB2181}"/>
                </a:ext>
              </a:extLst>
            </p:cNvPr>
            <p:cNvSpPr/>
            <p:nvPr/>
          </p:nvSpPr>
          <p:spPr>
            <a:xfrm>
              <a:off x="14124121" y="3285187"/>
              <a:ext cx="350293" cy="179330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3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D1FEB5D-E6F2-62C1-0CC8-9100E702025A}"/>
                </a:ext>
              </a:extLst>
            </p:cNvPr>
            <p:cNvSpPr txBox="1"/>
            <p:nvPr/>
          </p:nvSpPr>
          <p:spPr>
            <a:xfrm>
              <a:off x="13066069" y="4288490"/>
              <a:ext cx="32044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Hole for wires</a:t>
              </a:r>
              <a:endParaRPr lang="en-ZA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6E419AF-6946-FE5D-F3A3-0312F836F97F}"/>
              </a:ext>
            </a:extLst>
          </p:cNvPr>
          <p:cNvGrpSpPr/>
          <p:nvPr/>
        </p:nvGrpSpPr>
        <p:grpSpPr>
          <a:xfrm>
            <a:off x="9146073" y="4836346"/>
            <a:ext cx="2988000" cy="1305563"/>
            <a:chOff x="9139183" y="4225709"/>
            <a:chExt cx="2988000" cy="130556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F700A9A-C267-610B-45E9-766427006E3E}"/>
                </a:ext>
              </a:extLst>
            </p:cNvPr>
            <p:cNvSpPr txBox="1"/>
            <p:nvPr/>
          </p:nvSpPr>
          <p:spPr>
            <a:xfrm>
              <a:off x="9471625" y="4946497"/>
              <a:ext cx="21978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>
                  <a:latin typeface="Arial" panose="020B0604020202020204" pitchFamily="34" charset="0"/>
                  <a:cs typeface="Arial" panose="020B0604020202020204" pitchFamily="34" charset="0"/>
                </a:rPr>
                <a:t>Sensors</a:t>
              </a:r>
              <a:endParaRPr lang="en-ZA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ECA2DCF-A443-561F-FFDD-A3D483C76F90}"/>
                </a:ext>
              </a:extLst>
            </p:cNvPr>
            <p:cNvGrpSpPr/>
            <p:nvPr/>
          </p:nvGrpSpPr>
          <p:grpSpPr>
            <a:xfrm>
              <a:off x="9139183" y="4225709"/>
              <a:ext cx="2988000" cy="684661"/>
              <a:chOff x="9139183" y="4225709"/>
              <a:chExt cx="2988000" cy="684661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33739FF-4045-1A50-7F06-5095F0B37930}"/>
                  </a:ext>
                </a:extLst>
              </p:cNvPr>
              <p:cNvSpPr/>
              <p:nvPr/>
            </p:nvSpPr>
            <p:spPr>
              <a:xfrm>
                <a:off x="9244937" y="4225709"/>
                <a:ext cx="72000" cy="288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C015B7C-A021-DA6F-907E-3AD9A3A8AF7B}"/>
                  </a:ext>
                </a:extLst>
              </p:cNvPr>
              <p:cNvSpPr/>
              <p:nvPr/>
            </p:nvSpPr>
            <p:spPr>
              <a:xfrm>
                <a:off x="11930470" y="4226720"/>
                <a:ext cx="72000" cy="288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1F6F2F0-64A4-E450-8DA7-A078815513DB}"/>
                  </a:ext>
                </a:extLst>
              </p:cNvPr>
              <p:cNvSpPr/>
              <p:nvPr/>
            </p:nvSpPr>
            <p:spPr>
              <a:xfrm>
                <a:off x="10373646" y="4543157"/>
                <a:ext cx="72000" cy="288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EADFBBD-E244-BF87-D4D5-6BB8B7133BB0}"/>
                  </a:ext>
                </a:extLst>
              </p:cNvPr>
              <p:cNvSpPr/>
              <p:nvPr/>
            </p:nvSpPr>
            <p:spPr>
              <a:xfrm>
                <a:off x="10753272" y="4550370"/>
                <a:ext cx="72000" cy="288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5B863CC-AE2C-F515-BCFB-8A9D3F5C3F61}"/>
                  </a:ext>
                </a:extLst>
              </p:cNvPr>
              <p:cNvSpPr/>
              <p:nvPr/>
            </p:nvSpPr>
            <p:spPr>
              <a:xfrm>
                <a:off x="9139183" y="4470895"/>
                <a:ext cx="2988000" cy="108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EFFF8B3-8D15-E00A-1D5A-545BD7F57FED}"/>
                  </a:ext>
                </a:extLst>
              </p:cNvPr>
              <p:cNvSpPr/>
              <p:nvPr/>
            </p:nvSpPr>
            <p:spPr>
              <a:xfrm>
                <a:off x="9428512" y="4838370"/>
                <a:ext cx="1080000" cy="72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984A9CF-A8BF-3CD3-6E1F-3C1E89B82661}"/>
                  </a:ext>
                </a:extLst>
              </p:cNvPr>
              <p:cNvSpPr/>
              <p:nvPr/>
            </p:nvSpPr>
            <p:spPr>
              <a:xfrm>
                <a:off x="10683345" y="4838370"/>
                <a:ext cx="1080000" cy="72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ECD6B73-B505-F643-677D-52FEBFCE5D7E}"/>
              </a:ext>
            </a:extLst>
          </p:cNvPr>
          <p:cNvCxnSpPr/>
          <p:nvPr/>
        </p:nvCxnSpPr>
        <p:spPr>
          <a:xfrm>
            <a:off x="-995124" y="4071066"/>
            <a:ext cx="0" cy="702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738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5C49CE47-3012-43BC-C038-C8045308067F}"/>
              </a:ext>
            </a:extLst>
          </p:cNvPr>
          <p:cNvSpPr>
            <a:spLocks noChangeAspect="1"/>
          </p:cNvSpPr>
          <p:nvPr/>
        </p:nvSpPr>
        <p:spPr>
          <a:xfrm>
            <a:off x="-6272998" y="-2248994"/>
            <a:ext cx="36000000" cy="3600000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7FEAC28-1093-77DC-F708-389A0BA36E46}"/>
              </a:ext>
            </a:extLst>
          </p:cNvPr>
          <p:cNvGrpSpPr/>
          <p:nvPr/>
        </p:nvGrpSpPr>
        <p:grpSpPr>
          <a:xfrm>
            <a:off x="-2132998" y="1891006"/>
            <a:ext cx="27720000" cy="1800000"/>
            <a:chOff x="-3888675" y="1791456"/>
            <a:chExt cx="27720000" cy="1800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AA73DAA-D463-43C1-8B42-A9E793A957BB}"/>
                </a:ext>
              </a:extLst>
            </p:cNvPr>
            <p:cNvSpPr/>
            <p:nvPr/>
          </p:nvSpPr>
          <p:spPr>
            <a:xfrm>
              <a:off x="9071325" y="1791456"/>
              <a:ext cx="1800000" cy="1800000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CC9D1F4-8C67-90AE-CEBF-4B527FF0F725}"/>
                </a:ext>
              </a:extLst>
            </p:cNvPr>
            <p:cNvSpPr/>
            <p:nvPr/>
          </p:nvSpPr>
          <p:spPr>
            <a:xfrm>
              <a:off x="12311325" y="1791456"/>
              <a:ext cx="1800000" cy="1800000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90B11C1-0EDA-5621-4889-2FD60559228D}"/>
                </a:ext>
              </a:extLst>
            </p:cNvPr>
            <p:cNvSpPr/>
            <p:nvPr/>
          </p:nvSpPr>
          <p:spPr>
            <a:xfrm>
              <a:off x="15551325" y="1791456"/>
              <a:ext cx="1800000" cy="1800000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674CE6-81AE-E338-21DA-A539D1ACEAEB}"/>
                </a:ext>
              </a:extLst>
            </p:cNvPr>
            <p:cNvSpPr/>
            <p:nvPr/>
          </p:nvSpPr>
          <p:spPr>
            <a:xfrm>
              <a:off x="18791325" y="1791456"/>
              <a:ext cx="1800000" cy="1800000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3A0802-8A3F-DB80-15EB-94A0DFD8BC4D}"/>
                </a:ext>
              </a:extLst>
            </p:cNvPr>
            <p:cNvSpPr/>
            <p:nvPr/>
          </p:nvSpPr>
          <p:spPr>
            <a:xfrm>
              <a:off x="-3888675" y="1791456"/>
              <a:ext cx="1800000" cy="1800000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70CB7C-E30B-D7E5-8CCC-447033C12C73}"/>
                </a:ext>
              </a:extLst>
            </p:cNvPr>
            <p:cNvSpPr/>
            <p:nvPr/>
          </p:nvSpPr>
          <p:spPr>
            <a:xfrm>
              <a:off x="-648675" y="1791456"/>
              <a:ext cx="1800000" cy="1800000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F66DAEC-24C7-2526-ADC1-AF1582DC1CDD}"/>
                </a:ext>
              </a:extLst>
            </p:cNvPr>
            <p:cNvSpPr/>
            <p:nvPr/>
          </p:nvSpPr>
          <p:spPr>
            <a:xfrm>
              <a:off x="2591325" y="1791456"/>
              <a:ext cx="1800000" cy="1800000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CAC5D4D-8D32-E679-0BD6-50DA5FE5E38A}"/>
                </a:ext>
              </a:extLst>
            </p:cNvPr>
            <p:cNvSpPr/>
            <p:nvPr/>
          </p:nvSpPr>
          <p:spPr>
            <a:xfrm>
              <a:off x="5831325" y="1791456"/>
              <a:ext cx="1800000" cy="1800000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4C93E0-6086-C8CF-4BB3-F304E68F34D1}"/>
                </a:ext>
              </a:extLst>
            </p:cNvPr>
            <p:cNvSpPr/>
            <p:nvPr/>
          </p:nvSpPr>
          <p:spPr>
            <a:xfrm>
              <a:off x="22031325" y="1791456"/>
              <a:ext cx="1800000" cy="1800000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0A72EE-162B-AB76-A5A0-16E236DFB3DB}"/>
              </a:ext>
            </a:extLst>
          </p:cNvPr>
          <p:cNvGrpSpPr/>
          <p:nvPr/>
        </p:nvGrpSpPr>
        <p:grpSpPr>
          <a:xfrm>
            <a:off x="-2132998" y="14851006"/>
            <a:ext cx="27720000" cy="1800000"/>
            <a:chOff x="-3888675" y="1791456"/>
            <a:chExt cx="27720000" cy="1800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7342E6D-DA19-1A58-F23F-62CF7A513DC9}"/>
                </a:ext>
              </a:extLst>
            </p:cNvPr>
            <p:cNvSpPr/>
            <p:nvPr/>
          </p:nvSpPr>
          <p:spPr>
            <a:xfrm>
              <a:off x="9071325" y="1791456"/>
              <a:ext cx="1800000" cy="1800000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E3BFDD2-93EC-152F-8EC8-E3167BDE665C}"/>
                </a:ext>
              </a:extLst>
            </p:cNvPr>
            <p:cNvSpPr/>
            <p:nvPr/>
          </p:nvSpPr>
          <p:spPr>
            <a:xfrm>
              <a:off x="12311325" y="1791456"/>
              <a:ext cx="1800000" cy="1800000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8502E46-2270-9E62-20BA-F635772424AC}"/>
                </a:ext>
              </a:extLst>
            </p:cNvPr>
            <p:cNvSpPr/>
            <p:nvPr/>
          </p:nvSpPr>
          <p:spPr>
            <a:xfrm>
              <a:off x="15551325" y="1791456"/>
              <a:ext cx="1800000" cy="1800000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734C13F-F595-4190-834C-72F3A2AF50C0}"/>
                </a:ext>
              </a:extLst>
            </p:cNvPr>
            <p:cNvSpPr/>
            <p:nvPr/>
          </p:nvSpPr>
          <p:spPr>
            <a:xfrm>
              <a:off x="18791325" y="1791456"/>
              <a:ext cx="1800000" cy="1800000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5A5EC48-370F-B65B-8EEE-5ABFD8D56256}"/>
                </a:ext>
              </a:extLst>
            </p:cNvPr>
            <p:cNvSpPr/>
            <p:nvPr/>
          </p:nvSpPr>
          <p:spPr>
            <a:xfrm>
              <a:off x="-3888675" y="1791456"/>
              <a:ext cx="1800000" cy="1800000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BB5C19B-D538-B9FA-0226-877AAE881600}"/>
                </a:ext>
              </a:extLst>
            </p:cNvPr>
            <p:cNvSpPr/>
            <p:nvPr/>
          </p:nvSpPr>
          <p:spPr>
            <a:xfrm>
              <a:off x="-648675" y="1791456"/>
              <a:ext cx="1800000" cy="1800000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745B5A4-FAEC-A09C-A351-843C3F744F11}"/>
                </a:ext>
              </a:extLst>
            </p:cNvPr>
            <p:cNvSpPr/>
            <p:nvPr/>
          </p:nvSpPr>
          <p:spPr>
            <a:xfrm>
              <a:off x="2591325" y="1791456"/>
              <a:ext cx="1800000" cy="1800000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8A8214F-063B-6BC2-CC99-EC78FC08021E}"/>
                </a:ext>
              </a:extLst>
            </p:cNvPr>
            <p:cNvSpPr/>
            <p:nvPr/>
          </p:nvSpPr>
          <p:spPr>
            <a:xfrm>
              <a:off x="5831325" y="1791456"/>
              <a:ext cx="1800000" cy="1800000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A82C8B6-307E-C28C-6C0E-39A818DAEF21}"/>
                </a:ext>
              </a:extLst>
            </p:cNvPr>
            <p:cNvSpPr/>
            <p:nvPr/>
          </p:nvSpPr>
          <p:spPr>
            <a:xfrm>
              <a:off x="22031325" y="1791456"/>
              <a:ext cx="1800000" cy="1800000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823C675-E82B-7E42-4B81-36C0B5788FB6}"/>
              </a:ext>
            </a:extLst>
          </p:cNvPr>
          <p:cNvGrpSpPr/>
          <p:nvPr/>
        </p:nvGrpSpPr>
        <p:grpSpPr>
          <a:xfrm>
            <a:off x="-2132998" y="27806554"/>
            <a:ext cx="27720000" cy="1800000"/>
            <a:chOff x="-3888675" y="1791456"/>
            <a:chExt cx="27720000" cy="1800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5D5B9FF-BC44-C430-09F3-E8F152EAE0C2}"/>
                </a:ext>
              </a:extLst>
            </p:cNvPr>
            <p:cNvSpPr/>
            <p:nvPr/>
          </p:nvSpPr>
          <p:spPr>
            <a:xfrm>
              <a:off x="9071325" y="1791456"/>
              <a:ext cx="1800000" cy="1800000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C951E1-FEA6-12FD-DC42-7AB23A2928FD}"/>
                </a:ext>
              </a:extLst>
            </p:cNvPr>
            <p:cNvSpPr/>
            <p:nvPr/>
          </p:nvSpPr>
          <p:spPr>
            <a:xfrm>
              <a:off x="12311325" y="1791456"/>
              <a:ext cx="1800000" cy="1800000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EFB90C7-C2F9-6809-3C8B-83FD1820BA2F}"/>
                </a:ext>
              </a:extLst>
            </p:cNvPr>
            <p:cNvSpPr/>
            <p:nvPr/>
          </p:nvSpPr>
          <p:spPr>
            <a:xfrm>
              <a:off x="15551325" y="1791456"/>
              <a:ext cx="1800000" cy="1800000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FC46784-2368-17D6-0734-6ACCF222146F}"/>
                </a:ext>
              </a:extLst>
            </p:cNvPr>
            <p:cNvSpPr/>
            <p:nvPr/>
          </p:nvSpPr>
          <p:spPr>
            <a:xfrm>
              <a:off x="18791325" y="1791456"/>
              <a:ext cx="1800000" cy="1800000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2C2DFBA-A1F4-52F4-B6BC-0E5DBCAE51D6}"/>
                </a:ext>
              </a:extLst>
            </p:cNvPr>
            <p:cNvSpPr/>
            <p:nvPr/>
          </p:nvSpPr>
          <p:spPr>
            <a:xfrm>
              <a:off x="-3888675" y="1791456"/>
              <a:ext cx="1800000" cy="1800000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298493B-0C0C-E509-6DD1-0982F47030E6}"/>
                </a:ext>
              </a:extLst>
            </p:cNvPr>
            <p:cNvSpPr/>
            <p:nvPr/>
          </p:nvSpPr>
          <p:spPr>
            <a:xfrm>
              <a:off x="-648675" y="1791456"/>
              <a:ext cx="1800000" cy="1800000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88F6952-9A3D-7287-7EC9-5B86483D2CB4}"/>
                </a:ext>
              </a:extLst>
            </p:cNvPr>
            <p:cNvSpPr/>
            <p:nvPr/>
          </p:nvSpPr>
          <p:spPr>
            <a:xfrm>
              <a:off x="2591325" y="1791456"/>
              <a:ext cx="1800000" cy="1800000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888745F-E616-8609-4F6A-9CE8B4E65854}"/>
                </a:ext>
              </a:extLst>
            </p:cNvPr>
            <p:cNvSpPr/>
            <p:nvPr/>
          </p:nvSpPr>
          <p:spPr>
            <a:xfrm>
              <a:off x="5831325" y="1791456"/>
              <a:ext cx="1800000" cy="1800000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5C1086B-8CF9-4C16-79FA-71BFC8FE676E}"/>
                </a:ext>
              </a:extLst>
            </p:cNvPr>
            <p:cNvSpPr/>
            <p:nvPr/>
          </p:nvSpPr>
          <p:spPr>
            <a:xfrm>
              <a:off x="22031325" y="1791456"/>
              <a:ext cx="1800000" cy="1800000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950AAA4-37F0-AD20-EFD9-61C35435D2E1}"/>
              </a:ext>
            </a:extLst>
          </p:cNvPr>
          <p:cNvCxnSpPr/>
          <p:nvPr/>
        </p:nvCxnSpPr>
        <p:spPr>
          <a:xfrm>
            <a:off x="-3886200" y="2791006"/>
            <a:ext cx="0" cy="1296000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5284DD7-F264-6FFF-E616-A16935F7CFA5}"/>
              </a:ext>
            </a:extLst>
          </p:cNvPr>
          <p:cNvCxnSpPr/>
          <p:nvPr/>
        </p:nvCxnSpPr>
        <p:spPr>
          <a:xfrm>
            <a:off x="-1232998" y="505006"/>
            <a:ext cx="3240000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296C811-1EFC-2F9A-B9AB-8EA205C4E89D}"/>
              </a:ext>
            </a:extLst>
          </p:cNvPr>
          <p:cNvSpPr txBox="1"/>
          <p:nvPr/>
        </p:nvSpPr>
        <p:spPr>
          <a:xfrm rot="16200000">
            <a:off x="-7610168" y="8809341"/>
            <a:ext cx="5928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5400" dirty="0"/>
              <a:t>36 mm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40360D-7E01-D724-3072-745FD7AA878F}"/>
              </a:ext>
            </a:extLst>
          </p:cNvPr>
          <p:cNvSpPr txBox="1"/>
          <p:nvPr/>
        </p:nvSpPr>
        <p:spPr>
          <a:xfrm>
            <a:off x="-2577424" y="-694291"/>
            <a:ext cx="5928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5400" dirty="0"/>
              <a:t>9 mm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C1F664D-7976-4E38-31C5-E80738D5DA71}"/>
              </a:ext>
            </a:extLst>
          </p:cNvPr>
          <p:cNvCxnSpPr>
            <a:cxnSpLocks/>
          </p:cNvCxnSpPr>
          <p:nvPr/>
        </p:nvCxnSpPr>
        <p:spPr>
          <a:xfrm>
            <a:off x="2007002" y="-898774"/>
            <a:ext cx="0" cy="39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ECA74A9-0D5C-C69C-249D-C57448C22CC7}"/>
              </a:ext>
            </a:extLst>
          </p:cNvPr>
          <p:cNvCxnSpPr>
            <a:cxnSpLocks/>
          </p:cNvCxnSpPr>
          <p:nvPr/>
        </p:nvCxnSpPr>
        <p:spPr>
          <a:xfrm>
            <a:off x="-1232998" y="-898774"/>
            <a:ext cx="0" cy="39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5E1FB52-8AED-1BC4-FD49-A1EBF7248B45}"/>
              </a:ext>
            </a:extLst>
          </p:cNvPr>
          <p:cNvCxnSpPr>
            <a:cxnSpLocks/>
          </p:cNvCxnSpPr>
          <p:nvPr/>
        </p:nvCxnSpPr>
        <p:spPr>
          <a:xfrm rot="16200000">
            <a:off x="-2872221" y="864761"/>
            <a:ext cx="0" cy="39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A0011C4-A8F9-224B-7576-DEFA019267DC}"/>
              </a:ext>
            </a:extLst>
          </p:cNvPr>
          <p:cNvCxnSpPr>
            <a:cxnSpLocks/>
          </p:cNvCxnSpPr>
          <p:nvPr/>
        </p:nvCxnSpPr>
        <p:spPr>
          <a:xfrm rot="16200000">
            <a:off x="-2872220" y="13813573"/>
            <a:ext cx="0" cy="39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522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BD776B0-9A1C-5C85-1140-EE5523C057FB}"/>
              </a:ext>
            </a:extLst>
          </p:cNvPr>
          <p:cNvSpPr/>
          <p:nvPr/>
        </p:nvSpPr>
        <p:spPr>
          <a:xfrm>
            <a:off x="6335662" y="4229762"/>
            <a:ext cx="9360000" cy="131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en-Z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FC3ACE-7184-B906-B7B9-E43E1F93CD8B}"/>
              </a:ext>
            </a:extLst>
          </p:cNvPr>
          <p:cNvSpPr txBox="1"/>
          <p:nvPr/>
        </p:nvSpPr>
        <p:spPr>
          <a:xfrm>
            <a:off x="6605148" y="3860430"/>
            <a:ext cx="2790092" cy="427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LID</a:t>
            </a:r>
            <a:endParaRPr lang="en-Z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EC3F25-2B7F-2AFB-14A4-4130E85E6793}"/>
              </a:ext>
            </a:extLst>
          </p:cNvPr>
          <p:cNvSpPr txBox="1"/>
          <p:nvPr/>
        </p:nvSpPr>
        <p:spPr>
          <a:xfrm>
            <a:off x="6605148" y="17521907"/>
            <a:ext cx="2790092" cy="427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</a:t>
            </a:r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806FBD-52F2-DF9F-ABAD-3E3512515AAA}"/>
              </a:ext>
            </a:extLst>
          </p:cNvPr>
          <p:cNvSpPr/>
          <p:nvPr/>
        </p:nvSpPr>
        <p:spPr>
          <a:xfrm>
            <a:off x="8315662" y="16988188"/>
            <a:ext cx="5400000" cy="10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48EF43-F54A-94ED-D5FD-26A179C6EC10}"/>
              </a:ext>
            </a:extLst>
          </p:cNvPr>
          <p:cNvSpPr/>
          <p:nvPr/>
        </p:nvSpPr>
        <p:spPr>
          <a:xfrm>
            <a:off x="8315662" y="4503337"/>
            <a:ext cx="5400000" cy="10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C30E36-FD38-EB28-BAF4-08C18916F9C6}"/>
              </a:ext>
            </a:extLst>
          </p:cNvPr>
          <p:cNvSpPr/>
          <p:nvPr/>
        </p:nvSpPr>
        <p:spPr>
          <a:xfrm>
            <a:off x="9215662" y="16606614"/>
            <a:ext cx="3600000" cy="108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D9313F-E044-B908-3BB1-482C9236805D}"/>
              </a:ext>
            </a:extLst>
          </p:cNvPr>
          <p:cNvSpPr/>
          <p:nvPr/>
        </p:nvSpPr>
        <p:spPr>
          <a:xfrm>
            <a:off x="10587021" y="4900289"/>
            <a:ext cx="828000" cy="108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F2AF68-AB34-2E27-629F-103861A09C67}"/>
              </a:ext>
            </a:extLst>
          </p:cNvPr>
          <p:cNvSpPr/>
          <p:nvPr/>
        </p:nvSpPr>
        <p:spPr>
          <a:xfrm>
            <a:off x="8689340" y="4229762"/>
            <a:ext cx="72000" cy="28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68EF08-8017-3346-18F3-58D84FBD4CD4}"/>
              </a:ext>
            </a:extLst>
          </p:cNvPr>
          <p:cNvSpPr/>
          <p:nvPr/>
        </p:nvSpPr>
        <p:spPr>
          <a:xfrm>
            <a:off x="13268912" y="4229762"/>
            <a:ext cx="72000" cy="28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A84B09-8474-FDFF-18B9-0F484A79CDBF}"/>
              </a:ext>
            </a:extLst>
          </p:cNvPr>
          <p:cNvSpPr/>
          <p:nvPr/>
        </p:nvSpPr>
        <p:spPr>
          <a:xfrm>
            <a:off x="8653340" y="17074549"/>
            <a:ext cx="72000" cy="28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8E8ED0-79CD-E478-0EC7-1B7A6CCC126C}"/>
              </a:ext>
            </a:extLst>
          </p:cNvPr>
          <p:cNvSpPr/>
          <p:nvPr/>
        </p:nvSpPr>
        <p:spPr>
          <a:xfrm>
            <a:off x="13232912" y="17074549"/>
            <a:ext cx="72000" cy="28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D7866B-CB66-E346-D0CC-536A5BAD8DEA}"/>
              </a:ext>
            </a:extLst>
          </p:cNvPr>
          <p:cNvSpPr/>
          <p:nvPr/>
        </p:nvSpPr>
        <p:spPr>
          <a:xfrm>
            <a:off x="10726579" y="4596911"/>
            <a:ext cx="72000" cy="28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15188E-CA3A-A8CE-0F2B-C3F549BA1C9C}"/>
              </a:ext>
            </a:extLst>
          </p:cNvPr>
          <p:cNvSpPr/>
          <p:nvPr/>
        </p:nvSpPr>
        <p:spPr>
          <a:xfrm>
            <a:off x="11232746" y="4612289"/>
            <a:ext cx="72000" cy="28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8F76D0-E3E9-E522-30A4-FE5F44467CA5}"/>
              </a:ext>
            </a:extLst>
          </p:cNvPr>
          <p:cNvSpPr/>
          <p:nvPr/>
        </p:nvSpPr>
        <p:spPr>
          <a:xfrm>
            <a:off x="9488120" y="16721827"/>
            <a:ext cx="72000" cy="28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45E900-BD09-FFF6-00FA-F2586632F8E1}"/>
              </a:ext>
            </a:extLst>
          </p:cNvPr>
          <p:cNvSpPr/>
          <p:nvPr/>
        </p:nvSpPr>
        <p:spPr>
          <a:xfrm>
            <a:off x="12471206" y="16721827"/>
            <a:ext cx="72000" cy="28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13316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A03B5811-F849-AF67-3E6C-7B068FD4CD67}"/>
              </a:ext>
            </a:extLst>
          </p:cNvPr>
          <p:cNvSpPr txBox="1"/>
          <p:nvPr/>
        </p:nvSpPr>
        <p:spPr>
          <a:xfrm>
            <a:off x="11978864" y="12275549"/>
            <a:ext cx="2790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LEDs</a:t>
            </a:r>
            <a:endParaRPr lang="en-ZA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6CC9E31-C65A-E316-A487-1E6C75023DC0}"/>
              </a:ext>
            </a:extLst>
          </p:cNvPr>
          <p:cNvSpPr txBox="1"/>
          <p:nvPr/>
        </p:nvSpPr>
        <p:spPr>
          <a:xfrm>
            <a:off x="8631469" y="5616950"/>
            <a:ext cx="2197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Sensors</a:t>
            </a:r>
            <a:endParaRPr lang="en-ZA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9595E6E-9B03-7946-E65C-88B8349759A7}"/>
              </a:ext>
            </a:extLst>
          </p:cNvPr>
          <p:cNvGrpSpPr/>
          <p:nvPr/>
        </p:nvGrpSpPr>
        <p:grpSpPr>
          <a:xfrm>
            <a:off x="984739" y="4468744"/>
            <a:ext cx="19440000" cy="8286406"/>
            <a:chOff x="984739" y="4468744"/>
            <a:chExt cx="19440000" cy="828640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577546D6-C06B-16C6-814A-B65646E85756}"/>
                </a:ext>
              </a:extLst>
            </p:cNvPr>
            <p:cNvSpPr/>
            <p:nvPr/>
          </p:nvSpPr>
          <p:spPr>
            <a:xfrm>
              <a:off x="984739" y="4468744"/>
              <a:ext cx="19440000" cy="356806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3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6047A32A-2E74-DE69-DEA8-BD9CB6C842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99506" y="5521007"/>
              <a:ext cx="10467" cy="7020000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A78404B6-7A84-B0CE-0005-6108BCF3A898}"/>
                </a:ext>
              </a:extLst>
            </p:cNvPr>
            <p:cNvGrpSpPr/>
            <p:nvPr/>
          </p:nvGrpSpPr>
          <p:grpSpPr>
            <a:xfrm>
              <a:off x="9210739" y="4836346"/>
              <a:ext cx="2988000" cy="728773"/>
              <a:chOff x="9168933" y="4836346"/>
              <a:chExt cx="2988000" cy="728773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70C71C31-2982-2347-F823-08EA33B8258E}"/>
                  </a:ext>
                </a:extLst>
              </p:cNvPr>
              <p:cNvGrpSpPr/>
              <p:nvPr/>
            </p:nvGrpSpPr>
            <p:grpSpPr>
              <a:xfrm>
                <a:off x="9168933" y="4836346"/>
                <a:ext cx="2988000" cy="353186"/>
                <a:chOff x="9146073" y="4836346"/>
                <a:chExt cx="2988000" cy="353186"/>
              </a:xfrm>
            </p:grpSpPr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4B713058-9E56-129D-FC94-B84F4269CC45}"/>
                    </a:ext>
                  </a:extLst>
                </p:cNvPr>
                <p:cNvSpPr/>
                <p:nvPr/>
              </p:nvSpPr>
              <p:spPr>
                <a:xfrm>
                  <a:off x="9251827" y="4836346"/>
                  <a:ext cx="72000" cy="288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3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6D24F2D2-04D5-068E-FCAB-53FA3506744C}"/>
                    </a:ext>
                  </a:extLst>
                </p:cNvPr>
                <p:cNvSpPr/>
                <p:nvPr/>
              </p:nvSpPr>
              <p:spPr>
                <a:xfrm>
                  <a:off x="11937360" y="4837357"/>
                  <a:ext cx="72000" cy="288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3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1CD95A4A-D871-8FF8-B8FE-D15F56F646EA}"/>
                    </a:ext>
                  </a:extLst>
                </p:cNvPr>
                <p:cNvSpPr/>
                <p:nvPr/>
              </p:nvSpPr>
              <p:spPr>
                <a:xfrm>
                  <a:off x="9146073" y="5081532"/>
                  <a:ext cx="2988000" cy="1080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3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BB238B4A-FFCE-0A37-5CF2-74B1A0F9557D}"/>
                  </a:ext>
                </a:extLst>
              </p:cNvPr>
              <p:cNvGrpSpPr/>
              <p:nvPr/>
            </p:nvGrpSpPr>
            <p:grpSpPr>
              <a:xfrm>
                <a:off x="9495517" y="5199040"/>
                <a:ext cx="2334833" cy="366079"/>
                <a:chOff x="9435402" y="5199040"/>
                <a:chExt cx="2334833" cy="366079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FB9761CB-6CCF-BFB7-1B56-50FEBC4D765F}"/>
                    </a:ext>
                  </a:extLst>
                </p:cNvPr>
                <p:cNvSpPr/>
                <p:nvPr/>
              </p:nvSpPr>
              <p:spPr>
                <a:xfrm>
                  <a:off x="10760162" y="5199105"/>
                  <a:ext cx="72000" cy="288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3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871E0584-8C88-857C-CEF8-ED7356674626}"/>
                    </a:ext>
                  </a:extLst>
                </p:cNvPr>
                <p:cNvSpPr/>
                <p:nvPr/>
              </p:nvSpPr>
              <p:spPr>
                <a:xfrm>
                  <a:off x="10380536" y="5199040"/>
                  <a:ext cx="72000" cy="288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3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9EF7C3A5-8622-785A-5600-32A5AADD048E}"/>
                    </a:ext>
                  </a:extLst>
                </p:cNvPr>
                <p:cNvGrpSpPr/>
                <p:nvPr/>
              </p:nvGrpSpPr>
              <p:grpSpPr>
                <a:xfrm>
                  <a:off x="9435402" y="5449007"/>
                  <a:ext cx="2334833" cy="116112"/>
                  <a:chOff x="9435402" y="5449007"/>
                  <a:chExt cx="2334833" cy="116112"/>
                </a:xfrm>
              </p:grpSpPr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7F45AD35-D1E6-DAE8-3E29-9A49FC277457}"/>
                      </a:ext>
                    </a:extLst>
                  </p:cNvPr>
                  <p:cNvSpPr/>
                  <p:nvPr/>
                </p:nvSpPr>
                <p:spPr>
                  <a:xfrm>
                    <a:off x="9435402" y="5449007"/>
                    <a:ext cx="1080000" cy="72000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 sz="3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C658477F-FAA9-BF6B-85D5-E780404FABF0}"/>
                      </a:ext>
                    </a:extLst>
                  </p:cNvPr>
                  <p:cNvSpPr/>
                  <p:nvPr/>
                </p:nvSpPr>
                <p:spPr>
                  <a:xfrm>
                    <a:off x="10690235" y="5449007"/>
                    <a:ext cx="1080000" cy="72000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 sz="3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A635EAAD-8BD0-8979-9A54-F862563AF7EB}"/>
                      </a:ext>
                    </a:extLst>
                  </p:cNvPr>
                  <p:cNvSpPr/>
                  <p:nvPr/>
                </p:nvSpPr>
                <p:spPr>
                  <a:xfrm>
                    <a:off x="10360247" y="5528505"/>
                    <a:ext cx="72000" cy="36000"/>
                  </a:xfrm>
                  <a:prstGeom prst="rect">
                    <a:avLst/>
                  </a:prstGeom>
                  <a:solidFill>
                    <a:srgbClr val="FF00FF"/>
                  </a:solidFill>
                  <a:ln>
                    <a:solidFill>
                      <a:srgbClr val="FF00FF"/>
                    </a:solidFill>
                  </a:ln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843226C9-5FF9-57AF-CD12-E19459F05B36}"/>
                      </a:ext>
                    </a:extLst>
                  </p:cNvPr>
                  <p:cNvSpPr/>
                  <p:nvPr/>
                </p:nvSpPr>
                <p:spPr>
                  <a:xfrm>
                    <a:off x="10774226" y="5529119"/>
                    <a:ext cx="108000" cy="36000"/>
                  </a:xfrm>
                  <a:prstGeom prst="rect">
                    <a:avLst/>
                  </a:prstGeom>
                  <a:solidFill>
                    <a:srgbClr val="00FFFF"/>
                  </a:solidFill>
                  <a:ln>
                    <a:solidFill>
                      <a:srgbClr val="00FFFF"/>
                    </a:solidFill>
                  </a:ln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7689A8B2-3D8E-E91E-B4AD-D3000ABF47E7}"/>
                </a:ext>
              </a:extLst>
            </p:cNvPr>
            <p:cNvGrpSpPr/>
            <p:nvPr/>
          </p:nvGrpSpPr>
          <p:grpSpPr>
            <a:xfrm>
              <a:off x="8904739" y="12567723"/>
              <a:ext cx="3600000" cy="187427"/>
              <a:chOff x="8904739" y="12567723"/>
              <a:chExt cx="3600000" cy="187427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EC575E7-0AE4-5836-6F13-BF280BE824D2}"/>
                  </a:ext>
                </a:extLst>
              </p:cNvPr>
              <p:cNvSpPr/>
              <p:nvPr/>
            </p:nvSpPr>
            <p:spPr>
              <a:xfrm>
                <a:off x="8904739" y="12647150"/>
                <a:ext cx="3600000" cy="108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17F9DEA-A9EE-6512-3C56-608BC93BF71D}"/>
                  </a:ext>
                </a:extLst>
              </p:cNvPr>
              <p:cNvSpPr/>
              <p:nvPr/>
            </p:nvSpPr>
            <p:spPr>
              <a:xfrm>
                <a:off x="10612189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4D7A447-8ABB-38D5-39FE-B727EAA60AB3}"/>
                  </a:ext>
                </a:extLst>
              </p:cNvPr>
              <p:cNvSpPr/>
              <p:nvPr/>
            </p:nvSpPr>
            <p:spPr>
              <a:xfrm>
                <a:off x="10936113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4B5352C-4C1E-64AE-1A00-FF9B565670B5}"/>
                  </a:ext>
                </a:extLst>
              </p:cNvPr>
              <p:cNvSpPr/>
              <p:nvPr/>
            </p:nvSpPr>
            <p:spPr>
              <a:xfrm>
                <a:off x="11260037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FC5CA883-CCB8-1439-F657-5AE8B3B0E122}"/>
                  </a:ext>
                </a:extLst>
              </p:cNvPr>
              <p:cNvSpPr/>
              <p:nvPr/>
            </p:nvSpPr>
            <p:spPr>
              <a:xfrm>
                <a:off x="9316493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3B8C851F-8EE5-92BF-3254-0BDCA683988F}"/>
                  </a:ext>
                </a:extLst>
              </p:cNvPr>
              <p:cNvSpPr/>
              <p:nvPr/>
            </p:nvSpPr>
            <p:spPr>
              <a:xfrm>
                <a:off x="9640417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3D2ECE7F-DFF3-924E-C614-D10E0FFE8D5B}"/>
                  </a:ext>
                </a:extLst>
              </p:cNvPr>
              <p:cNvSpPr/>
              <p:nvPr/>
            </p:nvSpPr>
            <p:spPr>
              <a:xfrm>
                <a:off x="9964341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66A9EC37-6098-13D0-828F-B927A4290F32}"/>
                  </a:ext>
                </a:extLst>
              </p:cNvPr>
              <p:cNvSpPr/>
              <p:nvPr/>
            </p:nvSpPr>
            <p:spPr>
              <a:xfrm>
                <a:off x="10288265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EC575779-5AF1-C301-16C5-5E672B895468}"/>
                  </a:ext>
                </a:extLst>
              </p:cNvPr>
              <p:cNvSpPr/>
              <p:nvPr/>
            </p:nvSpPr>
            <p:spPr>
              <a:xfrm>
                <a:off x="11583961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AC90224D-CEA3-1506-CE45-1CC66761286F}"/>
                  </a:ext>
                </a:extLst>
              </p:cNvPr>
              <p:cNvSpPr/>
              <p:nvPr/>
            </p:nvSpPr>
            <p:spPr>
              <a:xfrm>
                <a:off x="11907885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</p:grp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37DCFAAD-F7AE-CCCA-071F-F0F5E4E70C51}"/>
              </a:ext>
            </a:extLst>
          </p:cNvPr>
          <p:cNvGrpSpPr/>
          <p:nvPr/>
        </p:nvGrpSpPr>
        <p:grpSpPr>
          <a:xfrm>
            <a:off x="-1170027" y="5528739"/>
            <a:ext cx="23760000" cy="7020000"/>
            <a:chOff x="-1180494" y="5564505"/>
            <a:chExt cx="23760000" cy="7020000"/>
          </a:xfrm>
          <a:solidFill>
            <a:srgbClr val="FF0000"/>
          </a:solidFill>
        </p:grpSpPr>
        <p:sp>
          <p:nvSpPr>
            <p:cNvPr id="113" name="Trapezoid 112">
              <a:extLst>
                <a:ext uri="{FF2B5EF4-FFF2-40B4-BE49-F238E27FC236}">
                  <a16:creationId xmlns:a16="http://schemas.microsoft.com/office/drawing/2014/main" id="{2E935B2B-410E-5F87-8D00-5ED441E56EDA}"/>
                </a:ext>
              </a:extLst>
            </p:cNvPr>
            <p:cNvSpPr/>
            <p:nvPr/>
          </p:nvSpPr>
          <p:spPr>
            <a:xfrm flipV="1">
              <a:off x="-1180494" y="5564505"/>
              <a:ext cx="23760000" cy="7020000"/>
            </a:xfrm>
            <a:prstGeom prst="trapezoid">
              <a:avLst>
                <a:gd name="adj" fmla="val 169231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42" name="Trapezoid 141">
              <a:extLst>
                <a:ext uri="{FF2B5EF4-FFF2-40B4-BE49-F238E27FC236}">
                  <a16:creationId xmlns:a16="http://schemas.microsoft.com/office/drawing/2014/main" id="{6B18B099-D03D-F3A9-B78E-2A2201D0EADC}"/>
                </a:ext>
              </a:extLst>
            </p:cNvPr>
            <p:cNvSpPr/>
            <p:nvPr/>
          </p:nvSpPr>
          <p:spPr>
            <a:xfrm flipV="1">
              <a:off x="2419506" y="5564505"/>
              <a:ext cx="16560000" cy="7020000"/>
            </a:xfrm>
            <a:prstGeom prst="trapezoid">
              <a:avLst>
                <a:gd name="adj" fmla="val 169231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43" name="Trapezoid 142">
              <a:extLst>
                <a:ext uri="{FF2B5EF4-FFF2-40B4-BE49-F238E27FC236}">
                  <a16:creationId xmlns:a16="http://schemas.microsoft.com/office/drawing/2014/main" id="{F94B6F0A-6729-A70E-4755-AA4592E0BAA3}"/>
                </a:ext>
              </a:extLst>
            </p:cNvPr>
            <p:cNvSpPr/>
            <p:nvPr/>
          </p:nvSpPr>
          <p:spPr>
            <a:xfrm flipV="1">
              <a:off x="4759506" y="5564505"/>
              <a:ext cx="11880000" cy="7020000"/>
            </a:xfrm>
            <a:prstGeom prst="trapezoid">
              <a:avLst>
                <a:gd name="adj" fmla="val 169231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44" name="Trapezoid 143">
              <a:extLst>
                <a:ext uri="{FF2B5EF4-FFF2-40B4-BE49-F238E27FC236}">
                  <a16:creationId xmlns:a16="http://schemas.microsoft.com/office/drawing/2014/main" id="{3C9CAB54-6B4A-3CF0-0074-1A335E06DB12}"/>
                </a:ext>
              </a:extLst>
            </p:cNvPr>
            <p:cNvSpPr/>
            <p:nvPr/>
          </p:nvSpPr>
          <p:spPr>
            <a:xfrm flipV="1">
              <a:off x="6649506" y="5564505"/>
              <a:ext cx="8100000" cy="7020000"/>
            </a:xfrm>
            <a:prstGeom prst="trapezoid">
              <a:avLst>
                <a:gd name="adj" fmla="val 169231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45" name="Trapezoid 144">
              <a:extLst>
                <a:ext uri="{FF2B5EF4-FFF2-40B4-BE49-F238E27FC236}">
                  <a16:creationId xmlns:a16="http://schemas.microsoft.com/office/drawing/2014/main" id="{546954CA-4D28-9567-0BA8-E6320310FE9E}"/>
                </a:ext>
              </a:extLst>
            </p:cNvPr>
            <p:cNvSpPr/>
            <p:nvPr/>
          </p:nvSpPr>
          <p:spPr>
            <a:xfrm flipV="1">
              <a:off x="8179506" y="5564505"/>
              <a:ext cx="5040000" cy="7020000"/>
            </a:xfrm>
            <a:prstGeom prst="trapezoid">
              <a:avLst>
                <a:gd name="adj" fmla="val 169231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46" name="Trapezoid 145">
              <a:extLst>
                <a:ext uri="{FF2B5EF4-FFF2-40B4-BE49-F238E27FC236}">
                  <a16:creationId xmlns:a16="http://schemas.microsoft.com/office/drawing/2014/main" id="{F9A1C912-D459-C9A7-9445-54C9CC6EACB1}"/>
                </a:ext>
              </a:extLst>
            </p:cNvPr>
            <p:cNvSpPr/>
            <p:nvPr/>
          </p:nvSpPr>
          <p:spPr>
            <a:xfrm flipV="1">
              <a:off x="9439506" y="5564505"/>
              <a:ext cx="2520000" cy="7020000"/>
            </a:xfrm>
            <a:prstGeom prst="trapezoid">
              <a:avLst>
                <a:gd name="adj" fmla="val 169231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</p:spTree>
    <p:extLst>
      <p:ext uri="{BB962C8B-B14F-4D97-AF65-F5344CB8AC3E}">
        <p14:creationId xmlns:p14="http://schemas.microsoft.com/office/powerpoint/2010/main" val="1632802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rapezoid 112">
            <a:extLst>
              <a:ext uri="{FF2B5EF4-FFF2-40B4-BE49-F238E27FC236}">
                <a16:creationId xmlns:a16="http://schemas.microsoft.com/office/drawing/2014/main" id="{2E935B2B-410E-5F87-8D00-5ED441E56EDA}"/>
              </a:ext>
            </a:extLst>
          </p:cNvPr>
          <p:cNvSpPr/>
          <p:nvPr/>
        </p:nvSpPr>
        <p:spPr>
          <a:xfrm flipV="1">
            <a:off x="8991167" y="5527818"/>
            <a:ext cx="3423294" cy="7020000"/>
          </a:xfrm>
          <a:prstGeom prst="trapezoid">
            <a:avLst>
              <a:gd name="adj" fmla="val 169231"/>
            </a:avLst>
          </a:prstGeom>
          <a:solidFill>
            <a:srgbClr val="FF99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7" name="Trapezoid 66">
            <a:extLst>
              <a:ext uri="{FF2B5EF4-FFF2-40B4-BE49-F238E27FC236}">
                <a16:creationId xmlns:a16="http://schemas.microsoft.com/office/drawing/2014/main" id="{03D245EB-263E-A246-711C-20CE1FB5BD2C}"/>
              </a:ext>
            </a:extLst>
          </p:cNvPr>
          <p:cNvSpPr/>
          <p:nvPr/>
        </p:nvSpPr>
        <p:spPr>
          <a:xfrm flipV="1">
            <a:off x="856037" y="5569601"/>
            <a:ext cx="10404000" cy="7020000"/>
          </a:xfrm>
          <a:prstGeom prst="trapezoid">
            <a:avLst>
              <a:gd name="adj" fmla="val 169231"/>
            </a:avLst>
          </a:prstGeom>
          <a:solidFill>
            <a:srgbClr val="FF99FF">
              <a:alpha val="3568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8" name="Trapezoid 67">
            <a:extLst>
              <a:ext uri="{FF2B5EF4-FFF2-40B4-BE49-F238E27FC236}">
                <a16:creationId xmlns:a16="http://schemas.microsoft.com/office/drawing/2014/main" id="{DA8FE5EC-8BAE-F303-4529-2D5528671454}"/>
              </a:ext>
            </a:extLst>
          </p:cNvPr>
          <p:cNvSpPr/>
          <p:nvPr/>
        </p:nvSpPr>
        <p:spPr>
          <a:xfrm flipV="1">
            <a:off x="10151672" y="5539392"/>
            <a:ext cx="10404000" cy="7020000"/>
          </a:xfrm>
          <a:prstGeom prst="trapezoid">
            <a:avLst>
              <a:gd name="adj" fmla="val 169231"/>
            </a:avLst>
          </a:prstGeom>
          <a:solidFill>
            <a:srgbClr val="FF99FF">
              <a:alpha val="3568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3B5811-F849-AF67-3E6C-7B068FD4CD67}"/>
              </a:ext>
            </a:extLst>
          </p:cNvPr>
          <p:cNvSpPr txBox="1"/>
          <p:nvPr/>
        </p:nvSpPr>
        <p:spPr>
          <a:xfrm>
            <a:off x="11907885" y="13249572"/>
            <a:ext cx="2790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LEDs</a:t>
            </a:r>
            <a:endParaRPr lang="en-ZA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6CC9E31-C65A-E316-A487-1E6C75023DC0}"/>
              </a:ext>
            </a:extLst>
          </p:cNvPr>
          <p:cNvSpPr txBox="1"/>
          <p:nvPr/>
        </p:nvSpPr>
        <p:spPr>
          <a:xfrm>
            <a:off x="6899869" y="4905202"/>
            <a:ext cx="2197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Sensors</a:t>
            </a:r>
            <a:endParaRPr lang="en-ZA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577546D6-C06B-16C6-814A-B65646E85756}"/>
              </a:ext>
            </a:extLst>
          </p:cNvPr>
          <p:cNvSpPr/>
          <p:nvPr/>
        </p:nvSpPr>
        <p:spPr>
          <a:xfrm>
            <a:off x="984739" y="4468744"/>
            <a:ext cx="19440000" cy="356806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047A32A-2E74-DE69-DEA8-BD9CB6C84262}"/>
              </a:ext>
            </a:extLst>
          </p:cNvPr>
          <p:cNvCxnSpPr>
            <a:cxnSpLocks/>
          </p:cNvCxnSpPr>
          <p:nvPr/>
        </p:nvCxnSpPr>
        <p:spPr>
          <a:xfrm flipV="1">
            <a:off x="18392077" y="5547723"/>
            <a:ext cx="10467" cy="702000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78404B6-7A84-B0CE-0005-6108BCF3A898}"/>
              </a:ext>
            </a:extLst>
          </p:cNvPr>
          <p:cNvGrpSpPr/>
          <p:nvPr/>
        </p:nvGrpSpPr>
        <p:grpSpPr>
          <a:xfrm>
            <a:off x="9210739" y="4836346"/>
            <a:ext cx="2988000" cy="728773"/>
            <a:chOff x="9168933" y="4836346"/>
            <a:chExt cx="2988000" cy="728773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0C71C31-2982-2347-F823-08EA33B8258E}"/>
                </a:ext>
              </a:extLst>
            </p:cNvPr>
            <p:cNvGrpSpPr/>
            <p:nvPr/>
          </p:nvGrpSpPr>
          <p:grpSpPr>
            <a:xfrm>
              <a:off x="9168933" y="4836346"/>
              <a:ext cx="2988000" cy="353186"/>
              <a:chOff x="9146073" y="4836346"/>
              <a:chExt cx="2988000" cy="353186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4B713058-9E56-129D-FC94-B84F4269CC45}"/>
                  </a:ext>
                </a:extLst>
              </p:cNvPr>
              <p:cNvSpPr/>
              <p:nvPr/>
            </p:nvSpPr>
            <p:spPr>
              <a:xfrm>
                <a:off x="9251827" y="4836346"/>
                <a:ext cx="72000" cy="288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D24F2D2-04D5-068E-FCAB-53FA3506744C}"/>
                  </a:ext>
                </a:extLst>
              </p:cNvPr>
              <p:cNvSpPr/>
              <p:nvPr/>
            </p:nvSpPr>
            <p:spPr>
              <a:xfrm>
                <a:off x="11937360" y="4837357"/>
                <a:ext cx="72000" cy="288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CD95A4A-D871-8FF8-B8FE-D15F56F646EA}"/>
                  </a:ext>
                </a:extLst>
              </p:cNvPr>
              <p:cNvSpPr/>
              <p:nvPr/>
            </p:nvSpPr>
            <p:spPr>
              <a:xfrm>
                <a:off x="9146073" y="5081532"/>
                <a:ext cx="2988000" cy="108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B238B4A-FFCE-0A37-5CF2-74B1A0F9557D}"/>
                </a:ext>
              </a:extLst>
            </p:cNvPr>
            <p:cNvGrpSpPr/>
            <p:nvPr/>
          </p:nvGrpSpPr>
          <p:grpSpPr>
            <a:xfrm>
              <a:off x="9495517" y="5199040"/>
              <a:ext cx="2334833" cy="366079"/>
              <a:chOff x="9435402" y="5199040"/>
              <a:chExt cx="2334833" cy="366079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B9761CB-6CCF-BFB7-1B56-50FEBC4D765F}"/>
                  </a:ext>
                </a:extLst>
              </p:cNvPr>
              <p:cNvSpPr/>
              <p:nvPr/>
            </p:nvSpPr>
            <p:spPr>
              <a:xfrm>
                <a:off x="10760162" y="5199105"/>
                <a:ext cx="72000" cy="288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871E0584-8C88-857C-CEF8-ED7356674626}"/>
                  </a:ext>
                </a:extLst>
              </p:cNvPr>
              <p:cNvSpPr/>
              <p:nvPr/>
            </p:nvSpPr>
            <p:spPr>
              <a:xfrm>
                <a:off x="10380536" y="5199040"/>
                <a:ext cx="72000" cy="288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9EF7C3A5-8622-785A-5600-32A5AADD048E}"/>
                  </a:ext>
                </a:extLst>
              </p:cNvPr>
              <p:cNvGrpSpPr/>
              <p:nvPr/>
            </p:nvGrpSpPr>
            <p:grpSpPr>
              <a:xfrm>
                <a:off x="9435402" y="5449007"/>
                <a:ext cx="2334833" cy="116112"/>
                <a:chOff x="9435402" y="5449007"/>
                <a:chExt cx="2334833" cy="116112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F45AD35-D1E6-DAE8-3E29-9A49FC277457}"/>
                    </a:ext>
                  </a:extLst>
                </p:cNvPr>
                <p:cNvSpPr/>
                <p:nvPr/>
              </p:nvSpPr>
              <p:spPr>
                <a:xfrm>
                  <a:off x="9435402" y="5449007"/>
                  <a:ext cx="1080000" cy="7200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3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C658477F-FAA9-BF6B-85D5-E780404FABF0}"/>
                    </a:ext>
                  </a:extLst>
                </p:cNvPr>
                <p:cNvSpPr/>
                <p:nvPr/>
              </p:nvSpPr>
              <p:spPr>
                <a:xfrm>
                  <a:off x="10690235" y="5449007"/>
                  <a:ext cx="1080000" cy="7200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3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A635EAAD-8BD0-8979-9A54-F862563AF7EB}"/>
                    </a:ext>
                  </a:extLst>
                </p:cNvPr>
                <p:cNvSpPr/>
                <p:nvPr/>
              </p:nvSpPr>
              <p:spPr>
                <a:xfrm>
                  <a:off x="10360247" y="5528505"/>
                  <a:ext cx="72000" cy="36000"/>
                </a:xfrm>
                <a:prstGeom prst="rect">
                  <a:avLst/>
                </a:prstGeom>
                <a:solidFill>
                  <a:srgbClr val="FF00FF"/>
                </a:solidFill>
                <a:ln>
                  <a:solidFill>
                    <a:srgbClr val="FF00FF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43226C9-5FF9-57AF-CD12-E19459F05B36}"/>
                    </a:ext>
                  </a:extLst>
                </p:cNvPr>
                <p:cNvSpPr/>
                <p:nvPr/>
              </p:nvSpPr>
              <p:spPr>
                <a:xfrm>
                  <a:off x="10774226" y="5529119"/>
                  <a:ext cx="108000" cy="36000"/>
                </a:xfrm>
                <a:prstGeom prst="rect">
                  <a:avLst/>
                </a:prstGeom>
                <a:solidFill>
                  <a:srgbClr val="00FFFF"/>
                </a:solidFill>
                <a:ln>
                  <a:solidFill>
                    <a:srgbClr val="00FFFF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ADC93F7-0947-1DEF-2E53-2813C7F2C0C1}"/>
              </a:ext>
            </a:extLst>
          </p:cNvPr>
          <p:cNvGrpSpPr/>
          <p:nvPr/>
        </p:nvGrpSpPr>
        <p:grpSpPr>
          <a:xfrm>
            <a:off x="8904739" y="12567723"/>
            <a:ext cx="3600000" cy="484644"/>
            <a:chOff x="8904739" y="12567723"/>
            <a:chExt cx="3600000" cy="484644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7689A8B2-3D8E-E91E-B4AD-D3000ABF47E7}"/>
                </a:ext>
              </a:extLst>
            </p:cNvPr>
            <p:cNvGrpSpPr/>
            <p:nvPr/>
          </p:nvGrpSpPr>
          <p:grpSpPr>
            <a:xfrm>
              <a:off x="8904739" y="12567723"/>
              <a:ext cx="3600000" cy="187427"/>
              <a:chOff x="8904739" y="12567723"/>
              <a:chExt cx="3600000" cy="187427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EC575E7-0AE4-5836-6F13-BF280BE824D2}"/>
                  </a:ext>
                </a:extLst>
              </p:cNvPr>
              <p:cNvSpPr/>
              <p:nvPr/>
            </p:nvSpPr>
            <p:spPr>
              <a:xfrm>
                <a:off x="8904739" y="12647150"/>
                <a:ext cx="3600000" cy="108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17F9DEA-A9EE-6512-3C56-608BC93BF71D}"/>
                  </a:ext>
                </a:extLst>
              </p:cNvPr>
              <p:cNvSpPr/>
              <p:nvPr/>
            </p:nvSpPr>
            <p:spPr>
              <a:xfrm>
                <a:off x="10612189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4D7A447-8ABB-38D5-39FE-B727EAA60AB3}"/>
                  </a:ext>
                </a:extLst>
              </p:cNvPr>
              <p:cNvSpPr/>
              <p:nvPr/>
            </p:nvSpPr>
            <p:spPr>
              <a:xfrm>
                <a:off x="10936113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4B5352C-4C1E-64AE-1A00-FF9B565670B5}"/>
                  </a:ext>
                </a:extLst>
              </p:cNvPr>
              <p:cNvSpPr/>
              <p:nvPr/>
            </p:nvSpPr>
            <p:spPr>
              <a:xfrm>
                <a:off x="11260037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FC5CA883-CCB8-1439-F657-5AE8B3B0E122}"/>
                  </a:ext>
                </a:extLst>
              </p:cNvPr>
              <p:cNvSpPr/>
              <p:nvPr/>
            </p:nvSpPr>
            <p:spPr>
              <a:xfrm>
                <a:off x="9316493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3B8C851F-8EE5-92BF-3254-0BDCA683988F}"/>
                  </a:ext>
                </a:extLst>
              </p:cNvPr>
              <p:cNvSpPr/>
              <p:nvPr/>
            </p:nvSpPr>
            <p:spPr>
              <a:xfrm>
                <a:off x="9640417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3D2ECE7F-DFF3-924E-C614-D10E0FFE8D5B}"/>
                  </a:ext>
                </a:extLst>
              </p:cNvPr>
              <p:cNvSpPr/>
              <p:nvPr/>
            </p:nvSpPr>
            <p:spPr>
              <a:xfrm>
                <a:off x="9964341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66A9EC37-6098-13D0-828F-B927A4290F32}"/>
                  </a:ext>
                </a:extLst>
              </p:cNvPr>
              <p:cNvSpPr/>
              <p:nvPr/>
            </p:nvSpPr>
            <p:spPr>
              <a:xfrm>
                <a:off x="10288265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EC575779-5AF1-C301-16C5-5E672B895468}"/>
                  </a:ext>
                </a:extLst>
              </p:cNvPr>
              <p:cNvSpPr/>
              <p:nvPr/>
            </p:nvSpPr>
            <p:spPr>
              <a:xfrm>
                <a:off x="11583961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AC90224D-CEA3-1506-CE45-1CC66761286F}"/>
                  </a:ext>
                </a:extLst>
              </p:cNvPr>
              <p:cNvSpPr/>
              <p:nvPr/>
            </p:nvSpPr>
            <p:spPr>
              <a:xfrm>
                <a:off x="11907885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9339E60-EA14-E9C5-4A9A-BDBF45CB470F}"/>
                </a:ext>
              </a:extLst>
            </p:cNvPr>
            <p:cNvSpPr/>
            <p:nvPr/>
          </p:nvSpPr>
          <p:spPr>
            <a:xfrm>
              <a:off x="12342461" y="12764367"/>
              <a:ext cx="72000" cy="28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A2F61DD-3AFB-2F93-F720-9CF7CABE88B5}"/>
                </a:ext>
              </a:extLst>
            </p:cNvPr>
            <p:cNvSpPr/>
            <p:nvPr/>
          </p:nvSpPr>
          <p:spPr>
            <a:xfrm>
              <a:off x="8991167" y="12762578"/>
              <a:ext cx="72000" cy="28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46BE576-2BDD-AA1F-B1C8-6B880A12F3FF}"/>
              </a:ext>
            </a:extLst>
          </p:cNvPr>
          <p:cNvGrpSpPr/>
          <p:nvPr/>
        </p:nvGrpSpPr>
        <p:grpSpPr>
          <a:xfrm>
            <a:off x="12260526" y="12567723"/>
            <a:ext cx="3600000" cy="482855"/>
            <a:chOff x="8904739" y="12567723"/>
            <a:chExt cx="3600000" cy="48285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522BF04-2441-54EC-A380-89C6323C79E8}"/>
                </a:ext>
              </a:extLst>
            </p:cNvPr>
            <p:cNvGrpSpPr/>
            <p:nvPr/>
          </p:nvGrpSpPr>
          <p:grpSpPr>
            <a:xfrm>
              <a:off x="8904739" y="12567723"/>
              <a:ext cx="3600000" cy="187427"/>
              <a:chOff x="8904739" y="12567723"/>
              <a:chExt cx="3600000" cy="187427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1A3ABCD-B8BF-771E-6102-1775E9CA3E64}"/>
                  </a:ext>
                </a:extLst>
              </p:cNvPr>
              <p:cNvSpPr/>
              <p:nvPr/>
            </p:nvSpPr>
            <p:spPr>
              <a:xfrm>
                <a:off x="8904739" y="12647150"/>
                <a:ext cx="3600000" cy="108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7F6E2F7-15F1-4B73-3E9E-006C90162FF2}"/>
                  </a:ext>
                </a:extLst>
              </p:cNvPr>
              <p:cNvSpPr/>
              <p:nvPr/>
            </p:nvSpPr>
            <p:spPr>
              <a:xfrm>
                <a:off x="10612189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0924E06-5BCB-1BF6-69A1-A14E941EF7FC}"/>
                  </a:ext>
                </a:extLst>
              </p:cNvPr>
              <p:cNvSpPr/>
              <p:nvPr/>
            </p:nvSpPr>
            <p:spPr>
              <a:xfrm>
                <a:off x="10936113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51E5993-AB94-1053-2117-C9765188430E}"/>
                  </a:ext>
                </a:extLst>
              </p:cNvPr>
              <p:cNvSpPr/>
              <p:nvPr/>
            </p:nvSpPr>
            <p:spPr>
              <a:xfrm>
                <a:off x="11260037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7C67CBE-0494-ED0B-62BA-DA159ACD66D8}"/>
                  </a:ext>
                </a:extLst>
              </p:cNvPr>
              <p:cNvSpPr/>
              <p:nvPr/>
            </p:nvSpPr>
            <p:spPr>
              <a:xfrm>
                <a:off x="9316493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49BE869-222D-2371-061B-4368C0CF52EF}"/>
                  </a:ext>
                </a:extLst>
              </p:cNvPr>
              <p:cNvSpPr/>
              <p:nvPr/>
            </p:nvSpPr>
            <p:spPr>
              <a:xfrm>
                <a:off x="9640417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EC3396D-2150-E523-689D-EC748BA52E59}"/>
                  </a:ext>
                </a:extLst>
              </p:cNvPr>
              <p:cNvSpPr/>
              <p:nvPr/>
            </p:nvSpPr>
            <p:spPr>
              <a:xfrm>
                <a:off x="9964341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DBB871D-BA0F-FD05-6560-12AF20A3E378}"/>
                  </a:ext>
                </a:extLst>
              </p:cNvPr>
              <p:cNvSpPr/>
              <p:nvPr/>
            </p:nvSpPr>
            <p:spPr>
              <a:xfrm>
                <a:off x="10288265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0954BF1-46E0-29C5-9D6F-20245EE9D4B0}"/>
                  </a:ext>
                </a:extLst>
              </p:cNvPr>
              <p:cNvSpPr/>
              <p:nvPr/>
            </p:nvSpPr>
            <p:spPr>
              <a:xfrm>
                <a:off x="11583961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078DF5C-18D5-6F3E-FE87-3C2E4B58FB84}"/>
                  </a:ext>
                </a:extLst>
              </p:cNvPr>
              <p:cNvSpPr/>
              <p:nvPr/>
            </p:nvSpPr>
            <p:spPr>
              <a:xfrm>
                <a:off x="11907885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96F10F4-1447-7AB3-5146-DC25A830E823}"/>
                </a:ext>
              </a:extLst>
            </p:cNvPr>
            <p:cNvSpPr/>
            <p:nvPr/>
          </p:nvSpPr>
          <p:spPr>
            <a:xfrm>
              <a:off x="8991167" y="12762578"/>
              <a:ext cx="72000" cy="28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EE064F7-A6E7-DAA1-A31B-1C5F44582B4C}"/>
              </a:ext>
            </a:extLst>
          </p:cNvPr>
          <p:cNvGrpSpPr/>
          <p:nvPr/>
        </p:nvGrpSpPr>
        <p:grpSpPr>
          <a:xfrm>
            <a:off x="5553519" y="12567723"/>
            <a:ext cx="3600000" cy="484644"/>
            <a:chOff x="8904739" y="12567723"/>
            <a:chExt cx="3600000" cy="484644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3FC1A0B-2C13-F2F8-CF22-E0085C0ACB8B}"/>
                </a:ext>
              </a:extLst>
            </p:cNvPr>
            <p:cNvGrpSpPr/>
            <p:nvPr/>
          </p:nvGrpSpPr>
          <p:grpSpPr>
            <a:xfrm>
              <a:off x="8904739" y="12567723"/>
              <a:ext cx="3600000" cy="187427"/>
              <a:chOff x="8904739" y="12567723"/>
              <a:chExt cx="3600000" cy="187427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6387784-93CF-EB06-47D4-39BCACEDAF94}"/>
                  </a:ext>
                </a:extLst>
              </p:cNvPr>
              <p:cNvSpPr/>
              <p:nvPr/>
            </p:nvSpPr>
            <p:spPr>
              <a:xfrm>
                <a:off x="8904739" y="12647150"/>
                <a:ext cx="3600000" cy="108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6A4261D-4C67-2291-DD21-4E9B3DD805DB}"/>
                  </a:ext>
                </a:extLst>
              </p:cNvPr>
              <p:cNvSpPr/>
              <p:nvPr/>
            </p:nvSpPr>
            <p:spPr>
              <a:xfrm>
                <a:off x="10612189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238D2A6-735F-6881-B7AA-B79487CEAB67}"/>
                  </a:ext>
                </a:extLst>
              </p:cNvPr>
              <p:cNvSpPr/>
              <p:nvPr/>
            </p:nvSpPr>
            <p:spPr>
              <a:xfrm>
                <a:off x="10936113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83FA956-10B4-4922-0725-58B58DC1F03E}"/>
                  </a:ext>
                </a:extLst>
              </p:cNvPr>
              <p:cNvSpPr/>
              <p:nvPr/>
            </p:nvSpPr>
            <p:spPr>
              <a:xfrm>
                <a:off x="11260037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6DF35D2-997F-C3AB-7CE8-FCE1A1352A80}"/>
                  </a:ext>
                </a:extLst>
              </p:cNvPr>
              <p:cNvSpPr/>
              <p:nvPr/>
            </p:nvSpPr>
            <p:spPr>
              <a:xfrm>
                <a:off x="9316493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3F665A8-F004-A6FC-2465-1378505F6FC4}"/>
                  </a:ext>
                </a:extLst>
              </p:cNvPr>
              <p:cNvSpPr/>
              <p:nvPr/>
            </p:nvSpPr>
            <p:spPr>
              <a:xfrm>
                <a:off x="9640417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564A1997-ADFE-A121-432D-2DC919654BDD}"/>
                  </a:ext>
                </a:extLst>
              </p:cNvPr>
              <p:cNvSpPr/>
              <p:nvPr/>
            </p:nvSpPr>
            <p:spPr>
              <a:xfrm>
                <a:off x="9964341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C213DF3-DD84-F5C5-C9BC-F51C26149911}"/>
                  </a:ext>
                </a:extLst>
              </p:cNvPr>
              <p:cNvSpPr/>
              <p:nvPr/>
            </p:nvSpPr>
            <p:spPr>
              <a:xfrm>
                <a:off x="10288265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707388F-2F3E-C00D-5A7A-C890C3C92D54}"/>
                  </a:ext>
                </a:extLst>
              </p:cNvPr>
              <p:cNvSpPr/>
              <p:nvPr/>
            </p:nvSpPr>
            <p:spPr>
              <a:xfrm>
                <a:off x="11583961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CFB1352-68FC-1FFF-547D-287AB9AEAAE4}"/>
                  </a:ext>
                </a:extLst>
              </p:cNvPr>
              <p:cNvSpPr/>
              <p:nvPr/>
            </p:nvSpPr>
            <p:spPr>
              <a:xfrm>
                <a:off x="11907885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4AF5721-B767-058B-2D23-2CF5EC527EF5}"/>
                </a:ext>
              </a:extLst>
            </p:cNvPr>
            <p:cNvSpPr/>
            <p:nvPr/>
          </p:nvSpPr>
          <p:spPr>
            <a:xfrm>
              <a:off x="12342461" y="12764367"/>
              <a:ext cx="72000" cy="28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F6D56AA-D66F-210F-D650-5DD67004D3E7}"/>
              </a:ext>
            </a:extLst>
          </p:cNvPr>
          <p:cNvSpPr/>
          <p:nvPr/>
        </p:nvSpPr>
        <p:spPr>
          <a:xfrm>
            <a:off x="870365" y="4074383"/>
            <a:ext cx="19296184" cy="9360000"/>
          </a:xfrm>
          <a:prstGeom prst="roundRect">
            <a:avLst>
              <a:gd name="adj" fmla="val 1322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53D5812-3BA0-CEA2-4330-4F8DEB049EEC}"/>
              </a:ext>
            </a:extLst>
          </p:cNvPr>
          <p:cNvSpPr/>
          <p:nvPr/>
        </p:nvSpPr>
        <p:spPr>
          <a:xfrm>
            <a:off x="8467042" y="13144367"/>
            <a:ext cx="72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F19C973-7C3E-2146-1780-7F2768DEB5B2}"/>
              </a:ext>
            </a:extLst>
          </p:cNvPr>
          <p:cNvSpPr/>
          <p:nvPr/>
        </p:nvSpPr>
        <p:spPr>
          <a:xfrm>
            <a:off x="13046614" y="13144367"/>
            <a:ext cx="72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1496E20-0860-C08B-88F7-A85FE31D1941}"/>
              </a:ext>
            </a:extLst>
          </p:cNvPr>
          <p:cNvSpPr/>
          <p:nvPr/>
        </p:nvSpPr>
        <p:spPr>
          <a:xfrm>
            <a:off x="8129364" y="13058006"/>
            <a:ext cx="5400000" cy="10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937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826943E-C19E-5C0A-B572-1A7FD24FBBE0}"/>
              </a:ext>
            </a:extLst>
          </p:cNvPr>
          <p:cNvGrpSpPr/>
          <p:nvPr/>
        </p:nvGrpSpPr>
        <p:grpSpPr>
          <a:xfrm>
            <a:off x="-1243635" y="5555941"/>
            <a:ext cx="23920732" cy="7033383"/>
            <a:chOff x="-1229121" y="5541427"/>
            <a:chExt cx="23920732" cy="7033383"/>
          </a:xfrm>
        </p:grpSpPr>
        <p:sp>
          <p:nvSpPr>
            <p:cNvPr id="2" name="Right Triangle 1">
              <a:extLst>
                <a:ext uri="{FF2B5EF4-FFF2-40B4-BE49-F238E27FC236}">
                  <a16:creationId xmlns:a16="http://schemas.microsoft.com/office/drawing/2014/main" id="{8347C2FE-2FE0-A42D-1968-7269E940248D}"/>
                </a:ext>
              </a:extLst>
            </p:cNvPr>
            <p:cNvSpPr/>
            <p:nvPr/>
          </p:nvSpPr>
          <p:spPr>
            <a:xfrm rot="10800000">
              <a:off x="-1229121" y="5541427"/>
              <a:ext cx="11960338" cy="7033383"/>
            </a:xfrm>
            <a:prstGeom prst="rtTriangle">
              <a:avLst/>
            </a:prstGeom>
            <a:gradFill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71000">
                  <a:schemeClr val="accent6">
                    <a:lumMod val="99000"/>
                    <a:satMod val="120000"/>
                    <a:shade val="78000"/>
                    <a:alpha val="0"/>
                  </a:schemeClr>
                </a:gs>
              </a:gsLst>
              <a:lin ang="192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" name="Right Triangle 2">
              <a:extLst>
                <a:ext uri="{FF2B5EF4-FFF2-40B4-BE49-F238E27FC236}">
                  <a16:creationId xmlns:a16="http://schemas.microsoft.com/office/drawing/2014/main" id="{5027A277-9A56-BEB2-2A84-DD934F7D29B5}"/>
                </a:ext>
              </a:extLst>
            </p:cNvPr>
            <p:cNvSpPr/>
            <p:nvPr/>
          </p:nvSpPr>
          <p:spPr>
            <a:xfrm rot="10800000" flipH="1">
              <a:off x="10731273" y="5541427"/>
              <a:ext cx="11960338" cy="7033383"/>
            </a:xfrm>
            <a:prstGeom prst="rtTriangle">
              <a:avLst/>
            </a:prstGeom>
            <a:gradFill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71000">
                  <a:schemeClr val="accent6">
                    <a:lumMod val="99000"/>
                    <a:satMod val="120000"/>
                    <a:shade val="78000"/>
                    <a:alpha val="0"/>
                  </a:schemeClr>
                </a:gs>
              </a:gsLst>
              <a:lin ang="192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A03B5811-F849-AF67-3E6C-7B068FD4CD67}"/>
              </a:ext>
            </a:extLst>
          </p:cNvPr>
          <p:cNvSpPr txBox="1"/>
          <p:nvPr/>
        </p:nvSpPr>
        <p:spPr>
          <a:xfrm>
            <a:off x="11978864" y="12275549"/>
            <a:ext cx="2790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LEDs</a:t>
            </a:r>
            <a:endParaRPr lang="en-ZA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6CC9E31-C65A-E316-A487-1E6C75023DC0}"/>
              </a:ext>
            </a:extLst>
          </p:cNvPr>
          <p:cNvSpPr txBox="1"/>
          <p:nvPr/>
        </p:nvSpPr>
        <p:spPr>
          <a:xfrm>
            <a:off x="8631469" y="5616950"/>
            <a:ext cx="2197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Sensors</a:t>
            </a:r>
            <a:endParaRPr lang="en-ZA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9595E6E-9B03-7946-E65C-88B8349759A7}"/>
              </a:ext>
            </a:extLst>
          </p:cNvPr>
          <p:cNvGrpSpPr/>
          <p:nvPr/>
        </p:nvGrpSpPr>
        <p:grpSpPr>
          <a:xfrm>
            <a:off x="984739" y="4468744"/>
            <a:ext cx="19440000" cy="8286406"/>
            <a:chOff x="984739" y="4468744"/>
            <a:chExt cx="19440000" cy="828640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577546D6-C06B-16C6-814A-B65646E85756}"/>
                </a:ext>
              </a:extLst>
            </p:cNvPr>
            <p:cNvSpPr/>
            <p:nvPr/>
          </p:nvSpPr>
          <p:spPr>
            <a:xfrm>
              <a:off x="984739" y="4468744"/>
              <a:ext cx="19440000" cy="356806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3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6047A32A-2E74-DE69-DEA8-BD9CB6C842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74565" y="5547723"/>
              <a:ext cx="10467" cy="7020000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A78404B6-7A84-B0CE-0005-6108BCF3A898}"/>
                </a:ext>
              </a:extLst>
            </p:cNvPr>
            <p:cNvGrpSpPr/>
            <p:nvPr/>
          </p:nvGrpSpPr>
          <p:grpSpPr>
            <a:xfrm>
              <a:off x="9210739" y="4836346"/>
              <a:ext cx="2988000" cy="728773"/>
              <a:chOff x="9168933" y="4836346"/>
              <a:chExt cx="2988000" cy="728773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70C71C31-2982-2347-F823-08EA33B8258E}"/>
                  </a:ext>
                </a:extLst>
              </p:cNvPr>
              <p:cNvGrpSpPr/>
              <p:nvPr/>
            </p:nvGrpSpPr>
            <p:grpSpPr>
              <a:xfrm>
                <a:off x="9168933" y="4836346"/>
                <a:ext cx="2988000" cy="353186"/>
                <a:chOff x="9146073" y="4836346"/>
                <a:chExt cx="2988000" cy="353186"/>
              </a:xfrm>
            </p:grpSpPr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4B713058-9E56-129D-FC94-B84F4269CC45}"/>
                    </a:ext>
                  </a:extLst>
                </p:cNvPr>
                <p:cNvSpPr/>
                <p:nvPr/>
              </p:nvSpPr>
              <p:spPr>
                <a:xfrm>
                  <a:off x="9251827" y="4836346"/>
                  <a:ext cx="72000" cy="288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3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6D24F2D2-04D5-068E-FCAB-53FA3506744C}"/>
                    </a:ext>
                  </a:extLst>
                </p:cNvPr>
                <p:cNvSpPr/>
                <p:nvPr/>
              </p:nvSpPr>
              <p:spPr>
                <a:xfrm>
                  <a:off x="11937360" y="4837357"/>
                  <a:ext cx="72000" cy="288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3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1CD95A4A-D871-8FF8-B8FE-D15F56F646EA}"/>
                    </a:ext>
                  </a:extLst>
                </p:cNvPr>
                <p:cNvSpPr/>
                <p:nvPr/>
              </p:nvSpPr>
              <p:spPr>
                <a:xfrm>
                  <a:off x="9146073" y="5081532"/>
                  <a:ext cx="2988000" cy="1080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3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BB238B4A-FFCE-0A37-5CF2-74B1A0F9557D}"/>
                  </a:ext>
                </a:extLst>
              </p:cNvPr>
              <p:cNvGrpSpPr/>
              <p:nvPr/>
            </p:nvGrpSpPr>
            <p:grpSpPr>
              <a:xfrm>
                <a:off x="9495517" y="5199040"/>
                <a:ext cx="2334833" cy="366079"/>
                <a:chOff x="9435402" y="5199040"/>
                <a:chExt cx="2334833" cy="366079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FB9761CB-6CCF-BFB7-1B56-50FEBC4D765F}"/>
                    </a:ext>
                  </a:extLst>
                </p:cNvPr>
                <p:cNvSpPr/>
                <p:nvPr/>
              </p:nvSpPr>
              <p:spPr>
                <a:xfrm>
                  <a:off x="10760162" y="5199105"/>
                  <a:ext cx="72000" cy="288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3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871E0584-8C88-857C-CEF8-ED7356674626}"/>
                    </a:ext>
                  </a:extLst>
                </p:cNvPr>
                <p:cNvSpPr/>
                <p:nvPr/>
              </p:nvSpPr>
              <p:spPr>
                <a:xfrm>
                  <a:off x="10380536" y="5199040"/>
                  <a:ext cx="72000" cy="288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3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9EF7C3A5-8622-785A-5600-32A5AADD048E}"/>
                    </a:ext>
                  </a:extLst>
                </p:cNvPr>
                <p:cNvGrpSpPr/>
                <p:nvPr/>
              </p:nvGrpSpPr>
              <p:grpSpPr>
                <a:xfrm>
                  <a:off x="9435402" y="5449007"/>
                  <a:ext cx="2334833" cy="116112"/>
                  <a:chOff x="9435402" y="5449007"/>
                  <a:chExt cx="2334833" cy="116112"/>
                </a:xfrm>
              </p:grpSpPr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7F45AD35-D1E6-DAE8-3E29-9A49FC277457}"/>
                      </a:ext>
                    </a:extLst>
                  </p:cNvPr>
                  <p:cNvSpPr/>
                  <p:nvPr/>
                </p:nvSpPr>
                <p:spPr>
                  <a:xfrm>
                    <a:off x="9435402" y="5449007"/>
                    <a:ext cx="1080000" cy="72000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 sz="3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C658477F-FAA9-BF6B-85D5-E780404FABF0}"/>
                      </a:ext>
                    </a:extLst>
                  </p:cNvPr>
                  <p:cNvSpPr/>
                  <p:nvPr/>
                </p:nvSpPr>
                <p:spPr>
                  <a:xfrm>
                    <a:off x="10690235" y="5449007"/>
                    <a:ext cx="1080000" cy="72000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 sz="3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A635EAAD-8BD0-8979-9A54-F862563AF7EB}"/>
                      </a:ext>
                    </a:extLst>
                  </p:cNvPr>
                  <p:cNvSpPr/>
                  <p:nvPr/>
                </p:nvSpPr>
                <p:spPr>
                  <a:xfrm>
                    <a:off x="10360247" y="5528505"/>
                    <a:ext cx="72000" cy="36000"/>
                  </a:xfrm>
                  <a:prstGeom prst="rect">
                    <a:avLst/>
                  </a:prstGeom>
                  <a:solidFill>
                    <a:srgbClr val="FF00FF"/>
                  </a:solidFill>
                  <a:ln>
                    <a:solidFill>
                      <a:srgbClr val="FF00FF"/>
                    </a:solidFill>
                  </a:ln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843226C9-5FF9-57AF-CD12-E19459F05B36}"/>
                      </a:ext>
                    </a:extLst>
                  </p:cNvPr>
                  <p:cNvSpPr/>
                  <p:nvPr/>
                </p:nvSpPr>
                <p:spPr>
                  <a:xfrm>
                    <a:off x="10774226" y="5529119"/>
                    <a:ext cx="108000" cy="36000"/>
                  </a:xfrm>
                  <a:prstGeom prst="rect">
                    <a:avLst/>
                  </a:prstGeom>
                  <a:solidFill>
                    <a:srgbClr val="00FFFF"/>
                  </a:solidFill>
                  <a:ln>
                    <a:solidFill>
                      <a:srgbClr val="00FFFF"/>
                    </a:solidFill>
                  </a:ln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7689A8B2-3D8E-E91E-B4AD-D3000ABF47E7}"/>
                </a:ext>
              </a:extLst>
            </p:cNvPr>
            <p:cNvGrpSpPr/>
            <p:nvPr/>
          </p:nvGrpSpPr>
          <p:grpSpPr>
            <a:xfrm>
              <a:off x="8904739" y="12567723"/>
              <a:ext cx="3600000" cy="187427"/>
              <a:chOff x="8904739" y="12567723"/>
              <a:chExt cx="3600000" cy="187427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EC575E7-0AE4-5836-6F13-BF280BE824D2}"/>
                  </a:ext>
                </a:extLst>
              </p:cNvPr>
              <p:cNvSpPr/>
              <p:nvPr/>
            </p:nvSpPr>
            <p:spPr>
              <a:xfrm>
                <a:off x="8904739" y="12647150"/>
                <a:ext cx="3600000" cy="108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17F9DEA-A9EE-6512-3C56-608BC93BF71D}"/>
                  </a:ext>
                </a:extLst>
              </p:cNvPr>
              <p:cNvSpPr/>
              <p:nvPr/>
            </p:nvSpPr>
            <p:spPr>
              <a:xfrm>
                <a:off x="10612189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4D7A447-8ABB-38D5-39FE-B727EAA60AB3}"/>
                  </a:ext>
                </a:extLst>
              </p:cNvPr>
              <p:cNvSpPr/>
              <p:nvPr/>
            </p:nvSpPr>
            <p:spPr>
              <a:xfrm>
                <a:off x="10936113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4B5352C-4C1E-64AE-1A00-FF9B565670B5}"/>
                  </a:ext>
                </a:extLst>
              </p:cNvPr>
              <p:cNvSpPr/>
              <p:nvPr/>
            </p:nvSpPr>
            <p:spPr>
              <a:xfrm>
                <a:off x="11260037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FC5CA883-CCB8-1439-F657-5AE8B3B0E122}"/>
                  </a:ext>
                </a:extLst>
              </p:cNvPr>
              <p:cNvSpPr/>
              <p:nvPr/>
            </p:nvSpPr>
            <p:spPr>
              <a:xfrm>
                <a:off x="9316493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3B8C851F-8EE5-92BF-3254-0BDCA683988F}"/>
                  </a:ext>
                </a:extLst>
              </p:cNvPr>
              <p:cNvSpPr/>
              <p:nvPr/>
            </p:nvSpPr>
            <p:spPr>
              <a:xfrm>
                <a:off x="9640417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3D2ECE7F-DFF3-924E-C614-D10E0FFE8D5B}"/>
                  </a:ext>
                </a:extLst>
              </p:cNvPr>
              <p:cNvSpPr/>
              <p:nvPr/>
            </p:nvSpPr>
            <p:spPr>
              <a:xfrm>
                <a:off x="9964341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66A9EC37-6098-13D0-828F-B927A4290F32}"/>
                  </a:ext>
                </a:extLst>
              </p:cNvPr>
              <p:cNvSpPr/>
              <p:nvPr/>
            </p:nvSpPr>
            <p:spPr>
              <a:xfrm>
                <a:off x="10288265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EC575779-5AF1-C301-16C5-5E672B895468}"/>
                  </a:ext>
                </a:extLst>
              </p:cNvPr>
              <p:cNvSpPr/>
              <p:nvPr/>
            </p:nvSpPr>
            <p:spPr>
              <a:xfrm>
                <a:off x="11583961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AC90224D-CEA3-1506-CE45-1CC66761286F}"/>
                  </a:ext>
                </a:extLst>
              </p:cNvPr>
              <p:cNvSpPr/>
              <p:nvPr/>
            </p:nvSpPr>
            <p:spPr>
              <a:xfrm>
                <a:off x="11907885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7440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urve&#10;&#10;Description automatically generated">
            <a:extLst>
              <a:ext uri="{FF2B5EF4-FFF2-40B4-BE49-F238E27FC236}">
                <a16:creationId xmlns:a16="http://schemas.microsoft.com/office/drawing/2014/main" id="{B41F23B9-2895-525A-8FED-39F8D40D6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90" y="7983459"/>
            <a:ext cx="9353910" cy="5647423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3D4C646C-025F-6F57-49F6-6F1851A794AF}"/>
              </a:ext>
            </a:extLst>
          </p:cNvPr>
          <p:cNvGrpSpPr/>
          <p:nvPr/>
        </p:nvGrpSpPr>
        <p:grpSpPr>
          <a:xfrm>
            <a:off x="1332447" y="7203262"/>
            <a:ext cx="7135803" cy="7620000"/>
            <a:chOff x="846817" y="7241362"/>
            <a:chExt cx="7135803" cy="7620000"/>
          </a:xfrm>
        </p:grpSpPr>
        <p:pic>
          <p:nvPicPr>
            <p:cNvPr id="3" name="Picture 2" descr="A diagram of a function&#10;&#10;Description automatically generated">
              <a:extLst>
                <a:ext uri="{FF2B5EF4-FFF2-40B4-BE49-F238E27FC236}">
                  <a16:creationId xmlns:a16="http://schemas.microsoft.com/office/drawing/2014/main" id="{F62C092C-6D5B-8F20-64B3-DFF8E7404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817" y="7241362"/>
              <a:ext cx="6810375" cy="7620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2C8B34D-D690-3D65-CFA4-2535D2E170C4}"/>
                </a:ext>
              </a:extLst>
            </p:cNvPr>
            <p:cNvSpPr txBox="1"/>
            <p:nvPr/>
          </p:nvSpPr>
          <p:spPr>
            <a:xfrm>
              <a:off x="2247900" y="8241488"/>
              <a:ext cx="561975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Z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Relative Intensity vs Wavelength (Ta=25°)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EA53132-5191-5049-B0C3-C3A32A0E9F3A}"/>
                </a:ext>
              </a:extLst>
            </p:cNvPr>
            <p:cNvSpPr txBox="1"/>
            <p:nvPr/>
          </p:nvSpPr>
          <p:spPr>
            <a:xfrm>
              <a:off x="2037442" y="7721849"/>
              <a:ext cx="561975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Spectral Distribution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4D5535-FF27-4640-DED3-BAD3B0D40ECA}"/>
                </a:ext>
              </a:extLst>
            </p:cNvPr>
            <p:cNvSpPr txBox="1"/>
            <p:nvPr/>
          </p:nvSpPr>
          <p:spPr>
            <a:xfrm rot="16200000">
              <a:off x="-1418555" y="11051362"/>
              <a:ext cx="561975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Relative Intensity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A148924-8863-57A1-2641-FDFCBFF3DFDE}"/>
                </a:ext>
              </a:extLst>
            </p:cNvPr>
            <p:cNvSpPr txBox="1"/>
            <p:nvPr/>
          </p:nvSpPr>
          <p:spPr>
            <a:xfrm>
              <a:off x="1724696" y="14094729"/>
              <a:ext cx="561975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Wavelength [nm]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5C2E2AB-D8F2-CA9B-8EEF-133901AD6BB3}"/>
                </a:ext>
              </a:extLst>
            </p:cNvPr>
            <p:cNvSpPr txBox="1"/>
            <p:nvPr/>
          </p:nvSpPr>
          <p:spPr>
            <a:xfrm>
              <a:off x="2362870" y="13438879"/>
              <a:ext cx="561975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Z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400   450     500   550   600   650   700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EC3ABD0-7F94-2DD3-CBED-1FA714E2C67D}"/>
                </a:ext>
              </a:extLst>
            </p:cNvPr>
            <p:cNvSpPr txBox="1"/>
            <p:nvPr/>
          </p:nvSpPr>
          <p:spPr>
            <a:xfrm>
              <a:off x="1762795" y="8622486"/>
              <a:ext cx="582211" cy="4893647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rtlCol="0">
              <a:spAutoFit/>
            </a:bodyPr>
            <a:lstStyle/>
            <a:p>
              <a:r>
                <a:rPr lang="en-Z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1.2</a:t>
              </a:r>
            </a:p>
            <a:p>
              <a:endParaRPr lang="en-ZA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Z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1.0</a:t>
              </a:r>
            </a:p>
            <a:p>
              <a:endParaRPr lang="en-ZA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Z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</a:p>
            <a:p>
              <a:endParaRPr lang="en-ZA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Z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</a:p>
            <a:p>
              <a:endParaRPr lang="en-ZA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Z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</a:t>
              </a:r>
            </a:p>
            <a:p>
              <a:endParaRPr lang="en-ZA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Z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</a:p>
            <a:p>
              <a:endParaRPr lang="en-ZA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Z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0.0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177F04F-4BE8-7DCD-13C7-E2DC9065694E}"/>
              </a:ext>
            </a:extLst>
          </p:cNvPr>
          <p:cNvGrpSpPr/>
          <p:nvPr/>
        </p:nvGrpSpPr>
        <p:grpSpPr>
          <a:xfrm>
            <a:off x="9370310" y="8176446"/>
            <a:ext cx="7946140" cy="4920686"/>
            <a:chOff x="9370310" y="8176446"/>
            <a:chExt cx="7946140" cy="49206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9F01BEA-3982-0AF7-9DEA-A3CF2C75626C}"/>
                </a:ext>
              </a:extLst>
            </p:cNvPr>
            <p:cNvSpPr txBox="1"/>
            <p:nvPr/>
          </p:nvSpPr>
          <p:spPr>
            <a:xfrm>
              <a:off x="10387966" y="8176446"/>
              <a:ext cx="593815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2400" b="1" dirty="0">
                  <a:latin typeface="Georgia" panose="02040502050405020303" pitchFamily="18" charset="0"/>
                  <a:cs typeface="Times New Roman" panose="02020603050405020304" pitchFamily="18" charset="0"/>
                </a:rPr>
                <a:t>Diagram characteristics of radiation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6A8C41A-7F96-D014-D350-7AB1C69E049A}"/>
                </a:ext>
              </a:extLst>
            </p:cNvPr>
            <p:cNvSpPr txBox="1"/>
            <p:nvPr/>
          </p:nvSpPr>
          <p:spPr>
            <a:xfrm>
              <a:off x="9370310" y="11253609"/>
              <a:ext cx="47854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ZA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70°</a:t>
              </a:r>
              <a:endParaRPr lang="en-ZA" sz="18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B049F0-3A6D-7CB4-5352-3922B1D3C284}"/>
                </a:ext>
              </a:extLst>
            </p:cNvPr>
            <p:cNvSpPr txBox="1"/>
            <p:nvPr/>
          </p:nvSpPr>
          <p:spPr>
            <a:xfrm>
              <a:off x="9370310" y="9805809"/>
              <a:ext cx="47854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ZA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50°</a:t>
              </a:r>
              <a:endParaRPr lang="en-ZA" sz="18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D204067-E770-C596-56A9-CD38F21E2C0C}"/>
                </a:ext>
              </a:extLst>
            </p:cNvPr>
            <p:cNvSpPr txBox="1"/>
            <p:nvPr/>
          </p:nvSpPr>
          <p:spPr>
            <a:xfrm>
              <a:off x="9956901" y="8622486"/>
              <a:ext cx="47854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ZA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40°</a:t>
              </a:r>
              <a:endParaRPr lang="en-ZA" sz="18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D144A03-843F-15F2-F902-6236A0BF17C1}"/>
                </a:ext>
              </a:extLst>
            </p:cNvPr>
            <p:cNvSpPr txBox="1"/>
            <p:nvPr/>
          </p:nvSpPr>
          <p:spPr>
            <a:xfrm>
              <a:off x="11472982" y="8630571"/>
              <a:ext cx="47854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ZA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20°</a:t>
              </a:r>
              <a:endParaRPr lang="en-ZA" sz="1800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430A2E8-5FFD-FFC7-3804-DB63C24C6F70}"/>
                </a:ext>
              </a:extLst>
            </p:cNvPr>
            <p:cNvSpPr txBox="1"/>
            <p:nvPr/>
          </p:nvSpPr>
          <p:spPr>
            <a:xfrm>
              <a:off x="12743780" y="8638111"/>
              <a:ext cx="47854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ZA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0°</a:t>
              </a:r>
              <a:endParaRPr lang="en-ZA" sz="1800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E70FC2C-A62A-D17A-805C-B1C79E0772A6}"/>
                </a:ext>
              </a:extLst>
            </p:cNvPr>
            <p:cNvSpPr txBox="1"/>
            <p:nvPr/>
          </p:nvSpPr>
          <p:spPr>
            <a:xfrm>
              <a:off x="12743780" y="12697022"/>
              <a:ext cx="457267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ZA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0°      20°      40°     60°     80°    100°</a:t>
              </a:r>
              <a:endParaRPr lang="en-ZA" sz="2000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896A98-7B4B-6780-1FF1-AD7A24E684F7}"/>
                </a:ext>
              </a:extLst>
            </p:cNvPr>
            <p:cNvSpPr txBox="1"/>
            <p:nvPr/>
          </p:nvSpPr>
          <p:spPr>
            <a:xfrm>
              <a:off x="9370310" y="12358468"/>
              <a:ext cx="47854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ZA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90°</a:t>
              </a:r>
              <a:endParaRPr lang="en-ZA" sz="18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E46E2ED-D48A-0E7A-E3B4-A6E5F8348CA5}"/>
                </a:ext>
              </a:extLst>
            </p:cNvPr>
            <p:cNvSpPr txBox="1"/>
            <p:nvPr/>
          </p:nvSpPr>
          <p:spPr>
            <a:xfrm>
              <a:off x="12983050" y="9208237"/>
              <a:ext cx="269400" cy="2671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36000" rIns="36000" bIns="36000">
              <a:spAutoFit/>
            </a:bodyPr>
            <a:lstStyle/>
            <a:p>
              <a:r>
                <a:rPr lang="en-ZA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1.0</a:t>
              </a:r>
              <a:endParaRPr lang="en-ZA" sz="1400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BC6FBF1-4D52-EB83-16C2-C4C42A129E1B}"/>
                </a:ext>
              </a:extLst>
            </p:cNvPr>
            <p:cNvSpPr txBox="1"/>
            <p:nvPr/>
          </p:nvSpPr>
          <p:spPr>
            <a:xfrm>
              <a:off x="12989400" y="9888287"/>
              <a:ext cx="269400" cy="2671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36000" rIns="36000" bIns="36000">
              <a:spAutoFit/>
            </a:bodyPr>
            <a:lstStyle/>
            <a:p>
              <a:r>
                <a:rPr lang="en-ZA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  <a:endParaRPr lang="en-ZA" sz="1400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2A9419A-FF5B-DA69-6EDF-872A21340D5B}"/>
                </a:ext>
              </a:extLst>
            </p:cNvPr>
            <p:cNvSpPr txBox="1"/>
            <p:nvPr/>
          </p:nvSpPr>
          <p:spPr>
            <a:xfrm>
              <a:off x="12989400" y="10569659"/>
              <a:ext cx="269400" cy="2671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36000" rIns="36000" bIns="36000">
              <a:spAutoFit/>
            </a:bodyPr>
            <a:lstStyle/>
            <a:p>
              <a:r>
                <a:rPr lang="en-ZA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  <a:endParaRPr lang="en-ZA" sz="14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C3FB49D-6C34-C09D-1168-6D4C9B261763}"/>
                </a:ext>
              </a:extLst>
            </p:cNvPr>
            <p:cNvSpPr txBox="1"/>
            <p:nvPr/>
          </p:nvSpPr>
          <p:spPr>
            <a:xfrm>
              <a:off x="12992640" y="11943936"/>
              <a:ext cx="269400" cy="2671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36000" rIns="36000" bIns="36000">
              <a:spAutoFit/>
            </a:bodyPr>
            <a:lstStyle/>
            <a:p>
              <a:r>
                <a:rPr lang="en-ZA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  <a:endParaRPr lang="en-ZA" sz="14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4648FCB-65F2-8ED6-4A04-9B8031F5EACE}"/>
                </a:ext>
              </a:extLst>
            </p:cNvPr>
            <p:cNvSpPr txBox="1"/>
            <p:nvPr/>
          </p:nvSpPr>
          <p:spPr>
            <a:xfrm>
              <a:off x="12989400" y="11251031"/>
              <a:ext cx="269400" cy="2671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36000" rIns="36000" bIns="36000">
              <a:spAutoFit/>
            </a:bodyPr>
            <a:lstStyle/>
            <a:p>
              <a:r>
                <a:rPr lang="en-ZA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</a:t>
              </a:r>
              <a:endParaRPr lang="en-ZA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37648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28BE04C1-973D-F6EA-DAE5-92CAACCC187C}"/>
              </a:ext>
            </a:extLst>
          </p:cNvPr>
          <p:cNvGrpSpPr/>
          <p:nvPr/>
        </p:nvGrpSpPr>
        <p:grpSpPr>
          <a:xfrm>
            <a:off x="3661157" y="4347094"/>
            <a:ext cx="14040000" cy="14040000"/>
            <a:chOff x="3292381" y="3252584"/>
            <a:chExt cx="14040000" cy="14040000"/>
          </a:xfrm>
        </p:grpSpPr>
        <p:sp>
          <p:nvSpPr>
            <p:cNvPr id="84" name="Partial Circle 83">
              <a:extLst>
                <a:ext uri="{FF2B5EF4-FFF2-40B4-BE49-F238E27FC236}">
                  <a16:creationId xmlns:a16="http://schemas.microsoft.com/office/drawing/2014/main" id="{EEC4590B-EE86-0547-99D3-E92F763E0216}"/>
                </a:ext>
              </a:extLst>
            </p:cNvPr>
            <p:cNvSpPr/>
            <p:nvPr/>
          </p:nvSpPr>
          <p:spPr>
            <a:xfrm rot="5400000">
              <a:off x="3292381" y="3252584"/>
              <a:ext cx="14040000" cy="14040000"/>
            </a:xfrm>
            <a:prstGeom prst="pie">
              <a:avLst>
                <a:gd name="adj1" fmla="val 5403762"/>
                <a:gd name="adj2" fmla="val 16193776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tx1"/>
                </a:solidFill>
              </a:endParaRPr>
            </a:p>
          </p:txBody>
        </p:sp>
        <p:sp>
          <p:nvSpPr>
            <p:cNvPr id="85" name="Partial Circle 84">
              <a:extLst>
                <a:ext uri="{FF2B5EF4-FFF2-40B4-BE49-F238E27FC236}">
                  <a16:creationId xmlns:a16="http://schemas.microsoft.com/office/drawing/2014/main" id="{8BB51BD4-2814-B45F-8926-256B6D937BA3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994381" y="3954584"/>
              <a:ext cx="12636000" cy="12636000"/>
            </a:xfrm>
            <a:prstGeom prst="pie">
              <a:avLst>
                <a:gd name="adj1" fmla="val 5403762"/>
                <a:gd name="adj2" fmla="val 16193776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tx1"/>
                </a:solidFill>
              </a:endParaRPr>
            </a:p>
          </p:txBody>
        </p:sp>
        <p:sp>
          <p:nvSpPr>
            <p:cNvPr id="86" name="Partial Circle 85">
              <a:extLst>
                <a:ext uri="{FF2B5EF4-FFF2-40B4-BE49-F238E27FC236}">
                  <a16:creationId xmlns:a16="http://schemas.microsoft.com/office/drawing/2014/main" id="{2657D06E-74BE-2378-EBD3-1872CE8C5743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696381" y="4656584"/>
              <a:ext cx="11232000" cy="11232000"/>
            </a:xfrm>
            <a:prstGeom prst="pie">
              <a:avLst>
                <a:gd name="adj1" fmla="val 5403762"/>
                <a:gd name="adj2" fmla="val 16193776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tx1"/>
                </a:solidFill>
              </a:endParaRPr>
            </a:p>
          </p:txBody>
        </p:sp>
        <p:sp>
          <p:nvSpPr>
            <p:cNvPr id="87" name="Partial Circle 86">
              <a:extLst>
                <a:ext uri="{FF2B5EF4-FFF2-40B4-BE49-F238E27FC236}">
                  <a16:creationId xmlns:a16="http://schemas.microsoft.com/office/drawing/2014/main" id="{4494AADF-E4E8-2CF3-4E10-69A2FE6D18A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98381" y="5358584"/>
              <a:ext cx="9828000" cy="9828000"/>
            </a:xfrm>
            <a:prstGeom prst="pie">
              <a:avLst>
                <a:gd name="adj1" fmla="val 5403762"/>
                <a:gd name="adj2" fmla="val 16193776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tx1"/>
                </a:solidFill>
              </a:endParaRPr>
            </a:p>
          </p:txBody>
        </p:sp>
        <p:sp>
          <p:nvSpPr>
            <p:cNvPr id="88" name="Partial Circle 87">
              <a:extLst>
                <a:ext uri="{FF2B5EF4-FFF2-40B4-BE49-F238E27FC236}">
                  <a16:creationId xmlns:a16="http://schemas.microsoft.com/office/drawing/2014/main" id="{A593600C-263B-9F54-4BCE-F18CF81BE77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100381" y="6060584"/>
              <a:ext cx="8424000" cy="8424000"/>
            </a:xfrm>
            <a:prstGeom prst="pie">
              <a:avLst>
                <a:gd name="adj1" fmla="val 5403762"/>
                <a:gd name="adj2" fmla="val 16193776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tx1"/>
                </a:solidFill>
              </a:endParaRPr>
            </a:p>
          </p:txBody>
        </p:sp>
        <p:sp>
          <p:nvSpPr>
            <p:cNvPr id="89" name="Partial Circle 88">
              <a:extLst>
                <a:ext uri="{FF2B5EF4-FFF2-40B4-BE49-F238E27FC236}">
                  <a16:creationId xmlns:a16="http://schemas.microsoft.com/office/drawing/2014/main" id="{86F1172A-BAFB-D36A-8AE7-D4FF1D3ACDD5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802381" y="6762584"/>
              <a:ext cx="7020000" cy="7020000"/>
            </a:xfrm>
            <a:prstGeom prst="pie">
              <a:avLst>
                <a:gd name="adj1" fmla="val 5403762"/>
                <a:gd name="adj2" fmla="val 16193776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tx1"/>
                </a:solidFill>
              </a:endParaRPr>
            </a:p>
          </p:txBody>
        </p:sp>
        <p:sp>
          <p:nvSpPr>
            <p:cNvPr id="90" name="Partial Circle 89">
              <a:extLst>
                <a:ext uri="{FF2B5EF4-FFF2-40B4-BE49-F238E27FC236}">
                  <a16:creationId xmlns:a16="http://schemas.microsoft.com/office/drawing/2014/main" id="{E9398B2C-73D3-A2C0-5F87-147EFA21A955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504381" y="7464584"/>
              <a:ext cx="5616000" cy="5616000"/>
            </a:xfrm>
            <a:prstGeom prst="pie">
              <a:avLst>
                <a:gd name="adj1" fmla="val 5403762"/>
                <a:gd name="adj2" fmla="val 16193776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tx1"/>
                </a:solidFill>
              </a:endParaRPr>
            </a:p>
          </p:txBody>
        </p:sp>
        <p:sp>
          <p:nvSpPr>
            <p:cNvPr id="91" name="Partial Circle 90">
              <a:extLst>
                <a:ext uri="{FF2B5EF4-FFF2-40B4-BE49-F238E27FC236}">
                  <a16:creationId xmlns:a16="http://schemas.microsoft.com/office/drawing/2014/main" id="{AF3FB01C-EA61-2662-27C6-B88F77F1AF2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8206381" y="8166584"/>
              <a:ext cx="4212000" cy="4212000"/>
            </a:xfrm>
            <a:prstGeom prst="pie">
              <a:avLst>
                <a:gd name="adj1" fmla="val 5403762"/>
                <a:gd name="adj2" fmla="val 16193776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tx1"/>
                </a:solidFill>
              </a:endParaRPr>
            </a:p>
          </p:txBody>
        </p:sp>
        <p:sp>
          <p:nvSpPr>
            <p:cNvPr id="92" name="Partial Circle 91">
              <a:extLst>
                <a:ext uri="{FF2B5EF4-FFF2-40B4-BE49-F238E27FC236}">
                  <a16:creationId xmlns:a16="http://schemas.microsoft.com/office/drawing/2014/main" id="{AE7E547F-349A-F98A-591D-2C48CB5817D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8908381" y="8868584"/>
              <a:ext cx="2808000" cy="2808000"/>
            </a:xfrm>
            <a:prstGeom prst="pie">
              <a:avLst>
                <a:gd name="adj1" fmla="val 5403762"/>
                <a:gd name="adj2" fmla="val 16193776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tx1"/>
                </a:solidFill>
              </a:endParaRPr>
            </a:p>
          </p:txBody>
        </p:sp>
        <p:sp>
          <p:nvSpPr>
            <p:cNvPr id="93" name="Partial Circle 92">
              <a:extLst>
                <a:ext uri="{FF2B5EF4-FFF2-40B4-BE49-F238E27FC236}">
                  <a16:creationId xmlns:a16="http://schemas.microsoft.com/office/drawing/2014/main" id="{6944D4BB-4E1D-A115-FE8E-91411690F0F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9610381" y="9570584"/>
              <a:ext cx="1404000" cy="1404000"/>
            </a:xfrm>
            <a:prstGeom prst="pie">
              <a:avLst>
                <a:gd name="adj1" fmla="val 5403762"/>
                <a:gd name="adj2" fmla="val 16193776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9993F42-7D55-6C61-239E-34E4D3C92AA7}"/>
              </a:ext>
            </a:extLst>
          </p:cNvPr>
          <p:cNvGrpSpPr/>
          <p:nvPr/>
        </p:nvGrpSpPr>
        <p:grpSpPr>
          <a:xfrm>
            <a:off x="3413493" y="4099337"/>
            <a:ext cx="14535328" cy="7267757"/>
            <a:chOff x="3747998" y="3532098"/>
            <a:chExt cx="14535328" cy="7267757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C11DA11-3BF5-E330-B078-89EB57679B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7998" y="10799669"/>
              <a:ext cx="14535328" cy="18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744AEA2-0ECB-E1AD-B7AA-B5C8513995F4}"/>
                </a:ext>
              </a:extLst>
            </p:cNvPr>
            <p:cNvCxnSpPr>
              <a:cxnSpLocks/>
            </p:cNvCxnSpPr>
            <p:nvPr/>
          </p:nvCxnSpPr>
          <p:spPr>
            <a:xfrm>
              <a:off x="3858394" y="9537837"/>
              <a:ext cx="7157268" cy="1261925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1817FDE-FD86-57DE-1CA9-E9838B7A1A61}"/>
                </a:ext>
              </a:extLst>
            </p:cNvPr>
            <p:cNvCxnSpPr>
              <a:cxnSpLocks/>
            </p:cNvCxnSpPr>
            <p:nvPr/>
          </p:nvCxnSpPr>
          <p:spPr>
            <a:xfrm>
              <a:off x="4186324" y="8313987"/>
              <a:ext cx="6829338" cy="2485775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ADF1142-85D6-AF00-1CB1-827E00463579}"/>
                </a:ext>
              </a:extLst>
            </p:cNvPr>
            <p:cNvCxnSpPr>
              <a:cxnSpLocks/>
            </p:cNvCxnSpPr>
            <p:nvPr/>
          </p:nvCxnSpPr>
          <p:spPr>
            <a:xfrm>
              <a:off x="4721727" y="7165849"/>
              <a:ext cx="6293935" cy="3633913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9841FF0-8046-9A63-647A-4905F4C816D8}"/>
                </a:ext>
              </a:extLst>
            </p:cNvPr>
            <p:cNvCxnSpPr>
              <a:cxnSpLocks/>
            </p:cNvCxnSpPr>
            <p:nvPr/>
          </p:nvCxnSpPr>
          <p:spPr>
            <a:xfrm>
              <a:off x="5448369" y="6128126"/>
              <a:ext cx="5567293" cy="467163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14B709B-26EE-5AA0-3B06-97D19CF37E9F}"/>
                </a:ext>
              </a:extLst>
            </p:cNvPr>
            <p:cNvCxnSpPr>
              <a:cxnSpLocks/>
            </p:cNvCxnSpPr>
            <p:nvPr/>
          </p:nvCxnSpPr>
          <p:spPr>
            <a:xfrm>
              <a:off x="6344202" y="5232532"/>
              <a:ext cx="4671460" cy="556723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AEA7686-8CBF-9714-529B-AAC6134D5B67}"/>
                </a:ext>
              </a:extLst>
            </p:cNvPr>
            <p:cNvCxnSpPr>
              <a:cxnSpLocks/>
            </p:cNvCxnSpPr>
            <p:nvPr/>
          </p:nvCxnSpPr>
          <p:spPr>
            <a:xfrm>
              <a:off x="7381911" y="4505921"/>
              <a:ext cx="3633751" cy="6293841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7FAD89A-D883-1CF9-FA5F-D13073655B9D}"/>
                </a:ext>
              </a:extLst>
            </p:cNvPr>
            <p:cNvCxnSpPr>
              <a:cxnSpLocks/>
            </p:cNvCxnSpPr>
            <p:nvPr/>
          </p:nvCxnSpPr>
          <p:spPr>
            <a:xfrm>
              <a:off x="8530030" y="3970544"/>
              <a:ext cx="2485632" cy="6829218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69D36DC-9F64-8810-F90A-AD28FAD08C1E}"/>
                </a:ext>
              </a:extLst>
            </p:cNvPr>
            <p:cNvCxnSpPr>
              <a:cxnSpLocks/>
            </p:cNvCxnSpPr>
            <p:nvPr/>
          </p:nvCxnSpPr>
          <p:spPr>
            <a:xfrm>
              <a:off x="9753553" y="3642527"/>
              <a:ext cx="1262109" cy="7157235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7AB137C-C1BE-A964-7967-2198D36E52B1}"/>
                </a:ext>
              </a:extLst>
            </p:cNvPr>
            <p:cNvCxnSpPr>
              <a:cxnSpLocks/>
            </p:cNvCxnSpPr>
            <p:nvPr/>
          </p:nvCxnSpPr>
          <p:spPr>
            <a:xfrm>
              <a:off x="11015569" y="3532098"/>
              <a:ext cx="0" cy="726766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10CE666A-28C6-E8CE-38D8-5E77F072B8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15662" y="3642494"/>
              <a:ext cx="1261925" cy="7157268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8C878D0-9FCB-D000-A00D-611A43F28F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15662" y="3970424"/>
              <a:ext cx="2485775" cy="6829338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517C39C-C9CF-579F-4768-6413475A93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15662" y="4505827"/>
              <a:ext cx="3633913" cy="6293935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37FD7EA2-BDEE-D2C9-88DF-4AC8AEA1D0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15662" y="5232469"/>
              <a:ext cx="4671636" cy="5567293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1CD72EB-BEEE-7C2B-CA24-F8AA4F76DE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15662" y="6128302"/>
              <a:ext cx="5567230" cy="467146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2AB1C18-9DFE-DE42-4444-38E02D2BD8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15662" y="7166011"/>
              <a:ext cx="6293841" cy="3633751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C97B134-2360-2DA2-0557-82B85489C8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15662" y="8314130"/>
              <a:ext cx="6829218" cy="248563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D34D60F-8603-C094-AD3C-10DF26B448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15662" y="9537653"/>
              <a:ext cx="7157235" cy="1262109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0" name="Oval 119">
            <a:extLst>
              <a:ext uri="{FF2B5EF4-FFF2-40B4-BE49-F238E27FC236}">
                <a16:creationId xmlns:a16="http://schemas.microsoft.com/office/drawing/2014/main" id="{2713F74D-1C56-89B2-9198-255621C35E8A}"/>
              </a:ext>
            </a:extLst>
          </p:cNvPr>
          <p:cNvSpPr/>
          <p:nvPr/>
        </p:nvSpPr>
        <p:spPr>
          <a:xfrm>
            <a:off x="10662972" y="4330827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90921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Dodecagon 388">
            <a:extLst>
              <a:ext uri="{FF2B5EF4-FFF2-40B4-BE49-F238E27FC236}">
                <a16:creationId xmlns:a16="http://schemas.microsoft.com/office/drawing/2014/main" id="{796DE5D1-0205-CF73-192B-755D8901ABBA}"/>
              </a:ext>
            </a:extLst>
          </p:cNvPr>
          <p:cNvSpPr/>
          <p:nvPr/>
        </p:nvSpPr>
        <p:spPr>
          <a:xfrm rot="1500000">
            <a:off x="3995662" y="3779762"/>
            <a:ext cx="14040000" cy="14040000"/>
          </a:xfrm>
          <a:prstGeom prst="dodecagon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90" name="Dodecagon 389">
            <a:extLst>
              <a:ext uri="{FF2B5EF4-FFF2-40B4-BE49-F238E27FC236}">
                <a16:creationId xmlns:a16="http://schemas.microsoft.com/office/drawing/2014/main" id="{498ACEF5-94B9-8A02-F9D4-7ED92EC03B19}"/>
              </a:ext>
            </a:extLst>
          </p:cNvPr>
          <p:cNvSpPr/>
          <p:nvPr/>
        </p:nvSpPr>
        <p:spPr>
          <a:xfrm rot="300000">
            <a:off x="3995662" y="3779762"/>
            <a:ext cx="14040000" cy="14040000"/>
          </a:xfrm>
          <a:prstGeom prst="dodec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91" name="Dodecagon 390">
            <a:extLst>
              <a:ext uri="{FF2B5EF4-FFF2-40B4-BE49-F238E27FC236}">
                <a16:creationId xmlns:a16="http://schemas.microsoft.com/office/drawing/2014/main" id="{855159C6-30A1-4450-49E1-994B015D0AC1}"/>
              </a:ext>
            </a:extLst>
          </p:cNvPr>
          <p:cNvSpPr/>
          <p:nvPr/>
        </p:nvSpPr>
        <p:spPr>
          <a:xfrm rot="900000">
            <a:off x="3995662" y="3779762"/>
            <a:ext cx="14040000" cy="14040000"/>
          </a:xfrm>
          <a:prstGeom prst="dodec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06D17668-1A4D-ED3C-3A60-56E727A2F505}"/>
              </a:ext>
            </a:extLst>
          </p:cNvPr>
          <p:cNvCxnSpPr>
            <a:stCxn id="391" idx="7"/>
            <a:endCxn id="391" idx="1"/>
          </p:cNvCxnSpPr>
          <p:nvPr/>
        </p:nvCxnSpPr>
        <p:spPr>
          <a:xfrm flipV="1">
            <a:off x="3747998" y="10799669"/>
            <a:ext cx="14535328" cy="1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C113DC04-E712-9EB3-C1C4-196441AF7511}"/>
              </a:ext>
            </a:extLst>
          </p:cNvPr>
          <p:cNvCxnSpPr>
            <a:stCxn id="389" idx="7"/>
            <a:endCxn id="389" idx="1"/>
          </p:cNvCxnSpPr>
          <p:nvPr/>
        </p:nvCxnSpPr>
        <p:spPr>
          <a:xfrm>
            <a:off x="3858394" y="9537837"/>
            <a:ext cx="14314536" cy="25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823B387F-94B0-9F2E-CE01-B8ED940FAA7D}"/>
              </a:ext>
            </a:extLst>
          </p:cNvPr>
          <p:cNvCxnSpPr>
            <a:stCxn id="390" idx="8"/>
            <a:endCxn id="390" idx="2"/>
          </p:cNvCxnSpPr>
          <p:nvPr/>
        </p:nvCxnSpPr>
        <p:spPr>
          <a:xfrm>
            <a:off x="4186324" y="8313987"/>
            <a:ext cx="13658676" cy="4971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0F3ACECE-8239-EF8A-4DDB-A6469033FCDA}"/>
              </a:ext>
            </a:extLst>
          </p:cNvPr>
          <p:cNvCxnSpPr>
            <a:stCxn id="391" idx="8"/>
            <a:endCxn id="391" idx="2"/>
          </p:cNvCxnSpPr>
          <p:nvPr/>
        </p:nvCxnSpPr>
        <p:spPr>
          <a:xfrm>
            <a:off x="4721727" y="7165849"/>
            <a:ext cx="12587870" cy="7267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C84F1501-AD42-6C28-639B-9D5BDFD52CBB}"/>
              </a:ext>
            </a:extLst>
          </p:cNvPr>
          <p:cNvCxnSpPr>
            <a:stCxn id="389" idx="8"/>
            <a:endCxn id="389" idx="2"/>
          </p:cNvCxnSpPr>
          <p:nvPr/>
        </p:nvCxnSpPr>
        <p:spPr>
          <a:xfrm>
            <a:off x="5448369" y="6128126"/>
            <a:ext cx="11134586" cy="9343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0D848FD2-BEB0-6351-F1B9-545DE12DAFC8}"/>
              </a:ext>
            </a:extLst>
          </p:cNvPr>
          <p:cNvCxnSpPr>
            <a:stCxn id="390" idx="9"/>
            <a:endCxn id="390" idx="3"/>
          </p:cNvCxnSpPr>
          <p:nvPr/>
        </p:nvCxnSpPr>
        <p:spPr>
          <a:xfrm>
            <a:off x="6344202" y="5232532"/>
            <a:ext cx="9342920" cy="1113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22659345-3624-E685-155C-40DC4F844EE1}"/>
              </a:ext>
            </a:extLst>
          </p:cNvPr>
          <p:cNvCxnSpPr>
            <a:stCxn id="391" idx="9"/>
            <a:endCxn id="391" idx="3"/>
          </p:cNvCxnSpPr>
          <p:nvPr/>
        </p:nvCxnSpPr>
        <p:spPr>
          <a:xfrm>
            <a:off x="7381911" y="4505921"/>
            <a:ext cx="7267502" cy="12587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F4897ED6-0F1E-89B0-15FD-0971BF7AA400}"/>
              </a:ext>
            </a:extLst>
          </p:cNvPr>
          <p:cNvCxnSpPr>
            <a:stCxn id="389" idx="9"/>
            <a:endCxn id="389" idx="3"/>
          </p:cNvCxnSpPr>
          <p:nvPr/>
        </p:nvCxnSpPr>
        <p:spPr>
          <a:xfrm>
            <a:off x="8530030" y="3970544"/>
            <a:ext cx="4971264" cy="13658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691C691B-0887-DA2A-3F90-5A5FD7E0E8FD}"/>
              </a:ext>
            </a:extLst>
          </p:cNvPr>
          <p:cNvCxnSpPr>
            <a:stCxn id="390" idx="10"/>
            <a:endCxn id="390" idx="4"/>
          </p:cNvCxnSpPr>
          <p:nvPr/>
        </p:nvCxnSpPr>
        <p:spPr>
          <a:xfrm>
            <a:off x="9753553" y="3642527"/>
            <a:ext cx="2524218" cy="14314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9F8C25F6-BDE0-C828-E107-3846D6A88121}"/>
              </a:ext>
            </a:extLst>
          </p:cNvPr>
          <p:cNvCxnSpPr>
            <a:stCxn id="391" idx="10"/>
            <a:endCxn id="391" idx="4"/>
          </p:cNvCxnSpPr>
          <p:nvPr/>
        </p:nvCxnSpPr>
        <p:spPr>
          <a:xfrm>
            <a:off x="11015569" y="3532098"/>
            <a:ext cx="186" cy="14535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12A46CA1-50E4-32E9-E6C0-3FC33500C36E}"/>
              </a:ext>
            </a:extLst>
          </p:cNvPr>
          <p:cNvCxnSpPr>
            <a:stCxn id="389" idx="10"/>
            <a:endCxn id="389" idx="4"/>
          </p:cNvCxnSpPr>
          <p:nvPr/>
        </p:nvCxnSpPr>
        <p:spPr>
          <a:xfrm flipH="1">
            <a:off x="9753737" y="3642494"/>
            <a:ext cx="2523850" cy="1431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E06B55A2-3034-1419-F9FC-E9FB653005A0}"/>
              </a:ext>
            </a:extLst>
          </p:cNvPr>
          <p:cNvCxnSpPr>
            <a:stCxn id="390" idx="11"/>
            <a:endCxn id="390" idx="5"/>
          </p:cNvCxnSpPr>
          <p:nvPr/>
        </p:nvCxnSpPr>
        <p:spPr>
          <a:xfrm flipH="1">
            <a:off x="8529887" y="3970424"/>
            <a:ext cx="4971550" cy="13658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1E159CEF-48A8-C911-6346-72023AC7369E}"/>
              </a:ext>
            </a:extLst>
          </p:cNvPr>
          <p:cNvCxnSpPr>
            <a:stCxn id="391" idx="11"/>
            <a:endCxn id="391" idx="5"/>
          </p:cNvCxnSpPr>
          <p:nvPr/>
        </p:nvCxnSpPr>
        <p:spPr>
          <a:xfrm flipH="1">
            <a:off x="7381749" y="4505827"/>
            <a:ext cx="7267826" cy="12587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46BD3CF9-6D89-0695-4FB7-E60BC66B816A}"/>
              </a:ext>
            </a:extLst>
          </p:cNvPr>
          <p:cNvCxnSpPr>
            <a:stCxn id="389" idx="11"/>
            <a:endCxn id="389" idx="5"/>
          </p:cNvCxnSpPr>
          <p:nvPr/>
        </p:nvCxnSpPr>
        <p:spPr>
          <a:xfrm flipH="1">
            <a:off x="6344026" y="5232469"/>
            <a:ext cx="9343272" cy="11134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6E03BCD6-6773-37A0-0467-A4EDD994386C}"/>
              </a:ext>
            </a:extLst>
          </p:cNvPr>
          <p:cNvCxnSpPr>
            <a:stCxn id="390" idx="6"/>
            <a:endCxn id="390" idx="0"/>
          </p:cNvCxnSpPr>
          <p:nvPr/>
        </p:nvCxnSpPr>
        <p:spPr>
          <a:xfrm flipV="1">
            <a:off x="5448432" y="6128302"/>
            <a:ext cx="11134460" cy="9342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F6899929-0F3F-3994-777F-BC1AC414866F}"/>
              </a:ext>
            </a:extLst>
          </p:cNvPr>
          <p:cNvCxnSpPr>
            <a:stCxn id="391" idx="6"/>
            <a:endCxn id="391" idx="0"/>
          </p:cNvCxnSpPr>
          <p:nvPr/>
        </p:nvCxnSpPr>
        <p:spPr>
          <a:xfrm flipV="1">
            <a:off x="4721821" y="7166011"/>
            <a:ext cx="12587682" cy="7267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F6EA3D5B-2E43-0A80-92A2-D529BEB228D2}"/>
              </a:ext>
            </a:extLst>
          </p:cNvPr>
          <p:cNvCxnSpPr>
            <a:cxnSpLocks/>
            <a:stCxn id="389" idx="6"/>
            <a:endCxn id="389" idx="0"/>
          </p:cNvCxnSpPr>
          <p:nvPr/>
        </p:nvCxnSpPr>
        <p:spPr>
          <a:xfrm flipV="1">
            <a:off x="4186444" y="8314130"/>
            <a:ext cx="13658436" cy="4971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9828ACA0-6BAE-C827-F834-CC826B033B1C}"/>
              </a:ext>
            </a:extLst>
          </p:cNvPr>
          <p:cNvCxnSpPr>
            <a:stCxn id="390" idx="7"/>
            <a:endCxn id="390" idx="1"/>
          </p:cNvCxnSpPr>
          <p:nvPr/>
        </p:nvCxnSpPr>
        <p:spPr>
          <a:xfrm flipV="1">
            <a:off x="3858427" y="9537653"/>
            <a:ext cx="14314470" cy="2524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834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" name="Group 449">
            <a:extLst>
              <a:ext uri="{FF2B5EF4-FFF2-40B4-BE49-F238E27FC236}">
                <a16:creationId xmlns:a16="http://schemas.microsoft.com/office/drawing/2014/main" id="{83DA2C36-D14D-3D06-20DC-009F22F2FD21}"/>
              </a:ext>
            </a:extLst>
          </p:cNvPr>
          <p:cNvGrpSpPr/>
          <p:nvPr/>
        </p:nvGrpSpPr>
        <p:grpSpPr>
          <a:xfrm>
            <a:off x="-4277455" y="2520641"/>
            <a:ext cx="14106927" cy="7204568"/>
            <a:chOff x="2409388" y="4194697"/>
            <a:chExt cx="14106927" cy="7204568"/>
          </a:xfrm>
        </p:grpSpPr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91F390FF-EDCB-82C0-30C6-28CBFB8E74C5}"/>
                </a:ext>
              </a:extLst>
            </p:cNvPr>
            <p:cNvSpPr/>
            <p:nvPr/>
          </p:nvSpPr>
          <p:spPr>
            <a:xfrm rot="16200000">
              <a:off x="1869358" y="10000310"/>
              <a:ext cx="2257911" cy="5400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DD5846BB-EBE8-04E2-CB05-5210F8B6FD00}"/>
                </a:ext>
              </a:extLst>
            </p:cNvPr>
            <p:cNvSpPr/>
            <p:nvPr/>
          </p:nvSpPr>
          <p:spPr>
            <a:xfrm>
              <a:off x="2728314" y="8601353"/>
              <a:ext cx="13788000" cy="540001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2F441179-1219-38C7-DE22-E9869217985F}"/>
                </a:ext>
              </a:extLst>
            </p:cNvPr>
            <p:cNvSpPr/>
            <p:nvPr/>
          </p:nvSpPr>
          <p:spPr>
            <a:xfrm rot="16200000">
              <a:off x="15117359" y="10000085"/>
              <a:ext cx="2257911" cy="5400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grpSp>
          <p:nvGrpSpPr>
            <p:cNvPr id="402" name="Group 401">
              <a:extLst>
                <a:ext uri="{FF2B5EF4-FFF2-40B4-BE49-F238E27FC236}">
                  <a16:creationId xmlns:a16="http://schemas.microsoft.com/office/drawing/2014/main" id="{C4A7413B-F379-1E23-C242-DE84261DD061}"/>
                </a:ext>
              </a:extLst>
            </p:cNvPr>
            <p:cNvGrpSpPr/>
            <p:nvPr/>
          </p:nvGrpSpPr>
          <p:grpSpPr>
            <a:xfrm>
              <a:off x="3133216" y="5913173"/>
              <a:ext cx="817800" cy="1800000"/>
              <a:chOff x="4970334" y="10796837"/>
              <a:chExt cx="817800" cy="1800000"/>
            </a:xfrm>
          </p:grpSpPr>
          <p:grpSp>
            <p:nvGrpSpPr>
              <p:cNvPr id="381" name="Group 380">
                <a:extLst>
                  <a:ext uri="{FF2B5EF4-FFF2-40B4-BE49-F238E27FC236}">
                    <a16:creationId xmlns:a16="http://schemas.microsoft.com/office/drawing/2014/main" id="{0AC513EB-4F6C-FADD-4C9E-FDE35D8DE177}"/>
                  </a:ext>
                </a:extLst>
              </p:cNvPr>
              <p:cNvGrpSpPr/>
              <p:nvPr/>
            </p:nvGrpSpPr>
            <p:grpSpPr>
              <a:xfrm rot="16200000">
                <a:off x="4274437" y="11492734"/>
                <a:ext cx="1800000" cy="408206"/>
                <a:chOff x="9146073" y="4781327"/>
                <a:chExt cx="1800000" cy="408206"/>
              </a:xfrm>
            </p:grpSpPr>
            <p:sp>
              <p:nvSpPr>
                <p:cNvPr id="390" name="Rectangle 389">
                  <a:extLst>
                    <a:ext uri="{FF2B5EF4-FFF2-40B4-BE49-F238E27FC236}">
                      <a16:creationId xmlns:a16="http://schemas.microsoft.com/office/drawing/2014/main" id="{626A3335-3B2C-0888-6D7A-CA99893677CE}"/>
                    </a:ext>
                  </a:extLst>
                </p:cNvPr>
                <p:cNvSpPr/>
                <p:nvPr/>
              </p:nvSpPr>
              <p:spPr>
                <a:xfrm>
                  <a:off x="9254469" y="4781327"/>
                  <a:ext cx="72000" cy="288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3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1" name="Rectangle 390">
                  <a:extLst>
                    <a:ext uri="{FF2B5EF4-FFF2-40B4-BE49-F238E27FC236}">
                      <a16:creationId xmlns:a16="http://schemas.microsoft.com/office/drawing/2014/main" id="{A2833BE1-496E-0A2A-E782-5EF51C721E51}"/>
                    </a:ext>
                  </a:extLst>
                </p:cNvPr>
                <p:cNvSpPr/>
                <p:nvPr/>
              </p:nvSpPr>
              <p:spPr>
                <a:xfrm>
                  <a:off x="10782753" y="4781327"/>
                  <a:ext cx="72000" cy="288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3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2" name="Rectangle 391">
                  <a:extLst>
                    <a:ext uri="{FF2B5EF4-FFF2-40B4-BE49-F238E27FC236}">
                      <a16:creationId xmlns:a16="http://schemas.microsoft.com/office/drawing/2014/main" id="{262252FC-E64A-444A-49F1-449B007D31DF}"/>
                    </a:ext>
                  </a:extLst>
                </p:cNvPr>
                <p:cNvSpPr/>
                <p:nvPr/>
              </p:nvSpPr>
              <p:spPr>
                <a:xfrm>
                  <a:off x="9146073" y="5081533"/>
                  <a:ext cx="1800000" cy="1080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3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83" name="Rectangle 382">
                <a:extLst>
                  <a:ext uri="{FF2B5EF4-FFF2-40B4-BE49-F238E27FC236}">
                    <a16:creationId xmlns:a16="http://schemas.microsoft.com/office/drawing/2014/main" id="{CAA5B4DA-933A-C596-4427-85933F69A2A5}"/>
                  </a:ext>
                </a:extLst>
              </p:cNvPr>
              <p:cNvSpPr/>
              <p:nvPr/>
            </p:nvSpPr>
            <p:spPr>
              <a:xfrm rot="16200000">
                <a:off x="5494039" y="11196638"/>
                <a:ext cx="72000" cy="288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B7632E42-B80C-925A-05BC-F6E8E09376EA}"/>
                  </a:ext>
                </a:extLst>
              </p:cNvPr>
              <p:cNvSpPr/>
              <p:nvPr/>
            </p:nvSpPr>
            <p:spPr>
              <a:xfrm rot="16200000">
                <a:off x="5494039" y="11872452"/>
                <a:ext cx="72000" cy="288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257B09FF-9C10-5214-53BE-ABF7D6AF3DED}"/>
                  </a:ext>
                </a:extLst>
              </p:cNvPr>
              <p:cNvSpPr/>
              <p:nvPr/>
            </p:nvSpPr>
            <p:spPr>
              <a:xfrm rot="16200000">
                <a:off x="5300746" y="11641860"/>
                <a:ext cx="828000" cy="72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9" name="Rectangle 388">
                <a:extLst>
                  <a:ext uri="{FF2B5EF4-FFF2-40B4-BE49-F238E27FC236}">
                    <a16:creationId xmlns:a16="http://schemas.microsoft.com/office/drawing/2014/main" id="{DFF631FB-3703-8A27-C3DD-985D10F89454}"/>
                  </a:ext>
                </a:extLst>
              </p:cNvPr>
              <p:cNvSpPr/>
              <p:nvPr/>
            </p:nvSpPr>
            <p:spPr>
              <a:xfrm rot="16200000">
                <a:off x="5716134" y="11659859"/>
                <a:ext cx="108000" cy="36000"/>
              </a:xfrm>
              <a:prstGeom prst="rect">
                <a:avLst/>
              </a:prstGeom>
              <a:solidFill>
                <a:srgbClr val="00FFFF"/>
              </a:solidFill>
              <a:ln>
                <a:solidFill>
                  <a:srgbClr val="00FFFF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3EECB241-FCF8-BBF0-7B61-89211665B077}"/>
                </a:ext>
              </a:extLst>
            </p:cNvPr>
            <p:cNvSpPr txBox="1"/>
            <p:nvPr/>
          </p:nvSpPr>
          <p:spPr>
            <a:xfrm>
              <a:off x="13509022" y="4194697"/>
              <a:ext cx="27900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LED</a:t>
              </a:r>
              <a:endParaRPr lang="en-ZA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F65DCD09-9963-23F3-6A11-1E57B937FEF8}"/>
                </a:ext>
              </a:extLst>
            </p:cNvPr>
            <p:cNvSpPr/>
            <p:nvPr/>
          </p:nvSpPr>
          <p:spPr>
            <a:xfrm rot="16200000">
              <a:off x="1423243" y="6768643"/>
              <a:ext cx="3150141" cy="5400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grpSp>
          <p:nvGrpSpPr>
            <p:cNvPr id="432" name="Group 431">
              <a:extLst>
                <a:ext uri="{FF2B5EF4-FFF2-40B4-BE49-F238E27FC236}">
                  <a16:creationId xmlns:a16="http://schemas.microsoft.com/office/drawing/2014/main" id="{01A2C0C7-59E3-876B-81B6-F2E31BB94D0F}"/>
                </a:ext>
              </a:extLst>
            </p:cNvPr>
            <p:cNvGrpSpPr/>
            <p:nvPr/>
          </p:nvGrpSpPr>
          <p:grpSpPr>
            <a:xfrm>
              <a:off x="6255007" y="5007902"/>
              <a:ext cx="9310174" cy="3947640"/>
              <a:chOff x="6691076" y="11992812"/>
              <a:chExt cx="9310174" cy="3947640"/>
            </a:xfrm>
          </p:grpSpPr>
          <p:sp>
            <p:nvSpPr>
              <p:cNvPr id="375" name="Flowchart: Process 374">
                <a:extLst>
                  <a:ext uri="{FF2B5EF4-FFF2-40B4-BE49-F238E27FC236}">
                    <a16:creationId xmlns:a16="http://schemas.microsoft.com/office/drawing/2014/main" id="{6E288AA2-EA23-D57C-C7B1-C93E14D9C174}"/>
                  </a:ext>
                </a:extLst>
              </p:cNvPr>
              <p:cNvSpPr/>
              <p:nvPr/>
            </p:nvSpPr>
            <p:spPr>
              <a:xfrm>
                <a:off x="6691076" y="15580452"/>
                <a:ext cx="72000" cy="360000"/>
              </a:xfrm>
              <a:prstGeom prst="flowChartProcess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76" name="Flowchart: Process 375">
                <a:extLst>
                  <a:ext uri="{FF2B5EF4-FFF2-40B4-BE49-F238E27FC236}">
                    <a16:creationId xmlns:a16="http://schemas.microsoft.com/office/drawing/2014/main" id="{EB195D3C-55FF-115D-D5AA-1A0E69D1EC60}"/>
                  </a:ext>
                </a:extLst>
              </p:cNvPr>
              <p:cNvSpPr/>
              <p:nvPr/>
            </p:nvSpPr>
            <p:spPr>
              <a:xfrm>
                <a:off x="10290874" y="15580452"/>
                <a:ext cx="72000" cy="360000"/>
              </a:xfrm>
              <a:prstGeom prst="flowChartProcess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77" name="Flowchart: Process 376">
                <a:extLst>
                  <a:ext uri="{FF2B5EF4-FFF2-40B4-BE49-F238E27FC236}">
                    <a16:creationId xmlns:a16="http://schemas.microsoft.com/office/drawing/2014/main" id="{295AFD01-F89F-9C29-B509-55AD6B5EBCF8}"/>
                  </a:ext>
                </a:extLst>
              </p:cNvPr>
              <p:cNvSpPr/>
              <p:nvPr/>
            </p:nvSpPr>
            <p:spPr>
              <a:xfrm>
                <a:off x="12090773" y="15580452"/>
                <a:ext cx="72000" cy="360000"/>
              </a:xfrm>
              <a:prstGeom prst="flowChartProcess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78" name="Flowchart: Process 377">
                <a:extLst>
                  <a:ext uri="{FF2B5EF4-FFF2-40B4-BE49-F238E27FC236}">
                    <a16:creationId xmlns:a16="http://schemas.microsoft.com/office/drawing/2014/main" id="{5FBD84DF-91BA-F736-F9A8-F2BEECE16751}"/>
                  </a:ext>
                </a:extLst>
              </p:cNvPr>
              <p:cNvSpPr/>
              <p:nvPr/>
            </p:nvSpPr>
            <p:spPr>
              <a:xfrm>
                <a:off x="13890672" y="15580452"/>
                <a:ext cx="72000" cy="360000"/>
              </a:xfrm>
              <a:prstGeom prst="flowChartProcess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79" name="Flowchart: Process 378">
                <a:extLst>
                  <a:ext uri="{FF2B5EF4-FFF2-40B4-BE49-F238E27FC236}">
                    <a16:creationId xmlns:a16="http://schemas.microsoft.com/office/drawing/2014/main" id="{4869F487-62AC-3F7F-2C88-B2104A03F71C}"/>
                  </a:ext>
                </a:extLst>
              </p:cNvPr>
              <p:cNvSpPr/>
              <p:nvPr/>
            </p:nvSpPr>
            <p:spPr>
              <a:xfrm>
                <a:off x="15690569" y="15577572"/>
                <a:ext cx="72000" cy="360000"/>
              </a:xfrm>
              <a:prstGeom prst="flowChartProcess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412" name="Group 411">
                <a:extLst>
                  <a:ext uri="{FF2B5EF4-FFF2-40B4-BE49-F238E27FC236}">
                    <a16:creationId xmlns:a16="http://schemas.microsoft.com/office/drawing/2014/main" id="{3C2120C3-1032-2D7E-913E-F146105AE1A5}"/>
                  </a:ext>
                </a:extLst>
              </p:cNvPr>
              <p:cNvGrpSpPr/>
              <p:nvPr/>
            </p:nvGrpSpPr>
            <p:grpSpPr>
              <a:xfrm>
                <a:off x="15290579" y="11992812"/>
                <a:ext cx="367498" cy="3600000"/>
                <a:chOff x="15917777" y="11991536"/>
                <a:chExt cx="367498" cy="3600000"/>
              </a:xfrm>
            </p:grpSpPr>
            <p:sp>
              <p:nvSpPr>
                <p:cNvPr id="406" name="Rectangle 405">
                  <a:extLst>
                    <a:ext uri="{FF2B5EF4-FFF2-40B4-BE49-F238E27FC236}">
                      <a16:creationId xmlns:a16="http://schemas.microsoft.com/office/drawing/2014/main" id="{772867C9-59F7-BEB3-2B57-420245CF22FC}"/>
                    </a:ext>
                  </a:extLst>
                </p:cNvPr>
                <p:cNvSpPr/>
                <p:nvPr/>
              </p:nvSpPr>
              <p:spPr>
                <a:xfrm rot="16200000">
                  <a:off x="16105275" y="15139078"/>
                  <a:ext cx="72000" cy="288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3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9BFBC344-914E-9F42-726D-931915D7A810}"/>
                    </a:ext>
                  </a:extLst>
                </p:cNvPr>
                <p:cNvSpPr/>
                <p:nvPr/>
              </p:nvSpPr>
              <p:spPr>
                <a:xfrm rot="16200000">
                  <a:off x="14153777" y="13755536"/>
                  <a:ext cx="3600000" cy="7200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3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11" name="Rectangle 410">
                <a:extLst>
                  <a:ext uri="{FF2B5EF4-FFF2-40B4-BE49-F238E27FC236}">
                    <a16:creationId xmlns:a16="http://schemas.microsoft.com/office/drawing/2014/main" id="{F98140C2-2241-13B3-D436-D4221FEB4581}"/>
                  </a:ext>
                </a:extLst>
              </p:cNvPr>
              <p:cNvSpPr/>
              <p:nvPr/>
            </p:nvSpPr>
            <p:spPr>
              <a:xfrm rot="16200000">
                <a:off x="15461250" y="15047732"/>
                <a:ext cx="540000" cy="54000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19332E00-B9A2-B4AA-731F-DF740969A0A6}"/>
                  </a:ext>
                </a:extLst>
              </p:cNvPr>
              <p:cNvSpPr/>
              <p:nvPr/>
            </p:nvSpPr>
            <p:spPr>
              <a:xfrm rot="16200000">
                <a:off x="15157082" y="13748652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DBBF9AB0-7034-3C01-90A2-8878AF2BF37D}"/>
                  </a:ext>
                </a:extLst>
              </p:cNvPr>
              <p:cNvSpPr/>
              <p:nvPr/>
            </p:nvSpPr>
            <p:spPr>
              <a:xfrm rot="16200000">
                <a:off x="15157082" y="15106812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A64ADB52-EB93-0D34-01A3-52E35543C789}"/>
                  </a:ext>
                </a:extLst>
              </p:cNvPr>
              <p:cNvSpPr/>
              <p:nvPr/>
            </p:nvSpPr>
            <p:spPr>
              <a:xfrm rot="16200000">
                <a:off x="15162627" y="12316671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0B113EBF-49C9-6CEB-6DE7-B9F0D9DF2B52}"/>
                  </a:ext>
                </a:extLst>
              </p:cNvPr>
              <p:cNvSpPr/>
              <p:nvPr/>
            </p:nvSpPr>
            <p:spPr>
              <a:xfrm>
                <a:off x="15699966" y="15052812"/>
                <a:ext cx="67284" cy="810944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1" name="Flowchart: Process 430">
                <a:extLst>
                  <a:ext uri="{FF2B5EF4-FFF2-40B4-BE49-F238E27FC236}">
                    <a16:creationId xmlns:a16="http://schemas.microsoft.com/office/drawing/2014/main" id="{D0153A30-EB98-A227-C968-892198858F71}"/>
                  </a:ext>
                </a:extLst>
              </p:cNvPr>
              <p:cNvSpPr/>
              <p:nvPr/>
            </p:nvSpPr>
            <p:spPr>
              <a:xfrm>
                <a:off x="8490975" y="15577572"/>
                <a:ext cx="72000" cy="360000"/>
              </a:xfrm>
              <a:prstGeom prst="flowChartProcess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cxnSp>
          <p:nvCxnSpPr>
            <p:cNvPr id="433" name="Straight Arrow Connector 432">
              <a:extLst>
                <a:ext uri="{FF2B5EF4-FFF2-40B4-BE49-F238E27FC236}">
                  <a16:creationId xmlns:a16="http://schemas.microsoft.com/office/drawing/2014/main" id="{A844DD61-BEE6-9076-71CA-2C13EEC57CF8}"/>
                </a:ext>
              </a:extLst>
            </p:cNvPr>
            <p:cNvCxnSpPr/>
            <p:nvPr/>
          </p:nvCxnSpPr>
          <p:spPr>
            <a:xfrm>
              <a:off x="3967393" y="6792661"/>
              <a:ext cx="1080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Arrow Connector 427">
              <a:extLst>
                <a:ext uri="{FF2B5EF4-FFF2-40B4-BE49-F238E27FC236}">
                  <a16:creationId xmlns:a16="http://schemas.microsoft.com/office/drawing/2014/main" id="{75C9283C-4545-3680-9078-98C08DA60EFA}"/>
                </a:ext>
              </a:extLst>
            </p:cNvPr>
            <p:cNvCxnSpPr/>
            <p:nvPr/>
          </p:nvCxnSpPr>
          <p:spPr>
            <a:xfrm>
              <a:off x="6291007" y="8433894"/>
              <a:ext cx="180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6D449C43-BCFF-49D4-51BA-6D82D2ACDBF6}"/>
                </a:ext>
              </a:extLst>
            </p:cNvPr>
            <p:cNvSpPr txBox="1"/>
            <p:nvPr/>
          </p:nvSpPr>
          <p:spPr>
            <a:xfrm>
              <a:off x="2409388" y="4758656"/>
              <a:ext cx="27900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sensor</a:t>
              </a:r>
              <a:endParaRPr lang="en-ZA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87844248-247B-BADD-E52C-2A02413AB555}"/>
                </a:ext>
              </a:extLst>
            </p:cNvPr>
            <p:cNvSpPr txBox="1"/>
            <p:nvPr/>
          </p:nvSpPr>
          <p:spPr>
            <a:xfrm>
              <a:off x="7909526" y="6236036"/>
              <a:ext cx="27900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30 cm</a:t>
              </a:r>
              <a:endParaRPr lang="en-ZA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6" name="TextBox 435">
              <a:extLst>
                <a:ext uri="{FF2B5EF4-FFF2-40B4-BE49-F238E27FC236}">
                  <a16:creationId xmlns:a16="http://schemas.microsoft.com/office/drawing/2014/main" id="{EC5EFB8A-8FD3-CA49-04D0-B5120A1811E6}"/>
                </a:ext>
              </a:extLst>
            </p:cNvPr>
            <p:cNvSpPr txBox="1"/>
            <p:nvPr/>
          </p:nvSpPr>
          <p:spPr>
            <a:xfrm>
              <a:off x="5812207" y="7901408"/>
              <a:ext cx="27900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5 cm</a:t>
              </a:r>
              <a:endParaRPr lang="en-ZA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05" name="Group 504">
            <a:extLst>
              <a:ext uri="{FF2B5EF4-FFF2-40B4-BE49-F238E27FC236}">
                <a16:creationId xmlns:a16="http://schemas.microsoft.com/office/drawing/2014/main" id="{4AE11EEB-C0C9-E4BE-AD60-550DCD2BE9DB}"/>
              </a:ext>
            </a:extLst>
          </p:cNvPr>
          <p:cNvGrpSpPr/>
          <p:nvPr/>
        </p:nvGrpSpPr>
        <p:grpSpPr>
          <a:xfrm>
            <a:off x="10528491" y="4046694"/>
            <a:ext cx="13788001" cy="5669824"/>
            <a:chOff x="10528491" y="4046694"/>
            <a:chExt cx="13788001" cy="5669824"/>
          </a:xfrm>
        </p:grpSpPr>
        <p:grpSp>
          <p:nvGrpSpPr>
            <p:cNvPr id="496" name="Group 495">
              <a:extLst>
                <a:ext uri="{FF2B5EF4-FFF2-40B4-BE49-F238E27FC236}">
                  <a16:creationId xmlns:a16="http://schemas.microsoft.com/office/drawing/2014/main" id="{CD75DA81-C439-CB2D-9425-6A5EF6C65DA4}"/>
                </a:ext>
              </a:extLst>
            </p:cNvPr>
            <p:cNvGrpSpPr/>
            <p:nvPr/>
          </p:nvGrpSpPr>
          <p:grpSpPr>
            <a:xfrm>
              <a:off x="10528491" y="4046694"/>
              <a:ext cx="13788001" cy="5669824"/>
              <a:chOff x="10528491" y="4046694"/>
              <a:chExt cx="13788001" cy="5669824"/>
            </a:xfrm>
          </p:grpSpPr>
          <p:sp>
            <p:nvSpPr>
              <p:cNvPr id="456" name="Rectangle 455">
                <a:extLst>
                  <a:ext uri="{FF2B5EF4-FFF2-40B4-BE49-F238E27FC236}">
                    <a16:creationId xmlns:a16="http://schemas.microsoft.com/office/drawing/2014/main" id="{D13E95B6-A601-2658-7678-957D202FCB2F}"/>
                  </a:ext>
                </a:extLst>
              </p:cNvPr>
              <p:cNvSpPr/>
              <p:nvPr/>
            </p:nvSpPr>
            <p:spPr>
              <a:xfrm rot="16200000">
                <a:off x="9669535" y="8317563"/>
                <a:ext cx="2257911" cy="54000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57" name="Rectangle 456">
                <a:extLst>
                  <a:ext uri="{FF2B5EF4-FFF2-40B4-BE49-F238E27FC236}">
                    <a16:creationId xmlns:a16="http://schemas.microsoft.com/office/drawing/2014/main" id="{7CBE3DAD-3B33-38DC-8AB4-3FA8B8A394C1}"/>
                  </a:ext>
                </a:extLst>
              </p:cNvPr>
              <p:cNvSpPr/>
              <p:nvPr/>
            </p:nvSpPr>
            <p:spPr>
              <a:xfrm>
                <a:off x="10528491" y="6918606"/>
                <a:ext cx="13788000" cy="540001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B83C3C78-CA82-E76D-7A36-0B3867BEAA2A}"/>
                  </a:ext>
                </a:extLst>
              </p:cNvPr>
              <p:cNvSpPr/>
              <p:nvPr/>
            </p:nvSpPr>
            <p:spPr>
              <a:xfrm rot="16200000">
                <a:off x="22917536" y="8317338"/>
                <a:ext cx="2257911" cy="54000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id="{72407861-169C-4DCD-09ED-B53FF1BB34A5}"/>
                  </a:ext>
                </a:extLst>
              </p:cNvPr>
              <p:cNvSpPr/>
              <p:nvPr/>
            </p:nvSpPr>
            <p:spPr>
              <a:xfrm>
                <a:off x="13845119" y="4649881"/>
                <a:ext cx="7200000" cy="2268725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01855998-A04A-B7BB-6099-A5E7E15D3C4E}"/>
                  </a:ext>
                </a:extLst>
              </p:cNvPr>
              <p:cNvSpPr/>
              <p:nvPr/>
            </p:nvSpPr>
            <p:spPr>
              <a:xfrm rot="10800000">
                <a:off x="12684941" y="6368725"/>
                <a:ext cx="1080000" cy="54000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EF4F9B25-3EC3-549D-12B1-0F3F573B96B4}"/>
                  </a:ext>
                </a:extLst>
              </p:cNvPr>
              <p:cNvSpPr/>
              <p:nvPr/>
            </p:nvSpPr>
            <p:spPr>
              <a:xfrm rot="10800000">
                <a:off x="21125299" y="6368725"/>
                <a:ext cx="1080000" cy="54000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95" name="TextBox 494">
                <a:extLst>
                  <a:ext uri="{FF2B5EF4-FFF2-40B4-BE49-F238E27FC236}">
                    <a16:creationId xmlns:a16="http://schemas.microsoft.com/office/drawing/2014/main" id="{753794D6-60D0-13B9-AA15-1F075A73B9FD}"/>
                  </a:ext>
                </a:extLst>
              </p:cNvPr>
              <p:cNvSpPr txBox="1"/>
              <p:nvPr/>
            </p:nvSpPr>
            <p:spPr>
              <a:xfrm>
                <a:off x="15232017" y="4046694"/>
                <a:ext cx="43809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Container for ice/water</a:t>
                </a:r>
                <a:endParaRPr lang="en-ZA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97" name="Group 496">
              <a:extLst>
                <a:ext uri="{FF2B5EF4-FFF2-40B4-BE49-F238E27FC236}">
                  <a16:creationId xmlns:a16="http://schemas.microsoft.com/office/drawing/2014/main" id="{CFA035DF-7A4F-7E04-EF76-8C45DC942287}"/>
                </a:ext>
              </a:extLst>
            </p:cNvPr>
            <p:cNvGrpSpPr/>
            <p:nvPr/>
          </p:nvGrpSpPr>
          <p:grpSpPr>
            <a:xfrm>
              <a:off x="14745119" y="8334419"/>
              <a:ext cx="5400000" cy="1381875"/>
              <a:chOff x="8151197" y="11909387"/>
              <a:chExt cx="5400000" cy="1381875"/>
            </a:xfrm>
          </p:grpSpPr>
          <p:sp>
            <p:nvSpPr>
              <p:cNvPr id="498" name="Rectangle 497">
                <a:extLst>
                  <a:ext uri="{FF2B5EF4-FFF2-40B4-BE49-F238E27FC236}">
                    <a16:creationId xmlns:a16="http://schemas.microsoft.com/office/drawing/2014/main" id="{F0EFF9F0-F70E-48E8-1500-DAC4BC566F07}"/>
                  </a:ext>
                </a:extLst>
              </p:cNvPr>
              <p:cNvSpPr/>
              <p:nvPr/>
            </p:nvSpPr>
            <p:spPr>
              <a:xfrm>
                <a:off x="8488875" y="13003262"/>
                <a:ext cx="72000" cy="288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9" name="Rectangle 498">
                <a:extLst>
                  <a:ext uri="{FF2B5EF4-FFF2-40B4-BE49-F238E27FC236}">
                    <a16:creationId xmlns:a16="http://schemas.microsoft.com/office/drawing/2014/main" id="{57B88DDC-078A-5E9D-CB53-23F2B3F25FF5}"/>
                  </a:ext>
                </a:extLst>
              </p:cNvPr>
              <p:cNvSpPr/>
              <p:nvPr/>
            </p:nvSpPr>
            <p:spPr>
              <a:xfrm>
                <a:off x="13068447" y="13003262"/>
                <a:ext cx="72000" cy="288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0" name="Rectangle 499">
                <a:extLst>
                  <a:ext uri="{FF2B5EF4-FFF2-40B4-BE49-F238E27FC236}">
                    <a16:creationId xmlns:a16="http://schemas.microsoft.com/office/drawing/2014/main" id="{DA75F33C-9504-2D0E-12C4-5BAE7D4AE2CC}"/>
                  </a:ext>
                </a:extLst>
              </p:cNvPr>
              <p:cNvSpPr/>
              <p:nvPr/>
            </p:nvSpPr>
            <p:spPr>
              <a:xfrm>
                <a:off x="9323655" y="12650540"/>
                <a:ext cx="72000" cy="288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1" name="Rectangle 500">
                <a:extLst>
                  <a:ext uri="{FF2B5EF4-FFF2-40B4-BE49-F238E27FC236}">
                    <a16:creationId xmlns:a16="http://schemas.microsoft.com/office/drawing/2014/main" id="{872B68F4-379A-6328-2685-299B7869902D}"/>
                  </a:ext>
                </a:extLst>
              </p:cNvPr>
              <p:cNvSpPr/>
              <p:nvPr/>
            </p:nvSpPr>
            <p:spPr>
              <a:xfrm>
                <a:off x="12306741" y="12650540"/>
                <a:ext cx="72000" cy="288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A0F855A3-BF48-4EC9-D823-0EA765C1261A}"/>
                  </a:ext>
                </a:extLst>
              </p:cNvPr>
              <p:cNvSpPr/>
              <p:nvPr/>
            </p:nvSpPr>
            <p:spPr>
              <a:xfrm>
                <a:off x="9051197" y="12571042"/>
                <a:ext cx="3600000" cy="72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3" name="Rectangle 502">
                <a:extLst>
                  <a:ext uri="{FF2B5EF4-FFF2-40B4-BE49-F238E27FC236}">
                    <a16:creationId xmlns:a16="http://schemas.microsoft.com/office/drawing/2014/main" id="{D3C955FB-7967-0317-C268-43CB662DF7FA}"/>
                  </a:ext>
                </a:extLst>
              </p:cNvPr>
              <p:cNvSpPr/>
              <p:nvPr/>
            </p:nvSpPr>
            <p:spPr>
              <a:xfrm>
                <a:off x="8151197" y="12916901"/>
                <a:ext cx="5400000" cy="108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4" name="TextBox 503">
                <a:extLst>
                  <a:ext uri="{FF2B5EF4-FFF2-40B4-BE49-F238E27FC236}">
                    <a16:creationId xmlns:a16="http://schemas.microsoft.com/office/drawing/2014/main" id="{D6FAFE3E-25FB-F950-7923-CBB7BE47250A}"/>
                  </a:ext>
                </a:extLst>
              </p:cNvPr>
              <p:cNvSpPr txBox="1"/>
              <p:nvPr/>
            </p:nvSpPr>
            <p:spPr>
              <a:xfrm>
                <a:off x="9516649" y="11909387"/>
                <a:ext cx="27900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LEDs</a:t>
                </a:r>
                <a:endParaRPr lang="en-ZA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720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8240</TotalTime>
  <Words>107</Words>
  <Application>Microsoft Office PowerPoint</Application>
  <PresentationFormat>Custom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Georgia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Tallack</dc:creator>
  <cp:lastModifiedBy>Sarah Tallack</cp:lastModifiedBy>
  <cp:revision>7</cp:revision>
  <dcterms:created xsi:type="dcterms:W3CDTF">2023-08-23T11:35:32Z</dcterms:created>
  <dcterms:modified xsi:type="dcterms:W3CDTF">2023-10-24T07:28:41Z</dcterms:modified>
</cp:coreProperties>
</file>