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</p:sldIdLst>
  <p:sldSz cx="22031325" cy="21599525"/>
  <p:notesSz cx="6858000" cy="9144000"/>
  <p:defaultTextStyle>
    <a:defPPr>
      <a:defRPr lang="en-US"/>
    </a:defPPr>
    <a:lvl1pPr marL="0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1pPr>
    <a:lvl2pPr marL="55408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2pPr>
    <a:lvl3pPr marL="110816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3pPr>
    <a:lvl4pPr marL="1662242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4pPr>
    <a:lvl5pPr marL="221632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5pPr>
    <a:lvl6pPr marL="277040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6pPr>
    <a:lvl7pPr marL="3324484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7pPr>
    <a:lvl8pPr marL="387856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8pPr>
    <a:lvl9pPr marL="443264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31" d="100"/>
          <a:sy n="31" d="100"/>
        </p:scale>
        <p:origin x="23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350" y="3534925"/>
            <a:ext cx="18726626" cy="7519834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916" y="11344752"/>
            <a:ext cx="16523494" cy="5214884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18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7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66168" y="1149976"/>
            <a:ext cx="4750505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655" y="1149976"/>
            <a:ext cx="13976122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6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0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181" y="5384887"/>
            <a:ext cx="19002017" cy="8984802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181" y="14454688"/>
            <a:ext cx="19002017" cy="4724895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44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653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359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3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149979"/>
            <a:ext cx="1900201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525" y="5294886"/>
            <a:ext cx="93202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525" y="7889827"/>
            <a:ext cx="93202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3360" y="5294886"/>
            <a:ext cx="93661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3360" y="7889827"/>
            <a:ext cx="93661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4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3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182" y="3109937"/>
            <a:ext cx="11153359" cy="15349663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4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66182" y="3109937"/>
            <a:ext cx="11153359" cy="15349663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0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655" y="1149979"/>
            <a:ext cx="1900201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655" y="5749874"/>
            <a:ext cx="1900201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65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3DEA-3594-42C6-9155-052AF93F8D6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97877" y="20019564"/>
            <a:ext cx="743557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5962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C031F1-8385-08EB-BA88-D42B642C8105}"/>
              </a:ext>
            </a:extLst>
          </p:cNvPr>
          <p:cNvSpPr/>
          <p:nvPr/>
        </p:nvSpPr>
        <p:spPr>
          <a:xfrm>
            <a:off x="984739" y="3962075"/>
            <a:ext cx="19296184" cy="9360000"/>
          </a:xfrm>
          <a:prstGeom prst="roundRect">
            <a:avLst>
              <a:gd name="adj" fmla="val 13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B3454-C5CD-AB33-EAB5-312EE6686D8F}"/>
              </a:ext>
            </a:extLst>
          </p:cNvPr>
          <p:cNvSpPr txBox="1"/>
          <p:nvPr/>
        </p:nvSpPr>
        <p:spPr>
          <a:xfrm>
            <a:off x="887056" y="3220027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LID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8FBD-FFD9-1B6C-A48E-8D670B86BB37}"/>
              </a:ext>
            </a:extLst>
          </p:cNvPr>
          <p:cNvSpPr txBox="1"/>
          <p:nvPr/>
        </p:nvSpPr>
        <p:spPr>
          <a:xfrm>
            <a:off x="984739" y="13412924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0E9D0-F996-CF19-35FF-74150C496D3E}"/>
              </a:ext>
            </a:extLst>
          </p:cNvPr>
          <p:cNvSpPr/>
          <p:nvPr/>
        </p:nvSpPr>
        <p:spPr>
          <a:xfrm>
            <a:off x="15269435" y="7694244"/>
            <a:ext cx="3600000" cy="360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BC853-E5BA-ACAF-0A77-B63BA717FA18}"/>
              </a:ext>
            </a:extLst>
          </p:cNvPr>
          <p:cNvSpPr txBox="1"/>
          <p:nvPr/>
        </p:nvSpPr>
        <p:spPr>
          <a:xfrm>
            <a:off x="15246926" y="6970456"/>
            <a:ext cx="506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STM32 Mounting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11C66-53A5-5E16-D9D4-B1F56C15EA4C}"/>
              </a:ext>
            </a:extLst>
          </p:cNvPr>
          <p:cNvGrpSpPr/>
          <p:nvPr/>
        </p:nvGrpSpPr>
        <p:grpSpPr>
          <a:xfrm>
            <a:off x="8151197" y="11847840"/>
            <a:ext cx="5400000" cy="1443422"/>
            <a:chOff x="8151197" y="11847840"/>
            <a:chExt cx="5400000" cy="144342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FC92DC-596A-7D97-42E3-466D77416956}"/>
                </a:ext>
              </a:extLst>
            </p:cNvPr>
            <p:cNvSpPr/>
            <p:nvPr/>
          </p:nvSpPr>
          <p:spPr>
            <a:xfrm>
              <a:off x="8488875" y="130032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9CE452-D8B7-0B36-1C6E-F5164FAA209C}"/>
                </a:ext>
              </a:extLst>
            </p:cNvPr>
            <p:cNvSpPr/>
            <p:nvPr/>
          </p:nvSpPr>
          <p:spPr>
            <a:xfrm>
              <a:off x="13068447" y="130032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67E19-B177-27F2-9B2C-7F57CFD3A2B3}"/>
                </a:ext>
              </a:extLst>
            </p:cNvPr>
            <p:cNvSpPr/>
            <p:nvPr/>
          </p:nvSpPr>
          <p:spPr>
            <a:xfrm>
              <a:off x="9323655" y="12650540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0549C9-08ED-D66C-B1DE-9D5A8B091FC6}"/>
                </a:ext>
              </a:extLst>
            </p:cNvPr>
            <p:cNvSpPr/>
            <p:nvPr/>
          </p:nvSpPr>
          <p:spPr>
            <a:xfrm>
              <a:off x="12306741" y="12650540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2B07B5-67F3-4ED6-741F-C667ED285DD4}"/>
                </a:ext>
              </a:extLst>
            </p:cNvPr>
            <p:cNvSpPr/>
            <p:nvPr/>
          </p:nvSpPr>
          <p:spPr>
            <a:xfrm>
              <a:off x="9051197" y="12571042"/>
              <a:ext cx="3600000" cy="7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1D944-1C21-2840-E422-7BC68107C6A0}"/>
                </a:ext>
              </a:extLst>
            </p:cNvPr>
            <p:cNvSpPr/>
            <p:nvPr/>
          </p:nvSpPr>
          <p:spPr>
            <a:xfrm>
              <a:off x="8151197" y="12916901"/>
              <a:ext cx="5400000" cy="10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5B73BF-FCBF-C972-859C-1784F445FD80}"/>
                </a:ext>
              </a:extLst>
            </p:cNvPr>
            <p:cNvSpPr txBox="1"/>
            <p:nvPr/>
          </p:nvSpPr>
          <p:spPr>
            <a:xfrm>
              <a:off x="9516649" y="11847840"/>
              <a:ext cx="27900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LEDs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30C491-26F6-77D8-D524-B803A6972266}"/>
              </a:ext>
            </a:extLst>
          </p:cNvPr>
          <p:cNvSpPr/>
          <p:nvPr/>
        </p:nvSpPr>
        <p:spPr>
          <a:xfrm>
            <a:off x="14732563" y="7639624"/>
            <a:ext cx="350293" cy="14008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17BFCA-6A27-BA0A-E5D4-0EA8CE2DC600}"/>
              </a:ext>
            </a:extLst>
          </p:cNvPr>
          <p:cNvSpPr txBox="1"/>
          <p:nvPr/>
        </p:nvSpPr>
        <p:spPr>
          <a:xfrm>
            <a:off x="13527348" y="7555231"/>
            <a:ext cx="1629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Hole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wires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378598-E544-B82C-C67C-8DE079D30667}"/>
              </a:ext>
            </a:extLst>
          </p:cNvPr>
          <p:cNvGrpSpPr/>
          <p:nvPr/>
        </p:nvGrpSpPr>
        <p:grpSpPr>
          <a:xfrm>
            <a:off x="8100751" y="2824298"/>
            <a:ext cx="5064160" cy="1131735"/>
            <a:chOff x="8112969" y="2740973"/>
            <a:chExt cx="5064160" cy="11317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DDF31-4EE1-2069-B5E8-6BC0486397F4}"/>
                </a:ext>
              </a:extLst>
            </p:cNvPr>
            <p:cNvSpPr/>
            <p:nvPr/>
          </p:nvSpPr>
          <p:spPr>
            <a:xfrm>
              <a:off x="8952247" y="358470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4C5F23-5D1C-0B8D-8739-862F8ECC7CDC}"/>
                </a:ext>
              </a:extLst>
            </p:cNvPr>
            <p:cNvSpPr/>
            <p:nvPr/>
          </p:nvSpPr>
          <p:spPr>
            <a:xfrm>
              <a:off x="12266914" y="3582786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DA82DE-90BF-2298-4E88-E98EFEA1FD04}"/>
                </a:ext>
              </a:extLst>
            </p:cNvPr>
            <p:cNvSpPr/>
            <p:nvPr/>
          </p:nvSpPr>
          <p:spPr>
            <a:xfrm>
              <a:off x="8827879" y="3468744"/>
              <a:ext cx="3600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E3A0CC-74FB-6A4C-47F4-A33A2701E681}"/>
                </a:ext>
              </a:extLst>
            </p:cNvPr>
            <p:cNvSpPr txBox="1"/>
            <p:nvPr/>
          </p:nvSpPr>
          <p:spPr>
            <a:xfrm>
              <a:off x="8112969" y="2740973"/>
              <a:ext cx="506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rial" panose="020B0604020202020204" pitchFamily="34" charset="0"/>
                  <a:cs typeface="Arial" panose="020B0604020202020204" pitchFamily="34" charset="0"/>
                </a:rPr>
                <a:t>STM32 Mounting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3C9A4C-E4EE-1AED-0E49-69273C310525}"/>
              </a:ext>
            </a:extLst>
          </p:cNvPr>
          <p:cNvGrpSpPr/>
          <p:nvPr/>
        </p:nvGrpSpPr>
        <p:grpSpPr>
          <a:xfrm>
            <a:off x="984739" y="3846703"/>
            <a:ext cx="19440000" cy="1798271"/>
            <a:chOff x="984739" y="3285187"/>
            <a:chExt cx="19440000" cy="179827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2E72FE-2BE3-F70C-A09F-FE908E8B58F4}"/>
                </a:ext>
              </a:extLst>
            </p:cNvPr>
            <p:cNvSpPr/>
            <p:nvPr/>
          </p:nvSpPr>
          <p:spPr>
            <a:xfrm>
              <a:off x="984739" y="3364034"/>
              <a:ext cx="19440000" cy="9000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66A8CE-9C4A-B78A-AF86-C7A28B01887E}"/>
                </a:ext>
              </a:extLst>
            </p:cNvPr>
            <p:cNvSpPr/>
            <p:nvPr/>
          </p:nvSpPr>
          <p:spPr>
            <a:xfrm>
              <a:off x="6768281" y="3290149"/>
              <a:ext cx="350293" cy="1793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220A1F-59BA-5699-FC1D-97FA88B11A8F}"/>
                </a:ext>
              </a:extLst>
            </p:cNvPr>
            <p:cNvSpPr txBox="1"/>
            <p:nvPr/>
          </p:nvSpPr>
          <p:spPr>
            <a:xfrm>
              <a:off x="5469669" y="4354883"/>
              <a:ext cx="3204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Hole for wires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FF0895C-2CB7-5C38-0156-57CFECCB2181}"/>
                </a:ext>
              </a:extLst>
            </p:cNvPr>
            <p:cNvSpPr/>
            <p:nvPr/>
          </p:nvSpPr>
          <p:spPr>
            <a:xfrm>
              <a:off x="14124121" y="3285187"/>
              <a:ext cx="350293" cy="17933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1FEB5D-E6F2-62C1-0CC8-9100E702025A}"/>
                </a:ext>
              </a:extLst>
            </p:cNvPr>
            <p:cNvSpPr txBox="1"/>
            <p:nvPr/>
          </p:nvSpPr>
          <p:spPr>
            <a:xfrm>
              <a:off x="13066069" y="4288490"/>
              <a:ext cx="3204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Hole for wires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E419AF-6946-FE5D-F3A3-0312F836F97F}"/>
              </a:ext>
            </a:extLst>
          </p:cNvPr>
          <p:cNvGrpSpPr/>
          <p:nvPr/>
        </p:nvGrpSpPr>
        <p:grpSpPr>
          <a:xfrm>
            <a:off x="9146073" y="4836346"/>
            <a:ext cx="2988000" cy="1305563"/>
            <a:chOff x="9139183" y="4225709"/>
            <a:chExt cx="2988000" cy="13055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700A9A-C267-610B-45E9-766427006E3E}"/>
                </a:ext>
              </a:extLst>
            </p:cNvPr>
            <p:cNvSpPr txBox="1"/>
            <p:nvPr/>
          </p:nvSpPr>
          <p:spPr>
            <a:xfrm>
              <a:off x="9471625" y="4946497"/>
              <a:ext cx="2197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rial" panose="020B0604020202020204" pitchFamily="34" charset="0"/>
                  <a:cs typeface="Arial" panose="020B0604020202020204" pitchFamily="34" charset="0"/>
                </a:rPr>
                <a:t>Sensors</a:t>
              </a:r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CA2DCF-A443-561F-FFDD-A3D483C76F90}"/>
                </a:ext>
              </a:extLst>
            </p:cNvPr>
            <p:cNvGrpSpPr/>
            <p:nvPr/>
          </p:nvGrpSpPr>
          <p:grpSpPr>
            <a:xfrm>
              <a:off x="9139183" y="4225709"/>
              <a:ext cx="2988000" cy="684661"/>
              <a:chOff x="9139183" y="4225709"/>
              <a:chExt cx="2988000" cy="68466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3739FF-4045-1A50-7F06-5095F0B37930}"/>
                  </a:ext>
                </a:extLst>
              </p:cNvPr>
              <p:cNvSpPr/>
              <p:nvPr/>
            </p:nvSpPr>
            <p:spPr>
              <a:xfrm>
                <a:off x="9244937" y="4225709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015B7C-A021-DA6F-907E-3AD9A3A8AF7B}"/>
                  </a:ext>
                </a:extLst>
              </p:cNvPr>
              <p:cNvSpPr/>
              <p:nvPr/>
            </p:nvSpPr>
            <p:spPr>
              <a:xfrm>
                <a:off x="11930470" y="422672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F6F2F0-64A4-E450-8DA7-A078815513DB}"/>
                  </a:ext>
                </a:extLst>
              </p:cNvPr>
              <p:cNvSpPr/>
              <p:nvPr/>
            </p:nvSpPr>
            <p:spPr>
              <a:xfrm>
                <a:off x="10373646" y="4543157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ADFBBD-E244-BF87-D4D5-6BB8B7133BB0}"/>
                  </a:ext>
                </a:extLst>
              </p:cNvPr>
              <p:cNvSpPr/>
              <p:nvPr/>
            </p:nvSpPr>
            <p:spPr>
              <a:xfrm>
                <a:off x="10753272" y="455037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B863CC-AE2C-F515-BCFB-8A9D3F5C3F61}"/>
                  </a:ext>
                </a:extLst>
              </p:cNvPr>
              <p:cNvSpPr/>
              <p:nvPr/>
            </p:nvSpPr>
            <p:spPr>
              <a:xfrm>
                <a:off x="9139183" y="4470895"/>
                <a:ext cx="29880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EFFF8B3-8D15-E00A-1D5A-545BD7F57FED}"/>
                  </a:ext>
                </a:extLst>
              </p:cNvPr>
              <p:cNvSpPr/>
              <p:nvPr/>
            </p:nvSpPr>
            <p:spPr>
              <a:xfrm>
                <a:off x="9428512" y="4838370"/>
                <a:ext cx="1080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84A9CF-A8BF-3CD3-6E1F-3C1E89B82661}"/>
                  </a:ext>
                </a:extLst>
              </p:cNvPr>
              <p:cNvSpPr/>
              <p:nvPr/>
            </p:nvSpPr>
            <p:spPr>
              <a:xfrm>
                <a:off x="10683345" y="4838370"/>
                <a:ext cx="1080000" cy="7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CD6B73-B505-F643-677D-52FEBFCE5D7E}"/>
              </a:ext>
            </a:extLst>
          </p:cNvPr>
          <p:cNvCxnSpPr/>
          <p:nvPr/>
        </p:nvCxnSpPr>
        <p:spPr>
          <a:xfrm>
            <a:off x="-995124" y="4071066"/>
            <a:ext cx="0" cy="70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C49CE47-3012-43BC-C038-C8045308067F}"/>
              </a:ext>
            </a:extLst>
          </p:cNvPr>
          <p:cNvSpPr>
            <a:spLocks noChangeAspect="1"/>
          </p:cNvSpPr>
          <p:nvPr/>
        </p:nvSpPr>
        <p:spPr>
          <a:xfrm>
            <a:off x="-6272998" y="-2248994"/>
            <a:ext cx="36000000" cy="360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EAC28-1093-77DC-F708-389A0BA36E46}"/>
              </a:ext>
            </a:extLst>
          </p:cNvPr>
          <p:cNvGrpSpPr/>
          <p:nvPr/>
        </p:nvGrpSpPr>
        <p:grpSpPr>
          <a:xfrm>
            <a:off x="-2132998" y="1891006"/>
            <a:ext cx="27720000" cy="1800000"/>
            <a:chOff x="-3888675" y="1791456"/>
            <a:chExt cx="27720000" cy="180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73DAA-D463-43C1-8B42-A9E793A957BB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C9D1F4-8C67-90AE-CEBF-4B527FF0F725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B11C1-0EDA-5621-4889-2FD60559228D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74CE6-81AE-E338-21DA-A539D1ACEAEB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A0802-8A3F-DB80-15EB-94A0DFD8BC4D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70CB7C-E30B-D7E5-8CCC-447033C12C73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66DAEC-24C7-2526-ADC1-AF1582DC1CDD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AC5D4D-8D32-E679-0BD6-50DA5FE5E38A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4C93E0-6086-C8CF-4BB3-F304E68F34D1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0A72EE-162B-AB76-A5A0-16E236DFB3DB}"/>
              </a:ext>
            </a:extLst>
          </p:cNvPr>
          <p:cNvGrpSpPr/>
          <p:nvPr/>
        </p:nvGrpSpPr>
        <p:grpSpPr>
          <a:xfrm>
            <a:off x="-2132998" y="14851006"/>
            <a:ext cx="27720000" cy="1800000"/>
            <a:chOff x="-3888675" y="1791456"/>
            <a:chExt cx="27720000" cy="18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342E6D-DA19-1A58-F23F-62CF7A513DC9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3BFDD2-93EC-152F-8EC8-E3167BDE665C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02E46-2270-9E62-20BA-F635772424AC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34C13F-F595-4190-834C-72F3A2AF50C0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A5EC48-370F-B65B-8EEE-5ABFD8D56256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B5C19B-D538-B9FA-0226-877AAE881600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45B5A4-FAEC-A09C-A351-843C3F744F11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A8214F-063B-6BC2-CC99-EC78FC08021E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82C8B6-307E-C28C-6C0E-39A818DAEF21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23C675-E82B-7E42-4B81-36C0B5788FB6}"/>
              </a:ext>
            </a:extLst>
          </p:cNvPr>
          <p:cNvGrpSpPr/>
          <p:nvPr/>
        </p:nvGrpSpPr>
        <p:grpSpPr>
          <a:xfrm>
            <a:off x="-2132998" y="27806554"/>
            <a:ext cx="27720000" cy="1800000"/>
            <a:chOff x="-3888675" y="1791456"/>
            <a:chExt cx="27720000" cy="180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D5B9FF-BC44-C430-09F3-E8F152EAE0C2}"/>
                </a:ext>
              </a:extLst>
            </p:cNvPr>
            <p:cNvSpPr/>
            <p:nvPr/>
          </p:nvSpPr>
          <p:spPr>
            <a:xfrm>
              <a:off x="907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C951E1-FEA6-12FD-DC42-7AB23A2928FD}"/>
                </a:ext>
              </a:extLst>
            </p:cNvPr>
            <p:cNvSpPr/>
            <p:nvPr/>
          </p:nvSpPr>
          <p:spPr>
            <a:xfrm>
              <a:off x="1231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FB90C7-C2F9-6809-3C8B-83FD1820BA2F}"/>
                </a:ext>
              </a:extLst>
            </p:cNvPr>
            <p:cNvSpPr/>
            <p:nvPr/>
          </p:nvSpPr>
          <p:spPr>
            <a:xfrm>
              <a:off x="1555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C46784-2368-17D6-0734-6ACCF222146F}"/>
                </a:ext>
              </a:extLst>
            </p:cNvPr>
            <p:cNvSpPr/>
            <p:nvPr/>
          </p:nvSpPr>
          <p:spPr>
            <a:xfrm>
              <a:off x="187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C2DFBA-A1F4-52F4-B6BC-0E5DBCAE51D6}"/>
                </a:ext>
              </a:extLst>
            </p:cNvPr>
            <p:cNvSpPr/>
            <p:nvPr/>
          </p:nvSpPr>
          <p:spPr>
            <a:xfrm>
              <a:off x="-388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98493B-0C0C-E509-6DD1-0982F47030E6}"/>
                </a:ext>
              </a:extLst>
            </p:cNvPr>
            <p:cNvSpPr/>
            <p:nvPr/>
          </p:nvSpPr>
          <p:spPr>
            <a:xfrm>
              <a:off x="-64867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8F6952-9A3D-7287-7EC9-5B86483D2CB4}"/>
                </a:ext>
              </a:extLst>
            </p:cNvPr>
            <p:cNvSpPr/>
            <p:nvPr/>
          </p:nvSpPr>
          <p:spPr>
            <a:xfrm>
              <a:off x="259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88745F-E616-8609-4F6A-9CE8B4E65854}"/>
                </a:ext>
              </a:extLst>
            </p:cNvPr>
            <p:cNvSpPr/>
            <p:nvPr/>
          </p:nvSpPr>
          <p:spPr>
            <a:xfrm>
              <a:off x="58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C1086B-8CF9-4C16-79FA-71BFC8FE676E}"/>
                </a:ext>
              </a:extLst>
            </p:cNvPr>
            <p:cNvSpPr/>
            <p:nvPr/>
          </p:nvSpPr>
          <p:spPr>
            <a:xfrm>
              <a:off x="22031325" y="1791456"/>
              <a:ext cx="1800000" cy="18000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50AAA4-37F0-AD20-EFD9-61C35435D2E1}"/>
              </a:ext>
            </a:extLst>
          </p:cNvPr>
          <p:cNvCxnSpPr/>
          <p:nvPr/>
        </p:nvCxnSpPr>
        <p:spPr>
          <a:xfrm>
            <a:off x="-3886200" y="2791006"/>
            <a:ext cx="0" cy="1296000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84DD7-F264-6FFF-E616-A16935F7CFA5}"/>
              </a:ext>
            </a:extLst>
          </p:cNvPr>
          <p:cNvCxnSpPr/>
          <p:nvPr/>
        </p:nvCxnSpPr>
        <p:spPr>
          <a:xfrm>
            <a:off x="-1232998" y="505006"/>
            <a:ext cx="3240000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96C811-1EFC-2F9A-B9AB-8EA205C4E89D}"/>
              </a:ext>
            </a:extLst>
          </p:cNvPr>
          <p:cNvSpPr txBox="1"/>
          <p:nvPr/>
        </p:nvSpPr>
        <p:spPr>
          <a:xfrm rot="16200000">
            <a:off x="-7610168" y="8809341"/>
            <a:ext cx="592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/>
              <a:t>36 mm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0360D-7E01-D724-3072-745FD7AA878F}"/>
              </a:ext>
            </a:extLst>
          </p:cNvPr>
          <p:cNvSpPr txBox="1"/>
          <p:nvPr/>
        </p:nvSpPr>
        <p:spPr>
          <a:xfrm>
            <a:off x="-2577424" y="-694291"/>
            <a:ext cx="592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dirty="0"/>
              <a:t>9 mm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1F664D-7976-4E38-31C5-E80738D5DA71}"/>
              </a:ext>
            </a:extLst>
          </p:cNvPr>
          <p:cNvCxnSpPr>
            <a:cxnSpLocks/>
          </p:cNvCxnSpPr>
          <p:nvPr/>
        </p:nvCxnSpPr>
        <p:spPr>
          <a:xfrm>
            <a:off x="2007002" y="-89877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CA74A9-0D5C-C69C-249D-C57448C22CC7}"/>
              </a:ext>
            </a:extLst>
          </p:cNvPr>
          <p:cNvCxnSpPr>
            <a:cxnSpLocks/>
          </p:cNvCxnSpPr>
          <p:nvPr/>
        </p:nvCxnSpPr>
        <p:spPr>
          <a:xfrm>
            <a:off x="-1232998" y="-89877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1FB52-8AED-1BC4-FD49-A1EBF7248B45}"/>
              </a:ext>
            </a:extLst>
          </p:cNvPr>
          <p:cNvCxnSpPr>
            <a:cxnSpLocks/>
          </p:cNvCxnSpPr>
          <p:nvPr/>
        </p:nvCxnSpPr>
        <p:spPr>
          <a:xfrm rot="16200000">
            <a:off x="-2872221" y="864761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0011C4-A8F9-224B-7576-DEFA019267DC}"/>
              </a:ext>
            </a:extLst>
          </p:cNvPr>
          <p:cNvCxnSpPr>
            <a:cxnSpLocks/>
          </p:cNvCxnSpPr>
          <p:nvPr/>
        </p:nvCxnSpPr>
        <p:spPr>
          <a:xfrm rot="16200000">
            <a:off x="-2872220" y="13813573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776B0-9A1C-5C85-1140-EE5523C057FB}"/>
              </a:ext>
            </a:extLst>
          </p:cNvPr>
          <p:cNvSpPr/>
          <p:nvPr/>
        </p:nvSpPr>
        <p:spPr>
          <a:xfrm>
            <a:off x="6335662" y="4229762"/>
            <a:ext cx="9360000" cy="13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3ACE-7184-B906-B7B9-E43E1F93CD8B}"/>
              </a:ext>
            </a:extLst>
          </p:cNvPr>
          <p:cNvSpPr txBox="1"/>
          <p:nvPr/>
        </p:nvSpPr>
        <p:spPr>
          <a:xfrm>
            <a:off x="6605148" y="3860430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F25-2B7F-2AFB-14A4-4130E85E6793}"/>
              </a:ext>
            </a:extLst>
          </p:cNvPr>
          <p:cNvSpPr txBox="1"/>
          <p:nvPr/>
        </p:nvSpPr>
        <p:spPr>
          <a:xfrm>
            <a:off x="6605148" y="17521907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6FBD-52F2-DF9F-ABAD-3E3512515AAA}"/>
              </a:ext>
            </a:extLst>
          </p:cNvPr>
          <p:cNvSpPr/>
          <p:nvPr/>
        </p:nvSpPr>
        <p:spPr>
          <a:xfrm>
            <a:off x="8315662" y="16988188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8EF43-F54A-94ED-D5FD-26A179C6EC10}"/>
              </a:ext>
            </a:extLst>
          </p:cNvPr>
          <p:cNvSpPr/>
          <p:nvPr/>
        </p:nvSpPr>
        <p:spPr>
          <a:xfrm>
            <a:off x="8315662" y="4503337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30E36-FD38-EB28-BAF4-08C18916F9C6}"/>
              </a:ext>
            </a:extLst>
          </p:cNvPr>
          <p:cNvSpPr/>
          <p:nvPr/>
        </p:nvSpPr>
        <p:spPr>
          <a:xfrm>
            <a:off x="9215662" y="16606614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9313F-E044-B908-3BB1-482C9236805D}"/>
              </a:ext>
            </a:extLst>
          </p:cNvPr>
          <p:cNvSpPr/>
          <p:nvPr/>
        </p:nvSpPr>
        <p:spPr>
          <a:xfrm>
            <a:off x="10587021" y="4900289"/>
            <a:ext cx="828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AF68-AB34-2E27-629F-103861A09C67}"/>
              </a:ext>
            </a:extLst>
          </p:cNvPr>
          <p:cNvSpPr/>
          <p:nvPr/>
        </p:nvSpPr>
        <p:spPr>
          <a:xfrm>
            <a:off x="8689340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EF08-8017-3346-18F3-58D84FBD4CD4}"/>
              </a:ext>
            </a:extLst>
          </p:cNvPr>
          <p:cNvSpPr/>
          <p:nvPr/>
        </p:nvSpPr>
        <p:spPr>
          <a:xfrm>
            <a:off x="13268912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4B09-8474-FDFF-18B9-0F484A79CDBF}"/>
              </a:ext>
            </a:extLst>
          </p:cNvPr>
          <p:cNvSpPr/>
          <p:nvPr/>
        </p:nvSpPr>
        <p:spPr>
          <a:xfrm>
            <a:off x="8653340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8ED0-79CD-E478-0EC7-1B7A6CCC126C}"/>
              </a:ext>
            </a:extLst>
          </p:cNvPr>
          <p:cNvSpPr/>
          <p:nvPr/>
        </p:nvSpPr>
        <p:spPr>
          <a:xfrm>
            <a:off x="13232912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7866B-CB66-E346-D0CC-536A5BAD8DEA}"/>
              </a:ext>
            </a:extLst>
          </p:cNvPr>
          <p:cNvSpPr/>
          <p:nvPr/>
        </p:nvSpPr>
        <p:spPr>
          <a:xfrm>
            <a:off x="10726579" y="459691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5188E-CA3A-A8CE-0F2B-C3F549BA1C9C}"/>
              </a:ext>
            </a:extLst>
          </p:cNvPr>
          <p:cNvSpPr/>
          <p:nvPr/>
        </p:nvSpPr>
        <p:spPr>
          <a:xfrm>
            <a:off x="11232746" y="461228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F76D0-E3E9-E522-30A4-FE5F44467CA5}"/>
              </a:ext>
            </a:extLst>
          </p:cNvPr>
          <p:cNvSpPr/>
          <p:nvPr/>
        </p:nvSpPr>
        <p:spPr>
          <a:xfrm>
            <a:off x="9488120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5E900-BD09-FFF6-00FA-F2586632F8E1}"/>
              </a:ext>
            </a:extLst>
          </p:cNvPr>
          <p:cNvSpPr/>
          <p:nvPr/>
        </p:nvSpPr>
        <p:spPr>
          <a:xfrm>
            <a:off x="12471206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78864" y="12275549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8631469" y="5616950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595E6E-9B03-7946-E65C-88B8349759A7}"/>
              </a:ext>
            </a:extLst>
          </p:cNvPr>
          <p:cNvGrpSpPr/>
          <p:nvPr/>
        </p:nvGrpSpPr>
        <p:grpSpPr>
          <a:xfrm>
            <a:off x="984739" y="4468744"/>
            <a:ext cx="19440000" cy="8286406"/>
            <a:chOff x="984739" y="4468744"/>
            <a:chExt cx="19440000" cy="828640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7546D6-C06B-16C6-814A-B65646E85756}"/>
                </a:ext>
              </a:extLst>
            </p:cNvPr>
            <p:cNvSpPr/>
            <p:nvPr/>
          </p:nvSpPr>
          <p:spPr>
            <a:xfrm>
              <a:off x="984739" y="4468744"/>
              <a:ext cx="19440000" cy="356806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47A32A-2E74-DE69-DEA8-BD9CB6C84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9506" y="5521007"/>
              <a:ext cx="10467" cy="7020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78404B6-7A84-B0CE-0005-6108BCF3A898}"/>
                </a:ext>
              </a:extLst>
            </p:cNvPr>
            <p:cNvGrpSpPr/>
            <p:nvPr/>
          </p:nvGrpSpPr>
          <p:grpSpPr>
            <a:xfrm>
              <a:off x="9210739" y="4836346"/>
              <a:ext cx="2988000" cy="728773"/>
              <a:chOff x="9168933" y="4836346"/>
              <a:chExt cx="2988000" cy="72877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C71C31-2982-2347-F823-08EA33B8258E}"/>
                  </a:ext>
                </a:extLst>
              </p:cNvPr>
              <p:cNvGrpSpPr/>
              <p:nvPr/>
            </p:nvGrpSpPr>
            <p:grpSpPr>
              <a:xfrm>
                <a:off x="9168933" y="4836346"/>
                <a:ext cx="2988000" cy="353186"/>
                <a:chOff x="9146073" y="4836346"/>
                <a:chExt cx="2988000" cy="35318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B713058-9E56-129D-FC94-B84F4269CC45}"/>
                    </a:ext>
                  </a:extLst>
                </p:cNvPr>
                <p:cNvSpPr/>
                <p:nvPr/>
              </p:nvSpPr>
              <p:spPr>
                <a:xfrm>
                  <a:off x="9251827" y="4836346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D24F2D2-04D5-068E-FCAB-53FA3506744C}"/>
                    </a:ext>
                  </a:extLst>
                </p:cNvPr>
                <p:cNvSpPr/>
                <p:nvPr/>
              </p:nvSpPr>
              <p:spPr>
                <a:xfrm>
                  <a:off x="11937360" y="483735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CD95A4A-D871-8FF8-B8FE-D15F56F646EA}"/>
                    </a:ext>
                  </a:extLst>
                </p:cNvPr>
                <p:cNvSpPr/>
                <p:nvPr/>
              </p:nvSpPr>
              <p:spPr>
                <a:xfrm>
                  <a:off x="9146073" y="5081532"/>
                  <a:ext cx="2988000" cy="10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238B4A-FFCE-0A37-5CF2-74B1A0F9557D}"/>
                  </a:ext>
                </a:extLst>
              </p:cNvPr>
              <p:cNvGrpSpPr/>
              <p:nvPr/>
            </p:nvGrpSpPr>
            <p:grpSpPr>
              <a:xfrm>
                <a:off x="9495517" y="5199040"/>
                <a:ext cx="2334833" cy="366079"/>
                <a:chOff x="9435402" y="5199040"/>
                <a:chExt cx="2334833" cy="36607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B9761CB-6CCF-BFB7-1B56-50FEBC4D765F}"/>
                    </a:ext>
                  </a:extLst>
                </p:cNvPr>
                <p:cNvSpPr/>
                <p:nvPr/>
              </p:nvSpPr>
              <p:spPr>
                <a:xfrm>
                  <a:off x="10760162" y="5199105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71E0584-8C88-857C-CEF8-ED7356674626}"/>
                    </a:ext>
                  </a:extLst>
                </p:cNvPr>
                <p:cNvSpPr/>
                <p:nvPr/>
              </p:nvSpPr>
              <p:spPr>
                <a:xfrm>
                  <a:off x="10380536" y="5199040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EF7C3A5-8622-785A-5600-32A5AADD048E}"/>
                    </a:ext>
                  </a:extLst>
                </p:cNvPr>
                <p:cNvGrpSpPr/>
                <p:nvPr/>
              </p:nvGrpSpPr>
              <p:grpSpPr>
                <a:xfrm>
                  <a:off x="9435402" y="5449007"/>
                  <a:ext cx="2334833" cy="116112"/>
                  <a:chOff x="9435402" y="5449007"/>
                  <a:chExt cx="2334833" cy="116112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F45AD35-D1E6-DAE8-3E29-9A49FC277457}"/>
                      </a:ext>
                    </a:extLst>
                  </p:cNvPr>
                  <p:cNvSpPr/>
                  <p:nvPr/>
                </p:nvSpPr>
                <p:spPr>
                  <a:xfrm>
                    <a:off x="9435402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658477F-FAA9-BF6B-85D5-E780404FABF0}"/>
                      </a:ext>
                    </a:extLst>
                  </p:cNvPr>
                  <p:cNvSpPr/>
                  <p:nvPr/>
                </p:nvSpPr>
                <p:spPr>
                  <a:xfrm>
                    <a:off x="10690235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635EAAD-8BD0-8979-9A54-F862563AF7EB}"/>
                      </a:ext>
                    </a:extLst>
                  </p:cNvPr>
                  <p:cNvSpPr/>
                  <p:nvPr/>
                </p:nvSpPr>
                <p:spPr>
                  <a:xfrm>
                    <a:off x="10360247" y="5528505"/>
                    <a:ext cx="72000" cy="36000"/>
                  </a:xfrm>
                  <a:prstGeom prst="rect">
                    <a:avLst/>
                  </a:prstGeom>
                  <a:solidFill>
                    <a:srgbClr val="FF00FF"/>
                  </a:solidFill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43226C9-5FF9-57AF-CD12-E19459F05B36}"/>
                      </a:ext>
                    </a:extLst>
                  </p:cNvPr>
                  <p:cNvSpPr/>
                  <p:nvPr/>
                </p:nvSpPr>
                <p:spPr>
                  <a:xfrm>
                    <a:off x="10774226" y="5529119"/>
                    <a:ext cx="108000" cy="36000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solidFill>
                      <a:srgbClr val="00FF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DCFAAD-F7AE-CCCA-071F-F0F5E4E70C51}"/>
              </a:ext>
            </a:extLst>
          </p:cNvPr>
          <p:cNvGrpSpPr/>
          <p:nvPr/>
        </p:nvGrpSpPr>
        <p:grpSpPr>
          <a:xfrm>
            <a:off x="-1170027" y="5528739"/>
            <a:ext cx="23760000" cy="7020000"/>
            <a:chOff x="-1180494" y="5564505"/>
            <a:chExt cx="23760000" cy="7020000"/>
          </a:xfrm>
          <a:solidFill>
            <a:srgbClr val="FF0000"/>
          </a:solidFill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2E935B2B-410E-5F87-8D00-5ED441E56EDA}"/>
                </a:ext>
              </a:extLst>
            </p:cNvPr>
            <p:cNvSpPr/>
            <p:nvPr/>
          </p:nvSpPr>
          <p:spPr>
            <a:xfrm flipV="1">
              <a:off x="-1180494" y="5564505"/>
              <a:ext cx="2376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2" name="Trapezoid 141">
              <a:extLst>
                <a:ext uri="{FF2B5EF4-FFF2-40B4-BE49-F238E27FC236}">
                  <a16:creationId xmlns:a16="http://schemas.microsoft.com/office/drawing/2014/main" id="{6B18B099-D03D-F3A9-B78E-2A2201D0EADC}"/>
                </a:ext>
              </a:extLst>
            </p:cNvPr>
            <p:cNvSpPr/>
            <p:nvPr/>
          </p:nvSpPr>
          <p:spPr>
            <a:xfrm flipV="1">
              <a:off x="2419506" y="5564505"/>
              <a:ext cx="1656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F94B6F0A-6729-A70E-4755-AA4592E0BAA3}"/>
                </a:ext>
              </a:extLst>
            </p:cNvPr>
            <p:cNvSpPr/>
            <p:nvPr/>
          </p:nvSpPr>
          <p:spPr>
            <a:xfrm flipV="1">
              <a:off x="4759506" y="5564505"/>
              <a:ext cx="1188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3C9CAB54-6B4A-3CF0-0074-1A335E06DB12}"/>
                </a:ext>
              </a:extLst>
            </p:cNvPr>
            <p:cNvSpPr/>
            <p:nvPr/>
          </p:nvSpPr>
          <p:spPr>
            <a:xfrm flipV="1">
              <a:off x="6649506" y="5564505"/>
              <a:ext cx="810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5" name="Trapezoid 144">
              <a:extLst>
                <a:ext uri="{FF2B5EF4-FFF2-40B4-BE49-F238E27FC236}">
                  <a16:creationId xmlns:a16="http://schemas.microsoft.com/office/drawing/2014/main" id="{546954CA-4D28-9567-0BA8-E6320310FE9E}"/>
                </a:ext>
              </a:extLst>
            </p:cNvPr>
            <p:cNvSpPr/>
            <p:nvPr/>
          </p:nvSpPr>
          <p:spPr>
            <a:xfrm flipV="1">
              <a:off x="8179506" y="5564505"/>
              <a:ext cx="504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F9A1C912-D459-C9A7-9445-54C9CC6EACB1}"/>
                </a:ext>
              </a:extLst>
            </p:cNvPr>
            <p:cNvSpPr/>
            <p:nvPr/>
          </p:nvSpPr>
          <p:spPr>
            <a:xfrm flipV="1">
              <a:off x="9439506" y="5564505"/>
              <a:ext cx="2520000" cy="7020000"/>
            </a:xfrm>
            <a:prstGeom prst="trapezoid">
              <a:avLst>
                <a:gd name="adj" fmla="val 1692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8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pezoid 112">
            <a:extLst>
              <a:ext uri="{FF2B5EF4-FFF2-40B4-BE49-F238E27FC236}">
                <a16:creationId xmlns:a16="http://schemas.microsoft.com/office/drawing/2014/main" id="{2E935B2B-410E-5F87-8D00-5ED441E56EDA}"/>
              </a:ext>
            </a:extLst>
          </p:cNvPr>
          <p:cNvSpPr/>
          <p:nvPr/>
        </p:nvSpPr>
        <p:spPr>
          <a:xfrm flipV="1">
            <a:off x="8991167" y="5527818"/>
            <a:ext cx="3423294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03D245EB-263E-A246-711C-20CE1FB5BD2C}"/>
              </a:ext>
            </a:extLst>
          </p:cNvPr>
          <p:cNvSpPr/>
          <p:nvPr/>
        </p:nvSpPr>
        <p:spPr>
          <a:xfrm flipV="1">
            <a:off x="856037" y="5569601"/>
            <a:ext cx="10404000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rapezoid 67">
            <a:extLst>
              <a:ext uri="{FF2B5EF4-FFF2-40B4-BE49-F238E27FC236}">
                <a16:creationId xmlns:a16="http://schemas.microsoft.com/office/drawing/2014/main" id="{DA8FE5EC-8BAE-F303-4529-2D5528671454}"/>
              </a:ext>
            </a:extLst>
          </p:cNvPr>
          <p:cNvSpPr/>
          <p:nvPr/>
        </p:nvSpPr>
        <p:spPr>
          <a:xfrm flipV="1">
            <a:off x="10151672" y="5539392"/>
            <a:ext cx="10404000" cy="7020000"/>
          </a:xfrm>
          <a:prstGeom prst="trapezoid">
            <a:avLst>
              <a:gd name="adj" fmla="val 169231"/>
            </a:avLst>
          </a:prstGeom>
          <a:solidFill>
            <a:srgbClr val="FF99FF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07885" y="13249572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6899869" y="4905202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77546D6-C06B-16C6-814A-B65646E85756}"/>
              </a:ext>
            </a:extLst>
          </p:cNvPr>
          <p:cNvSpPr/>
          <p:nvPr/>
        </p:nvSpPr>
        <p:spPr>
          <a:xfrm>
            <a:off x="984739" y="4468744"/>
            <a:ext cx="19440000" cy="3568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47A32A-2E74-DE69-DEA8-BD9CB6C84262}"/>
              </a:ext>
            </a:extLst>
          </p:cNvPr>
          <p:cNvCxnSpPr>
            <a:cxnSpLocks/>
          </p:cNvCxnSpPr>
          <p:nvPr/>
        </p:nvCxnSpPr>
        <p:spPr>
          <a:xfrm flipV="1">
            <a:off x="18392077" y="5547723"/>
            <a:ext cx="10467" cy="7020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8404B6-7A84-B0CE-0005-6108BCF3A898}"/>
              </a:ext>
            </a:extLst>
          </p:cNvPr>
          <p:cNvGrpSpPr/>
          <p:nvPr/>
        </p:nvGrpSpPr>
        <p:grpSpPr>
          <a:xfrm>
            <a:off x="9210739" y="4836346"/>
            <a:ext cx="2988000" cy="728773"/>
            <a:chOff x="9168933" y="4836346"/>
            <a:chExt cx="2988000" cy="72877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0C71C31-2982-2347-F823-08EA33B8258E}"/>
                </a:ext>
              </a:extLst>
            </p:cNvPr>
            <p:cNvGrpSpPr/>
            <p:nvPr/>
          </p:nvGrpSpPr>
          <p:grpSpPr>
            <a:xfrm>
              <a:off x="9168933" y="4836346"/>
              <a:ext cx="2988000" cy="353186"/>
              <a:chOff x="9146073" y="4836346"/>
              <a:chExt cx="2988000" cy="35318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B713058-9E56-129D-FC94-B84F4269CC45}"/>
                  </a:ext>
                </a:extLst>
              </p:cNvPr>
              <p:cNvSpPr/>
              <p:nvPr/>
            </p:nvSpPr>
            <p:spPr>
              <a:xfrm>
                <a:off x="9251827" y="4836346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D24F2D2-04D5-068E-FCAB-53FA3506744C}"/>
                  </a:ext>
                </a:extLst>
              </p:cNvPr>
              <p:cNvSpPr/>
              <p:nvPr/>
            </p:nvSpPr>
            <p:spPr>
              <a:xfrm>
                <a:off x="11937360" y="4837357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D95A4A-D871-8FF8-B8FE-D15F56F646EA}"/>
                  </a:ext>
                </a:extLst>
              </p:cNvPr>
              <p:cNvSpPr/>
              <p:nvPr/>
            </p:nvSpPr>
            <p:spPr>
              <a:xfrm>
                <a:off x="9146073" y="5081532"/>
                <a:ext cx="29880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B238B4A-FFCE-0A37-5CF2-74B1A0F9557D}"/>
                </a:ext>
              </a:extLst>
            </p:cNvPr>
            <p:cNvGrpSpPr/>
            <p:nvPr/>
          </p:nvGrpSpPr>
          <p:grpSpPr>
            <a:xfrm>
              <a:off x="9495517" y="5199040"/>
              <a:ext cx="2334833" cy="366079"/>
              <a:chOff x="9435402" y="5199040"/>
              <a:chExt cx="2334833" cy="36607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B9761CB-6CCF-BFB7-1B56-50FEBC4D765F}"/>
                  </a:ext>
                </a:extLst>
              </p:cNvPr>
              <p:cNvSpPr/>
              <p:nvPr/>
            </p:nvSpPr>
            <p:spPr>
              <a:xfrm>
                <a:off x="10760162" y="5199105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71E0584-8C88-857C-CEF8-ED7356674626}"/>
                  </a:ext>
                </a:extLst>
              </p:cNvPr>
              <p:cNvSpPr/>
              <p:nvPr/>
            </p:nvSpPr>
            <p:spPr>
              <a:xfrm>
                <a:off x="10380536" y="5199040"/>
                <a:ext cx="72000" cy="28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EF7C3A5-8622-785A-5600-32A5AADD048E}"/>
                  </a:ext>
                </a:extLst>
              </p:cNvPr>
              <p:cNvGrpSpPr/>
              <p:nvPr/>
            </p:nvGrpSpPr>
            <p:grpSpPr>
              <a:xfrm>
                <a:off x="9435402" y="5449007"/>
                <a:ext cx="2334833" cy="116112"/>
                <a:chOff x="9435402" y="5449007"/>
                <a:chExt cx="2334833" cy="11611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45AD35-D1E6-DAE8-3E29-9A49FC277457}"/>
                    </a:ext>
                  </a:extLst>
                </p:cNvPr>
                <p:cNvSpPr/>
                <p:nvPr/>
              </p:nvSpPr>
              <p:spPr>
                <a:xfrm>
                  <a:off x="9435402" y="5449007"/>
                  <a:ext cx="1080000" cy="72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658477F-FAA9-BF6B-85D5-E780404FABF0}"/>
                    </a:ext>
                  </a:extLst>
                </p:cNvPr>
                <p:cNvSpPr/>
                <p:nvPr/>
              </p:nvSpPr>
              <p:spPr>
                <a:xfrm>
                  <a:off x="10690235" y="5449007"/>
                  <a:ext cx="1080000" cy="72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635EAAD-8BD0-8979-9A54-F862563AF7EB}"/>
                    </a:ext>
                  </a:extLst>
                </p:cNvPr>
                <p:cNvSpPr/>
                <p:nvPr/>
              </p:nvSpPr>
              <p:spPr>
                <a:xfrm>
                  <a:off x="10360247" y="5528505"/>
                  <a:ext cx="72000" cy="360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rgbClr val="FF00FF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43226C9-5FF9-57AF-CD12-E19459F05B36}"/>
                    </a:ext>
                  </a:extLst>
                </p:cNvPr>
                <p:cNvSpPr/>
                <p:nvPr/>
              </p:nvSpPr>
              <p:spPr>
                <a:xfrm>
                  <a:off x="10774226" y="5529119"/>
                  <a:ext cx="108000" cy="36000"/>
                </a:xfrm>
                <a:prstGeom prst="rect">
                  <a:avLst/>
                </a:prstGeom>
                <a:solidFill>
                  <a:srgbClr val="00FFFF"/>
                </a:solidFill>
                <a:ln>
                  <a:solidFill>
                    <a:srgbClr val="00FFFF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DC93F7-0947-1DEF-2E53-2813C7F2C0C1}"/>
              </a:ext>
            </a:extLst>
          </p:cNvPr>
          <p:cNvGrpSpPr/>
          <p:nvPr/>
        </p:nvGrpSpPr>
        <p:grpSpPr>
          <a:xfrm>
            <a:off x="8904739" y="12567723"/>
            <a:ext cx="3600000" cy="484644"/>
            <a:chOff x="8904739" y="12567723"/>
            <a:chExt cx="3600000" cy="48464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339E60-EA14-E9C5-4A9A-BDBF45CB470F}"/>
                </a:ext>
              </a:extLst>
            </p:cNvPr>
            <p:cNvSpPr/>
            <p:nvPr/>
          </p:nvSpPr>
          <p:spPr>
            <a:xfrm>
              <a:off x="12342461" y="1276436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2F61DD-3AFB-2F93-F720-9CF7CABE88B5}"/>
                </a:ext>
              </a:extLst>
            </p:cNvPr>
            <p:cNvSpPr/>
            <p:nvPr/>
          </p:nvSpPr>
          <p:spPr>
            <a:xfrm>
              <a:off x="8991167" y="1276257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6BE576-2BDD-AA1F-B1C8-6B880A12F3FF}"/>
              </a:ext>
            </a:extLst>
          </p:cNvPr>
          <p:cNvGrpSpPr/>
          <p:nvPr/>
        </p:nvGrpSpPr>
        <p:grpSpPr>
          <a:xfrm>
            <a:off x="12260526" y="12567723"/>
            <a:ext cx="3600000" cy="482855"/>
            <a:chOff x="8904739" y="12567723"/>
            <a:chExt cx="3600000" cy="4828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22BF04-2441-54EC-A380-89C6323C79E8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A3ABCD-B8BF-771E-6102-1775E9CA3E64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F6E2F7-15F1-4B73-3E9E-006C90162FF2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924E06-5BCB-1BF6-69A1-A14E941EF7FC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1E5993-AB94-1053-2117-C9765188430E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C67CBE-0494-ED0B-62BA-DA159ACD66D8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49BE869-222D-2371-061B-4368C0CF52E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EC3396D-2150-E523-689D-EC748BA52E59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BB871D-BA0F-FD05-6560-12AF20A3E378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0954BF1-46E0-29C5-9D6F-20245EE9D4B0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078DF5C-18D5-6F3E-FE87-3C2E4B58FB84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6F10F4-1447-7AB3-5146-DC25A830E823}"/>
                </a:ext>
              </a:extLst>
            </p:cNvPr>
            <p:cNvSpPr/>
            <p:nvPr/>
          </p:nvSpPr>
          <p:spPr>
            <a:xfrm>
              <a:off x="8991167" y="12762578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E064F7-A6E7-DAA1-A31B-1C5F44582B4C}"/>
              </a:ext>
            </a:extLst>
          </p:cNvPr>
          <p:cNvGrpSpPr/>
          <p:nvPr/>
        </p:nvGrpSpPr>
        <p:grpSpPr>
          <a:xfrm>
            <a:off x="5553519" y="12567723"/>
            <a:ext cx="3600000" cy="484644"/>
            <a:chOff x="8904739" y="12567723"/>
            <a:chExt cx="3600000" cy="48464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FC1A0B-2C13-F2F8-CF22-E0085C0ACB8B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6387784-93CF-EB06-47D4-39BCACEDAF94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6A4261D-4C67-2291-DD21-4E9B3DD805DB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238D2A6-735F-6881-B7AA-B79487CEAB67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83FA956-10B4-4922-0725-58B58DC1F03E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DF35D2-997F-C3AB-7CE8-FCE1A1352A80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F665A8-F004-A6FC-2465-1378505F6FC4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64A1997-ADFE-A121-432D-2DC919654BDD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213DF3-DD84-F5C5-C9BC-F51C26149911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07388F-2F3E-C00D-5A7A-C890C3C92D54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FB1352-68FC-1FFF-547D-287AB9AEAAE4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AF5721-B767-058B-2D23-2CF5EC527EF5}"/>
                </a:ext>
              </a:extLst>
            </p:cNvPr>
            <p:cNvSpPr/>
            <p:nvPr/>
          </p:nvSpPr>
          <p:spPr>
            <a:xfrm>
              <a:off x="12342461" y="1276436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6D56AA-D66F-210F-D650-5DD67004D3E7}"/>
              </a:ext>
            </a:extLst>
          </p:cNvPr>
          <p:cNvSpPr/>
          <p:nvPr/>
        </p:nvSpPr>
        <p:spPr>
          <a:xfrm>
            <a:off x="870365" y="4074383"/>
            <a:ext cx="19296184" cy="9360000"/>
          </a:xfrm>
          <a:prstGeom prst="roundRect">
            <a:avLst>
              <a:gd name="adj" fmla="val 13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3D5812-3BA0-CEA2-4330-4F8DEB049EEC}"/>
              </a:ext>
            </a:extLst>
          </p:cNvPr>
          <p:cNvSpPr/>
          <p:nvPr/>
        </p:nvSpPr>
        <p:spPr>
          <a:xfrm>
            <a:off x="8467042" y="13144367"/>
            <a:ext cx="72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19C973-7C3E-2146-1780-7F2768DEB5B2}"/>
              </a:ext>
            </a:extLst>
          </p:cNvPr>
          <p:cNvSpPr/>
          <p:nvPr/>
        </p:nvSpPr>
        <p:spPr>
          <a:xfrm>
            <a:off x="13046614" y="13144367"/>
            <a:ext cx="72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96E20-0860-C08B-88F7-A85FE31D1941}"/>
              </a:ext>
            </a:extLst>
          </p:cNvPr>
          <p:cNvSpPr/>
          <p:nvPr/>
        </p:nvSpPr>
        <p:spPr>
          <a:xfrm>
            <a:off x="8129364" y="13058006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3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826943E-C19E-5C0A-B572-1A7FD24FBBE0}"/>
              </a:ext>
            </a:extLst>
          </p:cNvPr>
          <p:cNvGrpSpPr/>
          <p:nvPr/>
        </p:nvGrpSpPr>
        <p:grpSpPr>
          <a:xfrm>
            <a:off x="-1243635" y="5555941"/>
            <a:ext cx="23920732" cy="7033383"/>
            <a:chOff x="-1229121" y="5541427"/>
            <a:chExt cx="23920732" cy="703338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8347C2FE-2FE0-A42D-1968-7269E940248D}"/>
                </a:ext>
              </a:extLst>
            </p:cNvPr>
            <p:cNvSpPr/>
            <p:nvPr/>
          </p:nvSpPr>
          <p:spPr>
            <a:xfrm rot="10800000">
              <a:off x="-1229121" y="5541427"/>
              <a:ext cx="11960338" cy="7033383"/>
            </a:xfrm>
            <a:prstGeom prst="rtTriangle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71000">
                  <a:schemeClr val="accent6">
                    <a:lumMod val="99000"/>
                    <a:satMod val="120000"/>
                    <a:shade val="78000"/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5027A277-9A56-BEB2-2A84-DD934F7D29B5}"/>
                </a:ext>
              </a:extLst>
            </p:cNvPr>
            <p:cNvSpPr/>
            <p:nvPr/>
          </p:nvSpPr>
          <p:spPr>
            <a:xfrm rot="10800000" flipH="1">
              <a:off x="10731273" y="5541427"/>
              <a:ext cx="11960338" cy="7033383"/>
            </a:xfrm>
            <a:prstGeom prst="rtTriangle">
              <a:avLst/>
            </a:prstGeom>
            <a:gradFill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71000">
                  <a:schemeClr val="accent6">
                    <a:lumMod val="99000"/>
                    <a:satMod val="120000"/>
                    <a:shade val="78000"/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03B5811-F849-AF67-3E6C-7B068FD4CD67}"/>
              </a:ext>
            </a:extLst>
          </p:cNvPr>
          <p:cNvSpPr txBox="1"/>
          <p:nvPr/>
        </p:nvSpPr>
        <p:spPr>
          <a:xfrm>
            <a:off x="11978864" y="12275549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CC9E31-C65A-E316-A487-1E6C75023DC0}"/>
              </a:ext>
            </a:extLst>
          </p:cNvPr>
          <p:cNvSpPr txBox="1"/>
          <p:nvPr/>
        </p:nvSpPr>
        <p:spPr>
          <a:xfrm>
            <a:off x="8631469" y="5616950"/>
            <a:ext cx="21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595E6E-9B03-7946-E65C-88B8349759A7}"/>
              </a:ext>
            </a:extLst>
          </p:cNvPr>
          <p:cNvGrpSpPr/>
          <p:nvPr/>
        </p:nvGrpSpPr>
        <p:grpSpPr>
          <a:xfrm>
            <a:off x="984739" y="4468744"/>
            <a:ext cx="19440000" cy="8286406"/>
            <a:chOff x="984739" y="4468744"/>
            <a:chExt cx="19440000" cy="828640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7546D6-C06B-16C6-814A-B65646E85756}"/>
                </a:ext>
              </a:extLst>
            </p:cNvPr>
            <p:cNvSpPr/>
            <p:nvPr/>
          </p:nvSpPr>
          <p:spPr>
            <a:xfrm>
              <a:off x="984739" y="4468744"/>
              <a:ext cx="19440000" cy="356806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47A32A-2E74-DE69-DEA8-BD9CB6C84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4565" y="5547723"/>
              <a:ext cx="10467" cy="7020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78404B6-7A84-B0CE-0005-6108BCF3A898}"/>
                </a:ext>
              </a:extLst>
            </p:cNvPr>
            <p:cNvGrpSpPr/>
            <p:nvPr/>
          </p:nvGrpSpPr>
          <p:grpSpPr>
            <a:xfrm>
              <a:off x="9210739" y="4836346"/>
              <a:ext cx="2988000" cy="728773"/>
              <a:chOff x="9168933" y="4836346"/>
              <a:chExt cx="2988000" cy="72877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C71C31-2982-2347-F823-08EA33B8258E}"/>
                  </a:ext>
                </a:extLst>
              </p:cNvPr>
              <p:cNvGrpSpPr/>
              <p:nvPr/>
            </p:nvGrpSpPr>
            <p:grpSpPr>
              <a:xfrm>
                <a:off x="9168933" y="4836346"/>
                <a:ext cx="2988000" cy="353186"/>
                <a:chOff x="9146073" y="4836346"/>
                <a:chExt cx="2988000" cy="35318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B713058-9E56-129D-FC94-B84F4269CC45}"/>
                    </a:ext>
                  </a:extLst>
                </p:cNvPr>
                <p:cNvSpPr/>
                <p:nvPr/>
              </p:nvSpPr>
              <p:spPr>
                <a:xfrm>
                  <a:off x="9251827" y="4836346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D24F2D2-04D5-068E-FCAB-53FA3506744C}"/>
                    </a:ext>
                  </a:extLst>
                </p:cNvPr>
                <p:cNvSpPr/>
                <p:nvPr/>
              </p:nvSpPr>
              <p:spPr>
                <a:xfrm>
                  <a:off x="11937360" y="4837357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CD95A4A-D871-8FF8-B8FE-D15F56F646EA}"/>
                    </a:ext>
                  </a:extLst>
                </p:cNvPr>
                <p:cNvSpPr/>
                <p:nvPr/>
              </p:nvSpPr>
              <p:spPr>
                <a:xfrm>
                  <a:off x="9146073" y="5081532"/>
                  <a:ext cx="2988000" cy="108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B238B4A-FFCE-0A37-5CF2-74B1A0F9557D}"/>
                  </a:ext>
                </a:extLst>
              </p:cNvPr>
              <p:cNvGrpSpPr/>
              <p:nvPr/>
            </p:nvGrpSpPr>
            <p:grpSpPr>
              <a:xfrm>
                <a:off x="9495517" y="5199040"/>
                <a:ext cx="2334833" cy="366079"/>
                <a:chOff x="9435402" y="5199040"/>
                <a:chExt cx="2334833" cy="366079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B9761CB-6CCF-BFB7-1B56-50FEBC4D765F}"/>
                    </a:ext>
                  </a:extLst>
                </p:cNvPr>
                <p:cNvSpPr/>
                <p:nvPr/>
              </p:nvSpPr>
              <p:spPr>
                <a:xfrm>
                  <a:off x="10760162" y="5199105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71E0584-8C88-857C-CEF8-ED7356674626}"/>
                    </a:ext>
                  </a:extLst>
                </p:cNvPr>
                <p:cNvSpPr/>
                <p:nvPr/>
              </p:nvSpPr>
              <p:spPr>
                <a:xfrm>
                  <a:off x="10380536" y="5199040"/>
                  <a:ext cx="72000" cy="28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EF7C3A5-8622-785A-5600-32A5AADD048E}"/>
                    </a:ext>
                  </a:extLst>
                </p:cNvPr>
                <p:cNvGrpSpPr/>
                <p:nvPr/>
              </p:nvGrpSpPr>
              <p:grpSpPr>
                <a:xfrm>
                  <a:off x="9435402" y="5449007"/>
                  <a:ext cx="2334833" cy="116112"/>
                  <a:chOff x="9435402" y="5449007"/>
                  <a:chExt cx="2334833" cy="116112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F45AD35-D1E6-DAE8-3E29-9A49FC277457}"/>
                      </a:ext>
                    </a:extLst>
                  </p:cNvPr>
                  <p:cNvSpPr/>
                  <p:nvPr/>
                </p:nvSpPr>
                <p:spPr>
                  <a:xfrm>
                    <a:off x="9435402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658477F-FAA9-BF6B-85D5-E780404FABF0}"/>
                      </a:ext>
                    </a:extLst>
                  </p:cNvPr>
                  <p:cNvSpPr/>
                  <p:nvPr/>
                </p:nvSpPr>
                <p:spPr>
                  <a:xfrm>
                    <a:off x="10690235" y="5449007"/>
                    <a:ext cx="1080000" cy="720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3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635EAAD-8BD0-8979-9A54-F862563AF7EB}"/>
                      </a:ext>
                    </a:extLst>
                  </p:cNvPr>
                  <p:cNvSpPr/>
                  <p:nvPr/>
                </p:nvSpPr>
                <p:spPr>
                  <a:xfrm>
                    <a:off x="10360247" y="5528505"/>
                    <a:ext cx="72000" cy="36000"/>
                  </a:xfrm>
                  <a:prstGeom prst="rect">
                    <a:avLst/>
                  </a:prstGeom>
                  <a:solidFill>
                    <a:srgbClr val="FF00FF"/>
                  </a:solidFill>
                  <a:ln>
                    <a:solidFill>
                      <a:srgbClr val="FF00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43226C9-5FF9-57AF-CD12-E19459F05B36}"/>
                      </a:ext>
                    </a:extLst>
                  </p:cNvPr>
                  <p:cNvSpPr/>
                  <p:nvPr/>
                </p:nvSpPr>
                <p:spPr>
                  <a:xfrm>
                    <a:off x="10774226" y="5529119"/>
                    <a:ext cx="108000" cy="36000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solidFill>
                      <a:srgbClr val="00FFFF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89A8B2-3D8E-E91E-B4AD-D3000ABF47E7}"/>
                </a:ext>
              </a:extLst>
            </p:cNvPr>
            <p:cNvGrpSpPr/>
            <p:nvPr/>
          </p:nvGrpSpPr>
          <p:grpSpPr>
            <a:xfrm>
              <a:off x="8904739" y="12567723"/>
              <a:ext cx="3600000" cy="187427"/>
              <a:chOff x="8904739" y="12567723"/>
              <a:chExt cx="3600000" cy="1874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C575E7-0AE4-5836-6F13-BF280BE824D2}"/>
                  </a:ext>
                </a:extLst>
              </p:cNvPr>
              <p:cNvSpPr/>
              <p:nvPr/>
            </p:nvSpPr>
            <p:spPr>
              <a:xfrm>
                <a:off x="8904739" y="12647150"/>
                <a:ext cx="3600000" cy="108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17F9DEA-A9EE-6512-3C56-608BC93BF71D}"/>
                  </a:ext>
                </a:extLst>
              </p:cNvPr>
              <p:cNvSpPr/>
              <p:nvPr/>
            </p:nvSpPr>
            <p:spPr>
              <a:xfrm>
                <a:off x="10612189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4D7A447-8ABB-38D5-39FE-B727EAA60AB3}"/>
                  </a:ext>
                </a:extLst>
              </p:cNvPr>
              <p:cNvSpPr/>
              <p:nvPr/>
            </p:nvSpPr>
            <p:spPr>
              <a:xfrm>
                <a:off x="1093611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B5352C-4C1E-64AE-1A00-FF9B565670B5}"/>
                  </a:ext>
                </a:extLst>
              </p:cNvPr>
              <p:cNvSpPr/>
              <p:nvPr/>
            </p:nvSpPr>
            <p:spPr>
              <a:xfrm>
                <a:off x="1126003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5CA883-CCB8-1439-F657-5AE8B3B0E122}"/>
                  </a:ext>
                </a:extLst>
              </p:cNvPr>
              <p:cNvSpPr/>
              <p:nvPr/>
            </p:nvSpPr>
            <p:spPr>
              <a:xfrm>
                <a:off x="9316493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8C851F-8EE5-92BF-3254-0BDCA683988F}"/>
                  </a:ext>
                </a:extLst>
              </p:cNvPr>
              <p:cNvSpPr/>
              <p:nvPr/>
            </p:nvSpPr>
            <p:spPr>
              <a:xfrm>
                <a:off x="9640417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D2ECE7F-DFF3-924E-C614-D10E0FFE8D5B}"/>
                  </a:ext>
                </a:extLst>
              </p:cNvPr>
              <p:cNvSpPr/>
              <p:nvPr/>
            </p:nvSpPr>
            <p:spPr>
              <a:xfrm>
                <a:off x="996434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6A9EC37-6098-13D0-828F-B927A4290F32}"/>
                  </a:ext>
                </a:extLst>
              </p:cNvPr>
              <p:cNvSpPr/>
              <p:nvPr/>
            </p:nvSpPr>
            <p:spPr>
              <a:xfrm>
                <a:off x="1028826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C575779-5AF1-C301-16C5-5E672B895468}"/>
                  </a:ext>
                </a:extLst>
              </p:cNvPr>
              <p:cNvSpPr/>
              <p:nvPr/>
            </p:nvSpPr>
            <p:spPr>
              <a:xfrm>
                <a:off x="11583961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90224D-CEA3-1506-CE45-1CC66761286F}"/>
                  </a:ext>
                </a:extLst>
              </p:cNvPr>
              <p:cNvSpPr/>
              <p:nvPr/>
            </p:nvSpPr>
            <p:spPr>
              <a:xfrm>
                <a:off x="11907885" y="12567723"/>
                <a:ext cx="180000" cy="7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4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urve&#10;&#10;Description automatically generated">
            <a:extLst>
              <a:ext uri="{FF2B5EF4-FFF2-40B4-BE49-F238E27FC236}">
                <a16:creationId xmlns:a16="http://schemas.microsoft.com/office/drawing/2014/main" id="{B41F23B9-2895-525A-8FED-39F8D40D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90" y="7983459"/>
            <a:ext cx="9353910" cy="564742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D4C646C-025F-6F57-49F6-6F1851A794AF}"/>
              </a:ext>
            </a:extLst>
          </p:cNvPr>
          <p:cNvGrpSpPr/>
          <p:nvPr/>
        </p:nvGrpSpPr>
        <p:grpSpPr>
          <a:xfrm>
            <a:off x="1332447" y="7203262"/>
            <a:ext cx="7135803" cy="7620000"/>
            <a:chOff x="846817" y="7241362"/>
            <a:chExt cx="7135803" cy="7620000"/>
          </a:xfrm>
        </p:grpSpPr>
        <p:pic>
          <p:nvPicPr>
            <p:cNvPr id="3" name="Picture 2" descr="A diagram of a function&#10;&#10;Description automatically generated">
              <a:extLst>
                <a:ext uri="{FF2B5EF4-FFF2-40B4-BE49-F238E27FC236}">
                  <a16:creationId xmlns:a16="http://schemas.microsoft.com/office/drawing/2014/main" id="{F62C092C-6D5B-8F20-64B3-DFF8E7404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17" y="7241362"/>
              <a:ext cx="6810375" cy="762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C8B34D-D690-3D65-CFA4-2535D2E170C4}"/>
                </a:ext>
              </a:extLst>
            </p:cNvPr>
            <p:cNvSpPr txBox="1"/>
            <p:nvPr/>
          </p:nvSpPr>
          <p:spPr>
            <a:xfrm>
              <a:off x="2247900" y="8241488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Intensity vs Wavelength (Ta=25°)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A53132-5191-5049-B0C3-C3A32A0E9F3A}"/>
                </a:ext>
              </a:extLst>
            </p:cNvPr>
            <p:cNvSpPr txBox="1"/>
            <p:nvPr/>
          </p:nvSpPr>
          <p:spPr>
            <a:xfrm>
              <a:off x="2037442" y="7721849"/>
              <a:ext cx="56197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 Distribution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4D5535-FF27-4640-DED3-BAD3B0D40ECA}"/>
                </a:ext>
              </a:extLst>
            </p:cNvPr>
            <p:cNvSpPr txBox="1"/>
            <p:nvPr/>
          </p:nvSpPr>
          <p:spPr>
            <a:xfrm rot="16200000">
              <a:off x="-1418555" y="11051362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Intensity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148924-8863-57A1-2641-FDFCBFF3DFDE}"/>
                </a:ext>
              </a:extLst>
            </p:cNvPr>
            <p:cNvSpPr txBox="1"/>
            <p:nvPr/>
          </p:nvSpPr>
          <p:spPr>
            <a:xfrm>
              <a:off x="1724696" y="14094729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Wavelength [nm]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2E2AB-D8F2-CA9B-8EEF-133901AD6BB3}"/>
                </a:ext>
              </a:extLst>
            </p:cNvPr>
            <p:cNvSpPr txBox="1"/>
            <p:nvPr/>
          </p:nvSpPr>
          <p:spPr>
            <a:xfrm>
              <a:off x="2362870" y="13438879"/>
              <a:ext cx="56197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400   450     500   550   600   650   700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C3ABD0-7F94-2DD3-CBED-1FA714E2C67D}"/>
                </a:ext>
              </a:extLst>
            </p:cNvPr>
            <p:cNvSpPr txBox="1"/>
            <p:nvPr/>
          </p:nvSpPr>
          <p:spPr>
            <a:xfrm>
              <a:off x="1762795" y="8622486"/>
              <a:ext cx="582211" cy="4893647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77F04F-4BE8-7DCD-13C7-E2DC9065694E}"/>
              </a:ext>
            </a:extLst>
          </p:cNvPr>
          <p:cNvGrpSpPr/>
          <p:nvPr/>
        </p:nvGrpSpPr>
        <p:grpSpPr>
          <a:xfrm>
            <a:off x="9370310" y="8176446"/>
            <a:ext cx="7946140" cy="4920686"/>
            <a:chOff x="9370310" y="8176446"/>
            <a:chExt cx="7946140" cy="49206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F01BEA-3982-0AF7-9DEA-A3CF2C75626C}"/>
                </a:ext>
              </a:extLst>
            </p:cNvPr>
            <p:cNvSpPr txBox="1"/>
            <p:nvPr/>
          </p:nvSpPr>
          <p:spPr>
            <a:xfrm>
              <a:off x="10387966" y="8176446"/>
              <a:ext cx="59381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Diagram characteristics of radiation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A8C41A-7F96-D014-D350-7AB1C69E049A}"/>
                </a:ext>
              </a:extLst>
            </p:cNvPr>
            <p:cNvSpPr txBox="1"/>
            <p:nvPr/>
          </p:nvSpPr>
          <p:spPr>
            <a:xfrm>
              <a:off x="9370310" y="11253609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70°</a:t>
              </a:r>
              <a:endParaRPr lang="en-ZA" sz="18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B049F0-3A6D-7CB4-5352-3922B1D3C284}"/>
                </a:ext>
              </a:extLst>
            </p:cNvPr>
            <p:cNvSpPr txBox="1"/>
            <p:nvPr/>
          </p:nvSpPr>
          <p:spPr>
            <a:xfrm>
              <a:off x="9370310" y="9805809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50°</a:t>
              </a:r>
              <a:endParaRPr lang="en-ZA" sz="18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04067-E770-C596-56A9-CD38F21E2C0C}"/>
                </a:ext>
              </a:extLst>
            </p:cNvPr>
            <p:cNvSpPr txBox="1"/>
            <p:nvPr/>
          </p:nvSpPr>
          <p:spPr>
            <a:xfrm>
              <a:off x="9956901" y="8622486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40°</a:t>
              </a:r>
              <a:endParaRPr lang="en-ZA" sz="1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44A03-843F-15F2-F902-6236A0BF17C1}"/>
                </a:ext>
              </a:extLst>
            </p:cNvPr>
            <p:cNvSpPr txBox="1"/>
            <p:nvPr/>
          </p:nvSpPr>
          <p:spPr>
            <a:xfrm>
              <a:off x="11472982" y="8630571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20°</a:t>
              </a:r>
              <a:endParaRPr lang="en-ZA" sz="18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0A2E8-5FFD-FFC7-3804-DB63C24C6F70}"/>
                </a:ext>
              </a:extLst>
            </p:cNvPr>
            <p:cNvSpPr txBox="1"/>
            <p:nvPr/>
          </p:nvSpPr>
          <p:spPr>
            <a:xfrm>
              <a:off x="12743780" y="8638111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</a:t>
              </a:r>
              <a:endParaRPr lang="en-ZA" sz="18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0FC2C-A62A-D17A-805C-B1C79E0772A6}"/>
                </a:ext>
              </a:extLst>
            </p:cNvPr>
            <p:cNvSpPr txBox="1"/>
            <p:nvPr/>
          </p:nvSpPr>
          <p:spPr>
            <a:xfrm>
              <a:off x="12743780" y="12697022"/>
              <a:ext cx="4572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0°      20°      40°     60°     80°    100°</a:t>
              </a:r>
              <a:endParaRPr lang="en-ZA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896A98-7B4B-6780-1FF1-AD7A24E684F7}"/>
                </a:ext>
              </a:extLst>
            </p:cNvPr>
            <p:cNvSpPr txBox="1"/>
            <p:nvPr/>
          </p:nvSpPr>
          <p:spPr>
            <a:xfrm>
              <a:off x="9370310" y="12358468"/>
              <a:ext cx="4785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ZA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90°</a:t>
              </a:r>
              <a:endParaRPr lang="en-ZA" sz="18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46E2ED-D48A-0E7A-E3B4-A6E5F8348CA5}"/>
                </a:ext>
              </a:extLst>
            </p:cNvPr>
            <p:cNvSpPr txBox="1"/>
            <p:nvPr/>
          </p:nvSpPr>
          <p:spPr>
            <a:xfrm>
              <a:off x="12983050" y="9208237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en-ZA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6FBF1-4D52-EB83-16C2-C4C42A129E1B}"/>
                </a:ext>
              </a:extLst>
            </p:cNvPr>
            <p:cNvSpPr txBox="1"/>
            <p:nvPr/>
          </p:nvSpPr>
          <p:spPr>
            <a:xfrm>
              <a:off x="12989400" y="9888287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ZA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A9419A-FF5B-DA69-6EDF-872A21340D5B}"/>
                </a:ext>
              </a:extLst>
            </p:cNvPr>
            <p:cNvSpPr txBox="1"/>
            <p:nvPr/>
          </p:nvSpPr>
          <p:spPr>
            <a:xfrm>
              <a:off x="12989400" y="10569659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en-ZA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B49D-6C34-C09D-1168-6D4C9B261763}"/>
                </a:ext>
              </a:extLst>
            </p:cNvPr>
            <p:cNvSpPr txBox="1"/>
            <p:nvPr/>
          </p:nvSpPr>
          <p:spPr>
            <a:xfrm>
              <a:off x="12992640" y="11943936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ZA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648FCB-65F2-8ED6-4A04-9B8031F5EACE}"/>
                </a:ext>
              </a:extLst>
            </p:cNvPr>
            <p:cNvSpPr txBox="1"/>
            <p:nvPr/>
          </p:nvSpPr>
          <p:spPr>
            <a:xfrm>
              <a:off x="12989400" y="11251031"/>
              <a:ext cx="269400" cy="2671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ZA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en-Z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6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28BE04C1-973D-F6EA-DAE5-92CAACCC187C}"/>
              </a:ext>
            </a:extLst>
          </p:cNvPr>
          <p:cNvGrpSpPr/>
          <p:nvPr/>
        </p:nvGrpSpPr>
        <p:grpSpPr>
          <a:xfrm>
            <a:off x="3661157" y="4347094"/>
            <a:ext cx="14040000" cy="14040000"/>
            <a:chOff x="3292381" y="3252584"/>
            <a:chExt cx="14040000" cy="14040000"/>
          </a:xfrm>
        </p:grpSpPr>
        <p:sp>
          <p:nvSpPr>
            <p:cNvPr id="84" name="Partial Circle 83">
              <a:extLst>
                <a:ext uri="{FF2B5EF4-FFF2-40B4-BE49-F238E27FC236}">
                  <a16:creationId xmlns:a16="http://schemas.microsoft.com/office/drawing/2014/main" id="{EEC4590B-EE86-0547-99D3-E92F763E0216}"/>
                </a:ext>
              </a:extLst>
            </p:cNvPr>
            <p:cNvSpPr/>
            <p:nvPr/>
          </p:nvSpPr>
          <p:spPr>
            <a:xfrm rot="5400000">
              <a:off x="3292381" y="3252584"/>
              <a:ext cx="14040000" cy="14040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5" name="Partial Circle 84">
              <a:extLst>
                <a:ext uri="{FF2B5EF4-FFF2-40B4-BE49-F238E27FC236}">
                  <a16:creationId xmlns:a16="http://schemas.microsoft.com/office/drawing/2014/main" id="{8BB51BD4-2814-B45F-8926-256B6D937BA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94381" y="3954584"/>
              <a:ext cx="12636000" cy="12636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6" name="Partial Circle 85">
              <a:extLst>
                <a:ext uri="{FF2B5EF4-FFF2-40B4-BE49-F238E27FC236}">
                  <a16:creationId xmlns:a16="http://schemas.microsoft.com/office/drawing/2014/main" id="{2657D06E-74BE-2378-EBD3-1872CE8C57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96381" y="4656584"/>
              <a:ext cx="11232000" cy="11232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4494AADF-E4E8-2CF3-4E10-69A2FE6D18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8381" y="5358584"/>
              <a:ext cx="9828000" cy="9828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A593600C-263B-9F54-4BCE-F18CF81BE77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00381" y="6060584"/>
              <a:ext cx="8424000" cy="8424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86F1172A-BAFB-D36A-8AE7-D4FF1D3ACD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02381" y="6762584"/>
              <a:ext cx="7020000" cy="7020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0" name="Partial Circle 89">
              <a:extLst>
                <a:ext uri="{FF2B5EF4-FFF2-40B4-BE49-F238E27FC236}">
                  <a16:creationId xmlns:a16="http://schemas.microsoft.com/office/drawing/2014/main" id="{E9398B2C-73D3-A2C0-5F87-147EFA21A95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04381" y="7464584"/>
              <a:ext cx="5616000" cy="5616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1" name="Partial Circle 90">
              <a:extLst>
                <a:ext uri="{FF2B5EF4-FFF2-40B4-BE49-F238E27FC236}">
                  <a16:creationId xmlns:a16="http://schemas.microsoft.com/office/drawing/2014/main" id="{AF3FB01C-EA61-2662-27C6-B88F77F1AF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206381" y="8166584"/>
              <a:ext cx="4212000" cy="4212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2" name="Partial Circle 91">
              <a:extLst>
                <a:ext uri="{FF2B5EF4-FFF2-40B4-BE49-F238E27FC236}">
                  <a16:creationId xmlns:a16="http://schemas.microsoft.com/office/drawing/2014/main" id="{AE7E547F-349A-F98A-591D-2C48CB5817D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908381" y="8868584"/>
              <a:ext cx="2808000" cy="2808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6944D4BB-4E1D-A115-FE8E-91411690F0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610381" y="9570584"/>
              <a:ext cx="1404000" cy="1404000"/>
            </a:xfrm>
            <a:prstGeom prst="pie">
              <a:avLst>
                <a:gd name="adj1" fmla="val 5403762"/>
                <a:gd name="adj2" fmla="val 16193776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993F42-7D55-6C61-239E-34E4D3C92AA7}"/>
              </a:ext>
            </a:extLst>
          </p:cNvPr>
          <p:cNvGrpSpPr/>
          <p:nvPr/>
        </p:nvGrpSpPr>
        <p:grpSpPr>
          <a:xfrm>
            <a:off x="3413493" y="4099337"/>
            <a:ext cx="14535328" cy="7267757"/>
            <a:chOff x="3747998" y="3532098"/>
            <a:chExt cx="14535328" cy="726775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C11DA11-3BF5-E330-B078-89EB57679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998" y="10799669"/>
              <a:ext cx="14535328" cy="18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44AEA2-0ECB-E1AD-B7AA-B5C8513995F4}"/>
                </a:ext>
              </a:extLst>
            </p:cNvPr>
            <p:cNvCxnSpPr>
              <a:cxnSpLocks/>
            </p:cNvCxnSpPr>
            <p:nvPr/>
          </p:nvCxnSpPr>
          <p:spPr>
            <a:xfrm>
              <a:off x="3858394" y="9537837"/>
              <a:ext cx="7157268" cy="12619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1817FDE-FD86-57DE-1CA9-E9838B7A1A61}"/>
                </a:ext>
              </a:extLst>
            </p:cNvPr>
            <p:cNvCxnSpPr>
              <a:cxnSpLocks/>
            </p:cNvCxnSpPr>
            <p:nvPr/>
          </p:nvCxnSpPr>
          <p:spPr>
            <a:xfrm>
              <a:off x="4186324" y="8313987"/>
              <a:ext cx="6829338" cy="248577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DF1142-85D6-AF00-1CB1-827E00463579}"/>
                </a:ext>
              </a:extLst>
            </p:cNvPr>
            <p:cNvCxnSpPr>
              <a:cxnSpLocks/>
            </p:cNvCxnSpPr>
            <p:nvPr/>
          </p:nvCxnSpPr>
          <p:spPr>
            <a:xfrm>
              <a:off x="4721727" y="7165849"/>
              <a:ext cx="6293935" cy="363391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41FF0-8046-9A63-647A-4905F4C816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69" y="6128126"/>
              <a:ext cx="5567293" cy="46716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4B709B-26EE-5AA0-3B06-97D19CF37E9F}"/>
                </a:ext>
              </a:extLst>
            </p:cNvPr>
            <p:cNvCxnSpPr>
              <a:cxnSpLocks/>
            </p:cNvCxnSpPr>
            <p:nvPr/>
          </p:nvCxnSpPr>
          <p:spPr>
            <a:xfrm>
              <a:off x="6344202" y="5232532"/>
              <a:ext cx="4671460" cy="556723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AEA7686-8CBF-9714-529B-AAC6134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7381911" y="4505921"/>
              <a:ext cx="3633751" cy="62938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7FAD89A-D883-1CF9-FA5F-D13073655B9D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30" y="3970544"/>
              <a:ext cx="2485632" cy="68292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9D36DC-9F64-8810-F90A-AD28FAD08C1E}"/>
                </a:ext>
              </a:extLst>
            </p:cNvPr>
            <p:cNvCxnSpPr>
              <a:cxnSpLocks/>
            </p:cNvCxnSpPr>
            <p:nvPr/>
          </p:nvCxnSpPr>
          <p:spPr>
            <a:xfrm>
              <a:off x="9753553" y="3642527"/>
              <a:ext cx="1262109" cy="71572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7AB137C-C1BE-A964-7967-2198D36E52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569" y="3532098"/>
              <a:ext cx="0" cy="726766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CE666A-28C6-E8CE-38D8-5E77F072B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642494"/>
              <a:ext cx="1261925" cy="715726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C878D0-9FCB-D000-A00D-611A43F28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970424"/>
              <a:ext cx="2485775" cy="68293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17C39C-C9CF-579F-4768-6413475A9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4505827"/>
              <a:ext cx="3633913" cy="62939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7FD7EA2-BDEE-D2C9-88DF-4AC8AEA1D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5232469"/>
              <a:ext cx="4671636" cy="556729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CD72EB-BEEE-7C2B-CA24-F8AA4F76D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6128302"/>
              <a:ext cx="5567230" cy="467146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AB1C18-9DFE-DE42-4444-38E02D2BD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7166011"/>
              <a:ext cx="6293841" cy="363375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97B134-2360-2DA2-0557-82B85489C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8314130"/>
              <a:ext cx="6829218" cy="24856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D34D60F-8603-C094-AD3C-10DF26B44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9537653"/>
              <a:ext cx="7157235" cy="126210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2713F74D-1C56-89B2-9198-255621C35E8A}"/>
              </a:ext>
            </a:extLst>
          </p:cNvPr>
          <p:cNvSpPr/>
          <p:nvPr/>
        </p:nvSpPr>
        <p:spPr>
          <a:xfrm>
            <a:off x="10662972" y="433082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92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Dodecagon 388">
            <a:extLst>
              <a:ext uri="{FF2B5EF4-FFF2-40B4-BE49-F238E27FC236}">
                <a16:creationId xmlns:a16="http://schemas.microsoft.com/office/drawing/2014/main" id="{796DE5D1-0205-CF73-192B-755D8901ABBA}"/>
              </a:ext>
            </a:extLst>
          </p:cNvPr>
          <p:cNvSpPr/>
          <p:nvPr/>
        </p:nvSpPr>
        <p:spPr>
          <a:xfrm rot="15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0" name="Dodecagon 389">
            <a:extLst>
              <a:ext uri="{FF2B5EF4-FFF2-40B4-BE49-F238E27FC236}">
                <a16:creationId xmlns:a16="http://schemas.microsoft.com/office/drawing/2014/main" id="{498ACEF5-94B9-8A02-F9D4-7ED92EC03B19}"/>
              </a:ext>
            </a:extLst>
          </p:cNvPr>
          <p:cNvSpPr/>
          <p:nvPr/>
        </p:nvSpPr>
        <p:spPr>
          <a:xfrm rot="3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1" name="Dodecagon 390">
            <a:extLst>
              <a:ext uri="{FF2B5EF4-FFF2-40B4-BE49-F238E27FC236}">
                <a16:creationId xmlns:a16="http://schemas.microsoft.com/office/drawing/2014/main" id="{855159C6-30A1-4450-49E1-994B015D0AC1}"/>
              </a:ext>
            </a:extLst>
          </p:cNvPr>
          <p:cNvSpPr/>
          <p:nvPr/>
        </p:nvSpPr>
        <p:spPr>
          <a:xfrm rot="900000">
            <a:off x="3995662" y="3779762"/>
            <a:ext cx="14040000" cy="1404000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6D17668-1A4D-ED3C-3A60-56E727A2F505}"/>
              </a:ext>
            </a:extLst>
          </p:cNvPr>
          <p:cNvCxnSpPr>
            <a:stCxn id="391" idx="7"/>
            <a:endCxn id="391" idx="1"/>
          </p:cNvCxnSpPr>
          <p:nvPr/>
        </p:nvCxnSpPr>
        <p:spPr>
          <a:xfrm flipV="1">
            <a:off x="3747998" y="10799669"/>
            <a:ext cx="14535328" cy="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C113DC04-E712-9EB3-C1C4-196441AF7511}"/>
              </a:ext>
            </a:extLst>
          </p:cNvPr>
          <p:cNvCxnSpPr>
            <a:stCxn id="389" idx="7"/>
            <a:endCxn id="389" idx="1"/>
          </p:cNvCxnSpPr>
          <p:nvPr/>
        </p:nvCxnSpPr>
        <p:spPr>
          <a:xfrm>
            <a:off x="3858394" y="9537837"/>
            <a:ext cx="14314536" cy="25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823B387F-94B0-9F2E-CE01-B8ED940FAA7D}"/>
              </a:ext>
            </a:extLst>
          </p:cNvPr>
          <p:cNvCxnSpPr>
            <a:stCxn id="390" idx="8"/>
            <a:endCxn id="390" idx="2"/>
          </p:cNvCxnSpPr>
          <p:nvPr/>
        </p:nvCxnSpPr>
        <p:spPr>
          <a:xfrm>
            <a:off x="4186324" y="8313987"/>
            <a:ext cx="13658676" cy="4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0F3ACECE-8239-EF8A-4DDB-A6469033FCDA}"/>
              </a:ext>
            </a:extLst>
          </p:cNvPr>
          <p:cNvCxnSpPr>
            <a:stCxn id="391" idx="8"/>
            <a:endCxn id="391" idx="2"/>
          </p:cNvCxnSpPr>
          <p:nvPr/>
        </p:nvCxnSpPr>
        <p:spPr>
          <a:xfrm>
            <a:off x="4721727" y="7165849"/>
            <a:ext cx="12587870" cy="726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84F1501-AD42-6C28-639B-9D5BDFD52CBB}"/>
              </a:ext>
            </a:extLst>
          </p:cNvPr>
          <p:cNvCxnSpPr>
            <a:stCxn id="389" idx="8"/>
            <a:endCxn id="389" idx="2"/>
          </p:cNvCxnSpPr>
          <p:nvPr/>
        </p:nvCxnSpPr>
        <p:spPr>
          <a:xfrm>
            <a:off x="5448369" y="6128126"/>
            <a:ext cx="11134586" cy="9343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D848FD2-BEB0-6351-F1B9-545DE12DAFC8}"/>
              </a:ext>
            </a:extLst>
          </p:cNvPr>
          <p:cNvCxnSpPr>
            <a:stCxn id="390" idx="9"/>
            <a:endCxn id="390" idx="3"/>
          </p:cNvCxnSpPr>
          <p:nvPr/>
        </p:nvCxnSpPr>
        <p:spPr>
          <a:xfrm>
            <a:off x="6344202" y="5232532"/>
            <a:ext cx="9342920" cy="111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2659345-3624-E685-155C-40DC4F844EE1}"/>
              </a:ext>
            </a:extLst>
          </p:cNvPr>
          <p:cNvCxnSpPr>
            <a:stCxn id="391" idx="9"/>
            <a:endCxn id="391" idx="3"/>
          </p:cNvCxnSpPr>
          <p:nvPr/>
        </p:nvCxnSpPr>
        <p:spPr>
          <a:xfrm>
            <a:off x="7381911" y="4505921"/>
            <a:ext cx="7267502" cy="1258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4897ED6-0F1E-89B0-15FD-0971BF7AA400}"/>
              </a:ext>
            </a:extLst>
          </p:cNvPr>
          <p:cNvCxnSpPr>
            <a:stCxn id="389" idx="9"/>
            <a:endCxn id="389" idx="3"/>
          </p:cNvCxnSpPr>
          <p:nvPr/>
        </p:nvCxnSpPr>
        <p:spPr>
          <a:xfrm>
            <a:off x="8530030" y="3970544"/>
            <a:ext cx="4971264" cy="136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691C691B-0887-DA2A-3F90-5A5FD7E0E8FD}"/>
              </a:ext>
            </a:extLst>
          </p:cNvPr>
          <p:cNvCxnSpPr>
            <a:stCxn id="390" idx="10"/>
            <a:endCxn id="390" idx="4"/>
          </p:cNvCxnSpPr>
          <p:nvPr/>
        </p:nvCxnSpPr>
        <p:spPr>
          <a:xfrm>
            <a:off x="9753553" y="3642527"/>
            <a:ext cx="2524218" cy="1431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F8C25F6-BDE0-C828-E107-3846D6A88121}"/>
              </a:ext>
            </a:extLst>
          </p:cNvPr>
          <p:cNvCxnSpPr>
            <a:stCxn id="391" idx="10"/>
            <a:endCxn id="391" idx="4"/>
          </p:cNvCxnSpPr>
          <p:nvPr/>
        </p:nvCxnSpPr>
        <p:spPr>
          <a:xfrm>
            <a:off x="11015569" y="3532098"/>
            <a:ext cx="186" cy="1453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12A46CA1-50E4-32E9-E6C0-3FC33500C36E}"/>
              </a:ext>
            </a:extLst>
          </p:cNvPr>
          <p:cNvCxnSpPr>
            <a:stCxn id="389" idx="10"/>
            <a:endCxn id="389" idx="4"/>
          </p:cNvCxnSpPr>
          <p:nvPr/>
        </p:nvCxnSpPr>
        <p:spPr>
          <a:xfrm flipH="1">
            <a:off x="9753737" y="3642494"/>
            <a:ext cx="2523850" cy="1431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06B55A2-3034-1419-F9FC-E9FB653005A0}"/>
              </a:ext>
            </a:extLst>
          </p:cNvPr>
          <p:cNvCxnSpPr>
            <a:stCxn id="390" idx="11"/>
            <a:endCxn id="390" idx="5"/>
          </p:cNvCxnSpPr>
          <p:nvPr/>
        </p:nvCxnSpPr>
        <p:spPr>
          <a:xfrm flipH="1">
            <a:off x="8529887" y="3970424"/>
            <a:ext cx="4971550" cy="1365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E159CEF-48A8-C911-6346-72023AC7369E}"/>
              </a:ext>
            </a:extLst>
          </p:cNvPr>
          <p:cNvCxnSpPr>
            <a:stCxn id="391" idx="11"/>
            <a:endCxn id="391" idx="5"/>
          </p:cNvCxnSpPr>
          <p:nvPr/>
        </p:nvCxnSpPr>
        <p:spPr>
          <a:xfrm flipH="1">
            <a:off x="7381749" y="4505827"/>
            <a:ext cx="7267826" cy="125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6BD3CF9-6D89-0695-4FB7-E60BC66B816A}"/>
              </a:ext>
            </a:extLst>
          </p:cNvPr>
          <p:cNvCxnSpPr>
            <a:stCxn id="389" idx="11"/>
            <a:endCxn id="389" idx="5"/>
          </p:cNvCxnSpPr>
          <p:nvPr/>
        </p:nvCxnSpPr>
        <p:spPr>
          <a:xfrm flipH="1">
            <a:off x="6344026" y="5232469"/>
            <a:ext cx="9343272" cy="1113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6E03BCD6-6773-37A0-0467-A4EDD994386C}"/>
              </a:ext>
            </a:extLst>
          </p:cNvPr>
          <p:cNvCxnSpPr>
            <a:stCxn id="390" idx="6"/>
            <a:endCxn id="390" idx="0"/>
          </p:cNvCxnSpPr>
          <p:nvPr/>
        </p:nvCxnSpPr>
        <p:spPr>
          <a:xfrm flipV="1">
            <a:off x="5448432" y="6128302"/>
            <a:ext cx="11134460" cy="93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F6899929-0F3F-3994-777F-BC1AC414866F}"/>
              </a:ext>
            </a:extLst>
          </p:cNvPr>
          <p:cNvCxnSpPr>
            <a:stCxn id="391" idx="6"/>
            <a:endCxn id="391" idx="0"/>
          </p:cNvCxnSpPr>
          <p:nvPr/>
        </p:nvCxnSpPr>
        <p:spPr>
          <a:xfrm flipV="1">
            <a:off x="4721821" y="7166011"/>
            <a:ext cx="12587682" cy="726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6EA3D5B-2E43-0A80-92A2-D529BEB228D2}"/>
              </a:ext>
            </a:extLst>
          </p:cNvPr>
          <p:cNvCxnSpPr>
            <a:cxnSpLocks/>
            <a:stCxn id="389" idx="6"/>
            <a:endCxn id="389" idx="0"/>
          </p:cNvCxnSpPr>
          <p:nvPr/>
        </p:nvCxnSpPr>
        <p:spPr>
          <a:xfrm flipV="1">
            <a:off x="4186444" y="8314130"/>
            <a:ext cx="13658436" cy="497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828ACA0-6BAE-C827-F834-CC826B033B1C}"/>
              </a:ext>
            </a:extLst>
          </p:cNvPr>
          <p:cNvCxnSpPr>
            <a:stCxn id="390" idx="7"/>
            <a:endCxn id="390" idx="1"/>
          </p:cNvCxnSpPr>
          <p:nvPr/>
        </p:nvCxnSpPr>
        <p:spPr>
          <a:xfrm flipV="1">
            <a:off x="3858427" y="9537653"/>
            <a:ext cx="14314470" cy="252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3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1941DA7-5227-588C-3269-DE023EE3EE38}"/>
              </a:ext>
            </a:extLst>
          </p:cNvPr>
          <p:cNvGrpSpPr/>
          <p:nvPr/>
        </p:nvGrpSpPr>
        <p:grpSpPr>
          <a:xfrm>
            <a:off x="3747998" y="3532098"/>
            <a:ext cx="14535328" cy="7267757"/>
            <a:chOff x="3747998" y="3532098"/>
            <a:chExt cx="14535328" cy="726775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AB3D093-2BEA-218A-94C7-A4F5BCDE1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998" y="10799669"/>
              <a:ext cx="14535328" cy="18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9DACA5-90FB-79C7-6E8F-9A77E14DF87D}"/>
                </a:ext>
              </a:extLst>
            </p:cNvPr>
            <p:cNvCxnSpPr>
              <a:cxnSpLocks/>
            </p:cNvCxnSpPr>
            <p:nvPr/>
          </p:nvCxnSpPr>
          <p:spPr>
            <a:xfrm>
              <a:off x="3858394" y="9537837"/>
              <a:ext cx="7157268" cy="12619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D56FE1-3891-2963-1001-79DEB23AD5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6324" y="8313987"/>
              <a:ext cx="6829338" cy="248577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F8E876-364E-3079-22F2-826B1798C81D}"/>
                </a:ext>
              </a:extLst>
            </p:cNvPr>
            <p:cNvCxnSpPr>
              <a:cxnSpLocks/>
            </p:cNvCxnSpPr>
            <p:nvPr/>
          </p:nvCxnSpPr>
          <p:spPr>
            <a:xfrm>
              <a:off x="4721727" y="7165849"/>
              <a:ext cx="6293935" cy="363391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F8C340-4736-A7F8-899D-F65DC2AD1D83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69" y="6128126"/>
              <a:ext cx="5567293" cy="467163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D49856-E6FE-F5E8-3AC1-2BBEBEC1DA12}"/>
                </a:ext>
              </a:extLst>
            </p:cNvPr>
            <p:cNvCxnSpPr>
              <a:cxnSpLocks/>
            </p:cNvCxnSpPr>
            <p:nvPr/>
          </p:nvCxnSpPr>
          <p:spPr>
            <a:xfrm>
              <a:off x="6344202" y="5232532"/>
              <a:ext cx="4671460" cy="556723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C00445-7B53-1A7C-237B-10E177755B25}"/>
                </a:ext>
              </a:extLst>
            </p:cNvPr>
            <p:cNvCxnSpPr>
              <a:cxnSpLocks/>
            </p:cNvCxnSpPr>
            <p:nvPr/>
          </p:nvCxnSpPr>
          <p:spPr>
            <a:xfrm>
              <a:off x="7381911" y="4505921"/>
              <a:ext cx="3633751" cy="62938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0D33D9-0763-F756-2705-986A5C975DCA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30" y="3970544"/>
              <a:ext cx="2485632" cy="68292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745C9E-9745-E138-07CE-27B1209826C2}"/>
                </a:ext>
              </a:extLst>
            </p:cNvPr>
            <p:cNvCxnSpPr>
              <a:cxnSpLocks/>
            </p:cNvCxnSpPr>
            <p:nvPr/>
          </p:nvCxnSpPr>
          <p:spPr>
            <a:xfrm>
              <a:off x="9753553" y="3642527"/>
              <a:ext cx="1262109" cy="71572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9C9857-F8F5-1BB3-04DC-0E14BDB997F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569" y="3532098"/>
              <a:ext cx="0" cy="726766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2489C1-F6B8-C5AC-D5FB-D1A8CE70A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642494"/>
              <a:ext cx="1261925" cy="715726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45D750-7094-85AB-6999-CD40A3776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3970424"/>
              <a:ext cx="2485775" cy="68293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F196A-33F7-79FC-73BE-0C901D4B8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4505827"/>
              <a:ext cx="3633913" cy="62939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2E9CC7-E0F3-DEA0-01B1-850B54A52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5662" y="5232469"/>
              <a:ext cx="4671636" cy="556729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18B1D7-452E-E760-3060-F63EE8AA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6128302"/>
              <a:ext cx="5567230" cy="467146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FDBB9B-1D0B-17DE-EB35-F868A8743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7166011"/>
              <a:ext cx="6293841" cy="363375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2FF0EB-60FF-845F-5F7E-42114F39B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8314130"/>
              <a:ext cx="6829218" cy="24856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4FAE56-3180-53C8-DC4F-C56C95187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662" y="9537653"/>
              <a:ext cx="7157235" cy="126210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2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7310</TotalTime>
  <Words>95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6</cp:revision>
  <dcterms:created xsi:type="dcterms:W3CDTF">2023-08-23T11:35:32Z</dcterms:created>
  <dcterms:modified xsi:type="dcterms:W3CDTF">2023-10-22T17:15:36Z</dcterms:modified>
</cp:coreProperties>
</file>