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22" y="-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ECBC-1E14-1A36-05BF-DEA2ED84C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55289-19E5-1A1D-A71A-5ACA78E49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F06E1-8318-F12A-248C-AD05050A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00AF4-3259-68E5-2FF4-0070D76A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6DBCD-5000-A8D8-5E9B-D3F806B2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967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CCC0-3414-A0BA-7BDC-675BE28D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C38F9-A1E6-C7EE-25AF-9D96F5FD9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C1081-5903-EEBB-09DB-57C10003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DC387-0605-275F-1EA7-C3B16FD6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C5B90-6F18-B342-39ED-91B64128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44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08785-6F18-FBE0-8A33-A101F33B7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738AE-565D-F683-2862-622FE1EB8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028CB-D841-C5AA-1F12-24DE8F14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0365B-B607-EC5C-E674-E7FB9221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FCEFA-B796-3618-F2F3-EE2512EC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99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696E-09E3-0D80-E46B-9AEA0BBF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88E7-3728-D8E6-465C-9B37C118D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B0120-9DCD-8AFE-86F6-70FE4782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7D6E3-695B-2DC5-D52B-D4A12F53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B14D0-3442-8466-C339-95A7EAB0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120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0084-E482-EA5D-3267-31F909C9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B8391-A96D-45EC-F8AA-D8AB5F45D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11470-DDF0-5D17-686B-D8F6E568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00A6A-F08C-5CA5-7D9D-7F4E4910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8E15D-F876-23B8-9AD5-46AF33C4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090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15FA-39C9-C6C2-4D20-D6F5CA96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C654-F5C7-8BB8-026B-3C001154B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B5703-0E26-5049-40B0-8EA6977D1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07CC3-4656-93C9-818E-48567BB7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C8883-EE78-4C76-5753-719EC7AC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FB839-6B34-A986-FAFC-DBBF3670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66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C02E-2861-A99F-574F-83F952DB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8608A-027B-56E5-3E5A-C61AE3891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20FB6-1737-82A5-9845-8507D1EFE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6D8DA-D3A0-53BF-D208-809E22D03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390EA-70E6-B4A7-A037-C8C2613B3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774F0-090E-2347-33C1-DD9CB605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2023/09/07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DE491-0877-05E0-FF10-3966B3BA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02BC2-B231-8431-7A81-7FA20732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745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D58E-597D-A141-A2A6-8F0D9F12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EE91A-4DA5-A320-4A63-36985A7B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2023/09/07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0810D-10D6-5750-F3EE-2C53495E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3D8C0-203F-21A7-01A8-E5F03185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275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CFE21-FF0E-26B0-2760-2D97865D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2023/09/07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70E3F-5D43-0965-229C-E3FE7B28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FBBDE-F777-6872-FAEB-EAFD7A38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964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A110-ED03-9BE0-077E-811675AE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0226-D809-A2DB-9B0C-255AF9691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034C4-7253-1472-A6CB-D6EA88262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C75CC-9984-A158-F5F9-C2175C2C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E43B1-28A9-6378-0643-0E0C5B11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A7B07-6CC0-267D-DAD8-45A44C8F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918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70B9-78D4-7FE6-CDAA-F45626F6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1ECEE-EF8D-D776-BB03-A5981E780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CE5E1-E2B1-1501-F464-45A78A5A9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113D7-F7AB-DEE5-4B05-93F70AC8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796C5-9E8D-61C7-60A7-C6AE5ABD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8E34F-1767-0EDC-6CA7-5729F76A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928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2F6B1-EFB2-A0AA-A8EB-47A4B049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A903B-4176-1D25-84E6-D9FF49848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80677-B0A0-4BD5-06A2-620D24041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AC828-02D7-4BFB-900A-BF68B74F5A47}" type="datetimeFigureOut">
              <a:rPr lang="en-ZA" smtClean="0"/>
              <a:t>2023/09/07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DDBCA-0ACE-11CB-7A19-37A2B64D7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FA4A6-11DD-45BF-7A1E-08ADCC984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18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2FE1A01C-C8F9-E70F-439B-2F3B72DFC788}"/>
              </a:ext>
            </a:extLst>
          </p:cNvPr>
          <p:cNvGrpSpPr/>
          <p:nvPr/>
        </p:nvGrpSpPr>
        <p:grpSpPr>
          <a:xfrm>
            <a:off x="1269000" y="325915"/>
            <a:ext cx="4320000" cy="4320000"/>
            <a:chOff x="1269000" y="325915"/>
            <a:chExt cx="4320000" cy="432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43FFB82-C363-6D81-FF71-B7102BCAE9FB}"/>
                </a:ext>
              </a:extLst>
            </p:cNvPr>
            <p:cNvSpPr/>
            <p:nvPr/>
          </p:nvSpPr>
          <p:spPr>
            <a:xfrm>
              <a:off x="1269000" y="325915"/>
              <a:ext cx="4320000" cy="4320000"/>
            </a:xfrm>
            <a:prstGeom prst="roundRect">
              <a:avLst>
                <a:gd name="adj" fmla="val 2500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B4C5CF5-65CB-0296-5B7C-E97F767CFE0B}"/>
                </a:ext>
              </a:extLst>
            </p:cNvPr>
            <p:cNvGrpSpPr/>
            <p:nvPr/>
          </p:nvGrpSpPr>
          <p:grpSpPr>
            <a:xfrm>
              <a:off x="1737000" y="793915"/>
              <a:ext cx="3384000" cy="3384000"/>
              <a:chOff x="1737000" y="793915"/>
              <a:chExt cx="3384000" cy="3384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779476-5B17-0E13-0FD8-388B4E6385C0}"/>
                  </a:ext>
                </a:extLst>
              </p:cNvPr>
              <p:cNvSpPr/>
              <p:nvPr/>
            </p:nvSpPr>
            <p:spPr>
              <a:xfrm>
                <a:off x="5049000" y="793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A3F6054-1A1C-7ACE-EC87-BB43DC5700D7}"/>
                  </a:ext>
                </a:extLst>
              </p:cNvPr>
              <p:cNvSpPr/>
              <p:nvPr/>
            </p:nvSpPr>
            <p:spPr>
              <a:xfrm>
                <a:off x="5049000" y="4105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A57A700-710F-E459-16CA-A6E83697FBB0}"/>
                  </a:ext>
                </a:extLst>
              </p:cNvPr>
              <p:cNvSpPr/>
              <p:nvPr/>
            </p:nvSpPr>
            <p:spPr>
              <a:xfrm>
                <a:off x="1737000" y="793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12357BD-DC66-35D9-1EA1-931B5BF02E82}"/>
                  </a:ext>
                </a:extLst>
              </p:cNvPr>
              <p:cNvSpPr/>
              <p:nvPr/>
            </p:nvSpPr>
            <p:spPr>
              <a:xfrm>
                <a:off x="1737000" y="4105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9DA992DB-3532-AB6A-0B5F-D71822E70369}"/>
              </a:ext>
            </a:extLst>
          </p:cNvPr>
          <p:cNvSpPr/>
          <p:nvPr/>
        </p:nvSpPr>
        <p:spPr>
          <a:xfrm>
            <a:off x="5373000" y="469915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C9A7088-8AE8-0B9A-B3A8-3025E6E587E5}"/>
              </a:ext>
            </a:extLst>
          </p:cNvPr>
          <p:cNvSpPr/>
          <p:nvPr/>
        </p:nvSpPr>
        <p:spPr>
          <a:xfrm>
            <a:off x="5373000" y="4423995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78335EC-718E-53C6-9729-6716614F1298}"/>
              </a:ext>
            </a:extLst>
          </p:cNvPr>
          <p:cNvSpPr/>
          <p:nvPr/>
        </p:nvSpPr>
        <p:spPr>
          <a:xfrm>
            <a:off x="1413000" y="469915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C221ABF-C067-D430-8211-FC6A9AAD95C0}"/>
              </a:ext>
            </a:extLst>
          </p:cNvPr>
          <p:cNvSpPr/>
          <p:nvPr/>
        </p:nvSpPr>
        <p:spPr>
          <a:xfrm>
            <a:off x="1413000" y="4423995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FB20E30-C3EB-2405-8AD3-CBF87ED67D55}"/>
              </a:ext>
            </a:extLst>
          </p:cNvPr>
          <p:cNvSpPr/>
          <p:nvPr/>
        </p:nvSpPr>
        <p:spPr>
          <a:xfrm>
            <a:off x="1269000" y="4953000"/>
            <a:ext cx="2160000" cy="1800000"/>
          </a:xfrm>
          <a:prstGeom prst="roundRect">
            <a:avLst>
              <a:gd name="adj" fmla="val 556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C13DAC9-FE1F-6E76-2D7F-69A89880EE3D}"/>
              </a:ext>
            </a:extLst>
          </p:cNvPr>
          <p:cNvGrpSpPr/>
          <p:nvPr/>
        </p:nvGrpSpPr>
        <p:grpSpPr>
          <a:xfrm>
            <a:off x="2194200" y="5479093"/>
            <a:ext cx="72000" cy="747814"/>
            <a:chOff x="4769680" y="5188086"/>
            <a:chExt cx="72000" cy="74781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C653E70-E67A-902F-82F5-680297086CBF}"/>
                </a:ext>
              </a:extLst>
            </p:cNvPr>
            <p:cNvSpPr/>
            <p:nvPr/>
          </p:nvSpPr>
          <p:spPr>
            <a:xfrm>
              <a:off x="4769680" y="5188086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7BC3B90-1716-FF64-D351-A61D04F4A963}"/>
                </a:ext>
              </a:extLst>
            </p:cNvPr>
            <p:cNvSpPr/>
            <p:nvPr/>
          </p:nvSpPr>
          <p:spPr>
            <a:xfrm>
              <a:off x="4769680" y="5863900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B2E1650-F5D4-B3E2-2E5D-7C1F4CD5F82A}"/>
              </a:ext>
            </a:extLst>
          </p:cNvPr>
          <p:cNvGrpSpPr/>
          <p:nvPr/>
        </p:nvGrpSpPr>
        <p:grpSpPr>
          <a:xfrm>
            <a:off x="1413000" y="5097000"/>
            <a:ext cx="1870470" cy="1512000"/>
            <a:chOff x="1413000" y="5097000"/>
            <a:chExt cx="1870470" cy="1512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B5E21E9-B592-AF3A-2D80-64ADA7925FAD}"/>
                </a:ext>
              </a:extLst>
            </p:cNvPr>
            <p:cNvSpPr/>
            <p:nvPr/>
          </p:nvSpPr>
          <p:spPr>
            <a:xfrm>
              <a:off x="3211470" y="5097000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6A1BD9C-8D14-A06C-F972-40DCC6F314D4}"/>
                </a:ext>
              </a:extLst>
            </p:cNvPr>
            <p:cNvSpPr/>
            <p:nvPr/>
          </p:nvSpPr>
          <p:spPr>
            <a:xfrm>
              <a:off x="3211470" y="6537000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18D6039-A316-83C4-D778-5AFB35D8B649}"/>
                </a:ext>
              </a:extLst>
            </p:cNvPr>
            <p:cNvSpPr/>
            <p:nvPr/>
          </p:nvSpPr>
          <p:spPr>
            <a:xfrm>
              <a:off x="1413000" y="6530610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00B0555-A612-42E7-F7C5-5C6695C7E670}"/>
                </a:ext>
              </a:extLst>
            </p:cNvPr>
            <p:cNvSpPr/>
            <p:nvPr/>
          </p:nvSpPr>
          <p:spPr>
            <a:xfrm>
              <a:off x="1413000" y="5097000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17961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Tallack</dc:creator>
  <cp:lastModifiedBy>Sarah Tallack</cp:lastModifiedBy>
  <cp:revision>3</cp:revision>
  <dcterms:created xsi:type="dcterms:W3CDTF">2023-09-06T09:28:51Z</dcterms:created>
  <dcterms:modified xsi:type="dcterms:W3CDTF">2023-09-07T12:55:18Z</dcterms:modified>
</cp:coreProperties>
</file>